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hangesInfos/changesInfo1.xml" ContentType="application/vnd.ms-powerpoint.changes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5" r:id="rId4"/>
    <p:sldMasterId id="2147484979" r:id="rId5"/>
  </p:sldMasterIdLst>
  <p:notesMasterIdLst>
    <p:notesMasterId r:id="rId14"/>
  </p:notesMasterIdLst>
  <p:handoutMasterIdLst>
    <p:handoutMasterId r:id="rId15"/>
  </p:handoutMasterIdLst>
  <p:sldIdLst>
    <p:sldId id="3646" r:id="rId6"/>
    <p:sldId id="3647" r:id="rId7"/>
    <p:sldId id="3648" r:id="rId8"/>
    <p:sldId id="3649" r:id="rId9"/>
    <p:sldId id="3650" r:id="rId10"/>
    <p:sldId id="3651" r:id="rId11"/>
    <p:sldId id="3652" r:id="rId12"/>
    <p:sldId id="3653" r:id="rId13"/>
  </p:sldIdLst>
  <p:sldSz cx="12192000" cy="6858000"/>
  <p:notesSz cx="6858000" cy="12192000"/>
  <p:custDataLst>
    <p:tags r:id="rId16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2" pos="3840" userDrawn="1">
          <p15:clr>
            <a:srgbClr val="A4A3A4"/>
          </p15:clr>
        </p15:guide>
        <p15:guide id="3" orient="horz" pos="187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84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0F7FC"/>
    <a:srgbClr val="990000"/>
    <a:srgbClr val="1F5A85"/>
    <a:srgbClr val="132D6E"/>
    <a:srgbClr val="E6E6E6"/>
    <a:srgbClr val="F1F2F3"/>
    <a:srgbClr val="E4E6E7"/>
    <a:srgbClr val="D3D7DD"/>
    <a:srgbClr val="A6B0BA"/>
    <a:srgbClr val="A7E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544" autoAdjust="0"/>
    <p:restoredTop sz="94364" autoAdjust="0"/>
  </p:normalViewPr>
  <p:slideViewPr>
    <p:cSldViewPr>
      <p:cViewPr varScale="1">
        <p:scale>
          <a:sx n="70" d="100"/>
          <a:sy n="70" d="100"/>
        </p:scale>
        <p:origin x="594" y="60"/>
      </p:cViewPr>
      <p:guideLst>
        <p:guide pos="3840"/>
        <p:guide orient="horz" pos="1872"/>
      </p:guideLst>
    </p:cSldViewPr>
  </p:slideViewPr>
  <p:outlineViewPr>
    <p:cViewPr>
      <p:scale>
        <a:sx n="33" d="100"/>
        <a:sy n="33" d="100"/>
      </p:scale>
      <p:origin x="0" y="-7578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100" d="100"/>
        <a:sy n="100" d="100"/>
      </p:scale>
      <p:origin x="0" y="-11796"/>
    </p:cViewPr>
  </p:sorterViewPr>
  <p:notesViewPr>
    <p:cSldViewPr>
      <p:cViewPr varScale="1">
        <p:scale>
          <a:sx n="53" d="100"/>
          <a:sy n="53" d="100"/>
        </p:scale>
        <p:origin x="-2856" y="-90"/>
      </p:cViewPr>
      <p:guideLst>
        <p:guide orient="horz" pos="384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notesMaster" Target="notesMasters/notesMaster1.xml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riti Jain" userId="3df26b54-5db6-4303-8413-8628b88e3072" providerId="ADAL" clId="{F67FD346-9D03-44FE-B190-F96BCEF226D9}"/>
    <pc:docChg chg="undo custSel modSld delMainMaster">
      <pc:chgData name="Kriti Jain" userId="3df26b54-5db6-4303-8413-8628b88e3072" providerId="ADAL" clId="{F67FD346-9D03-44FE-B190-F96BCEF226D9}" dt="2020-06-24T12:43:19.886" v="26" actId="2696"/>
      <pc:docMkLst>
        <pc:docMk/>
      </pc:docMkLst>
      <pc:sldChg chg="modSp mod">
        <pc:chgData name="Kriti Jain" userId="3df26b54-5db6-4303-8413-8628b88e3072" providerId="ADAL" clId="{F67FD346-9D03-44FE-B190-F96BCEF226D9}" dt="2020-06-08T09:49:56.434" v="6" actId="14100"/>
        <pc:sldMkLst>
          <pc:docMk/>
          <pc:sldMk cId="2038047059" sldId="1308"/>
        </pc:sldMkLst>
        <pc:spChg chg="mod">
          <ac:chgData name="Kriti Jain" userId="3df26b54-5db6-4303-8413-8628b88e3072" providerId="ADAL" clId="{F67FD346-9D03-44FE-B190-F96BCEF226D9}" dt="2020-06-08T09:49:56.434" v="6" actId="14100"/>
          <ac:spMkLst>
            <pc:docMk/>
            <pc:sldMk cId="2038047059" sldId="1308"/>
            <ac:spMk id="3" creationId="{00000000-0000-0000-0000-000000000000}"/>
          </ac:spMkLst>
        </pc:spChg>
      </pc:sldChg>
      <pc:sldMasterChg chg="del delSldLayout">
        <pc:chgData name="Kriti Jain" userId="3df26b54-5db6-4303-8413-8628b88e3072" providerId="ADAL" clId="{F67FD346-9D03-44FE-B190-F96BCEF226D9}" dt="2020-06-24T12:43:19.886" v="26" actId="2696"/>
        <pc:sldMasterMkLst>
          <pc:docMk/>
          <pc:sldMasterMk cId="480164805" sldId="2147483726"/>
        </pc:sldMasterMkLst>
        <pc:sldLayoutChg chg="del">
          <pc:chgData name="Kriti Jain" userId="3df26b54-5db6-4303-8413-8628b88e3072" providerId="ADAL" clId="{F67FD346-9D03-44FE-B190-F96BCEF226D9}" dt="2020-06-24T12:43:19.855" v="10" actId="2696"/>
          <pc:sldLayoutMkLst>
            <pc:docMk/>
            <pc:sldMasterMk cId="480164805" sldId="2147483726"/>
            <pc:sldLayoutMk cId="1963110858" sldId="2147483727"/>
          </pc:sldLayoutMkLst>
        </pc:sldLayoutChg>
        <pc:sldLayoutChg chg="del">
          <pc:chgData name="Kriti Jain" userId="3df26b54-5db6-4303-8413-8628b88e3072" providerId="ADAL" clId="{F67FD346-9D03-44FE-B190-F96BCEF226D9}" dt="2020-06-24T12:43:19.855" v="11" actId="2696"/>
          <pc:sldLayoutMkLst>
            <pc:docMk/>
            <pc:sldMasterMk cId="480164805" sldId="2147483726"/>
            <pc:sldLayoutMk cId="1999886978" sldId="2147483729"/>
          </pc:sldLayoutMkLst>
        </pc:sldLayoutChg>
        <pc:sldLayoutChg chg="del">
          <pc:chgData name="Kriti Jain" userId="3df26b54-5db6-4303-8413-8628b88e3072" providerId="ADAL" clId="{F67FD346-9D03-44FE-B190-F96BCEF226D9}" dt="2020-06-24T12:43:19.855" v="12" actId="2696"/>
          <pc:sldLayoutMkLst>
            <pc:docMk/>
            <pc:sldMasterMk cId="480164805" sldId="2147483726"/>
            <pc:sldLayoutMk cId="1536145637" sldId="2147483730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3" actId="2696"/>
          <pc:sldLayoutMkLst>
            <pc:docMk/>
            <pc:sldMasterMk cId="480164805" sldId="2147483726"/>
            <pc:sldLayoutMk cId="3018699423" sldId="2147483776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4" actId="2696"/>
          <pc:sldLayoutMkLst>
            <pc:docMk/>
            <pc:sldMasterMk cId="480164805" sldId="2147483726"/>
            <pc:sldLayoutMk cId="1459187237" sldId="2147483777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5" actId="2696"/>
          <pc:sldLayoutMkLst>
            <pc:docMk/>
            <pc:sldMasterMk cId="480164805" sldId="2147483726"/>
            <pc:sldLayoutMk cId="205399421" sldId="2147483780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6" actId="2696"/>
          <pc:sldLayoutMkLst>
            <pc:docMk/>
            <pc:sldMasterMk cId="480164805" sldId="2147483726"/>
            <pc:sldLayoutMk cId="827766724" sldId="2147483781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7" actId="2696"/>
          <pc:sldLayoutMkLst>
            <pc:docMk/>
            <pc:sldMasterMk cId="480164805" sldId="2147483726"/>
            <pc:sldLayoutMk cId="2560026716" sldId="2147483782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8" actId="2696"/>
          <pc:sldLayoutMkLst>
            <pc:docMk/>
            <pc:sldMasterMk cId="480164805" sldId="2147483726"/>
            <pc:sldLayoutMk cId="3100809030" sldId="2147483783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19" actId="2696"/>
          <pc:sldLayoutMkLst>
            <pc:docMk/>
            <pc:sldMasterMk cId="480164805" sldId="2147483726"/>
            <pc:sldLayoutMk cId="1847675464" sldId="2147483785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20" actId="2696"/>
          <pc:sldLayoutMkLst>
            <pc:docMk/>
            <pc:sldMasterMk cId="480164805" sldId="2147483726"/>
            <pc:sldLayoutMk cId="115018864" sldId="2147483786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21" actId="2696"/>
          <pc:sldLayoutMkLst>
            <pc:docMk/>
            <pc:sldMasterMk cId="480164805" sldId="2147483726"/>
            <pc:sldLayoutMk cId="2916339233" sldId="2147483787"/>
          </pc:sldLayoutMkLst>
        </pc:sldLayoutChg>
        <pc:sldLayoutChg chg="del">
          <pc:chgData name="Kriti Jain" userId="3df26b54-5db6-4303-8413-8628b88e3072" providerId="ADAL" clId="{F67FD346-9D03-44FE-B190-F96BCEF226D9}" dt="2020-06-24T12:43:19.871" v="22" actId="2696"/>
          <pc:sldLayoutMkLst>
            <pc:docMk/>
            <pc:sldMasterMk cId="480164805" sldId="2147483726"/>
            <pc:sldLayoutMk cId="1197785663" sldId="2147483788"/>
          </pc:sldLayoutMkLst>
        </pc:sldLayoutChg>
        <pc:sldLayoutChg chg="del">
          <pc:chgData name="Kriti Jain" userId="3df26b54-5db6-4303-8413-8628b88e3072" providerId="ADAL" clId="{F67FD346-9D03-44FE-B190-F96BCEF226D9}" dt="2020-06-24T12:43:19.886" v="23" actId="2696"/>
          <pc:sldLayoutMkLst>
            <pc:docMk/>
            <pc:sldMasterMk cId="480164805" sldId="2147483726"/>
            <pc:sldLayoutMk cId="1827376906" sldId="2147483789"/>
          </pc:sldLayoutMkLst>
        </pc:sldLayoutChg>
        <pc:sldLayoutChg chg="del">
          <pc:chgData name="Kriti Jain" userId="3df26b54-5db6-4303-8413-8628b88e3072" providerId="ADAL" clId="{F67FD346-9D03-44FE-B190-F96BCEF226D9}" dt="2020-06-24T12:43:19.886" v="24" actId="2696"/>
          <pc:sldLayoutMkLst>
            <pc:docMk/>
            <pc:sldMasterMk cId="480164805" sldId="2147483726"/>
            <pc:sldLayoutMk cId="1467757527" sldId="2147483797"/>
          </pc:sldLayoutMkLst>
        </pc:sldLayoutChg>
        <pc:sldLayoutChg chg="del">
          <pc:chgData name="Kriti Jain" userId="3df26b54-5db6-4303-8413-8628b88e3072" providerId="ADAL" clId="{F67FD346-9D03-44FE-B190-F96BCEF226D9}" dt="2020-06-24T12:43:19.886" v="25" actId="2696"/>
          <pc:sldLayoutMkLst>
            <pc:docMk/>
            <pc:sldMasterMk cId="480164805" sldId="2147483726"/>
            <pc:sldLayoutMk cId="1881378092" sldId="2147483798"/>
          </pc:sldLayoutMkLst>
        </pc:sldLayoutChg>
      </pc:sldMasterChg>
      <pc:sldMasterChg chg="delSldLayout">
        <pc:chgData name="Kriti Jain" userId="3df26b54-5db6-4303-8413-8628b88e3072" providerId="ADAL" clId="{F67FD346-9D03-44FE-B190-F96BCEF226D9}" dt="2020-06-24T12:43:18.568" v="9" actId="2696"/>
        <pc:sldMasterMkLst>
          <pc:docMk/>
          <pc:sldMasterMk cId="3267010683" sldId="2147483790"/>
        </pc:sldMasterMkLst>
        <pc:sldLayoutChg chg="del">
          <pc:chgData name="Kriti Jain" userId="3df26b54-5db6-4303-8413-8628b88e3072" providerId="ADAL" clId="{F67FD346-9D03-44FE-B190-F96BCEF226D9}" dt="2020-06-24T12:43:17.293" v="7" actId="2696"/>
          <pc:sldLayoutMkLst>
            <pc:docMk/>
            <pc:sldMasterMk cId="3267010683" sldId="2147483790"/>
            <pc:sldLayoutMk cId="2628823785" sldId="2147483794"/>
          </pc:sldLayoutMkLst>
        </pc:sldLayoutChg>
        <pc:sldLayoutChg chg="del">
          <pc:chgData name="Kriti Jain" userId="3df26b54-5db6-4303-8413-8628b88e3072" providerId="ADAL" clId="{F67FD346-9D03-44FE-B190-F96BCEF226D9}" dt="2020-06-24T12:43:17.998" v="8" actId="2696"/>
          <pc:sldLayoutMkLst>
            <pc:docMk/>
            <pc:sldMasterMk cId="3267010683" sldId="2147483790"/>
            <pc:sldLayoutMk cId="595063386" sldId="2147483795"/>
          </pc:sldLayoutMkLst>
        </pc:sldLayoutChg>
        <pc:sldLayoutChg chg="del">
          <pc:chgData name="Kriti Jain" userId="3df26b54-5db6-4303-8413-8628b88e3072" providerId="ADAL" clId="{F67FD346-9D03-44FE-B190-F96BCEF226D9}" dt="2020-06-24T12:43:18.568" v="9" actId="2696"/>
          <pc:sldLayoutMkLst>
            <pc:docMk/>
            <pc:sldMasterMk cId="3267010683" sldId="2147483790"/>
            <pc:sldLayoutMk cId="2765320808" sldId="2147483796"/>
          </pc:sldLayoutMkLst>
        </pc:sldLayoutChg>
      </pc:sldMaster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/>
          <a:lstStyle>
            <a:lvl1pPr algn="r">
              <a:defRPr sz="1200"/>
            </a:lvl1pPr>
          </a:lstStyle>
          <a:p>
            <a:fld id="{3A48C40F-ED06-43E5-ABF8-52C3FD086F7C}" type="datetimeFigureOut">
              <a:rPr lang="en-US" smtClean="0"/>
              <a:pPr/>
              <a:t>7/22/2021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11580285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11580285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 anchor="b"/>
          <a:lstStyle>
            <a:lvl1pPr algn="r">
              <a:defRPr sz="1200"/>
            </a:lvl1pPr>
          </a:lstStyle>
          <a:p>
            <a:fld id="{AC579280-364C-4D94-BB1D-C0E9A366DD4B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14686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/>
          <a:lstStyle>
            <a:lvl1pPr algn="r">
              <a:defRPr sz="1200"/>
            </a:lvl1pPr>
          </a:lstStyle>
          <a:p>
            <a:fld id="{C67F13B5-4B41-4643-A69A-7DB21160926F}" type="datetimeFigureOut">
              <a:rPr lang="en-US" smtClean="0"/>
              <a:pPr/>
              <a:t>7/22/2021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635000" y="914400"/>
            <a:ext cx="8128000" cy="4572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171" tIns="45087" rIns="90171" bIns="45087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791201"/>
            <a:ext cx="5486400" cy="5486400"/>
          </a:xfrm>
          <a:prstGeom prst="rect">
            <a:avLst/>
          </a:prstGeom>
        </p:spPr>
        <p:txBody>
          <a:bodyPr vert="horz" lIns="90171" tIns="45087" rIns="90171" bIns="4508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285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285"/>
            <a:ext cx="2971800" cy="609600"/>
          </a:xfrm>
          <a:prstGeom prst="rect">
            <a:avLst/>
          </a:prstGeom>
        </p:spPr>
        <p:txBody>
          <a:bodyPr vert="horz" lIns="90171" tIns="45087" rIns="90171" bIns="45087" rtlCol="0" anchor="b"/>
          <a:lstStyle>
            <a:lvl1pPr algn="r">
              <a:defRPr sz="1200"/>
            </a:lvl1pPr>
          </a:lstStyle>
          <a:p>
            <a:fld id="{5B5F3631-E628-4A72-9EBA-B3CD721345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6730133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1155881221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B5F3631-E628-4A72-9EBA-B3CD721345D4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443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Master 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479472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3"/>
          <p:cNvSpPr>
            <a:spLocks noGrp="1"/>
          </p:cNvSpPr>
          <p:nvPr>
            <p:ph type="pic" sz="quarter" idx="19"/>
          </p:nvPr>
        </p:nvSpPr>
        <p:spPr>
          <a:xfrm>
            <a:off x="0" y="0"/>
            <a:ext cx="12191999" cy="6858000"/>
          </a:xfrm>
        </p:spPr>
        <p:txBody>
          <a:bodyPr>
            <a:normAutofit/>
          </a:bodyPr>
          <a:lstStyle>
            <a:lvl1pPr>
              <a:defRPr sz="1600">
                <a:solidFill>
                  <a:schemeClr val="accent2"/>
                </a:solidFill>
              </a:defRPr>
            </a:lvl1pPr>
          </a:lstStyle>
          <a:p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4083982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D9C2AEC-1BDA-426A-A0D9-42F567A2F9E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15F2831B-B4BA-4900-A229-6BEB085C28FE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364861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71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A171DE3-8A4F-4D46-A898-5DD84F5EE95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0"/>
          <a:stretch/>
        </p:blipFill>
        <p:spPr>
          <a:xfrm>
            <a:off x="0" y="6564216"/>
            <a:ext cx="12193191" cy="2952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38720D1-E969-42AF-A47F-9904093DEEA3}"/>
              </a:ext>
            </a:extLst>
          </p:cNvPr>
          <p:cNvSpPr txBox="1"/>
          <p:nvPr userDrawn="1"/>
        </p:nvSpPr>
        <p:spPr>
          <a:xfrm>
            <a:off x="7379211" y="6588706"/>
            <a:ext cx="4732338" cy="246221"/>
          </a:xfrm>
          <a:prstGeom prst="rect">
            <a:avLst/>
          </a:prstGeom>
          <a:noFill/>
        </p:spPr>
        <p:txBody>
          <a:bodyPr anchor="ctr">
            <a:sp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Copyright © by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Impact" panose="020B0806030902050204" pitchFamily="34" charset="0"/>
                <a:ea typeface="+mn-ea"/>
                <a:cs typeface="Times New Roman" pitchFamily="18" charset="0"/>
              </a:rPr>
              <a:t>EC-Council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.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Times New Roman" pitchFamily="18" charset="0"/>
              </a:rPr>
              <a:t>All Rights Reserved. Reproduction is Strictly Prohibited.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810696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984" r:id="rId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e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33"/>
          <a:stretch/>
        </p:blipFill>
        <p:spPr>
          <a:xfrm>
            <a:off x="0" y="0"/>
            <a:ext cx="12192000" cy="6553200"/>
          </a:xfrm>
          <a:prstGeom prst="rect">
            <a:avLst/>
          </a:prstGeom>
        </p:spPr>
      </p:pic>
      <p:sp>
        <p:nvSpPr>
          <p:cNvPr id="25" name="Rectangle 24"/>
          <p:cNvSpPr/>
          <p:nvPr/>
        </p:nvSpPr>
        <p:spPr>
          <a:xfrm>
            <a:off x="3078516" y="3840618"/>
            <a:ext cx="9113484" cy="2358231"/>
          </a:xfrm>
          <a:prstGeom prst="rect">
            <a:avLst/>
          </a:prstGeom>
          <a:solidFill>
            <a:schemeClr val="tx2">
              <a:lumMod val="7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217"/>
            <a:endParaRPr lang="en-US" dirty="0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4267199" y="4521874"/>
            <a:ext cx="7645205" cy="101566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algn="r" defTabSz="914217"/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Welcome to </a:t>
            </a:r>
            <a:r>
              <a:rPr lang="en-US" sz="3000" b="1" dirty="0" smtClean="0">
                <a:solidFill>
                  <a:prstClr val="white"/>
                </a:solidFill>
                <a:latin typeface="Rockwell" panose="02060603020205020403" pitchFamily="18" charset="0"/>
              </a:rPr>
              <a:t>Network </a:t>
            </a:r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Defense </a:t>
            </a:r>
            <a:r>
              <a:rPr lang="en-US" sz="3000" b="1" dirty="0" smtClean="0">
                <a:solidFill>
                  <a:prstClr val="white"/>
                </a:solidFill>
                <a:latin typeface="Rockwell" panose="02060603020205020403" pitchFamily="18" charset="0"/>
              </a:rPr>
              <a:t>Essentials </a:t>
            </a:r>
            <a:r>
              <a:rPr lang="en-US" sz="3000" b="1" dirty="0">
                <a:solidFill>
                  <a:prstClr val="white"/>
                </a:solidFill>
                <a:latin typeface="Rockwell" panose="02060603020205020403" pitchFamily="18" charset="0"/>
              </a:rPr>
              <a:t>Class!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448800" y="3958984"/>
            <a:ext cx="2463604" cy="5078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r" defTabSz="914217"/>
            <a:r>
              <a:rPr lang="en-US" sz="2700" b="1" dirty="0">
                <a:solidFill>
                  <a:srgbClr val="FFC000"/>
                </a:solidFill>
                <a:latin typeface="Calibri" panose="020F0502020204030204"/>
                <a:ea typeface="Open Sans Light" pitchFamily="34" charset="0"/>
                <a:cs typeface="Open Sans Light" pitchFamily="34" charset="0"/>
              </a:rPr>
              <a:t>Module </a:t>
            </a:r>
            <a:r>
              <a:rPr lang="en-US" sz="2700" b="1" dirty="0" smtClean="0">
                <a:solidFill>
                  <a:srgbClr val="FFC000"/>
                </a:solidFill>
                <a:latin typeface="Calibri" panose="020F0502020204030204"/>
                <a:ea typeface="Open Sans Light" pitchFamily="34" charset="0"/>
                <a:cs typeface="Open Sans Light" pitchFamily="34" charset="0"/>
              </a:rPr>
              <a:t>00</a:t>
            </a:r>
            <a:endParaRPr lang="en-US" sz="2700" b="1" dirty="0">
              <a:solidFill>
                <a:srgbClr val="FFC000"/>
              </a:solidFill>
              <a:latin typeface="Calibri" panose="020F0502020204030204"/>
              <a:ea typeface="Open Sans Light" pitchFamily="34" charset="0"/>
              <a:cs typeface="Open Sans Light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8559604" y="5597472"/>
            <a:ext cx="3352800" cy="46166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r">
              <a:defRPr/>
            </a:pPr>
            <a:r>
              <a:rPr lang="en-US" sz="2400" b="1" dirty="0">
                <a:solidFill>
                  <a:schemeClr val="bg1"/>
                </a:solidFill>
                <a:ea typeface="Open Sans Light" pitchFamily="34" charset="0"/>
                <a:cs typeface="Open Sans Light" pitchFamily="34" charset="0"/>
              </a:rPr>
              <a:t>- Student Introduction</a:t>
            </a:r>
          </a:p>
        </p:txBody>
      </p:sp>
      <p:sp>
        <p:nvSpPr>
          <p:cNvPr id="7" name="Round Same Side Corner Rectangle 6"/>
          <p:cNvSpPr/>
          <p:nvPr/>
        </p:nvSpPr>
        <p:spPr>
          <a:xfrm rot="10800000">
            <a:off x="189133" y="-1"/>
            <a:ext cx="2049099" cy="1542193"/>
          </a:xfrm>
          <a:prstGeom prst="round2SameRect">
            <a:avLst>
              <a:gd name="adj1" fmla="val 6047"/>
              <a:gd name="adj2" fmla="val 0"/>
            </a:avLst>
          </a:prstGeom>
          <a:solidFill>
            <a:schemeClr val="accent1">
              <a:lumMod val="60000"/>
              <a:lumOff val="4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63" y="127489"/>
            <a:ext cx="1740638" cy="1287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6131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" name="Picture Placeholder 14" descr="A picture containing text, monitor, light&#10;&#10;Description automatically generated">
            <a:extLst>
              <a:ext uri="{FF2B5EF4-FFF2-40B4-BE49-F238E27FC236}">
                <a16:creationId xmlns:a16="http://schemas.microsoft.com/office/drawing/2014/main" id="{AA981C1B-B728-4717-ACD8-28CCEDD5AE6A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63" b="58750"/>
          <a:stretch/>
        </p:blipFill>
        <p:spPr>
          <a:xfrm flipH="1">
            <a:off x="0" y="0"/>
            <a:ext cx="12192000" cy="2819400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B85A1BC0-03BB-4F51-9E9B-1649CE4127B2}"/>
              </a:ext>
            </a:extLst>
          </p:cNvPr>
          <p:cNvGrpSpPr/>
          <p:nvPr/>
        </p:nvGrpSpPr>
        <p:grpSpPr>
          <a:xfrm>
            <a:off x="-4163" y="5089"/>
            <a:ext cx="8202765" cy="2814311"/>
            <a:chOff x="-4162" y="-2"/>
            <a:chExt cx="6938362" cy="3303295"/>
          </a:xfrm>
        </p:grpSpPr>
        <p:sp>
          <p:nvSpPr>
            <p:cNvPr id="5" name="Right Triangle 4"/>
            <p:cNvSpPr/>
            <p:nvPr/>
          </p:nvSpPr>
          <p:spPr>
            <a:xfrm>
              <a:off x="4704346" y="-1"/>
              <a:ext cx="2229854" cy="3303294"/>
            </a:xfrm>
            <a:prstGeom prst="rtTriangle">
              <a:avLst/>
            </a:prstGeom>
            <a:solidFill>
              <a:schemeClr val="tx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6" name="Freeform 5"/>
            <p:cNvSpPr/>
            <p:nvPr/>
          </p:nvSpPr>
          <p:spPr>
            <a:xfrm>
              <a:off x="-4162" y="-2"/>
              <a:ext cx="4708508" cy="3303295"/>
            </a:xfrm>
            <a:custGeom>
              <a:avLst/>
              <a:gdLst>
                <a:gd name="connsiteX0" fmla="*/ 0 w 4708508"/>
                <a:gd name="connsiteY0" fmla="*/ 0 h 3429001"/>
                <a:gd name="connsiteX1" fmla="*/ 4708508 w 4708508"/>
                <a:gd name="connsiteY1" fmla="*/ 0 h 3429001"/>
                <a:gd name="connsiteX2" fmla="*/ 4708508 w 4708508"/>
                <a:gd name="connsiteY2" fmla="*/ 3429001 h 3429001"/>
                <a:gd name="connsiteX3" fmla="*/ 0 w 4708508"/>
                <a:gd name="connsiteY3" fmla="*/ 3429001 h 34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708508" h="3429001">
                  <a:moveTo>
                    <a:pt x="0" y="0"/>
                  </a:moveTo>
                  <a:lnTo>
                    <a:pt x="4708508" y="0"/>
                  </a:lnTo>
                  <a:lnTo>
                    <a:pt x="4708508" y="3429001"/>
                  </a:lnTo>
                  <a:lnTo>
                    <a:pt x="0" y="3429001"/>
                  </a:lnTo>
                  <a:close/>
                </a:path>
              </a:pathLst>
            </a:custGeom>
            <a:solidFill>
              <a:schemeClr val="tx2">
                <a:lumMod val="75000"/>
                <a:alpha val="9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marL="0" marR="0" lvl="0" indent="0" algn="ctr" defTabSz="914217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807877" y="1044952"/>
            <a:ext cx="5288123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defTabSz="914217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4000" b="1" dirty="0" smtClean="0">
                <a:solidFill>
                  <a:schemeClr val="bg1"/>
                </a:solidFill>
                <a:latin typeface="Rockwell" panose="02060603020205020403" pitchFamily="18" charset="0"/>
              </a:rPr>
              <a:t>Introduction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sp>
        <p:nvSpPr>
          <p:cNvPr id="8" name="Title 1"/>
          <p:cNvSpPr txBox="1">
            <a:spLocks/>
          </p:cNvSpPr>
          <p:nvPr/>
        </p:nvSpPr>
        <p:spPr>
          <a:xfrm>
            <a:off x="1175900" y="2935409"/>
            <a:ext cx="4021707" cy="498815"/>
          </a:xfrm>
          <a:prstGeom prst="rect">
            <a:avLst/>
          </a:prstGeom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Instructor Introduction</a:t>
            </a:r>
          </a:p>
        </p:txBody>
      </p:sp>
      <p:sp>
        <p:nvSpPr>
          <p:cNvPr id="9" name="Title 1"/>
          <p:cNvSpPr txBox="1">
            <a:spLocks/>
          </p:cNvSpPr>
          <p:nvPr/>
        </p:nvSpPr>
        <p:spPr>
          <a:xfrm>
            <a:off x="7110539" y="2935409"/>
            <a:ext cx="4021707" cy="498815"/>
          </a:xfrm>
          <a:prstGeom prst="rect">
            <a:avLst/>
          </a:prstGeom>
        </p:spPr>
        <p:txBody>
          <a:bodyPr anchor="ctr"/>
          <a:lstStyle>
            <a:lvl1pPr algn="ctr" rtl="0" fontAlgn="base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2pPr>
            <a:lvl3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3pPr>
            <a:lvl4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4pPr>
            <a:lvl5pPr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en-US" sz="2000" b="1" dirty="0">
                <a:solidFill>
                  <a:srgbClr val="0070C0"/>
                </a:solidFill>
                <a:latin typeface="Rockwell" panose="02060603020205020403" pitchFamily="18" charset="0"/>
              </a:rPr>
              <a:t>Student Introduction</a:t>
            </a:r>
          </a:p>
        </p:txBody>
      </p:sp>
      <p:sp>
        <p:nvSpPr>
          <p:cNvPr id="10" name="Rectangle 9"/>
          <p:cNvSpPr/>
          <p:nvPr/>
        </p:nvSpPr>
        <p:spPr>
          <a:xfrm>
            <a:off x="1072203" y="3555324"/>
            <a:ext cx="4229101" cy="535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1600" dirty="0">
              <a:solidFill>
                <a:srgbClr val="FFC000"/>
              </a:solidFill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72203" y="4312183"/>
            <a:ext cx="4229101" cy="535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1600" dirty="0">
              <a:solidFill>
                <a:srgbClr val="FFC000"/>
              </a:solidFill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1072203" y="5069042"/>
            <a:ext cx="4229101" cy="535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1600" dirty="0">
              <a:solidFill>
                <a:srgbClr val="FFC000"/>
              </a:solidFill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72203" y="5825902"/>
            <a:ext cx="4229101" cy="535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1600" dirty="0">
              <a:solidFill>
                <a:srgbClr val="FFC000"/>
              </a:solidFill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1173141" y="3638413"/>
            <a:ext cx="224790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en-US" b="1" dirty="0" smtClean="0">
                <a:cs typeface="Calibri" pitchFamily="34" charset="0"/>
              </a:rPr>
              <a:t>Name </a:t>
            </a:r>
            <a:endParaRPr lang="en-US" b="1" dirty="0">
              <a:cs typeface="Calibri" pitchFamily="34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1173141" y="4395272"/>
            <a:ext cx="2899148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en-US" b="1" dirty="0"/>
              <a:t>Qualification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173141" y="5152131"/>
            <a:ext cx="3238500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en-US" b="1" dirty="0">
                <a:cs typeface="Calibri" pitchFamily="34" charset="0"/>
              </a:rPr>
              <a:t>Industry Experience</a:t>
            </a:r>
          </a:p>
        </p:txBody>
      </p:sp>
      <p:sp>
        <p:nvSpPr>
          <p:cNvPr id="17" name="Rectangle 16"/>
          <p:cNvSpPr/>
          <p:nvPr/>
        </p:nvSpPr>
        <p:spPr>
          <a:xfrm>
            <a:off x="1173140" y="5908991"/>
            <a:ext cx="2863877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spcBef>
                <a:spcPts val="600"/>
              </a:spcBef>
              <a:buBlip>
                <a:blip r:embed="rId3"/>
              </a:buBlip>
            </a:pPr>
            <a:r>
              <a:rPr lang="en-US" b="1" dirty="0">
                <a:cs typeface="Calibri" pitchFamily="34" charset="0"/>
              </a:rPr>
              <a:t>Teaching Experience</a:t>
            </a:r>
          </a:p>
        </p:txBody>
      </p:sp>
      <p:sp>
        <p:nvSpPr>
          <p:cNvPr id="18" name="Rectangle 17"/>
          <p:cNvSpPr/>
          <p:nvPr/>
        </p:nvSpPr>
        <p:spPr>
          <a:xfrm>
            <a:off x="7006842" y="3555324"/>
            <a:ext cx="4229101" cy="535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1600" dirty="0">
              <a:solidFill>
                <a:srgbClr val="FFC000"/>
              </a:solidFill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7095332" y="3638413"/>
            <a:ext cx="335103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en-US" b="1" dirty="0" smtClean="0">
                <a:cs typeface="Calibri" pitchFamily="34" charset="0"/>
              </a:rPr>
              <a:t>Name </a:t>
            </a:r>
            <a:endParaRPr lang="en-US" b="1" dirty="0">
              <a:cs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7006842" y="4312183"/>
            <a:ext cx="4229101" cy="53551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sz="1600" dirty="0">
              <a:solidFill>
                <a:srgbClr val="FFC000"/>
              </a:solidFill>
              <a:ea typeface="Open Sans Semibold" pitchFamily="34" charset="0"/>
              <a:cs typeface="Open Sans Semibold" pitchFamily="34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7095332" y="4395272"/>
            <a:ext cx="4036831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285750" indent="-285750">
              <a:buBlip>
                <a:blip r:embed="rId3"/>
              </a:buBlip>
            </a:pPr>
            <a:r>
              <a:rPr lang="en-US" b="1" dirty="0">
                <a:cs typeface="Calibri" pitchFamily="34" charset="0"/>
              </a:rPr>
              <a:t>Expectations</a:t>
            </a:r>
          </a:p>
        </p:txBody>
      </p:sp>
    </p:spTree>
    <p:extLst>
      <p:ext uri="{BB962C8B-B14F-4D97-AF65-F5344CB8AC3E}">
        <p14:creationId xmlns:p14="http://schemas.microsoft.com/office/powerpoint/2010/main" val="354661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3">
            <a:extLst>
              <a:ext uri="{FF2B5EF4-FFF2-40B4-BE49-F238E27FC236}">
                <a16:creationId xmlns:a16="http://schemas.microsoft.com/office/drawing/2014/main" id="{4CE84F44-8E84-4F63-9914-7013E203BB4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4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31" t="17415" r="94" b="40702"/>
          <a:stretch/>
        </p:blipFill>
        <p:spPr>
          <a:xfrm>
            <a:off x="0" y="0"/>
            <a:ext cx="12192000" cy="243840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903E2AF-2672-4EEE-ABB6-9F42C325BCCE}"/>
              </a:ext>
            </a:extLst>
          </p:cNvPr>
          <p:cNvSpPr txBox="1"/>
          <p:nvPr/>
        </p:nvSpPr>
        <p:spPr>
          <a:xfrm>
            <a:off x="6078940" y="1291466"/>
            <a:ext cx="594360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4217">
              <a:defRPr/>
            </a:pPr>
            <a:r>
              <a:rPr lang="en-US" sz="4000" b="1" dirty="0">
                <a:solidFill>
                  <a:schemeClr val="bg2"/>
                </a:solidFill>
                <a:latin typeface="Rockwell" panose="02060603020205020403" pitchFamily="18" charset="0"/>
              </a:rPr>
              <a:t>What is </a:t>
            </a:r>
            <a:r>
              <a:rPr lang="en-US" sz="4000" b="1" dirty="0" smtClean="0">
                <a:solidFill>
                  <a:schemeClr val="bg2"/>
                </a:solidFill>
                <a:latin typeface="Rockwell" panose="02060603020205020403" pitchFamily="18" charset="0"/>
              </a:rPr>
              <a:t>NDE </a:t>
            </a:r>
            <a:r>
              <a:rPr lang="en-US" sz="4000" b="1" dirty="0">
                <a:solidFill>
                  <a:schemeClr val="bg2"/>
                </a:solidFill>
                <a:latin typeface="Rockwell" panose="02060603020205020403" pitchFamily="18" charset="0"/>
              </a:rPr>
              <a:t>Program?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bg2"/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4980C1-2E9B-424C-995B-BF2AF9A282F2}"/>
              </a:ext>
            </a:extLst>
          </p:cNvPr>
          <p:cNvSpPr/>
          <p:nvPr/>
        </p:nvSpPr>
        <p:spPr bwMode="auto">
          <a:xfrm>
            <a:off x="3200400" y="2827360"/>
            <a:ext cx="8610600" cy="15753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+mj-lt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5ACB0FE-E3AB-441D-96CE-8FF979C8A468}"/>
              </a:ext>
            </a:extLst>
          </p:cNvPr>
          <p:cNvSpPr/>
          <p:nvPr/>
        </p:nvSpPr>
        <p:spPr bwMode="auto">
          <a:xfrm>
            <a:off x="3200400" y="4721981"/>
            <a:ext cx="8610600" cy="157532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perspectiveAbove"/>
              <a:lightRig rig="threePt" dir="t"/>
            </a:scene3d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  <a:latin typeface="+mj-lt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359" y="5084748"/>
            <a:ext cx="971186" cy="84978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87088" y="3174952"/>
            <a:ext cx="907728" cy="880138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3352801" y="3276467"/>
            <a:ext cx="7118103" cy="677108"/>
          </a:xfrm>
          <a:prstGeom prst="rect">
            <a:avLst/>
          </a:prstGeom>
        </p:spPr>
        <p:txBody>
          <a:bodyPr wrap="square" anchor="ctr">
            <a:spAutoFit/>
          </a:bodyPr>
          <a:lstStyle>
            <a:lvl1pPr marL="342900" indent="-3429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63538" indent="-363538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en-US" sz="1900" dirty="0"/>
              <a:t>Network Defense Essentials (</a:t>
            </a:r>
            <a:r>
              <a:rPr lang="en-US" sz="1900" dirty="0" smtClean="0"/>
              <a:t>NDE</a:t>
            </a:r>
            <a:r>
              <a:rPr lang="en-US" sz="1900" dirty="0"/>
              <a:t>) is a security program covering the </a:t>
            </a:r>
            <a:r>
              <a:rPr lang="en-US" sz="1900" b="1" dirty="0">
                <a:solidFill>
                  <a:srgbClr val="FF0000"/>
                </a:solidFill>
              </a:rPr>
              <a:t>fundamental concepts of network security</a:t>
            </a:r>
          </a:p>
        </p:txBody>
      </p:sp>
      <p:sp>
        <p:nvSpPr>
          <p:cNvPr id="9" name="Rectangle 8"/>
          <p:cNvSpPr/>
          <p:nvPr/>
        </p:nvSpPr>
        <p:spPr>
          <a:xfrm>
            <a:off x="3352800" y="4732506"/>
            <a:ext cx="7334288" cy="155427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63538" indent="-363538">
              <a:spcBef>
                <a:spcPts val="1200"/>
              </a:spcBef>
              <a:buFont typeface="Wingdings" panose="05000000000000000000" pitchFamily="2" charset="2"/>
              <a:buChar char="ü"/>
            </a:pPr>
            <a:r>
              <a:rPr lang="en-US" sz="1900" dirty="0">
                <a:solidFill>
                  <a:prstClr val="black"/>
                </a:solidFill>
              </a:rPr>
              <a:t>It equips students with the skills required to </a:t>
            </a:r>
            <a:r>
              <a:rPr lang="en-US" sz="1900" b="1" dirty="0">
                <a:solidFill>
                  <a:srgbClr val="FF0000"/>
                </a:solidFill>
              </a:rPr>
              <a:t>identify the increasing network security threats</a:t>
            </a:r>
            <a:r>
              <a:rPr lang="en-US" sz="1900" dirty="0">
                <a:solidFill>
                  <a:prstClr val="black"/>
                </a:solidFill>
              </a:rPr>
              <a:t> that reflect on the organization's security posture and </a:t>
            </a:r>
            <a:r>
              <a:rPr lang="en-US" sz="1900" b="1" dirty="0">
                <a:solidFill>
                  <a:srgbClr val="FF0000"/>
                </a:solidFill>
              </a:rPr>
              <a:t>implement general security controls</a:t>
            </a:r>
            <a:r>
              <a:rPr lang="en-US" sz="1900" dirty="0">
                <a:solidFill>
                  <a:prstClr val="black"/>
                </a:solidFill>
              </a:rPr>
              <a:t> to protect the underlying networking infrastructure from unauthorized access, modification, destruction, or disclosure</a:t>
            </a:r>
          </a:p>
        </p:txBody>
      </p:sp>
      <p:pic>
        <p:nvPicPr>
          <p:cNvPr id="10" name="Picture Placeholder 6" descr="Graphical user interface, application&#10;&#10;Description automatically generated">
            <a:extLst>
              <a:ext uri="{FF2B5EF4-FFF2-40B4-BE49-F238E27FC236}">
                <a16:creationId xmlns:a16="http://schemas.microsoft.com/office/drawing/2014/main" id="{3D791E8C-E588-4EEC-A5F5-EB15DE28A624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8" r="21898"/>
          <a:stretch>
            <a:fillRect/>
          </a:stretch>
        </p:blipFill>
        <p:spPr>
          <a:xfrm>
            <a:off x="462475" y="3456531"/>
            <a:ext cx="2204525" cy="2206358"/>
          </a:xfrm>
          <a:custGeom>
            <a:avLst/>
            <a:gdLst>
              <a:gd name="connsiteX0" fmla="*/ 4234 w 5219"/>
              <a:gd name="connsiteY0" fmla="*/ 4234 w 5219"/>
              <a:gd name="connsiteX1" fmla="*/ 4234 w 5219"/>
              <a:gd name="connsiteY1" fmla="*/ 4234 w 5219"/>
              <a:gd name="connsiteX2" fmla="*/ 4234 w 5219"/>
              <a:gd name="connsiteY2" fmla="*/ 4234 w 5219"/>
              <a:gd name="connsiteX3" fmla="*/ 4234 w 5219"/>
              <a:gd name="connsiteY3" fmla="*/ 4234 w 5219"/>
              <a:gd name="connsiteX4" fmla="*/ 4234 w 5219"/>
              <a:gd name="connsiteY4" fmla="*/ 4234 w 5219"/>
              <a:gd name="connsiteX5" fmla="*/ 4234 w 5219"/>
              <a:gd name="connsiteY5" fmla="*/ 4234 w 5219"/>
              <a:gd name="connsiteX6" fmla="*/ 4234 w 5219"/>
              <a:gd name="connsiteY6" fmla="*/ 4234 w 5219"/>
              <a:gd name="connsiteX7" fmla="*/ 4234 w 5219"/>
              <a:gd name="connsiteY7" fmla="*/ 4234 w 5219"/>
              <a:gd name="connsiteX8" fmla="*/ 4234 w 5219"/>
              <a:gd name="connsiteY8" fmla="*/ 4234 w 5219"/>
              <a:gd name="connsiteX9" fmla="*/ 4234 w 5219"/>
              <a:gd name="connsiteY9" fmla="*/ 4234 w 5219"/>
              <a:gd name="connsiteX10" fmla="*/ 4234 w 5219"/>
              <a:gd name="connsiteY10" fmla="*/ 4234 w 5219"/>
              <a:gd name="connsiteX11" fmla="*/ 4234 w 5219"/>
              <a:gd name="connsiteY11" fmla="*/ 4234 w 5219"/>
              <a:gd name="connsiteX12" fmla="*/ 4234 w 5219"/>
              <a:gd name="connsiteY12" fmla="*/ 4234 w 5219"/>
              <a:gd name="connsiteX13" fmla="*/ 4234 w 5219"/>
              <a:gd name="connsiteY13" fmla="*/ 4234 w 5219"/>
              <a:gd name="connsiteX14" fmla="*/ 4234 w 5219"/>
              <a:gd name="connsiteY14" fmla="*/ 4234 w 5219"/>
              <a:gd name="connsiteX15" fmla="*/ 4234 w 5219"/>
              <a:gd name="connsiteY15" fmla="*/ 4234 w 5219"/>
              <a:gd name="connsiteX16" fmla="*/ 4234 w 5219"/>
              <a:gd name="connsiteY16" fmla="*/ 4234 w 5219"/>
              <a:gd name="connsiteX17" fmla="*/ 4234 w 5219"/>
              <a:gd name="connsiteY17" fmla="*/ 4234 w 5219"/>
              <a:gd name="connsiteX18" fmla="*/ 4234 w 5219"/>
              <a:gd name="connsiteY18" fmla="*/ 4234 w 5219"/>
              <a:gd name="connsiteX19" fmla="*/ 4234 w 5219"/>
              <a:gd name="connsiteY19" fmla="*/ 4234 w 5219"/>
              <a:gd name="connsiteX20" fmla="*/ 4234 w 5219"/>
              <a:gd name="connsiteY20" fmla="*/ 4234 w 5219"/>
              <a:gd name="connsiteX21" fmla="*/ 4234 w 5219"/>
              <a:gd name="connsiteY21" fmla="*/ 4234 w 5219"/>
              <a:gd name="connsiteX22" fmla="*/ 4234 w 5219"/>
              <a:gd name="connsiteY22" fmla="*/ 4234 w 5219"/>
              <a:gd name="connsiteX23" fmla="*/ 4234 w 5219"/>
              <a:gd name="connsiteY23" fmla="*/ 4234 w 5219"/>
              <a:gd name="connsiteX24" fmla="*/ 4234 w 5219"/>
              <a:gd name="connsiteY24" fmla="*/ 4234 w 5219"/>
              <a:gd name="connsiteX25" fmla="*/ 4234 w 5219"/>
              <a:gd name="connsiteY25" fmla="*/ 4234 w 5219"/>
              <a:gd name="connsiteX26" fmla="*/ 4234 w 5219"/>
              <a:gd name="connsiteY26" fmla="*/ 4234 w 5219"/>
              <a:gd name="connsiteX27" fmla="*/ 4234 w 5219"/>
              <a:gd name="connsiteY27" fmla="*/ 4234 w 5219"/>
              <a:gd name="connsiteX28" fmla="*/ 4234 w 5219"/>
              <a:gd name="connsiteY28" fmla="*/ 4234 w 5219"/>
              <a:gd name="connsiteX29" fmla="*/ 4234 w 5219"/>
              <a:gd name="connsiteY29" fmla="*/ 4234 w 5219"/>
              <a:gd name="connsiteX30" fmla="*/ 4234 w 5219"/>
              <a:gd name="connsiteY30" fmla="*/ 4234 w 5219"/>
              <a:gd name="connsiteX31" fmla="*/ 4234 w 5219"/>
              <a:gd name="connsiteY31" fmla="*/ 4234 w 5219"/>
              <a:gd name="connsiteX32" fmla="*/ 4234 w 5219"/>
              <a:gd name="connsiteY32" fmla="*/ 4234 w 5219"/>
              <a:gd name="connsiteX33" fmla="*/ 4234 w 5219"/>
              <a:gd name="connsiteY33" fmla="*/ 4234 w 5219"/>
              <a:gd name="connsiteX34" fmla="*/ 4234 w 5219"/>
              <a:gd name="connsiteY34" fmla="*/ 4234 w 5219"/>
              <a:gd name="connsiteX35" fmla="*/ 4234 w 5219"/>
              <a:gd name="connsiteY35" fmla="*/ 4234 w 5219"/>
              <a:gd name="connsiteX36" fmla="*/ 4234 w 5219"/>
              <a:gd name="connsiteY36" fmla="*/ 4234 w 5219"/>
              <a:gd name="connsiteX37" fmla="*/ 4234 w 5219"/>
              <a:gd name="connsiteY37" fmla="*/ 4234 w 5219"/>
              <a:gd name="connsiteX38" fmla="*/ 4234 w 5219"/>
              <a:gd name="connsiteY38" fmla="*/ 4234 w 5219"/>
              <a:gd name="connsiteX39" fmla="*/ 4234 w 5219"/>
              <a:gd name="connsiteY39" fmla="*/ 4234 w 5219"/>
              <a:gd name="connsiteX40" fmla="*/ 4234 w 5219"/>
              <a:gd name="connsiteY40" fmla="*/ 4234 w 5219"/>
              <a:gd name="connsiteX41" fmla="*/ 4234 w 5219"/>
              <a:gd name="connsiteY41" fmla="*/ 4234 w 5219"/>
              <a:gd name="connsiteX42" fmla="*/ 4234 w 5219"/>
              <a:gd name="connsiteY42" fmla="*/ 4234 w 5219"/>
              <a:gd name="connsiteX43" fmla="*/ 4234 w 5219"/>
              <a:gd name="connsiteY43" fmla="*/ 4234 w 5219"/>
              <a:gd name="connsiteX44" fmla="*/ 4234 w 5219"/>
              <a:gd name="connsiteY44" fmla="*/ 4234 w 5219"/>
              <a:gd name="connsiteX45" fmla="*/ 4234 w 5219"/>
              <a:gd name="connsiteY45" fmla="*/ 4234 w 5219"/>
              <a:gd name="connsiteX46" fmla="*/ 4234 w 5219"/>
              <a:gd name="connsiteY46" fmla="*/ 4234 w 5219"/>
              <a:gd name="connsiteX47" fmla="*/ 4234 w 5219"/>
              <a:gd name="connsiteY47" fmla="*/ 4234 w 5219"/>
              <a:gd name="connsiteX48" fmla="*/ 4234 w 5219"/>
              <a:gd name="connsiteY48" fmla="*/ 4234 w 5219"/>
              <a:gd name="connsiteX49" fmla="*/ 4234 w 5219"/>
              <a:gd name="connsiteY49" fmla="*/ 4234 w 5219"/>
              <a:gd name="connsiteX50" fmla="*/ 4234 w 5219"/>
              <a:gd name="connsiteY50" fmla="*/ 4234 w 5219"/>
              <a:gd name="connsiteX51" fmla="*/ 4234 w 5219"/>
              <a:gd name="connsiteY51" fmla="*/ 4234 w 5219"/>
              <a:gd name="connsiteX52" fmla="*/ 4234 w 5219"/>
              <a:gd name="connsiteY52" fmla="*/ 4234 w 5219"/>
              <a:gd name="connsiteX53" fmla="*/ 4234 w 5219"/>
              <a:gd name="connsiteY53" fmla="*/ 4234 w 5219"/>
              <a:gd name="connsiteX54" fmla="*/ 4234 w 5219"/>
              <a:gd name="connsiteY54" fmla="*/ 4234 w 5219"/>
              <a:gd name="connsiteX55" fmla="*/ 4234 w 5219"/>
              <a:gd name="connsiteY55" fmla="*/ 4234 w 5219"/>
              <a:gd name="connsiteX56" fmla="*/ 4234 w 5219"/>
              <a:gd name="connsiteY56" fmla="*/ 4234 w 5219"/>
              <a:gd name="connsiteX57" fmla="*/ 4234 w 5219"/>
              <a:gd name="connsiteY57" fmla="*/ 4234 w 5219"/>
              <a:gd name="connsiteX58" fmla="*/ 4234 w 5219"/>
              <a:gd name="connsiteY58" fmla="*/ 4234 w 5219"/>
              <a:gd name="connsiteX59" fmla="*/ 4234 w 5219"/>
              <a:gd name="connsiteY59" fmla="*/ 4234 w 5219"/>
              <a:gd name="connsiteX60" fmla="*/ 4234 w 5219"/>
              <a:gd name="connsiteY60" fmla="*/ 4234 w 5219"/>
              <a:gd name="connsiteX61" fmla="*/ 4234 w 5219"/>
              <a:gd name="connsiteY61" fmla="*/ 4234 w 5219"/>
              <a:gd name="connsiteX62" fmla="*/ 4234 w 5219"/>
              <a:gd name="connsiteY62" fmla="*/ 4234 w 5219"/>
              <a:gd name="connsiteX63" fmla="*/ 4234 w 5219"/>
              <a:gd name="connsiteY63" fmla="*/ 4234 w 5219"/>
              <a:gd name="connsiteX64" fmla="*/ 4234 w 5219"/>
              <a:gd name="connsiteY64" fmla="*/ 4234 w 5219"/>
              <a:gd name="connsiteX65" fmla="*/ 4234 w 5219"/>
              <a:gd name="connsiteY65" fmla="*/ 4234 w 5219"/>
              <a:gd name="connsiteX66" fmla="*/ 4234 w 5219"/>
              <a:gd name="connsiteY66" fmla="*/ 4234 w 5219"/>
              <a:gd name="connsiteX67" fmla="*/ 4234 w 5219"/>
              <a:gd name="connsiteY67" fmla="*/ 4234 w 5219"/>
              <a:gd name="connsiteX68" fmla="*/ 4234 w 5219"/>
              <a:gd name="connsiteY68" fmla="*/ 4234 w 5219"/>
              <a:gd name="connsiteX69" fmla="*/ 4234 w 5219"/>
              <a:gd name="connsiteY69" fmla="*/ 4234 w 5219"/>
              <a:gd name="connsiteX70" fmla="*/ 4234 w 5219"/>
              <a:gd name="connsiteY70" fmla="*/ 4234 w 5219"/>
              <a:gd name="connsiteX71" fmla="*/ 4234 w 5219"/>
              <a:gd name="connsiteY71" fmla="*/ 4234 w 5219"/>
              <a:gd name="connsiteX72" fmla="*/ 4234 w 5219"/>
              <a:gd name="connsiteY72" fmla="*/ 4234 w 5219"/>
              <a:gd name="connsiteX73" fmla="*/ 4234 w 5219"/>
              <a:gd name="connsiteY73" fmla="*/ 4234 w 5219"/>
              <a:gd name="connsiteX74" fmla="*/ 4234 w 5219"/>
              <a:gd name="connsiteY74" fmla="*/ 4234 w 5219"/>
              <a:gd name="connsiteX75" fmla="*/ 4234 w 5219"/>
              <a:gd name="connsiteY75" fmla="*/ 4234 w 5219"/>
              <a:gd name="connsiteX76" fmla="*/ 4234 w 5219"/>
              <a:gd name="connsiteY76" fmla="*/ 4234 w 5219"/>
              <a:gd name="connsiteX77" fmla="*/ 4234 w 5219"/>
              <a:gd name="connsiteY77" fmla="*/ 4234 w 5219"/>
              <a:gd name="connsiteX78" fmla="*/ 4234 w 5219"/>
              <a:gd name="connsiteY78" fmla="*/ 4234 w 5219"/>
              <a:gd name="connsiteX79" fmla="*/ 4234 w 5219"/>
              <a:gd name="connsiteY79" fmla="*/ 4234 w 5219"/>
              <a:gd name="connsiteX80" fmla="*/ 4234 w 5219"/>
              <a:gd name="connsiteY80" fmla="*/ 4234 w 5219"/>
              <a:gd name="connsiteX81" fmla="*/ 4234 w 5219"/>
              <a:gd name="connsiteY81" fmla="*/ 4234 w 5219"/>
              <a:gd name="connsiteX82" fmla="*/ 4234 w 5219"/>
              <a:gd name="connsiteY82" fmla="*/ 4234 w 5219"/>
              <a:gd name="connsiteX83" fmla="*/ 4234 w 5219"/>
              <a:gd name="connsiteY83" fmla="*/ 4234 w 5219"/>
              <a:gd name="connsiteX84" fmla="*/ 4234 w 5219"/>
              <a:gd name="connsiteY84" fmla="*/ 4234 w 5219"/>
              <a:gd name="connsiteX85" fmla="*/ 4234 w 5219"/>
              <a:gd name="connsiteY85" fmla="*/ 4234 w 5219"/>
              <a:gd name="connsiteX86" fmla="*/ 4234 w 5219"/>
              <a:gd name="connsiteY86" fmla="*/ 4234 w 5219"/>
              <a:gd name="connsiteX87" fmla="*/ 4234 w 5219"/>
              <a:gd name="connsiteY87" fmla="*/ 4234 w 5219"/>
              <a:gd name="connsiteX88" fmla="*/ 4234 w 5219"/>
              <a:gd name="connsiteY88" fmla="*/ 4234 w 5219"/>
              <a:gd name="connsiteX89" fmla="*/ 4234 w 5219"/>
              <a:gd name="connsiteY89" fmla="*/ 4234 w 5219"/>
              <a:gd name="connsiteX90" fmla="*/ 4234 w 5219"/>
              <a:gd name="connsiteY90" fmla="*/ 4234 w 5219"/>
              <a:gd name="connsiteX91" fmla="*/ 4234 w 5219"/>
              <a:gd name="connsiteY91" fmla="*/ 4234 w 5219"/>
              <a:gd name="connsiteX92" fmla="*/ 4234 w 5219"/>
              <a:gd name="connsiteY92" fmla="*/ 4234 w 5219"/>
              <a:gd name="connsiteX93" fmla="*/ 4234 w 5219"/>
              <a:gd name="connsiteY93" fmla="*/ 4234 w 5219"/>
              <a:gd name="connsiteX94" fmla="*/ 4234 w 5219"/>
              <a:gd name="connsiteY94" fmla="*/ 4234 w 5219"/>
              <a:gd name="connsiteX95" fmla="*/ 4234 w 5219"/>
              <a:gd name="connsiteY95" fmla="*/ 4234 w 5219"/>
              <a:gd name="connsiteX96" fmla="*/ 4234 w 5219"/>
              <a:gd name="connsiteY96" fmla="*/ 4234 w 5219"/>
              <a:gd name="connsiteX97" fmla="*/ 4234 w 5219"/>
              <a:gd name="connsiteY97" fmla="*/ 4234 w 5219"/>
              <a:gd name="connsiteX98" fmla="*/ 4234 w 5219"/>
              <a:gd name="connsiteY98" fmla="*/ 4234 w 5219"/>
              <a:gd name="connsiteX99" fmla="*/ 4234 w 5219"/>
              <a:gd name="connsiteY99" fmla="*/ 4234 w 5219"/>
              <a:gd name="connsiteX100" fmla="*/ 4234 w 5219"/>
              <a:gd name="connsiteY100" fmla="*/ 4234 w 5219"/>
              <a:gd name="connsiteX101" fmla="*/ 4234 w 5219"/>
              <a:gd name="connsiteY101" fmla="*/ 4234 w 5219"/>
              <a:gd name="connsiteX102" fmla="*/ 4234 w 5219"/>
              <a:gd name="connsiteY102" fmla="*/ 4234 w 5219"/>
              <a:gd name="connsiteX103" fmla="*/ 4234 w 5219"/>
              <a:gd name="connsiteY103" fmla="*/ 4234 w 5219"/>
              <a:gd name="connsiteX104" fmla="*/ 4234 w 5219"/>
              <a:gd name="connsiteY104" fmla="*/ 4234 w 5219"/>
              <a:gd name="connsiteX105" fmla="*/ 4234 w 5219"/>
              <a:gd name="connsiteY105" fmla="*/ 4234 w 5219"/>
              <a:gd name="connsiteX106" fmla="*/ 4234 w 5219"/>
              <a:gd name="connsiteY106" fmla="*/ 4234 w 5219"/>
              <a:gd name="connsiteX107" fmla="*/ 4234 w 5219"/>
              <a:gd name="connsiteY107" fmla="*/ 4234 w 5219"/>
              <a:gd name="connsiteX108" fmla="*/ 4234 w 5219"/>
              <a:gd name="connsiteY108" fmla="*/ 4234 w 5219"/>
              <a:gd name="connsiteX109" fmla="*/ 4234 w 5219"/>
              <a:gd name="connsiteY109" fmla="*/ 4234 w 5219"/>
              <a:gd name="connsiteX110" fmla="*/ 4234 w 5219"/>
              <a:gd name="connsiteY110" fmla="*/ 4234 w 5219"/>
              <a:gd name="connsiteX111" fmla="*/ 4234 w 5219"/>
              <a:gd name="connsiteY111" fmla="*/ 4234 w 5219"/>
              <a:gd name="connsiteX112" fmla="*/ 4234 w 5219"/>
              <a:gd name="connsiteY112" fmla="*/ 4234 w 5219"/>
              <a:gd name="connsiteX113" fmla="*/ 4234 w 5219"/>
              <a:gd name="connsiteY113" fmla="*/ 4234 w 5219"/>
              <a:gd name="connsiteX114" fmla="*/ 4234 w 5219"/>
              <a:gd name="connsiteY114" fmla="*/ 4234 w 5219"/>
              <a:gd name="connsiteX115" fmla="*/ 4234 w 5219"/>
              <a:gd name="connsiteY115" fmla="*/ 4234 w 5219"/>
              <a:gd name="connsiteX116" fmla="*/ 4234 w 5219"/>
              <a:gd name="connsiteY116" fmla="*/ 4234 w 5219"/>
              <a:gd name="connsiteX117" fmla="*/ 4234 w 5219"/>
              <a:gd name="connsiteY117" fmla="*/ 4234 w 5219"/>
              <a:gd name="connsiteX118" fmla="*/ 4234 w 5219"/>
              <a:gd name="connsiteY118" fmla="*/ 4234 w 5219"/>
              <a:gd name="connsiteX119" fmla="*/ 4234 w 5219"/>
              <a:gd name="connsiteY119" fmla="*/ 4234 w 5219"/>
              <a:gd name="connsiteX120" fmla="*/ 4234 w 5219"/>
              <a:gd name="connsiteY120" fmla="*/ 4234 w 5219"/>
              <a:gd name="connsiteX121" fmla="*/ 4234 w 5219"/>
              <a:gd name="connsiteY121" fmla="*/ 4234 w 5219"/>
              <a:gd name="connsiteX122" fmla="*/ 4234 w 5219"/>
              <a:gd name="connsiteY122" fmla="*/ 4234 w 5219"/>
              <a:gd name="connsiteX123" fmla="*/ 4234 w 5219"/>
              <a:gd name="connsiteY123" fmla="*/ 4234 w 5219"/>
              <a:gd name="connsiteX124" fmla="*/ 4234 w 5219"/>
              <a:gd name="connsiteY124" fmla="*/ 4234 w 5219"/>
              <a:gd name="connsiteX125" fmla="*/ 4234 w 5219"/>
              <a:gd name="connsiteY125" fmla="*/ 4234 w 5219"/>
              <a:gd name="connsiteX126" fmla="*/ 4234 w 5219"/>
              <a:gd name="connsiteY126" fmla="*/ 4234 w 5219"/>
              <a:gd name="connsiteX127" fmla="*/ 4234 w 5219"/>
              <a:gd name="connsiteY127" fmla="*/ 4234 w 52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</a:cxnLst>
            <a:rect l="l" t="t" r="r" b="b"/>
            <a:pathLst>
              <a:path w="3558476" h="3561246">
                <a:moveTo>
                  <a:pt x="1779122" y="0"/>
                </a:moveTo>
                <a:lnTo>
                  <a:pt x="1870704" y="2544"/>
                </a:lnTo>
                <a:lnTo>
                  <a:pt x="1961128" y="9251"/>
                </a:lnTo>
                <a:lnTo>
                  <a:pt x="2050397" y="20584"/>
                </a:lnTo>
                <a:lnTo>
                  <a:pt x="2137815" y="36080"/>
                </a:lnTo>
                <a:lnTo>
                  <a:pt x="2223845" y="56201"/>
                </a:lnTo>
                <a:lnTo>
                  <a:pt x="2308257" y="80023"/>
                </a:lnTo>
                <a:lnTo>
                  <a:pt x="2391050" y="108239"/>
                </a:lnTo>
                <a:lnTo>
                  <a:pt x="2471761" y="140155"/>
                </a:lnTo>
                <a:lnTo>
                  <a:pt x="2550623" y="175541"/>
                </a:lnTo>
                <a:lnTo>
                  <a:pt x="2627172" y="215090"/>
                </a:lnTo>
                <a:lnTo>
                  <a:pt x="2701870" y="257877"/>
                </a:lnTo>
                <a:lnTo>
                  <a:pt x="2774025" y="304364"/>
                </a:lnTo>
                <a:lnTo>
                  <a:pt x="2843867" y="353627"/>
                </a:lnTo>
                <a:lnTo>
                  <a:pt x="2910934" y="406590"/>
                </a:lnTo>
                <a:lnTo>
                  <a:pt x="2975688" y="462791"/>
                </a:lnTo>
                <a:lnTo>
                  <a:pt x="3037436" y="521536"/>
                </a:lnTo>
                <a:lnTo>
                  <a:pt x="3096177" y="583519"/>
                </a:lnTo>
                <a:lnTo>
                  <a:pt x="3152375" y="648277"/>
                </a:lnTo>
                <a:lnTo>
                  <a:pt x="3204872" y="715349"/>
                </a:lnTo>
                <a:lnTo>
                  <a:pt x="3254594" y="784964"/>
                </a:lnTo>
                <a:lnTo>
                  <a:pt x="3300847" y="857354"/>
                </a:lnTo>
                <a:lnTo>
                  <a:pt x="3343631" y="931826"/>
                </a:lnTo>
                <a:lnTo>
                  <a:pt x="3382946" y="1008611"/>
                </a:lnTo>
                <a:lnTo>
                  <a:pt x="3418561" y="1087709"/>
                </a:lnTo>
                <a:lnTo>
                  <a:pt x="3450475" y="1168426"/>
                </a:lnTo>
                <a:lnTo>
                  <a:pt x="3478690" y="1251224"/>
                </a:lnTo>
                <a:lnTo>
                  <a:pt x="3502510" y="1335872"/>
                </a:lnTo>
                <a:lnTo>
                  <a:pt x="3522168" y="1421908"/>
                </a:lnTo>
                <a:lnTo>
                  <a:pt x="3538125" y="1509332"/>
                </a:lnTo>
                <a:lnTo>
                  <a:pt x="3549457" y="1598606"/>
                </a:lnTo>
                <a:lnTo>
                  <a:pt x="3556163" y="1688805"/>
                </a:lnTo>
                <a:lnTo>
                  <a:pt x="3558476" y="1780392"/>
                </a:lnTo>
                <a:lnTo>
                  <a:pt x="3556163" y="1872210"/>
                </a:lnTo>
                <a:lnTo>
                  <a:pt x="3549457" y="1962640"/>
                </a:lnTo>
                <a:lnTo>
                  <a:pt x="3538125" y="2051683"/>
                </a:lnTo>
                <a:lnTo>
                  <a:pt x="3522168" y="2139338"/>
                </a:lnTo>
                <a:lnTo>
                  <a:pt x="3502510" y="2225374"/>
                </a:lnTo>
                <a:lnTo>
                  <a:pt x="3478690" y="2310023"/>
                </a:lnTo>
                <a:lnTo>
                  <a:pt x="3450475" y="2392821"/>
                </a:lnTo>
                <a:lnTo>
                  <a:pt x="3418561" y="2473537"/>
                </a:lnTo>
                <a:lnTo>
                  <a:pt x="3382946" y="2552635"/>
                </a:lnTo>
                <a:lnTo>
                  <a:pt x="3343631" y="2629189"/>
                </a:lnTo>
                <a:lnTo>
                  <a:pt x="3300847" y="2703892"/>
                </a:lnTo>
                <a:lnTo>
                  <a:pt x="3254594" y="2775820"/>
                </a:lnTo>
                <a:lnTo>
                  <a:pt x="3204872" y="2845898"/>
                </a:lnTo>
                <a:lnTo>
                  <a:pt x="3152375" y="2912969"/>
                </a:lnTo>
                <a:lnTo>
                  <a:pt x="3096177" y="2977727"/>
                </a:lnTo>
                <a:lnTo>
                  <a:pt x="3037436" y="3039479"/>
                </a:lnTo>
                <a:lnTo>
                  <a:pt x="2975688" y="3098455"/>
                </a:lnTo>
                <a:lnTo>
                  <a:pt x="2910934" y="3154656"/>
                </a:lnTo>
                <a:lnTo>
                  <a:pt x="2843867" y="3207388"/>
                </a:lnTo>
                <a:lnTo>
                  <a:pt x="2774025" y="3256882"/>
                </a:lnTo>
                <a:lnTo>
                  <a:pt x="2701870" y="3303369"/>
                </a:lnTo>
                <a:lnTo>
                  <a:pt x="2627172" y="3346156"/>
                </a:lnTo>
                <a:lnTo>
                  <a:pt x="2550623" y="3385705"/>
                </a:lnTo>
                <a:lnTo>
                  <a:pt x="2471761" y="3421091"/>
                </a:lnTo>
                <a:lnTo>
                  <a:pt x="2391050" y="3453007"/>
                </a:lnTo>
                <a:lnTo>
                  <a:pt x="2308257" y="3481223"/>
                </a:lnTo>
                <a:lnTo>
                  <a:pt x="2223845" y="3505045"/>
                </a:lnTo>
                <a:lnTo>
                  <a:pt x="2137815" y="3524935"/>
                </a:lnTo>
                <a:lnTo>
                  <a:pt x="2050397" y="3540662"/>
                </a:lnTo>
                <a:lnTo>
                  <a:pt x="1961128" y="3551995"/>
                </a:lnTo>
                <a:lnTo>
                  <a:pt x="1870704" y="3558702"/>
                </a:lnTo>
                <a:lnTo>
                  <a:pt x="1779122" y="3561246"/>
                </a:lnTo>
                <a:lnTo>
                  <a:pt x="1687772" y="3558702"/>
                </a:lnTo>
                <a:lnTo>
                  <a:pt x="1597579" y="3551995"/>
                </a:lnTo>
                <a:lnTo>
                  <a:pt x="1508311" y="3540662"/>
                </a:lnTo>
                <a:lnTo>
                  <a:pt x="1420893" y="3524935"/>
                </a:lnTo>
                <a:lnTo>
                  <a:pt x="1334631" y="3505045"/>
                </a:lnTo>
                <a:lnTo>
                  <a:pt x="1250219" y="3481223"/>
                </a:lnTo>
                <a:lnTo>
                  <a:pt x="1167657" y="3453007"/>
                </a:lnTo>
                <a:lnTo>
                  <a:pt x="1086946" y="3421091"/>
                </a:lnTo>
                <a:lnTo>
                  <a:pt x="1007853" y="3385705"/>
                </a:lnTo>
                <a:lnTo>
                  <a:pt x="931073" y="3346156"/>
                </a:lnTo>
                <a:lnTo>
                  <a:pt x="856837" y="3303369"/>
                </a:lnTo>
                <a:lnTo>
                  <a:pt x="784451" y="3256882"/>
                </a:lnTo>
                <a:lnTo>
                  <a:pt x="714840" y="3207388"/>
                </a:lnTo>
                <a:lnTo>
                  <a:pt x="647542" y="3154656"/>
                </a:lnTo>
                <a:lnTo>
                  <a:pt x="583019" y="3098455"/>
                </a:lnTo>
                <a:lnTo>
                  <a:pt x="521272" y="3039479"/>
                </a:lnTo>
                <a:lnTo>
                  <a:pt x="462299" y="2977727"/>
                </a:lnTo>
                <a:lnTo>
                  <a:pt x="406333" y="2912969"/>
                </a:lnTo>
                <a:lnTo>
                  <a:pt x="353373" y="2845898"/>
                </a:lnTo>
                <a:lnTo>
                  <a:pt x="304114" y="2775820"/>
                </a:lnTo>
                <a:lnTo>
                  <a:pt x="257398" y="2703892"/>
                </a:lnTo>
                <a:lnTo>
                  <a:pt x="214845" y="2629189"/>
                </a:lnTo>
                <a:lnTo>
                  <a:pt x="175530" y="2552635"/>
                </a:lnTo>
                <a:lnTo>
                  <a:pt x="139915" y="2473537"/>
                </a:lnTo>
                <a:lnTo>
                  <a:pt x="107769" y="2392821"/>
                </a:lnTo>
                <a:lnTo>
                  <a:pt x="80018" y="2310023"/>
                </a:lnTo>
                <a:lnTo>
                  <a:pt x="56197" y="2225374"/>
                </a:lnTo>
                <a:lnTo>
                  <a:pt x="36077" y="2139338"/>
                </a:lnTo>
                <a:lnTo>
                  <a:pt x="20583" y="2051683"/>
                </a:lnTo>
                <a:lnTo>
                  <a:pt x="9251" y="1962640"/>
                </a:lnTo>
                <a:lnTo>
                  <a:pt x="2544" y="1872210"/>
                </a:lnTo>
                <a:lnTo>
                  <a:pt x="0" y="1780392"/>
                </a:lnTo>
                <a:lnTo>
                  <a:pt x="2544" y="1688805"/>
                </a:lnTo>
                <a:lnTo>
                  <a:pt x="9251" y="1598606"/>
                </a:lnTo>
                <a:lnTo>
                  <a:pt x="20583" y="1509332"/>
                </a:lnTo>
                <a:lnTo>
                  <a:pt x="36077" y="1421908"/>
                </a:lnTo>
                <a:lnTo>
                  <a:pt x="56197" y="1335872"/>
                </a:lnTo>
                <a:lnTo>
                  <a:pt x="80018" y="1251224"/>
                </a:lnTo>
                <a:lnTo>
                  <a:pt x="107769" y="1168426"/>
                </a:lnTo>
                <a:lnTo>
                  <a:pt x="139915" y="1087709"/>
                </a:lnTo>
                <a:lnTo>
                  <a:pt x="175530" y="1008611"/>
                </a:lnTo>
                <a:lnTo>
                  <a:pt x="214845" y="931826"/>
                </a:lnTo>
                <a:lnTo>
                  <a:pt x="257398" y="857354"/>
                </a:lnTo>
                <a:lnTo>
                  <a:pt x="304114" y="784964"/>
                </a:lnTo>
                <a:lnTo>
                  <a:pt x="353373" y="715349"/>
                </a:lnTo>
                <a:lnTo>
                  <a:pt x="406333" y="648277"/>
                </a:lnTo>
                <a:lnTo>
                  <a:pt x="462299" y="583519"/>
                </a:lnTo>
                <a:lnTo>
                  <a:pt x="521272" y="521536"/>
                </a:lnTo>
                <a:lnTo>
                  <a:pt x="583019" y="462791"/>
                </a:lnTo>
                <a:lnTo>
                  <a:pt x="647542" y="406590"/>
                </a:lnTo>
                <a:lnTo>
                  <a:pt x="714840" y="353627"/>
                </a:lnTo>
                <a:lnTo>
                  <a:pt x="784451" y="304364"/>
                </a:lnTo>
                <a:lnTo>
                  <a:pt x="856837" y="257877"/>
                </a:lnTo>
                <a:lnTo>
                  <a:pt x="931073" y="215090"/>
                </a:lnTo>
                <a:lnTo>
                  <a:pt x="1007853" y="175541"/>
                </a:lnTo>
                <a:lnTo>
                  <a:pt x="1086946" y="140155"/>
                </a:lnTo>
                <a:lnTo>
                  <a:pt x="1167657" y="108239"/>
                </a:lnTo>
                <a:lnTo>
                  <a:pt x="1250219" y="80023"/>
                </a:lnTo>
                <a:lnTo>
                  <a:pt x="1334631" y="56201"/>
                </a:lnTo>
                <a:lnTo>
                  <a:pt x="1420893" y="36080"/>
                </a:lnTo>
                <a:lnTo>
                  <a:pt x="1508311" y="20584"/>
                </a:lnTo>
                <a:lnTo>
                  <a:pt x="1597579" y="9251"/>
                </a:lnTo>
                <a:lnTo>
                  <a:pt x="1687772" y="254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2979498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E3C069C-5BB4-494C-B466-9299F3D970AC}"/>
              </a:ext>
            </a:extLst>
          </p:cNvPr>
          <p:cNvSpPr txBox="1"/>
          <p:nvPr/>
        </p:nvSpPr>
        <p:spPr>
          <a:xfrm>
            <a:off x="381000" y="230674"/>
            <a:ext cx="10297627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defTabSz="914217">
              <a:defRPr/>
            </a:pPr>
            <a:r>
              <a:rPr lang="en-US" sz="36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NDE </a:t>
            </a: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Course Outline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9339730" y="2009970"/>
            <a:ext cx="2654144" cy="4086604"/>
            <a:chOff x="9298786" y="2009970"/>
            <a:chExt cx="2654144" cy="4086604"/>
          </a:xfrm>
        </p:grpSpPr>
        <p:sp>
          <p:nvSpPr>
            <p:cNvPr id="4" name="Freeform: Shape 100">
              <a:extLst>
                <a:ext uri="{FF2B5EF4-FFF2-40B4-BE49-F238E27FC236}">
                  <a16:creationId xmlns:a16="http://schemas.microsoft.com/office/drawing/2014/main" id="{C58938D7-C1D6-42D5-8885-CC07901FF96C}"/>
                </a:ext>
              </a:extLst>
            </p:cNvPr>
            <p:cNvSpPr/>
            <p:nvPr/>
          </p:nvSpPr>
          <p:spPr>
            <a:xfrm flipH="1">
              <a:off x="9533264" y="2617357"/>
              <a:ext cx="353128" cy="560449"/>
            </a:xfrm>
            <a:custGeom>
              <a:avLst/>
              <a:gdLst>
                <a:gd name="connsiteX0" fmla="*/ 473327 w 473326"/>
                <a:gd name="connsiteY0" fmla="*/ 134815 h 751215"/>
                <a:gd name="connsiteX1" fmla="*/ 27423 w 473326"/>
                <a:gd name="connsiteY1" fmla="*/ 0 h 751215"/>
                <a:gd name="connsiteX2" fmla="*/ 0 w 473326"/>
                <a:gd name="connsiteY2" fmla="*/ 609769 h 751215"/>
                <a:gd name="connsiteX3" fmla="*/ 469267 w 473326"/>
                <a:gd name="connsiteY3" fmla="*/ 751215 h 751215"/>
                <a:gd name="connsiteX4" fmla="*/ 473327 w 473326"/>
                <a:gd name="connsiteY4" fmla="*/ 134815 h 75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26" h="751215">
                  <a:moveTo>
                    <a:pt x="473327" y="134815"/>
                  </a:moveTo>
                  <a:lnTo>
                    <a:pt x="27423" y="0"/>
                  </a:lnTo>
                  <a:lnTo>
                    <a:pt x="0" y="609769"/>
                  </a:lnTo>
                  <a:lnTo>
                    <a:pt x="469267" y="751215"/>
                  </a:lnTo>
                  <a:lnTo>
                    <a:pt x="473327" y="134815"/>
                  </a:lnTo>
                  <a:close/>
                </a:path>
              </a:pathLst>
            </a:custGeom>
            <a:solidFill>
              <a:srgbClr val="F5F5F5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5" name="Freeform: Shape 103">
              <a:extLst>
                <a:ext uri="{FF2B5EF4-FFF2-40B4-BE49-F238E27FC236}">
                  <a16:creationId xmlns:a16="http://schemas.microsoft.com/office/drawing/2014/main" id="{E3CE037C-0B16-42A2-86E8-F1636FFEFE85}"/>
                </a:ext>
              </a:extLst>
            </p:cNvPr>
            <p:cNvSpPr/>
            <p:nvPr/>
          </p:nvSpPr>
          <p:spPr>
            <a:xfrm flipH="1">
              <a:off x="9865933" y="2009970"/>
              <a:ext cx="2009061" cy="1062309"/>
            </a:xfrm>
            <a:custGeom>
              <a:avLst/>
              <a:gdLst>
                <a:gd name="connsiteX0" fmla="*/ 0 w 2692909"/>
                <a:gd name="connsiteY0" fmla="*/ 0 h 1423900"/>
                <a:gd name="connsiteX1" fmla="*/ 0 w 2692909"/>
                <a:gd name="connsiteY1" fmla="*/ 620460 h 1423900"/>
                <a:gd name="connsiteX2" fmla="*/ 2665487 w 2692909"/>
                <a:gd name="connsiteY2" fmla="*/ 1423901 h 1423900"/>
                <a:gd name="connsiteX3" fmla="*/ 2692910 w 2692909"/>
                <a:gd name="connsiteY3" fmla="*/ 814132 h 1423900"/>
                <a:gd name="connsiteX4" fmla="*/ 0 w 2692909"/>
                <a:gd name="connsiteY4" fmla="*/ 0 h 14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2909" h="1423900">
                  <a:moveTo>
                    <a:pt x="0" y="0"/>
                  </a:moveTo>
                  <a:lnTo>
                    <a:pt x="0" y="620460"/>
                  </a:lnTo>
                  <a:lnTo>
                    <a:pt x="2665487" y="1423901"/>
                  </a:lnTo>
                  <a:lnTo>
                    <a:pt x="2692910" y="814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6" name="Freeform: Shape 106">
              <a:extLst>
                <a:ext uri="{FF2B5EF4-FFF2-40B4-BE49-F238E27FC236}">
                  <a16:creationId xmlns:a16="http://schemas.microsoft.com/office/drawing/2014/main" id="{F1A1466E-6FD5-4BC8-ADA1-A8BC91663020}"/>
                </a:ext>
              </a:extLst>
            </p:cNvPr>
            <p:cNvSpPr/>
            <p:nvPr/>
          </p:nvSpPr>
          <p:spPr>
            <a:xfrm flipH="1">
              <a:off x="9533264" y="2617357"/>
              <a:ext cx="353128" cy="560449"/>
            </a:xfrm>
            <a:custGeom>
              <a:avLst/>
              <a:gdLst>
                <a:gd name="connsiteX0" fmla="*/ 473327 w 473326"/>
                <a:gd name="connsiteY0" fmla="*/ 134815 h 751215"/>
                <a:gd name="connsiteX1" fmla="*/ 27423 w 473326"/>
                <a:gd name="connsiteY1" fmla="*/ 0 h 751215"/>
                <a:gd name="connsiteX2" fmla="*/ 0 w 473326"/>
                <a:gd name="connsiteY2" fmla="*/ 609769 h 751215"/>
                <a:gd name="connsiteX3" fmla="*/ 469267 w 473326"/>
                <a:gd name="connsiteY3" fmla="*/ 751215 h 751215"/>
                <a:gd name="connsiteX4" fmla="*/ 473327 w 473326"/>
                <a:gd name="connsiteY4" fmla="*/ 134815 h 75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26" h="751215">
                  <a:moveTo>
                    <a:pt x="473327" y="134815"/>
                  </a:moveTo>
                  <a:lnTo>
                    <a:pt x="27423" y="0"/>
                  </a:lnTo>
                  <a:lnTo>
                    <a:pt x="0" y="609769"/>
                  </a:lnTo>
                  <a:lnTo>
                    <a:pt x="469267" y="751215"/>
                  </a:lnTo>
                  <a:lnTo>
                    <a:pt x="473327" y="134815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7" name="Freeform: Shape 181">
              <a:extLst>
                <a:ext uri="{FF2B5EF4-FFF2-40B4-BE49-F238E27FC236}">
                  <a16:creationId xmlns:a16="http://schemas.microsoft.com/office/drawing/2014/main" id="{64BA7625-E3C7-4748-B7E4-DF1CD0BD439C}"/>
                </a:ext>
              </a:extLst>
            </p:cNvPr>
            <p:cNvSpPr/>
            <p:nvPr/>
          </p:nvSpPr>
          <p:spPr>
            <a:xfrm flipH="1">
              <a:off x="9533264" y="3488698"/>
              <a:ext cx="353128" cy="560455"/>
            </a:xfrm>
            <a:custGeom>
              <a:avLst/>
              <a:gdLst>
                <a:gd name="connsiteX0" fmla="*/ 473327 w 473326"/>
                <a:gd name="connsiteY0" fmla="*/ 134815 h 751223"/>
                <a:gd name="connsiteX1" fmla="*/ 27423 w 473326"/>
                <a:gd name="connsiteY1" fmla="*/ 0 h 751223"/>
                <a:gd name="connsiteX2" fmla="*/ 0 w 473326"/>
                <a:gd name="connsiteY2" fmla="*/ 609769 h 751223"/>
                <a:gd name="connsiteX3" fmla="*/ 469267 w 473326"/>
                <a:gd name="connsiteY3" fmla="*/ 751224 h 751223"/>
                <a:gd name="connsiteX4" fmla="*/ 473327 w 473326"/>
                <a:gd name="connsiteY4" fmla="*/ 134815 h 75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26" h="751223">
                  <a:moveTo>
                    <a:pt x="473327" y="134815"/>
                  </a:moveTo>
                  <a:lnTo>
                    <a:pt x="27423" y="0"/>
                  </a:lnTo>
                  <a:lnTo>
                    <a:pt x="0" y="609769"/>
                  </a:lnTo>
                  <a:lnTo>
                    <a:pt x="469267" y="751224"/>
                  </a:lnTo>
                  <a:lnTo>
                    <a:pt x="473327" y="134815"/>
                  </a:lnTo>
                  <a:close/>
                </a:path>
              </a:pathLst>
            </a:custGeom>
            <a:solidFill>
              <a:srgbClr val="3AD29F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8" name="Freeform: Shape 182">
              <a:extLst>
                <a:ext uri="{FF2B5EF4-FFF2-40B4-BE49-F238E27FC236}">
                  <a16:creationId xmlns:a16="http://schemas.microsoft.com/office/drawing/2014/main" id="{110C5354-70D5-4705-9AE3-607F4444C5CC}"/>
                </a:ext>
              </a:extLst>
            </p:cNvPr>
            <p:cNvSpPr/>
            <p:nvPr/>
          </p:nvSpPr>
          <p:spPr>
            <a:xfrm flipH="1">
              <a:off x="9865933" y="2881311"/>
              <a:ext cx="2009061" cy="1062309"/>
            </a:xfrm>
            <a:custGeom>
              <a:avLst/>
              <a:gdLst>
                <a:gd name="connsiteX0" fmla="*/ 0 w 2692909"/>
                <a:gd name="connsiteY0" fmla="*/ 0 h 1423900"/>
                <a:gd name="connsiteX1" fmla="*/ 0 w 2692909"/>
                <a:gd name="connsiteY1" fmla="*/ 620460 h 1423900"/>
                <a:gd name="connsiteX2" fmla="*/ 2665487 w 2692909"/>
                <a:gd name="connsiteY2" fmla="*/ 1423901 h 1423900"/>
                <a:gd name="connsiteX3" fmla="*/ 2692910 w 2692909"/>
                <a:gd name="connsiteY3" fmla="*/ 814132 h 1423900"/>
                <a:gd name="connsiteX4" fmla="*/ 0 w 2692909"/>
                <a:gd name="connsiteY4" fmla="*/ 0 h 14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2909" h="1423900">
                  <a:moveTo>
                    <a:pt x="0" y="0"/>
                  </a:moveTo>
                  <a:lnTo>
                    <a:pt x="0" y="620460"/>
                  </a:lnTo>
                  <a:lnTo>
                    <a:pt x="2665487" y="1423901"/>
                  </a:lnTo>
                  <a:lnTo>
                    <a:pt x="2692910" y="814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AD29F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9" name="Freeform: Shape 183">
              <a:extLst>
                <a:ext uri="{FF2B5EF4-FFF2-40B4-BE49-F238E27FC236}">
                  <a16:creationId xmlns:a16="http://schemas.microsoft.com/office/drawing/2014/main" id="{4F937A82-79B7-4D37-A2DD-D17E8227CB37}"/>
                </a:ext>
              </a:extLst>
            </p:cNvPr>
            <p:cNvSpPr/>
            <p:nvPr/>
          </p:nvSpPr>
          <p:spPr>
            <a:xfrm flipH="1">
              <a:off x="9533264" y="3488698"/>
              <a:ext cx="353128" cy="560455"/>
            </a:xfrm>
            <a:custGeom>
              <a:avLst/>
              <a:gdLst>
                <a:gd name="connsiteX0" fmla="*/ 473327 w 473326"/>
                <a:gd name="connsiteY0" fmla="*/ 134815 h 751223"/>
                <a:gd name="connsiteX1" fmla="*/ 27423 w 473326"/>
                <a:gd name="connsiteY1" fmla="*/ 0 h 751223"/>
                <a:gd name="connsiteX2" fmla="*/ 0 w 473326"/>
                <a:gd name="connsiteY2" fmla="*/ 609769 h 751223"/>
                <a:gd name="connsiteX3" fmla="*/ 469267 w 473326"/>
                <a:gd name="connsiteY3" fmla="*/ 751224 h 751223"/>
                <a:gd name="connsiteX4" fmla="*/ 473327 w 473326"/>
                <a:gd name="connsiteY4" fmla="*/ 134815 h 7512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26" h="751223">
                  <a:moveTo>
                    <a:pt x="473327" y="134815"/>
                  </a:moveTo>
                  <a:lnTo>
                    <a:pt x="27423" y="0"/>
                  </a:lnTo>
                  <a:lnTo>
                    <a:pt x="0" y="609769"/>
                  </a:lnTo>
                  <a:lnTo>
                    <a:pt x="469267" y="751224"/>
                  </a:lnTo>
                  <a:lnTo>
                    <a:pt x="473327" y="134815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10" name="Freeform: Shape 185">
              <a:extLst>
                <a:ext uri="{FF2B5EF4-FFF2-40B4-BE49-F238E27FC236}">
                  <a16:creationId xmlns:a16="http://schemas.microsoft.com/office/drawing/2014/main" id="{4ECDCE6E-2254-4677-9A8C-C88942632AA4}"/>
                </a:ext>
              </a:extLst>
            </p:cNvPr>
            <p:cNvSpPr/>
            <p:nvPr/>
          </p:nvSpPr>
          <p:spPr>
            <a:xfrm rot="20929542">
              <a:off x="9617976" y="3695167"/>
              <a:ext cx="163380" cy="136145"/>
            </a:xfrm>
            <a:custGeom>
              <a:avLst/>
              <a:gdLst>
                <a:gd name="connsiteX0" fmla="*/ 0 w 218991"/>
                <a:gd name="connsiteY0" fmla="*/ 73000 h 182486"/>
                <a:gd name="connsiteX1" fmla="*/ 73000 w 218991"/>
                <a:gd name="connsiteY1" fmla="*/ 182487 h 182486"/>
                <a:gd name="connsiteX2" fmla="*/ 218991 w 218991"/>
                <a:gd name="connsiteY2" fmla="*/ 0 h 1824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18991" h="182486">
                  <a:moveTo>
                    <a:pt x="0" y="73000"/>
                  </a:moveTo>
                  <a:lnTo>
                    <a:pt x="73000" y="182487"/>
                  </a:lnTo>
                  <a:lnTo>
                    <a:pt x="218991" y="0"/>
                  </a:lnTo>
                </a:path>
              </a:pathLst>
            </a:custGeom>
            <a:noFill/>
            <a:ln w="57503" cap="rnd">
              <a:solidFill>
                <a:srgbClr val="FFFFFF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grpSp>
          <p:nvGrpSpPr>
            <p:cNvPr id="11" name="Graphic 354">
              <a:extLst>
                <a:ext uri="{FF2B5EF4-FFF2-40B4-BE49-F238E27FC236}">
                  <a16:creationId xmlns:a16="http://schemas.microsoft.com/office/drawing/2014/main" id="{A3AE279B-4E90-462A-8E29-A65975BDF237}"/>
                </a:ext>
              </a:extLst>
            </p:cNvPr>
            <p:cNvGrpSpPr/>
            <p:nvPr/>
          </p:nvGrpSpPr>
          <p:grpSpPr>
            <a:xfrm flipH="1">
              <a:off x="9642181" y="2796597"/>
              <a:ext cx="136147" cy="190605"/>
              <a:chOff x="9821912" y="1529517"/>
              <a:chExt cx="182489" cy="255484"/>
            </a:xfrm>
          </p:grpSpPr>
          <p:sp>
            <p:nvSpPr>
              <p:cNvPr id="54" name="Freeform: Shape 238">
                <a:extLst>
                  <a:ext uri="{FF2B5EF4-FFF2-40B4-BE49-F238E27FC236}">
                    <a16:creationId xmlns:a16="http://schemas.microsoft.com/office/drawing/2014/main" id="{39E17F63-8010-4F12-8C18-D04E8B8BCB1E}"/>
                  </a:ext>
                </a:extLst>
              </p:cNvPr>
              <p:cNvSpPr/>
              <p:nvPr/>
            </p:nvSpPr>
            <p:spPr>
              <a:xfrm>
                <a:off x="9821912" y="1529517"/>
                <a:ext cx="145991" cy="255484"/>
              </a:xfrm>
              <a:custGeom>
                <a:avLst/>
                <a:gdLst>
                  <a:gd name="connsiteX0" fmla="*/ 0 w 145991"/>
                  <a:gd name="connsiteY0" fmla="*/ 0 h 255484"/>
                  <a:gd name="connsiteX1" fmla="*/ 145991 w 145991"/>
                  <a:gd name="connsiteY1" fmla="*/ 255485 h 25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991" h="255484">
                    <a:moveTo>
                      <a:pt x="0" y="0"/>
                    </a:moveTo>
                    <a:lnTo>
                      <a:pt x="145991" y="255485"/>
                    </a:lnTo>
                  </a:path>
                </a:pathLst>
              </a:custGeom>
              <a:ln w="57503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55" name="Freeform: Shape 239">
                <a:extLst>
                  <a:ext uri="{FF2B5EF4-FFF2-40B4-BE49-F238E27FC236}">
                    <a16:creationId xmlns:a16="http://schemas.microsoft.com/office/drawing/2014/main" id="{78F44779-42B3-40FC-8AB6-5051C999258A}"/>
                  </a:ext>
                </a:extLst>
              </p:cNvPr>
              <p:cNvSpPr/>
              <p:nvPr/>
            </p:nvSpPr>
            <p:spPr>
              <a:xfrm>
                <a:off x="9821912" y="1566015"/>
                <a:ext cx="182489" cy="182489"/>
              </a:xfrm>
              <a:custGeom>
                <a:avLst/>
                <a:gdLst>
                  <a:gd name="connsiteX0" fmla="*/ 182489 w 182489"/>
                  <a:gd name="connsiteY0" fmla="*/ 0 h 182489"/>
                  <a:gd name="connsiteX1" fmla="*/ 0 w 182489"/>
                  <a:gd name="connsiteY1" fmla="*/ 182489 h 182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2489" h="182489">
                    <a:moveTo>
                      <a:pt x="182489" y="0"/>
                    </a:moveTo>
                    <a:lnTo>
                      <a:pt x="0" y="182489"/>
                    </a:lnTo>
                  </a:path>
                </a:pathLst>
              </a:custGeom>
              <a:ln w="57503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</p:grpSp>
        <p:sp>
          <p:nvSpPr>
            <p:cNvPr id="12" name="Freeform: Shape 187">
              <a:extLst>
                <a:ext uri="{FF2B5EF4-FFF2-40B4-BE49-F238E27FC236}">
                  <a16:creationId xmlns:a16="http://schemas.microsoft.com/office/drawing/2014/main" id="{FE725261-DB64-47A3-90D2-8D3A48DEDBA3}"/>
                </a:ext>
              </a:extLst>
            </p:cNvPr>
            <p:cNvSpPr/>
            <p:nvPr/>
          </p:nvSpPr>
          <p:spPr>
            <a:xfrm flipH="1">
              <a:off x="9533264" y="4305583"/>
              <a:ext cx="353128" cy="560449"/>
            </a:xfrm>
            <a:custGeom>
              <a:avLst/>
              <a:gdLst>
                <a:gd name="connsiteX0" fmla="*/ 473327 w 473326"/>
                <a:gd name="connsiteY0" fmla="*/ 134807 h 751215"/>
                <a:gd name="connsiteX1" fmla="*/ 27423 w 473326"/>
                <a:gd name="connsiteY1" fmla="*/ 0 h 751215"/>
                <a:gd name="connsiteX2" fmla="*/ 0 w 473326"/>
                <a:gd name="connsiteY2" fmla="*/ 609769 h 751215"/>
                <a:gd name="connsiteX3" fmla="*/ 469267 w 473326"/>
                <a:gd name="connsiteY3" fmla="*/ 751216 h 751215"/>
                <a:gd name="connsiteX4" fmla="*/ 473327 w 473326"/>
                <a:gd name="connsiteY4" fmla="*/ 134807 h 75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26" h="751215">
                  <a:moveTo>
                    <a:pt x="473327" y="134807"/>
                  </a:moveTo>
                  <a:lnTo>
                    <a:pt x="27423" y="0"/>
                  </a:lnTo>
                  <a:lnTo>
                    <a:pt x="0" y="609769"/>
                  </a:lnTo>
                  <a:lnTo>
                    <a:pt x="469267" y="751216"/>
                  </a:lnTo>
                  <a:lnTo>
                    <a:pt x="473327" y="134807"/>
                  </a:lnTo>
                  <a:close/>
                </a:path>
              </a:pathLst>
            </a:custGeom>
            <a:solidFill>
              <a:srgbClr val="F5F5F5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13" name="Freeform: Shape 188">
              <a:extLst>
                <a:ext uri="{FF2B5EF4-FFF2-40B4-BE49-F238E27FC236}">
                  <a16:creationId xmlns:a16="http://schemas.microsoft.com/office/drawing/2014/main" id="{B6F52121-E911-4A5E-88AD-CF2071988283}"/>
                </a:ext>
              </a:extLst>
            </p:cNvPr>
            <p:cNvSpPr/>
            <p:nvPr/>
          </p:nvSpPr>
          <p:spPr>
            <a:xfrm flipH="1">
              <a:off x="9865933" y="3698195"/>
              <a:ext cx="2009061" cy="1062309"/>
            </a:xfrm>
            <a:custGeom>
              <a:avLst/>
              <a:gdLst>
                <a:gd name="connsiteX0" fmla="*/ 0 w 2692909"/>
                <a:gd name="connsiteY0" fmla="*/ 0 h 1423900"/>
                <a:gd name="connsiteX1" fmla="*/ 0 w 2692909"/>
                <a:gd name="connsiteY1" fmla="*/ 620460 h 1423900"/>
                <a:gd name="connsiteX2" fmla="*/ 2665487 w 2692909"/>
                <a:gd name="connsiteY2" fmla="*/ 1423901 h 1423900"/>
                <a:gd name="connsiteX3" fmla="*/ 2692910 w 2692909"/>
                <a:gd name="connsiteY3" fmla="*/ 814132 h 1423900"/>
                <a:gd name="connsiteX4" fmla="*/ 0 w 2692909"/>
                <a:gd name="connsiteY4" fmla="*/ 0 h 14239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692909" h="1423900">
                  <a:moveTo>
                    <a:pt x="0" y="0"/>
                  </a:moveTo>
                  <a:lnTo>
                    <a:pt x="0" y="620460"/>
                  </a:lnTo>
                  <a:lnTo>
                    <a:pt x="2665487" y="1423901"/>
                  </a:lnTo>
                  <a:lnTo>
                    <a:pt x="2692910" y="8141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5F5F5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14" name="Freeform: Shape 189">
              <a:extLst>
                <a:ext uri="{FF2B5EF4-FFF2-40B4-BE49-F238E27FC236}">
                  <a16:creationId xmlns:a16="http://schemas.microsoft.com/office/drawing/2014/main" id="{549A9816-AB4E-4696-BC6D-47DA099BF57A}"/>
                </a:ext>
              </a:extLst>
            </p:cNvPr>
            <p:cNvSpPr/>
            <p:nvPr/>
          </p:nvSpPr>
          <p:spPr>
            <a:xfrm flipH="1">
              <a:off x="9533264" y="4305583"/>
              <a:ext cx="353128" cy="560449"/>
            </a:xfrm>
            <a:custGeom>
              <a:avLst/>
              <a:gdLst>
                <a:gd name="connsiteX0" fmla="*/ 473327 w 473326"/>
                <a:gd name="connsiteY0" fmla="*/ 134807 h 751215"/>
                <a:gd name="connsiteX1" fmla="*/ 27423 w 473326"/>
                <a:gd name="connsiteY1" fmla="*/ 0 h 751215"/>
                <a:gd name="connsiteX2" fmla="*/ 0 w 473326"/>
                <a:gd name="connsiteY2" fmla="*/ 609769 h 751215"/>
                <a:gd name="connsiteX3" fmla="*/ 469267 w 473326"/>
                <a:gd name="connsiteY3" fmla="*/ 751216 h 751215"/>
                <a:gd name="connsiteX4" fmla="*/ 473327 w 473326"/>
                <a:gd name="connsiteY4" fmla="*/ 134807 h 75121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73326" h="751215">
                  <a:moveTo>
                    <a:pt x="473327" y="134807"/>
                  </a:moveTo>
                  <a:lnTo>
                    <a:pt x="27423" y="0"/>
                  </a:lnTo>
                  <a:lnTo>
                    <a:pt x="0" y="609769"/>
                  </a:lnTo>
                  <a:lnTo>
                    <a:pt x="469267" y="751216"/>
                  </a:lnTo>
                  <a:lnTo>
                    <a:pt x="473327" y="134807"/>
                  </a:ln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grpSp>
          <p:nvGrpSpPr>
            <p:cNvPr id="15" name="Graphic 354">
              <a:extLst>
                <a:ext uri="{FF2B5EF4-FFF2-40B4-BE49-F238E27FC236}">
                  <a16:creationId xmlns:a16="http://schemas.microsoft.com/office/drawing/2014/main" id="{277A51DE-7572-4231-84EF-2EF9DBA79782}"/>
                </a:ext>
              </a:extLst>
            </p:cNvPr>
            <p:cNvGrpSpPr/>
            <p:nvPr/>
          </p:nvGrpSpPr>
          <p:grpSpPr>
            <a:xfrm flipH="1">
              <a:off x="9642181" y="4484821"/>
              <a:ext cx="136147" cy="190605"/>
              <a:chOff x="9821912" y="3792381"/>
              <a:chExt cx="182489" cy="255484"/>
            </a:xfrm>
          </p:grpSpPr>
          <p:sp>
            <p:nvSpPr>
              <p:cNvPr id="52" name="Freeform: Shape 236">
                <a:extLst>
                  <a:ext uri="{FF2B5EF4-FFF2-40B4-BE49-F238E27FC236}">
                    <a16:creationId xmlns:a16="http://schemas.microsoft.com/office/drawing/2014/main" id="{A356FADD-6835-4F16-BFB4-639DB0285EE5}"/>
                  </a:ext>
                </a:extLst>
              </p:cNvPr>
              <p:cNvSpPr/>
              <p:nvPr/>
            </p:nvSpPr>
            <p:spPr>
              <a:xfrm>
                <a:off x="9821912" y="3792381"/>
                <a:ext cx="145991" cy="255484"/>
              </a:xfrm>
              <a:custGeom>
                <a:avLst/>
                <a:gdLst>
                  <a:gd name="connsiteX0" fmla="*/ 0 w 145991"/>
                  <a:gd name="connsiteY0" fmla="*/ 0 h 255484"/>
                  <a:gd name="connsiteX1" fmla="*/ 145991 w 145991"/>
                  <a:gd name="connsiteY1" fmla="*/ 255485 h 2554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45991" h="255484">
                    <a:moveTo>
                      <a:pt x="0" y="0"/>
                    </a:moveTo>
                    <a:lnTo>
                      <a:pt x="145991" y="255485"/>
                    </a:lnTo>
                  </a:path>
                </a:pathLst>
              </a:custGeom>
              <a:ln w="57503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53" name="Freeform: Shape 237">
                <a:extLst>
                  <a:ext uri="{FF2B5EF4-FFF2-40B4-BE49-F238E27FC236}">
                    <a16:creationId xmlns:a16="http://schemas.microsoft.com/office/drawing/2014/main" id="{20B63632-3ED4-44EE-B78C-BBC55D4D9DEC}"/>
                  </a:ext>
                </a:extLst>
              </p:cNvPr>
              <p:cNvSpPr/>
              <p:nvPr/>
            </p:nvSpPr>
            <p:spPr>
              <a:xfrm>
                <a:off x="9821912" y="3828879"/>
                <a:ext cx="182489" cy="182489"/>
              </a:xfrm>
              <a:custGeom>
                <a:avLst/>
                <a:gdLst>
                  <a:gd name="connsiteX0" fmla="*/ 182489 w 182489"/>
                  <a:gd name="connsiteY0" fmla="*/ 0 h 182489"/>
                  <a:gd name="connsiteX1" fmla="*/ 0 w 182489"/>
                  <a:gd name="connsiteY1" fmla="*/ 182489 h 18248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82489" h="182489">
                    <a:moveTo>
                      <a:pt x="182489" y="0"/>
                    </a:moveTo>
                    <a:lnTo>
                      <a:pt x="0" y="182489"/>
                    </a:lnTo>
                  </a:path>
                </a:pathLst>
              </a:custGeom>
              <a:ln w="57503" cap="rnd">
                <a:solidFill>
                  <a:srgbClr val="FFFFFF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</p:grpSp>
        <p:sp>
          <p:nvSpPr>
            <p:cNvPr id="16" name="Freeform: Shape 191">
              <a:extLst>
                <a:ext uri="{FF2B5EF4-FFF2-40B4-BE49-F238E27FC236}">
                  <a16:creationId xmlns:a16="http://schemas.microsoft.com/office/drawing/2014/main" id="{2C4C0FC6-B7B0-4F75-AE40-865CF2F0B893}"/>
                </a:ext>
              </a:extLst>
            </p:cNvPr>
            <p:cNvSpPr/>
            <p:nvPr/>
          </p:nvSpPr>
          <p:spPr>
            <a:xfrm flipH="1">
              <a:off x="10431835" y="3368415"/>
              <a:ext cx="136147" cy="272294"/>
            </a:xfrm>
            <a:custGeom>
              <a:avLst/>
              <a:gdLst>
                <a:gd name="connsiteX0" fmla="*/ 182489 w 182489"/>
                <a:gd name="connsiteY0" fmla="*/ 182489 h 364978"/>
                <a:gd name="connsiteX1" fmla="*/ 91245 w 182489"/>
                <a:gd name="connsiteY1" fmla="*/ 364978 h 364978"/>
                <a:gd name="connsiteX2" fmla="*/ 0 w 182489"/>
                <a:gd name="connsiteY2" fmla="*/ 182489 h 364978"/>
                <a:gd name="connsiteX3" fmla="*/ 91245 w 182489"/>
                <a:gd name="connsiteY3" fmla="*/ 0 h 364978"/>
                <a:gd name="connsiteX4" fmla="*/ 182489 w 182489"/>
                <a:gd name="connsiteY4" fmla="*/ 182489 h 3649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489" h="364978">
                  <a:moveTo>
                    <a:pt x="182489" y="182489"/>
                  </a:moveTo>
                  <a:cubicBezTo>
                    <a:pt x="182489" y="283275"/>
                    <a:pt x="141638" y="364978"/>
                    <a:pt x="91245" y="364978"/>
                  </a:cubicBezTo>
                  <a:cubicBezTo>
                    <a:pt x="40852" y="364978"/>
                    <a:pt x="0" y="283275"/>
                    <a:pt x="0" y="182489"/>
                  </a:cubicBezTo>
                  <a:cubicBezTo>
                    <a:pt x="0" y="81703"/>
                    <a:pt x="40852" y="0"/>
                    <a:pt x="91245" y="0"/>
                  </a:cubicBezTo>
                  <a:cubicBezTo>
                    <a:pt x="141638" y="0"/>
                    <a:pt x="182489" y="81703"/>
                    <a:pt x="182489" y="182489"/>
                  </a:cubicBezTo>
                  <a:close/>
                </a:path>
              </a:pathLst>
            </a:custGeom>
            <a:solidFill>
              <a:srgbClr val="000000">
                <a:alpha val="3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17" name="Freeform: Shape 192">
              <a:extLst>
                <a:ext uri="{FF2B5EF4-FFF2-40B4-BE49-F238E27FC236}">
                  <a16:creationId xmlns:a16="http://schemas.microsoft.com/office/drawing/2014/main" id="{CD14FC3A-B755-4C33-B090-7D5D9704E63F}"/>
                </a:ext>
              </a:extLst>
            </p:cNvPr>
            <p:cNvSpPr/>
            <p:nvPr/>
          </p:nvSpPr>
          <p:spPr>
            <a:xfrm flipH="1">
              <a:off x="9928091" y="2360927"/>
              <a:ext cx="1143635" cy="2287270"/>
            </a:xfrm>
            <a:custGeom>
              <a:avLst/>
              <a:gdLst>
                <a:gd name="connsiteX0" fmla="*/ 1532908 w 1532908"/>
                <a:gd name="connsiteY0" fmla="*/ 1532908 h 3065816"/>
                <a:gd name="connsiteX1" fmla="*/ 766454 w 1532908"/>
                <a:gd name="connsiteY1" fmla="*/ 3065817 h 3065816"/>
                <a:gd name="connsiteX2" fmla="*/ 0 w 1532908"/>
                <a:gd name="connsiteY2" fmla="*/ 1532908 h 3065816"/>
                <a:gd name="connsiteX3" fmla="*/ 766454 w 1532908"/>
                <a:gd name="connsiteY3" fmla="*/ 0 h 3065816"/>
                <a:gd name="connsiteX4" fmla="*/ 1532908 w 1532908"/>
                <a:gd name="connsiteY4" fmla="*/ 1532908 h 30658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532908" h="3065816">
                  <a:moveTo>
                    <a:pt x="1532908" y="1532908"/>
                  </a:moveTo>
                  <a:cubicBezTo>
                    <a:pt x="1532908" y="2379510"/>
                    <a:pt x="1189755" y="3065817"/>
                    <a:pt x="766454" y="3065817"/>
                  </a:cubicBezTo>
                  <a:cubicBezTo>
                    <a:pt x="343153" y="3065817"/>
                    <a:pt x="0" y="2379510"/>
                    <a:pt x="0" y="1532908"/>
                  </a:cubicBezTo>
                  <a:cubicBezTo>
                    <a:pt x="0" y="686306"/>
                    <a:pt x="343153" y="0"/>
                    <a:pt x="766454" y="0"/>
                  </a:cubicBezTo>
                  <a:cubicBezTo>
                    <a:pt x="1189755" y="0"/>
                    <a:pt x="1532908" y="686306"/>
                    <a:pt x="1532908" y="1532908"/>
                  </a:cubicBezTo>
                  <a:close/>
                </a:path>
              </a:pathLst>
            </a:custGeom>
            <a:solidFill>
              <a:srgbClr val="6C63FF">
                <a:alpha val="1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18" name="Freeform: Shape 193">
              <a:extLst>
                <a:ext uri="{FF2B5EF4-FFF2-40B4-BE49-F238E27FC236}">
                  <a16:creationId xmlns:a16="http://schemas.microsoft.com/office/drawing/2014/main" id="{ACAEAF0B-2D96-4509-BC83-785BE41015D5}"/>
                </a:ext>
              </a:extLst>
            </p:cNvPr>
            <p:cNvSpPr/>
            <p:nvPr/>
          </p:nvSpPr>
          <p:spPr>
            <a:xfrm flipH="1">
              <a:off x="10186770" y="2878285"/>
              <a:ext cx="626276" cy="1252553"/>
            </a:xfrm>
            <a:custGeom>
              <a:avLst/>
              <a:gdLst>
                <a:gd name="connsiteX0" fmla="*/ 839450 w 839449"/>
                <a:gd name="connsiteY0" fmla="*/ 839450 h 1678899"/>
                <a:gd name="connsiteX1" fmla="*/ 419725 w 839449"/>
                <a:gd name="connsiteY1" fmla="*/ 1678900 h 1678899"/>
                <a:gd name="connsiteX2" fmla="*/ 0 w 839449"/>
                <a:gd name="connsiteY2" fmla="*/ 839450 h 1678899"/>
                <a:gd name="connsiteX3" fmla="*/ 419725 w 839449"/>
                <a:gd name="connsiteY3" fmla="*/ 0 h 1678899"/>
                <a:gd name="connsiteX4" fmla="*/ 839450 w 839449"/>
                <a:gd name="connsiteY4" fmla="*/ 839450 h 16788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839449" h="1678899">
                  <a:moveTo>
                    <a:pt x="839450" y="839450"/>
                  </a:moveTo>
                  <a:cubicBezTo>
                    <a:pt x="839450" y="1303065"/>
                    <a:pt x="651533" y="1678900"/>
                    <a:pt x="419725" y="1678900"/>
                  </a:cubicBezTo>
                  <a:cubicBezTo>
                    <a:pt x="187917" y="1678900"/>
                    <a:pt x="0" y="1303065"/>
                    <a:pt x="0" y="839450"/>
                  </a:cubicBezTo>
                  <a:cubicBezTo>
                    <a:pt x="0" y="375834"/>
                    <a:pt x="187917" y="0"/>
                    <a:pt x="419725" y="0"/>
                  </a:cubicBezTo>
                  <a:cubicBezTo>
                    <a:pt x="651533" y="0"/>
                    <a:pt x="839450" y="375834"/>
                    <a:pt x="839450" y="839450"/>
                  </a:cubicBezTo>
                  <a:close/>
                </a:path>
              </a:pathLst>
            </a:custGeom>
            <a:solidFill>
              <a:srgbClr val="FFFFFF">
                <a:alpha val="1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grpSp>
          <p:nvGrpSpPr>
            <p:cNvPr id="19" name="Graphic 354">
              <a:extLst>
                <a:ext uri="{FF2B5EF4-FFF2-40B4-BE49-F238E27FC236}">
                  <a16:creationId xmlns:a16="http://schemas.microsoft.com/office/drawing/2014/main" id="{4C677FDA-A9E8-4B7F-8468-2277DDFC958A}"/>
                </a:ext>
              </a:extLst>
            </p:cNvPr>
            <p:cNvGrpSpPr/>
            <p:nvPr/>
          </p:nvGrpSpPr>
          <p:grpSpPr>
            <a:xfrm flipH="1">
              <a:off x="9504859" y="5193754"/>
              <a:ext cx="51433" cy="51433"/>
              <a:chOff x="10119526" y="4742622"/>
              <a:chExt cx="68940" cy="68940"/>
            </a:xfrm>
            <a:solidFill>
              <a:srgbClr val="47E6B1"/>
            </a:solidFill>
          </p:grpSpPr>
          <p:sp>
            <p:nvSpPr>
              <p:cNvPr id="50" name="Freeform: Shape 232">
                <a:extLst>
                  <a:ext uri="{FF2B5EF4-FFF2-40B4-BE49-F238E27FC236}">
                    <a16:creationId xmlns:a16="http://schemas.microsoft.com/office/drawing/2014/main" id="{7B66C1EA-B925-4604-812C-CCA38DE77ABA}"/>
                  </a:ext>
                </a:extLst>
              </p:cNvPr>
              <p:cNvSpPr/>
              <p:nvPr/>
            </p:nvSpPr>
            <p:spPr>
              <a:xfrm>
                <a:off x="10147914" y="4742622"/>
                <a:ext cx="12165" cy="68940"/>
              </a:xfrm>
              <a:custGeom>
                <a:avLst/>
                <a:gdLst>
                  <a:gd name="connsiteX0" fmla="*/ 0 w 12165"/>
                  <a:gd name="connsiteY0" fmla="*/ 0 h 68940"/>
                  <a:gd name="connsiteX1" fmla="*/ 12166 w 12165"/>
                  <a:gd name="connsiteY1" fmla="*/ 0 h 68940"/>
                  <a:gd name="connsiteX2" fmla="*/ 12166 w 12165"/>
                  <a:gd name="connsiteY2" fmla="*/ 68940 h 68940"/>
                  <a:gd name="connsiteX3" fmla="*/ 0 w 12165"/>
                  <a:gd name="connsiteY3" fmla="*/ 68940 h 6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5" h="68940">
                    <a:moveTo>
                      <a:pt x="0" y="0"/>
                    </a:moveTo>
                    <a:lnTo>
                      <a:pt x="12166" y="0"/>
                    </a:lnTo>
                    <a:lnTo>
                      <a:pt x="12166" y="68940"/>
                    </a:lnTo>
                    <a:lnTo>
                      <a:pt x="0" y="68940"/>
                    </a:lnTo>
                    <a:close/>
                  </a:path>
                </a:pathLst>
              </a:custGeom>
              <a:solidFill>
                <a:srgbClr val="47E6B1"/>
              </a:solidFill>
              <a:ln w="82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51" name="Freeform: Shape 233">
                <a:extLst>
                  <a:ext uri="{FF2B5EF4-FFF2-40B4-BE49-F238E27FC236}">
                    <a16:creationId xmlns:a16="http://schemas.microsoft.com/office/drawing/2014/main" id="{A39A37F1-B747-4CBA-9F78-7294F5ADD0F6}"/>
                  </a:ext>
                </a:extLst>
              </p:cNvPr>
              <p:cNvSpPr/>
              <p:nvPr/>
            </p:nvSpPr>
            <p:spPr>
              <a:xfrm rot="5400000">
                <a:off x="10147914" y="4742622"/>
                <a:ext cx="12165" cy="68940"/>
              </a:xfrm>
              <a:custGeom>
                <a:avLst/>
                <a:gdLst>
                  <a:gd name="connsiteX0" fmla="*/ -317 w 12165"/>
                  <a:gd name="connsiteY0" fmla="*/ -117 h 68940"/>
                  <a:gd name="connsiteX1" fmla="*/ 11849 w 12165"/>
                  <a:gd name="connsiteY1" fmla="*/ -117 h 68940"/>
                  <a:gd name="connsiteX2" fmla="*/ 11849 w 12165"/>
                  <a:gd name="connsiteY2" fmla="*/ 68823 h 68940"/>
                  <a:gd name="connsiteX3" fmla="*/ -317 w 12165"/>
                  <a:gd name="connsiteY3" fmla="*/ 68823 h 6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5" h="68940">
                    <a:moveTo>
                      <a:pt x="-317" y="-117"/>
                    </a:moveTo>
                    <a:lnTo>
                      <a:pt x="11849" y="-117"/>
                    </a:lnTo>
                    <a:lnTo>
                      <a:pt x="11849" y="68823"/>
                    </a:lnTo>
                    <a:lnTo>
                      <a:pt x="-317" y="68823"/>
                    </a:lnTo>
                    <a:close/>
                  </a:path>
                </a:pathLst>
              </a:custGeom>
              <a:solidFill>
                <a:srgbClr val="47E6B1"/>
              </a:solidFill>
              <a:ln w="82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</p:grpSp>
        <p:grpSp>
          <p:nvGrpSpPr>
            <p:cNvPr id="20" name="Graphic 354">
              <a:extLst>
                <a:ext uri="{FF2B5EF4-FFF2-40B4-BE49-F238E27FC236}">
                  <a16:creationId xmlns:a16="http://schemas.microsoft.com/office/drawing/2014/main" id="{E56560BA-0921-4156-81AE-24ECCDEECFFE}"/>
                </a:ext>
              </a:extLst>
            </p:cNvPr>
            <p:cNvGrpSpPr/>
            <p:nvPr/>
          </p:nvGrpSpPr>
          <p:grpSpPr>
            <a:xfrm flipH="1">
              <a:off x="9728408" y="4102097"/>
              <a:ext cx="51433" cy="51433"/>
              <a:chOff x="9819884" y="3279384"/>
              <a:chExt cx="68940" cy="68940"/>
            </a:xfrm>
            <a:solidFill>
              <a:srgbClr val="47E6B1"/>
            </a:solidFill>
          </p:grpSpPr>
          <p:sp>
            <p:nvSpPr>
              <p:cNvPr id="48" name="Freeform: Shape 230">
                <a:extLst>
                  <a:ext uri="{FF2B5EF4-FFF2-40B4-BE49-F238E27FC236}">
                    <a16:creationId xmlns:a16="http://schemas.microsoft.com/office/drawing/2014/main" id="{04B45078-5EEA-4677-8F8A-9E2E51A67230}"/>
                  </a:ext>
                </a:extLst>
              </p:cNvPr>
              <p:cNvSpPr/>
              <p:nvPr/>
            </p:nvSpPr>
            <p:spPr>
              <a:xfrm>
                <a:off x="9848271" y="3279384"/>
                <a:ext cx="12165" cy="68940"/>
              </a:xfrm>
              <a:custGeom>
                <a:avLst/>
                <a:gdLst>
                  <a:gd name="connsiteX0" fmla="*/ 0 w 12165"/>
                  <a:gd name="connsiteY0" fmla="*/ 0 h 68940"/>
                  <a:gd name="connsiteX1" fmla="*/ 12166 w 12165"/>
                  <a:gd name="connsiteY1" fmla="*/ 0 h 68940"/>
                  <a:gd name="connsiteX2" fmla="*/ 12166 w 12165"/>
                  <a:gd name="connsiteY2" fmla="*/ 68940 h 68940"/>
                  <a:gd name="connsiteX3" fmla="*/ 0 w 12165"/>
                  <a:gd name="connsiteY3" fmla="*/ 68940 h 6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5" h="68940">
                    <a:moveTo>
                      <a:pt x="0" y="0"/>
                    </a:moveTo>
                    <a:lnTo>
                      <a:pt x="12166" y="0"/>
                    </a:lnTo>
                    <a:lnTo>
                      <a:pt x="12166" y="68940"/>
                    </a:lnTo>
                    <a:lnTo>
                      <a:pt x="0" y="68940"/>
                    </a:lnTo>
                    <a:close/>
                  </a:path>
                </a:pathLst>
              </a:custGeom>
              <a:solidFill>
                <a:srgbClr val="47E6B1"/>
              </a:solidFill>
              <a:ln w="82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49" name="Freeform: Shape 231">
                <a:extLst>
                  <a:ext uri="{FF2B5EF4-FFF2-40B4-BE49-F238E27FC236}">
                    <a16:creationId xmlns:a16="http://schemas.microsoft.com/office/drawing/2014/main" id="{6F94AD66-7E5A-43F9-BE36-4ABAAB673111}"/>
                  </a:ext>
                </a:extLst>
              </p:cNvPr>
              <p:cNvSpPr/>
              <p:nvPr/>
            </p:nvSpPr>
            <p:spPr>
              <a:xfrm rot="5400000">
                <a:off x="9848271" y="3279384"/>
                <a:ext cx="12165" cy="68940"/>
              </a:xfrm>
              <a:custGeom>
                <a:avLst/>
                <a:gdLst>
                  <a:gd name="connsiteX0" fmla="*/ -316 w 12165"/>
                  <a:gd name="connsiteY0" fmla="*/ -117 h 68940"/>
                  <a:gd name="connsiteX1" fmla="*/ 11849 w 12165"/>
                  <a:gd name="connsiteY1" fmla="*/ -117 h 68940"/>
                  <a:gd name="connsiteX2" fmla="*/ 11849 w 12165"/>
                  <a:gd name="connsiteY2" fmla="*/ 68824 h 68940"/>
                  <a:gd name="connsiteX3" fmla="*/ -316 w 12165"/>
                  <a:gd name="connsiteY3" fmla="*/ 68824 h 6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5" h="68940">
                    <a:moveTo>
                      <a:pt x="-316" y="-117"/>
                    </a:moveTo>
                    <a:lnTo>
                      <a:pt x="11849" y="-117"/>
                    </a:lnTo>
                    <a:lnTo>
                      <a:pt x="11849" y="68824"/>
                    </a:lnTo>
                    <a:lnTo>
                      <a:pt x="-316" y="68824"/>
                    </a:lnTo>
                    <a:close/>
                  </a:path>
                </a:pathLst>
              </a:custGeom>
              <a:solidFill>
                <a:srgbClr val="47E6B1"/>
              </a:solidFill>
              <a:ln w="82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</p:grpSp>
        <p:grpSp>
          <p:nvGrpSpPr>
            <p:cNvPr id="21" name="Graphic 354">
              <a:extLst>
                <a:ext uri="{FF2B5EF4-FFF2-40B4-BE49-F238E27FC236}">
                  <a16:creationId xmlns:a16="http://schemas.microsoft.com/office/drawing/2014/main" id="{A3C843A2-CE6F-4136-BFE2-AAD60DFC7030}"/>
                </a:ext>
              </a:extLst>
            </p:cNvPr>
            <p:cNvGrpSpPr/>
            <p:nvPr/>
          </p:nvGrpSpPr>
          <p:grpSpPr>
            <a:xfrm flipH="1">
              <a:off x="10115671" y="5148916"/>
              <a:ext cx="51433" cy="51433"/>
              <a:chOff x="9300804" y="4682522"/>
              <a:chExt cx="68940" cy="68940"/>
            </a:xfrm>
            <a:solidFill>
              <a:srgbClr val="47E6B1"/>
            </a:solidFill>
          </p:grpSpPr>
          <p:sp>
            <p:nvSpPr>
              <p:cNvPr id="46" name="Freeform: Shape 228">
                <a:extLst>
                  <a:ext uri="{FF2B5EF4-FFF2-40B4-BE49-F238E27FC236}">
                    <a16:creationId xmlns:a16="http://schemas.microsoft.com/office/drawing/2014/main" id="{D6712794-568D-4E57-A72A-7BE16DDD39D6}"/>
                  </a:ext>
                </a:extLst>
              </p:cNvPr>
              <p:cNvSpPr/>
              <p:nvPr/>
            </p:nvSpPr>
            <p:spPr>
              <a:xfrm>
                <a:off x="9329191" y="4682522"/>
                <a:ext cx="12165" cy="68940"/>
              </a:xfrm>
              <a:custGeom>
                <a:avLst/>
                <a:gdLst>
                  <a:gd name="connsiteX0" fmla="*/ 0 w 12165"/>
                  <a:gd name="connsiteY0" fmla="*/ 0 h 68940"/>
                  <a:gd name="connsiteX1" fmla="*/ 12166 w 12165"/>
                  <a:gd name="connsiteY1" fmla="*/ 0 h 68940"/>
                  <a:gd name="connsiteX2" fmla="*/ 12166 w 12165"/>
                  <a:gd name="connsiteY2" fmla="*/ 68940 h 68940"/>
                  <a:gd name="connsiteX3" fmla="*/ 0 w 12165"/>
                  <a:gd name="connsiteY3" fmla="*/ 68940 h 6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5" h="68940">
                    <a:moveTo>
                      <a:pt x="0" y="0"/>
                    </a:moveTo>
                    <a:lnTo>
                      <a:pt x="12166" y="0"/>
                    </a:lnTo>
                    <a:lnTo>
                      <a:pt x="12166" y="68940"/>
                    </a:lnTo>
                    <a:lnTo>
                      <a:pt x="0" y="68940"/>
                    </a:lnTo>
                    <a:close/>
                  </a:path>
                </a:pathLst>
              </a:custGeom>
              <a:solidFill>
                <a:srgbClr val="47E6B1"/>
              </a:solidFill>
              <a:ln w="82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47" name="Freeform: Shape 229">
                <a:extLst>
                  <a:ext uri="{FF2B5EF4-FFF2-40B4-BE49-F238E27FC236}">
                    <a16:creationId xmlns:a16="http://schemas.microsoft.com/office/drawing/2014/main" id="{F1292C3C-7644-4480-A755-2E22CA64621C}"/>
                  </a:ext>
                </a:extLst>
              </p:cNvPr>
              <p:cNvSpPr/>
              <p:nvPr/>
            </p:nvSpPr>
            <p:spPr>
              <a:xfrm rot="5400000">
                <a:off x="9329191" y="4682522"/>
                <a:ext cx="12165" cy="68940"/>
              </a:xfrm>
              <a:custGeom>
                <a:avLst/>
                <a:gdLst>
                  <a:gd name="connsiteX0" fmla="*/ -316 w 12165"/>
                  <a:gd name="connsiteY0" fmla="*/ -117 h 68940"/>
                  <a:gd name="connsiteX1" fmla="*/ 11850 w 12165"/>
                  <a:gd name="connsiteY1" fmla="*/ -117 h 68940"/>
                  <a:gd name="connsiteX2" fmla="*/ 11850 w 12165"/>
                  <a:gd name="connsiteY2" fmla="*/ 68824 h 68940"/>
                  <a:gd name="connsiteX3" fmla="*/ -316 w 12165"/>
                  <a:gd name="connsiteY3" fmla="*/ 68824 h 6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5" h="68940">
                    <a:moveTo>
                      <a:pt x="-316" y="-117"/>
                    </a:moveTo>
                    <a:lnTo>
                      <a:pt x="11850" y="-117"/>
                    </a:lnTo>
                    <a:lnTo>
                      <a:pt x="11850" y="68824"/>
                    </a:lnTo>
                    <a:lnTo>
                      <a:pt x="-316" y="68824"/>
                    </a:lnTo>
                    <a:close/>
                  </a:path>
                </a:pathLst>
              </a:custGeom>
              <a:solidFill>
                <a:srgbClr val="47E6B1"/>
              </a:solidFill>
              <a:ln w="82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</p:grpSp>
        <p:grpSp>
          <p:nvGrpSpPr>
            <p:cNvPr id="22" name="Graphic 354">
              <a:extLst>
                <a:ext uri="{FF2B5EF4-FFF2-40B4-BE49-F238E27FC236}">
                  <a16:creationId xmlns:a16="http://schemas.microsoft.com/office/drawing/2014/main" id="{DEED4633-9209-4126-82FA-6C0BE65AA2A3}"/>
                </a:ext>
              </a:extLst>
            </p:cNvPr>
            <p:cNvGrpSpPr/>
            <p:nvPr/>
          </p:nvGrpSpPr>
          <p:grpSpPr>
            <a:xfrm flipH="1">
              <a:off x="10387965" y="5805448"/>
              <a:ext cx="51433" cy="51433"/>
              <a:chOff x="8935826" y="5562525"/>
              <a:chExt cx="68940" cy="68940"/>
            </a:xfrm>
            <a:solidFill>
              <a:srgbClr val="47E6B1"/>
            </a:solidFill>
          </p:grpSpPr>
          <p:sp>
            <p:nvSpPr>
              <p:cNvPr id="44" name="Freeform: Shape 226">
                <a:extLst>
                  <a:ext uri="{FF2B5EF4-FFF2-40B4-BE49-F238E27FC236}">
                    <a16:creationId xmlns:a16="http://schemas.microsoft.com/office/drawing/2014/main" id="{B28CAE27-7D95-4E56-BE0D-694E48A540A6}"/>
                  </a:ext>
                </a:extLst>
              </p:cNvPr>
              <p:cNvSpPr/>
              <p:nvPr/>
            </p:nvSpPr>
            <p:spPr>
              <a:xfrm>
                <a:off x="8964213" y="5562525"/>
                <a:ext cx="12165" cy="68940"/>
              </a:xfrm>
              <a:custGeom>
                <a:avLst/>
                <a:gdLst>
                  <a:gd name="connsiteX0" fmla="*/ 0 w 12165"/>
                  <a:gd name="connsiteY0" fmla="*/ 0 h 68940"/>
                  <a:gd name="connsiteX1" fmla="*/ 12166 w 12165"/>
                  <a:gd name="connsiteY1" fmla="*/ 0 h 68940"/>
                  <a:gd name="connsiteX2" fmla="*/ 12166 w 12165"/>
                  <a:gd name="connsiteY2" fmla="*/ 68940 h 68940"/>
                  <a:gd name="connsiteX3" fmla="*/ 0 w 12165"/>
                  <a:gd name="connsiteY3" fmla="*/ 68940 h 6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5" h="68940">
                    <a:moveTo>
                      <a:pt x="0" y="0"/>
                    </a:moveTo>
                    <a:lnTo>
                      <a:pt x="12166" y="0"/>
                    </a:lnTo>
                    <a:lnTo>
                      <a:pt x="12166" y="68940"/>
                    </a:lnTo>
                    <a:lnTo>
                      <a:pt x="0" y="68940"/>
                    </a:lnTo>
                    <a:close/>
                  </a:path>
                </a:pathLst>
              </a:custGeom>
              <a:solidFill>
                <a:srgbClr val="47E6B1"/>
              </a:solidFill>
              <a:ln w="82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  <p:sp>
            <p:nvSpPr>
              <p:cNvPr id="45" name="Freeform: Shape 227">
                <a:extLst>
                  <a:ext uri="{FF2B5EF4-FFF2-40B4-BE49-F238E27FC236}">
                    <a16:creationId xmlns:a16="http://schemas.microsoft.com/office/drawing/2014/main" id="{BB076864-F571-49ED-88BD-DE3D5B4B4B44}"/>
                  </a:ext>
                </a:extLst>
              </p:cNvPr>
              <p:cNvSpPr/>
              <p:nvPr/>
            </p:nvSpPr>
            <p:spPr>
              <a:xfrm rot="5400000">
                <a:off x="8964213" y="5562525"/>
                <a:ext cx="12165" cy="68940"/>
              </a:xfrm>
              <a:custGeom>
                <a:avLst/>
                <a:gdLst>
                  <a:gd name="connsiteX0" fmla="*/ -316 w 12165"/>
                  <a:gd name="connsiteY0" fmla="*/ -117 h 68940"/>
                  <a:gd name="connsiteX1" fmla="*/ 11850 w 12165"/>
                  <a:gd name="connsiteY1" fmla="*/ -117 h 68940"/>
                  <a:gd name="connsiteX2" fmla="*/ 11850 w 12165"/>
                  <a:gd name="connsiteY2" fmla="*/ 68824 h 68940"/>
                  <a:gd name="connsiteX3" fmla="*/ -316 w 12165"/>
                  <a:gd name="connsiteY3" fmla="*/ 68824 h 6894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165" h="68940">
                    <a:moveTo>
                      <a:pt x="-316" y="-117"/>
                    </a:moveTo>
                    <a:lnTo>
                      <a:pt x="11850" y="-117"/>
                    </a:lnTo>
                    <a:lnTo>
                      <a:pt x="11850" y="68824"/>
                    </a:lnTo>
                    <a:lnTo>
                      <a:pt x="-316" y="68824"/>
                    </a:lnTo>
                    <a:close/>
                  </a:path>
                </a:pathLst>
              </a:custGeom>
              <a:solidFill>
                <a:srgbClr val="47E6B1"/>
              </a:solidFill>
              <a:ln w="821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ID" dirty="0"/>
              </a:p>
            </p:txBody>
          </p:sp>
        </p:grpSp>
        <p:sp>
          <p:nvSpPr>
            <p:cNvPr id="23" name="Freeform: Shape 201">
              <a:extLst>
                <a:ext uri="{FF2B5EF4-FFF2-40B4-BE49-F238E27FC236}">
                  <a16:creationId xmlns:a16="http://schemas.microsoft.com/office/drawing/2014/main" id="{13506DB1-CACB-4B08-9199-775EBDBDB002}"/>
                </a:ext>
              </a:extLst>
            </p:cNvPr>
            <p:cNvSpPr/>
            <p:nvPr/>
          </p:nvSpPr>
          <p:spPr>
            <a:xfrm flipH="1">
              <a:off x="10179250" y="2205578"/>
              <a:ext cx="40482" cy="40481"/>
            </a:xfrm>
            <a:custGeom>
              <a:avLst/>
              <a:gdLst>
                <a:gd name="connsiteX0" fmla="*/ 49503 w 54261"/>
                <a:gd name="connsiteY0" fmla="*/ 27472 h 54260"/>
                <a:gd name="connsiteX1" fmla="*/ 41200 w 54261"/>
                <a:gd name="connsiteY1" fmla="*/ 9462 h 54260"/>
                <a:gd name="connsiteX2" fmla="*/ 41524 w 54261"/>
                <a:gd name="connsiteY2" fmla="*/ 7810 h 54260"/>
                <a:gd name="connsiteX3" fmla="*/ 41524 w 54261"/>
                <a:gd name="connsiteY3" fmla="*/ 7810 h 54260"/>
                <a:gd name="connsiteX4" fmla="*/ 34520 w 54261"/>
                <a:gd name="connsiteY4" fmla="*/ -103 h 54260"/>
                <a:gd name="connsiteX5" fmla="*/ 28099 w 54261"/>
                <a:gd name="connsiteY5" fmla="*/ 2857 h 54260"/>
                <a:gd name="connsiteX6" fmla="*/ 28099 w 54261"/>
                <a:gd name="connsiteY6" fmla="*/ 2857 h 54260"/>
                <a:gd name="connsiteX7" fmla="*/ 27272 w 54261"/>
                <a:gd name="connsiteY7" fmla="*/ 4324 h 54260"/>
                <a:gd name="connsiteX8" fmla="*/ 9263 w 54261"/>
                <a:gd name="connsiteY8" fmla="*/ 12627 h 54260"/>
                <a:gd name="connsiteX9" fmla="*/ 7610 w 54261"/>
                <a:gd name="connsiteY9" fmla="*/ 12303 h 54260"/>
                <a:gd name="connsiteX10" fmla="*/ 7610 w 54261"/>
                <a:gd name="connsiteY10" fmla="*/ 12303 h 54260"/>
                <a:gd name="connsiteX11" fmla="*/ -303 w 54261"/>
                <a:gd name="connsiteY11" fmla="*/ 19308 h 54260"/>
                <a:gd name="connsiteX12" fmla="*/ 2658 w 54261"/>
                <a:gd name="connsiteY12" fmla="*/ 25728 h 54260"/>
                <a:gd name="connsiteX13" fmla="*/ 2658 w 54261"/>
                <a:gd name="connsiteY13" fmla="*/ 25728 h 54260"/>
                <a:gd name="connsiteX14" fmla="*/ 4125 w 54261"/>
                <a:gd name="connsiteY14" fmla="*/ 26555 h 54260"/>
                <a:gd name="connsiteX15" fmla="*/ 12428 w 54261"/>
                <a:gd name="connsiteY15" fmla="*/ 44565 h 54260"/>
                <a:gd name="connsiteX16" fmla="*/ 12104 w 54261"/>
                <a:gd name="connsiteY16" fmla="*/ 46218 h 54260"/>
                <a:gd name="connsiteX17" fmla="*/ 12104 w 54261"/>
                <a:gd name="connsiteY17" fmla="*/ 46218 h 54260"/>
                <a:gd name="connsiteX18" fmla="*/ 19109 w 54261"/>
                <a:gd name="connsiteY18" fmla="*/ 54130 h 54260"/>
                <a:gd name="connsiteX19" fmla="*/ 25529 w 54261"/>
                <a:gd name="connsiteY19" fmla="*/ 51170 h 54260"/>
                <a:gd name="connsiteX20" fmla="*/ 25529 w 54261"/>
                <a:gd name="connsiteY20" fmla="*/ 51170 h 54260"/>
                <a:gd name="connsiteX21" fmla="*/ 26355 w 54261"/>
                <a:gd name="connsiteY21" fmla="*/ 49703 h 54260"/>
                <a:gd name="connsiteX22" fmla="*/ 44365 w 54261"/>
                <a:gd name="connsiteY22" fmla="*/ 41400 h 54260"/>
                <a:gd name="connsiteX23" fmla="*/ 46018 w 54261"/>
                <a:gd name="connsiteY23" fmla="*/ 41724 h 54260"/>
                <a:gd name="connsiteX24" fmla="*/ 46018 w 54261"/>
                <a:gd name="connsiteY24" fmla="*/ 41724 h 54260"/>
                <a:gd name="connsiteX25" fmla="*/ 53931 w 54261"/>
                <a:gd name="connsiteY25" fmla="*/ 34719 h 54260"/>
                <a:gd name="connsiteX26" fmla="*/ 50971 w 54261"/>
                <a:gd name="connsiteY26" fmla="*/ 28299 h 54260"/>
                <a:gd name="connsiteX27" fmla="*/ 50971 w 54261"/>
                <a:gd name="connsiteY27" fmla="*/ 28299 h 54260"/>
                <a:gd name="connsiteX28" fmla="*/ 49503 w 54261"/>
                <a:gd name="connsiteY28" fmla="*/ 27472 h 542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54261" h="54260">
                  <a:moveTo>
                    <a:pt x="49503" y="27472"/>
                  </a:moveTo>
                  <a:cubicBezTo>
                    <a:pt x="42563" y="24449"/>
                    <a:pt x="38992" y="16703"/>
                    <a:pt x="41200" y="9462"/>
                  </a:cubicBezTo>
                  <a:cubicBezTo>
                    <a:pt x="41373" y="8926"/>
                    <a:pt x="41482" y="8371"/>
                    <a:pt x="41524" y="7810"/>
                  </a:cubicBezTo>
                  <a:lnTo>
                    <a:pt x="41524" y="7810"/>
                  </a:lnTo>
                  <a:cubicBezTo>
                    <a:pt x="41775" y="3690"/>
                    <a:pt x="38639" y="148"/>
                    <a:pt x="34520" y="-103"/>
                  </a:cubicBezTo>
                  <a:cubicBezTo>
                    <a:pt x="32019" y="-255"/>
                    <a:pt x="29608" y="856"/>
                    <a:pt x="28099" y="2857"/>
                  </a:cubicBezTo>
                  <a:lnTo>
                    <a:pt x="28099" y="2857"/>
                  </a:lnTo>
                  <a:cubicBezTo>
                    <a:pt x="27767" y="3312"/>
                    <a:pt x="27489" y="3804"/>
                    <a:pt x="27272" y="4324"/>
                  </a:cubicBezTo>
                  <a:cubicBezTo>
                    <a:pt x="24250" y="11265"/>
                    <a:pt x="16503" y="14836"/>
                    <a:pt x="9263" y="12627"/>
                  </a:cubicBezTo>
                  <a:cubicBezTo>
                    <a:pt x="8726" y="12455"/>
                    <a:pt x="8172" y="12346"/>
                    <a:pt x="7610" y="12303"/>
                  </a:cubicBezTo>
                  <a:lnTo>
                    <a:pt x="7610" y="12303"/>
                  </a:lnTo>
                  <a:cubicBezTo>
                    <a:pt x="3491" y="12053"/>
                    <a:pt x="-52" y="15189"/>
                    <a:pt x="-303" y="19308"/>
                  </a:cubicBezTo>
                  <a:cubicBezTo>
                    <a:pt x="-455" y="21809"/>
                    <a:pt x="657" y="24220"/>
                    <a:pt x="2658" y="25728"/>
                  </a:cubicBezTo>
                  <a:lnTo>
                    <a:pt x="2658" y="25728"/>
                  </a:lnTo>
                  <a:cubicBezTo>
                    <a:pt x="3113" y="26061"/>
                    <a:pt x="3605" y="26338"/>
                    <a:pt x="4125" y="26555"/>
                  </a:cubicBezTo>
                  <a:cubicBezTo>
                    <a:pt x="11065" y="29578"/>
                    <a:pt x="14636" y="37324"/>
                    <a:pt x="12428" y="44565"/>
                  </a:cubicBezTo>
                  <a:cubicBezTo>
                    <a:pt x="12255" y="45101"/>
                    <a:pt x="12147" y="45656"/>
                    <a:pt x="12104" y="46218"/>
                  </a:cubicBezTo>
                  <a:lnTo>
                    <a:pt x="12104" y="46218"/>
                  </a:lnTo>
                  <a:cubicBezTo>
                    <a:pt x="11853" y="50337"/>
                    <a:pt x="14990" y="53880"/>
                    <a:pt x="19109" y="54130"/>
                  </a:cubicBezTo>
                  <a:cubicBezTo>
                    <a:pt x="21609" y="54282"/>
                    <a:pt x="24021" y="53171"/>
                    <a:pt x="25529" y="51170"/>
                  </a:cubicBezTo>
                  <a:lnTo>
                    <a:pt x="25529" y="51170"/>
                  </a:lnTo>
                  <a:cubicBezTo>
                    <a:pt x="25861" y="50715"/>
                    <a:pt x="26139" y="50223"/>
                    <a:pt x="26355" y="49703"/>
                  </a:cubicBezTo>
                  <a:cubicBezTo>
                    <a:pt x="29378" y="42762"/>
                    <a:pt x="37124" y="39191"/>
                    <a:pt x="44365" y="41400"/>
                  </a:cubicBezTo>
                  <a:cubicBezTo>
                    <a:pt x="44901" y="41572"/>
                    <a:pt x="45456" y="41681"/>
                    <a:pt x="46018" y="41724"/>
                  </a:cubicBezTo>
                  <a:lnTo>
                    <a:pt x="46018" y="41724"/>
                  </a:lnTo>
                  <a:cubicBezTo>
                    <a:pt x="50137" y="41974"/>
                    <a:pt x="53680" y="38838"/>
                    <a:pt x="53931" y="34719"/>
                  </a:cubicBezTo>
                  <a:cubicBezTo>
                    <a:pt x="54083" y="32218"/>
                    <a:pt x="52971" y="29807"/>
                    <a:pt x="50971" y="28299"/>
                  </a:cubicBezTo>
                  <a:lnTo>
                    <a:pt x="50971" y="28299"/>
                  </a:lnTo>
                  <a:cubicBezTo>
                    <a:pt x="50516" y="27967"/>
                    <a:pt x="50023" y="27689"/>
                    <a:pt x="49503" y="27472"/>
                  </a:cubicBezTo>
                  <a:close/>
                </a:path>
              </a:pathLst>
            </a:custGeom>
            <a:solidFill>
              <a:srgbClr val="4D8AF0">
                <a:alpha val="5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24" name="Freeform: Shape 204">
              <a:extLst>
                <a:ext uri="{FF2B5EF4-FFF2-40B4-BE49-F238E27FC236}">
                  <a16:creationId xmlns:a16="http://schemas.microsoft.com/office/drawing/2014/main" id="{E07F32EF-361A-4B77-9688-4AE3AF8D61DA}"/>
                </a:ext>
              </a:extLst>
            </p:cNvPr>
            <p:cNvSpPr/>
            <p:nvPr/>
          </p:nvSpPr>
          <p:spPr>
            <a:xfrm flipH="1">
              <a:off x="11232077" y="2816263"/>
              <a:ext cx="36305" cy="36305"/>
            </a:xfrm>
            <a:custGeom>
              <a:avLst/>
              <a:gdLst>
                <a:gd name="connsiteX0" fmla="*/ 48664 w 48663"/>
                <a:gd name="connsiteY0" fmla="*/ 24332 h 48663"/>
                <a:gd name="connsiteX1" fmla="*/ 24332 w 48663"/>
                <a:gd name="connsiteY1" fmla="*/ 48664 h 48663"/>
                <a:gd name="connsiteX2" fmla="*/ 0 w 48663"/>
                <a:gd name="connsiteY2" fmla="*/ 24332 h 48663"/>
                <a:gd name="connsiteX3" fmla="*/ 24332 w 48663"/>
                <a:gd name="connsiteY3" fmla="*/ 0 h 48663"/>
                <a:gd name="connsiteX4" fmla="*/ 48664 w 48663"/>
                <a:gd name="connsiteY4" fmla="*/ 24332 h 4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63" h="48663">
                  <a:moveTo>
                    <a:pt x="48664" y="24332"/>
                  </a:moveTo>
                  <a:cubicBezTo>
                    <a:pt x="48664" y="37770"/>
                    <a:pt x="37770" y="48664"/>
                    <a:pt x="24332" y="48664"/>
                  </a:cubicBezTo>
                  <a:cubicBezTo>
                    <a:pt x="10894" y="48664"/>
                    <a:pt x="0" y="37770"/>
                    <a:pt x="0" y="24332"/>
                  </a:cubicBezTo>
                  <a:cubicBezTo>
                    <a:pt x="0" y="10894"/>
                    <a:pt x="10894" y="0"/>
                    <a:pt x="24332" y="0"/>
                  </a:cubicBezTo>
                  <a:cubicBezTo>
                    <a:pt x="37770" y="0"/>
                    <a:pt x="48664" y="10894"/>
                    <a:pt x="48664" y="24332"/>
                  </a:cubicBezTo>
                  <a:close/>
                </a:path>
              </a:pathLst>
            </a:custGeom>
            <a:solidFill>
              <a:srgbClr val="F55F44">
                <a:alpha val="5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25" name="Freeform: Shape 205">
              <a:extLst>
                <a:ext uri="{FF2B5EF4-FFF2-40B4-BE49-F238E27FC236}">
                  <a16:creationId xmlns:a16="http://schemas.microsoft.com/office/drawing/2014/main" id="{71E12E18-1C8E-4813-AC14-5DF9538F6AFF}"/>
                </a:ext>
              </a:extLst>
            </p:cNvPr>
            <p:cNvSpPr/>
            <p:nvPr/>
          </p:nvSpPr>
          <p:spPr>
            <a:xfrm flipH="1">
              <a:off x="10741947" y="5185222"/>
              <a:ext cx="36305" cy="36305"/>
            </a:xfrm>
            <a:custGeom>
              <a:avLst/>
              <a:gdLst>
                <a:gd name="connsiteX0" fmla="*/ 48664 w 48663"/>
                <a:gd name="connsiteY0" fmla="*/ 24332 h 48663"/>
                <a:gd name="connsiteX1" fmla="*/ 24332 w 48663"/>
                <a:gd name="connsiteY1" fmla="*/ 48663 h 48663"/>
                <a:gd name="connsiteX2" fmla="*/ 0 w 48663"/>
                <a:gd name="connsiteY2" fmla="*/ 24332 h 48663"/>
                <a:gd name="connsiteX3" fmla="*/ 24332 w 48663"/>
                <a:gd name="connsiteY3" fmla="*/ 0 h 48663"/>
                <a:gd name="connsiteX4" fmla="*/ 48664 w 48663"/>
                <a:gd name="connsiteY4" fmla="*/ 24332 h 4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63" h="48663">
                  <a:moveTo>
                    <a:pt x="48664" y="24332"/>
                  </a:moveTo>
                  <a:cubicBezTo>
                    <a:pt x="48664" y="37770"/>
                    <a:pt x="37770" y="48663"/>
                    <a:pt x="24332" y="48663"/>
                  </a:cubicBezTo>
                  <a:cubicBezTo>
                    <a:pt x="10894" y="48663"/>
                    <a:pt x="0" y="37770"/>
                    <a:pt x="0" y="24332"/>
                  </a:cubicBezTo>
                  <a:cubicBezTo>
                    <a:pt x="0" y="10893"/>
                    <a:pt x="10894" y="0"/>
                    <a:pt x="24332" y="0"/>
                  </a:cubicBezTo>
                  <a:cubicBezTo>
                    <a:pt x="37770" y="0"/>
                    <a:pt x="48664" y="10894"/>
                    <a:pt x="48664" y="24332"/>
                  </a:cubicBezTo>
                  <a:close/>
                </a:path>
              </a:pathLst>
            </a:custGeom>
            <a:solidFill>
              <a:srgbClr val="4D8AF0">
                <a:alpha val="5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26" name="Freeform: Shape 206">
              <a:extLst>
                <a:ext uri="{FF2B5EF4-FFF2-40B4-BE49-F238E27FC236}">
                  <a16:creationId xmlns:a16="http://schemas.microsoft.com/office/drawing/2014/main" id="{1FFB613F-9683-4EFE-B3A4-23F6C5D934A0}"/>
                </a:ext>
              </a:extLst>
            </p:cNvPr>
            <p:cNvSpPr/>
            <p:nvPr/>
          </p:nvSpPr>
          <p:spPr>
            <a:xfrm flipH="1">
              <a:off x="9625541" y="3306393"/>
              <a:ext cx="36305" cy="36305"/>
            </a:xfrm>
            <a:custGeom>
              <a:avLst/>
              <a:gdLst>
                <a:gd name="connsiteX0" fmla="*/ 48664 w 48663"/>
                <a:gd name="connsiteY0" fmla="*/ 24332 h 48663"/>
                <a:gd name="connsiteX1" fmla="*/ 24332 w 48663"/>
                <a:gd name="connsiteY1" fmla="*/ 48664 h 48663"/>
                <a:gd name="connsiteX2" fmla="*/ 0 w 48663"/>
                <a:gd name="connsiteY2" fmla="*/ 24332 h 48663"/>
                <a:gd name="connsiteX3" fmla="*/ 24332 w 48663"/>
                <a:gd name="connsiteY3" fmla="*/ 0 h 48663"/>
                <a:gd name="connsiteX4" fmla="*/ 48664 w 48663"/>
                <a:gd name="connsiteY4" fmla="*/ 24332 h 4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63" h="48663">
                  <a:moveTo>
                    <a:pt x="48664" y="24332"/>
                  </a:moveTo>
                  <a:cubicBezTo>
                    <a:pt x="48664" y="37770"/>
                    <a:pt x="37770" y="48664"/>
                    <a:pt x="24332" y="48664"/>
                  </a:cubicBezTo>
                  <a:cubicBezTo>
                    <a:pt x="10894" y="48664"/>
                    <a:pt x="0" y="37770"/>
                    <a:pt x="0" y="24332"/>
                  </a:cubicBezTo>
                  <a:cubicBezTo>
                    <a:pt x="0" y="10894"/>
                    <a:pt x="10894" y="0"/>
                    <a:pt x="24332" y="0"/>
                  </a:cubicBezTo>
                  <a:cubicBezTo>
                    <a:pt x="37770" y="0"/>
                    <a:pt x="48664" y="10894"/>
                    <a:pt x="48664" y="24332"/>
                  </a:cubicBezTo>
                  <a:close/>
                </a:path>
              </a:pathLst>
            </a:custGeom>
            <a:solidFill>
              <a:srgbClr val="4D8AF0">
                <a:alpha val="5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27" name="Freeform: Shape 207">
              <a:extLst>
                <a:ext uri="{FF2B5EF4-FFF2-40B4-BE49-F238E27FC236}">
                  <a16:creationId xmlns:a16="http://schemas.microsoft.com/office/drawing/2014/main" id="{89F6BC63-4D5D-4D4F-AC8B-3B8DEF2B7758}"/>
                </a:ext>
              </a:extLst>
            </p:cNvPr>
            <p:cNvSpPr/>
            <p:nvPr/>
          </p:nvSpPr>
          <p:spPr>
            <a:xfrm flipH="1">
              <a:off x="9298786" y="4123275"/>
              <a:ext cx="36305" cy="36305"/>
            </a:xfrm>
            <a:custGeom>
              <a:avLst/>
              <a:gdLst>
                <a:gd name="connsiteX0" fmla="*/ 48664 w 48663"/>
                <a:gd name="connsiteY0" fmla="*/ 24332 h 48663"/>
                <a:gd name="connsiteX1" fmla="*/ 24332 w 48663"/>
                <a:gd name="connsiteY1" fmla="*/ 48664 h 48663"/>
                <a:gd name="connsiteX2" fmla="*/ 0 w 48663"/>
                <a:gd name="connsiteY2" fmla="*/ 24332 h 48663"/>
                <a:gd name="connsiteX3" fmla="*/ 24332 w 48663"/>
                <a:gd name="connsiteY3" fmla="*/ 0 h 48663"/>
                <a:gd name="connsiteX4" fmla="*/ 48664 w 48663"/>
                <a:gd name="connsiteY4" fmla="*/ 24332 h 4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63" h="48663">
                  <a:moveTo>
                    <a:pt x="48664" y="24332"/>
                  </a:moveTo>
                  <a:cubicBezTo>
                    <a:pt x="48664" y="37770"/>
                    <a:pt x="37770" y="48664"/>
                    <a:pt x="24332" y="48664"/>
                  </a:cubicBezTo>
                  <a:cubicBezTo>
                    <a:pt x="10894" y="48664"/>
                    <a:pt x="0" y="37770"/>
                    <a:pt x="0" y="24332"/>
                  </a:cubicBezTo>
                  <a:cubicBezTo>
                    <a:pt x="0" y="10894"/>
                    <a:pt x="10894" y="0"/>
                    <a:pt x="24332" y="0"/>
                  </a:cubicBezTo>
                  <a:cubicBezTo>
                    <a:pt x="37770" y="0"/>
                    <a:pt x="48664" y="10894"/>
                    <a:pt x="48664" y="24332"/>
                  </a:cubicBezTo>
                  <a:close/>
                </a:path>
              </a:pathLst>
            </a:custGeom>
            <a:solidFill>
              <a:srgbClr val="47E6B1">
                <a:alpha val="5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28" name="Freeform: Shape 208">
              <a:extLst>
                <a:ext uri="{FF2B5EF4-FFF2-40B4-BE49-F238E27FC236}">
                  <a16:creationId xmlns:a16="http://schemas.microsoft.com/office/drawing/2014/main" id="{84898B3A-FD0A-488B-8728-C656C8F514F4}"/>
                </a:ext>
              </a:extLst>
            </p:cNvPr>
            <p:cNvSpPr/>
            <p:nvPr/>
          </p:nvSpPr>
          <p:spPr>
            <a:xfrm flipH="1">
              <a:off x="10515036" y="2062915"/>
              <a:ext cx="36305" cy="36305"/>
            </a:xfrm>
            <a:custGeom>
              <a:avLst/>
              <a:gdLst>
                <a:gd name="connsiteX0" fmla="*/ 48664 w 48663"/>
                <a:gd name="connsiteY0" fmla="*/ 24332 h 48663"/>
                <a:gd name="connsiteX1" fmla="*/ 24332 w 48663"/>
                <a:gd name="connsiteY1" fmla="*/ 48664 h 48663"/>
                <a:gd name="connsiteX2" fmla="*/ 0 w 48663"/>
                <a:gd name="connsiteY2" fmla="*/ 24332 h 48663"/>
                <a:gd name="connsiteX3" fmla="*/ 24332 w 48663"/>
                <a:gd name="connsiteY3" fmla="*/ 0 h 48663"/>
                <a:gd name="connsiteX4" fmla="*/ 48664 w 48663"/>
                <a:gd name="connsiteY4" fmla="*/ 24332 h 486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663" h="48663">
                  <a:moveTo>
                    <a:pt x="48664" y="24332"/>
                  </a:moveTo>
                  <a:cubicBezTo>
                    <a:pt x="48664" y="37770"/>
                    <a:pt x="37770" y="48664"/>
                    <a:pt x="24332" y="48664"/>
                  </a:cubicBezTo>
                  <a:cubicBezTo>
                    <a:pt x="10894" y="48664"/>
                    <a:pt x="0" y="37770"/>
                    <a:pt x="0" y="24332"/>
                  </a:cubicBezTo>
                  <a:cubicBezTo>
                    <a:pt x="0" y="10894"/>
                    <a:pt x="10894" y="0"/>
                    <a:pt x="24332" y="0"/>
                  </a:cubicBezTo>
                  <a:cubicBezTo>
                    <a:pt x="37770" y="0"/>
                    <a:pt x="48664" y="10894"/>
                    <a:pt x="48664" y="24332"/>
                  </a:cubicBezTo>
                  <a:close/>
                </a:path>
              </a:pathLst>
            </a:custGeom>
            <a:solidFill>
              <a:srgbClr val="F55F44">
                <a:alpha val="5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29" name="Freeform: Shape 209">
              <a:extLst>
                <a:ext uri="{FF2B5EF4-FFF2-40B4-BE49-F238E27FC236}">
                  <a16:creationId xmlns:a16="http://schemas.microsoft.com/office/drawing/2014/main" id="{FB3979F4-0212-4603-8578-ECAB72CFE2CF}"/>
                </a:ext>
              </a:extLst>
            </p:cNvPr>
            <p:cNvSpPr/>
            <p:nvPr/>
          </p:nvSpPr>
          <p:spPr>
            <a:xfrm rot="10666758" flipH="1">
              <a:off x="11317670" y="2858833"/>
              <a:ext cx="136368" cy="175330"/>
            </a:xfrm>
            <a:custGeom>
              <a:avLst/>
              <a:gdLst>
                <a:gd name="connsiteX0" fmla="*/ -316 w 182785"/>
                <a:gd name="connsiteY0" fmla="*/ -117 h 235009"/>
                <a:gd name="connsiteX1" fmla="*/ 182469 w 182785"/>
                <a:gd name="connsiteY1" fmla="*/ -117 h 235009"/>
                <a:gd name="connsiteX2" fmla="*/ 182469 w 182785"/>
                <a:gd name="connsiteY2" fmla="*/ 234893 h 235009"/>
                <a:gd name="connsiteX3" fmla="*/ -316 w 182785"/>
                <a:gd name="connsiteY3" fmla="*/ 234893 h 2350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82785" h="235009">
                  <a:moveTo>
                    <a:pt x="-316" y="-117"/>
                  </a:moveTo>
                  <a:lnTo>
                    <a:pt x="182469" y="-117"/>
                  </a:lnTo>
                  <a:lnTo>
                    <a:pt x="182469" y="234893"/>
                  </a:lnTo>
                  <a:lnTo>
                    <a:pt x="-316" y="234893"/>
                  </a:lnTo>
                  <a:close/>
                </a:path>
              </a:pathLst>
            </a:custGeom>
            <a:solidFill>
              <a:srgbClr val="6C63FF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0" name="Freeform: Shape 210">
              <a:extLst>
                <a:ext uri="{FF2B5EF4-FFF2-40B4-BE49-F238E27FC236}">
                  <a16:creationId xmlns:a16="http://schemas.microsoft.com/office/drawing/2014/main" id="{84F8227E-88A4-44AD-BEE6-B1A3C3569FEA}"/>
                </a:ext>
              </a:extLst>
            </p:cNvPr>
            <p:cNvSpPr/>
            <p:nvPr/>
          </p:nvSpPr>
          <p:spPr>
            <a:xfrm flipH="1">
              <a:off x="10650174" y="3425862"/>
              <a:ext cx="190252" cy="160778"/>
            </a:xfrm>
            <a:custGeom>
              <a:avLst/>
              <a:gdLst>
                <a:gd name="connsiteX0" fmla="*/ 5755 w 255010"/>
                <a:gd name="connsiteY0" fmla="*/ 58832 h 215504"/>
                <a:gd name="connsiteX1" fmla="*/ 254646 w 255010"/>
                <a:gd name="connsiteY1" fmla="*/ 42352 h 215504"/>
                <a:gd name="connsiteX2" fmla="*/ -317 w 255010"/>
                <a:gd name="connsiteY2" fmla="*/ 215388 h 21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55010" h="215504">
                  <a:moveTo>
                    <a:pt x="5755" y="58832"/>
                  </a:moveTo>
                  <a:cubicBezTo>
                    <a:pt x="5755" y="58832"/>
                    <a:pt x="258694" y="-62019"/>
                    <a:pt x="254646" y="42352"/>
                  </a:cubicBezTo>
                  <a:cubicBezTo>
                    <a:pt x="250598" y="146722"/>
                    <a:pt x="-317" y="215388"/>
                    <a:pt x="-317" y="215388"/>
                  </a:cubicBezTo>
                  <a:close/>
                </a:path>
              </a:pathLst>
            </a:custGeom>
            <a:solidFill>
              <a:srgbClr val="FFB9B9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1" name="Freeform: Shape 211">
              <a:extLst>
                <a:ext uri="{FF2B5EF4-FFF2-40B4-BE49-F238E27FC236}">
                  <a16:creationId xmlns:a16="http://schemas.microsoft.com/office/drawing/2014/main" id="{63AC2F27-3E94-4DFB-9BC9-0E5D2901C401}"/>
                </a:ext>
              </a:extLst>
            </p:cNvPr>
            <p:cNvSpPr/>
            <p:nvPr/>
          </p:nvSpPr>
          <p:spPr>
            <a:xfrm flipH="1">
              <a:off x="10767736" y="4024477"/>
              <a:ext cx="954686" cy="1887876"/>
            </a:xfrm>
            <a:custGeom>
              <a:avLst/>
              <a:gdLst>
                <a:gd name="connsiteX0" fmla="*/ 1049193 w 1279644"/>
                <a:gd name="connsiteY0" fmla="*/ 139560 h 2530474"/>
                <a:gd name="connsiteX1" fmla="*/ 1212617 w 1279644"/>
                <a:gd name="connsiteY1" fmla="*/ 642402 h 2530474"/>
                <a:gd name="connsiteX2" fmla="*/ 1237483 w 1279644"/>
                <a:gd name="connsiteY2" fmla="*/ 1348925 h 2530474"/>
                <a:gd name="connsiteX3" fmla="*/ 903016 w 1279644"/>
                <a:gd name="connsiteY3" fmla="*/ 2224437 h 2530474"/>
                <a:gd name="connsiteX4" fmla="*/ 871864 w 1279644"/>
                <a:gd name="connsiteY4" fmla="*/ 2353888 h 2530474"/>
                <a:gd name="connsiteX5" fmla="*/ 524168 w 1279644"/>
                <a:gd name="connsiteY5" fmla="*/ 2222812 h 2530474"/>
                <a:gd name="connsiteX6" fmla="*/ 621057 w 1279644"/>
                <a:gd name="connsiteY6" fmla="*/ 2082844 h 2530474"/>
                <a:gd name="connsiteX7" fmla="*/ 888774 w 1279644"/>
                <a:gd name="connsiteY7" fmla="*/ 1243942 h 2530474"/>
                <a:gd name="connsiteX8" fmla="*/ 609452 w 1279644"/>
                <a:gd name="connsiteY8" fmla="*/ 697407 h 2530474"/>
                <a:gd name="connsiteX9" fmla="*/ 407977 w 1279644"/>
                <a:gd name="connsiteY9" fmla="*/ 1512747 h 2530474"/>
                <a:gd name="connsiteX10" fmla="*/ 368516 w 1279644"/>
                <a:gd name="connsiteY10" fmla="*/ 2530358 h 2530474"/>
                <a:gd name="connsiteX11" fmla="*/ 146729 w 1279644"/>
                <a:gd name="connsiteY11" fmla="*/ 2521758 h 2530474"/>
                <a:gd name="connsiteX12" fmla="*/ 48936 w 1279644"/>
                <a:gd name="connsiteY12" fmla="*/ 2348109 h 2530474"/>
                <a:gd name="connsiteX13" fmla="*/ 89915 w 1279644"/>
                <a:gd name="connsiteY13" fmla="*/ 1291359 h 2530474"/>
                <a:gd name="connsiteX14" fmla="*/ 55652 w 1279644"/>
                <a:gd name="connsiteY14" fmla="*/ 153296 h 2530474"/>
                <a:gd name="connsiteX15" fmla="*/ 1049193 w 1279644"/>
                <a:gd name="connsiteY15" fmla="*/ 139560 h 25304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1279644" h="2530474">
                  <a:moveTo>
                    <a:pt x="1049193" y="139560"/>
                  </a:moveTo>
                  <a:cubicBezTo>
                    <a:pt x="1049193" y="139560"/>
                    <a:pt x="1168526" y="431638"/>
                    <a:pt x="1212617" y="642402"/>
                  </a:cubicBezTo>
                  <a:cubicBezTo>
                    <a:pt x="1256707" y="853166"/>
                    <a:pt x="1323855" y="1143220"/>
                    <a:pt x="1237483" y="1348925"/>
                  </a:cubicBezTo>
                  <a:cubicBezTo>
                    <a:pt x="1151110" y="1554630"/>
                    <a:pt x="905546" y="2159206"/>
                    <a:pt x="903016" y="2224437"/>
                  </a:cubicBezTo>
                  <a:cubicBezTo>
                    <a:pt x="900486" y="2289669"/>
                    <a:pt x="924049" y="2355912"/>
                    <a:pt x="871864" y="2353888"/>
                  </a:cubicBezTo>
                  <a:cubicBezTo>
                    <a:pt x="819679" y="2351865"/>
                    <a:pt x="535696" y="2262457"/>
                    <a:pt x="524168" y="2222812"/>
                  </a:cubicBezTo>
                  <a:cubicBezTo>
                    <a:pt x="512639" y="2183168"/>
                    <a:pt x="621057" y="2082844"/>
                    <a:pt x="621057" y="2082844"/>
                  </a:cubicBezTo>
                  <a:lnTo>
                    <a:pt x="888774" y="1243942"/>
                  </a:lnTo>
                  <a:lnTo>
                    <a:pt x="609452" y="697407"/>
                  </a:lnTo>
                  <a:lnTo>
                    <a:pt x="407977" y="1512747"/>
                  </a:lnTo>
                  <a:lnTo>
                    <a:pt x="368516" y="2530358"/>
                  </a:lnTo>
                  <a:cubicBezTo>
                    <a:pt x="368516" y="2530358"/>
                    <a:pt x="174846" y="2470584"/>
                    <a:pt x="146729" y="2521758"/>
                  </a:cubicBezTo>
                  <a:cubicBezTo>
                    <a:pt x="146729" y="2521758"/>
                    <a:pt x="59959" y="2400800"/>
                    <a:pt x="48936" y="2348109"/>
                  </a:cubicBezTo>
                  <a:cubicBezTo>
                    <a:pt x="37914" y="2295417"/>
                    <a:pt x="89915" y="1291359"/>
                    <a:pt x="89915" y="1291359"/>
                  </a:cubicBezTo>
                  <a:cubicBezTo>
                    <a:pt x="89915" y="1291359"/>
                    <a:pt x="-87858" y="147731"/>
                    <a:pt x="55652" y="153296"/>
                  </a:cubicBezTo>
                  <a:cubicBezTo>
                    <a:pt x="199161" y="158861"/>
                    <a:pt x="761270" y="-185187"/>
                    <a:pt x="1049193" y="139560"/>
                  </a:cubicBezTo>
                  <a:close/>
                </a:path>
              </a:pathLst>
            </a:custGeom>
            <a:solidFill>
              <a:srgbClr val="03A0B1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2" name="Freeform: Shape 212">
              <a:extLst>
                <a:ext uri="{FF2B5EF4-FFF2-40B4-BE49-F238E27FC236}">
                  <a16:creationId xmlns:a16="http://schemas.microsoft.com/office/drawing/2014/main" id="{283AAB98-7343-41CB-83EC-4B26749A16FE}"/>
                </a:ext>
              </a:extLst>
            </p:cNvPr>
            <p:cNvSpPr/>
            <p:nvPr/>
          </p:nvSpPr>
          <p:spPr>
            <a:xfrm flipH="1">
              <a:off x="10919043" y="5674683"/>
              <a:ext cx="452792" cy="403699"/>
            </a:xfrm>
            <a:custGeom>
              <a:avLst/>
              <a:gdLst>
                <a:gd name="connsiteX0" fmla="*/ 403967 w 606914"/>
                <a:gd name="connsiteY0" fmla="*/ 89797 h 541111"/>
                <a:gd name="connsiteX1" fmla="*/ 548886 w 606914"/>
                <a:gd name="connsiteY1" fmla="*/ 395932 h 541111"/>
                <a:gd name="connsiteX2" fmla="*/ 582460 w 606914"/>
                <a:gd name="connsiteY2" fmla="*/ 540960 h 541111"/>
                <a:gd name="connsiteX3" fmla="*/ 249833 w 606914"/>
                <a:gd name="connsiteY3" fmla="*/ 358204 h 541111"/>
                <a:gd name="connsiteX4" fmla="*/ 543 w 606914"/>
                <a:gd name="connsiteY4" fmla="*/ 48021 h 541111"/>
                <a:gd name="connsiteX5" fmla="*/ 106937 w 606914"/>
                <a:gd name="connsiteY5" fmla="*/ -117 h 54111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06914" h="541111">
                  <a:moveTo>
                    <a:pt x="403967" y="89797"/>
                  </a:moveTo>
                  <a:cubicBezTo>
                    <a:pt x="403967" y="89797"/>
                    <a:pt x="536346" y="382380"/>
                    <a:pt x="548886" y="395932"/>
                  </a:cubicBezTo>
                  <a:cubicBezTo>
                    <a:pt x="561427" y="409485"/>
                    <a:pt x="647692" y="543489"/>
                    <a:pt x="582460" y="540960"/>
                  </a:cubicBezTo>
                  <a:cubicBezTo>
                    <a:pt x="517229" y="538430"/>
                    <a:pt x="363203" y="467127"/>
                    <a:pt x="249833" y="358204"/>
                  </a:cubicBezTo>
                  <a:cubicBezTo>
                    <a:pt x="136464" y="249281"/>
                    <a:pt x="-13009" y="60562"/>
                    <a:pt x="543" y="48021"/>
                  </a:cubicBezTo>
                  <a:cubicBezTo>
                    <a:pt x="14095" y="35481"/>
                    <a:pt x="106937" y="-117"/>
                    <a:pt x="106937" y="-117"/>
                  </a:cubicBezTo>
                  <a:close/>
                </a:path>
              </a:pathLst>
            </a:custGeom>
            <a:solidFill>
              <a:srgbClr val="01525B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3" name="Freeform: Shape 213">
              <a:extLst>
                <a:ext uri="{FF2B5EF4-FFF2-40B4-BE49-F238E27FC236}">
                  <a16:creationId xmlns:a16="http://schemas.microsoft.com/office/drawing/2014/main" id="{418ACC44-AB1F-44F9-BBE2-105C8587BF84}"/>
                </a:ext>
              </a:extLst>
            </p:cNvPr>
            <p:cNvSpPr/>
            <p:nvPr/>
          </p:nvSpPr>
          <p:spPr>
            <a:xfrm flipH="1">
              <a:off x="11430607" y="5845281"/>
              <a:ext cx="220383" cy="251293"/>
            </a:xfrm>
            <a:custGeom>
              <a:avLst/>
              <a:gdLst>
                <a:gd name="connsiteX0" fmla="*/ 249207 w 295398"/>
                <a:gd name="connsiteY0" fmla="*/ 23542 h 336828"/>
                <a:gd name="connsiteX1" fmla="*/ 281263 w 295398"/>
                <a:gd name="connsiteY1" fmla="*/ 207707 h 336828"/>
                <a:gd name="connsiteX2" fmla="*/ 237065 w 295398"/>
                <a:gd name="connsiteY2" fmla="*/ 336652 h 336828"/>
                <a:gd name="connsiteX3" fmla="*/ 3244 w 295398"/>
                <a:gd name="connsiteY3" fmla="*/ 301453 h 336828"/>
                <a:gd name="connsiteX4" fmla="*/ 6785 w 295398"/>
                <a:gd name="connsiteY4" fmla="*/ 210129 h 336828"/>
                <a:gd name="connsiteX5" fmla="*/ 53513 w 295398"/>
                <a:gd name="connsiteY5" fmla="*/ 15953 h 336828"/>
                <a:gd name="connsiteX6" fmla="*/ 249207 w 295398"/>
                <a:gd name="connsiteY6" fmla="*/ 23542 h 3368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95398" h="336828">
                  <a:moveTo>
                    <a:pt x="249207" y="23542"/>
                  </a:moveTo>
                  <a:cubicBezTo>
                    <a:pt x="249207" y="23542"/>
                    <a:pt x="257194" y="154510"/>
                    <a:pt x="281263" y="207707"/>
                  </a:cubicBezTo>
                  <a:cubicBezTo>
                    <a:pt x="305332" y="260904"/>
                    <a:pt x="302297" y="339182"/>
                    <a:pt x="237065" y="336652"/>
                  </a:cubicBezTo>
                  <a:cubicBezTo>
                    <a:pt x="171834" y="334123"/>
                    <a:pt x="3244" y="301453"/>
                    <a:pt x="3244" y="301453"/>
                  </a:cubicBezTo>
                  <a:cubicBezTo>
                    <a:pt x="3244" y="301453"/>
                    <a:pt x="-6767" y="222670"/>
                    <a:pt x="6785" y="210129"/>
                  </a:cubicBezTo>
                  <a:cubicBezTo>
                    <a:pt x="20337" y="197589"/>
                    <a:pt x="78088" y="56103"/>
                    <a:pt x="53513" y="15953"/>
                  </a:cubicBezTo>
                  <a:cubicBezTo>
                    <a:pt x="28938" y="-24198"/>
                    <a:pt x="249207" y="23542"/>
                    <a:pt x="249207" y="23542"/>
                  </a:cubicBezTo>
                  <a:close/>
                </a:path>
              </a:pathLst>
            </a:custGeom>
            <a:solidFill>
              <a:srgbClr val="01525B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4" name="Freeform: Shape 214">
              <a:extLst>
                <a:ext uri="{FF2B5EF4-FFF2-40B4-BE49-F238E27FC236}">
                  <a16:creationId xmlns:a16="http://schemas.microsoft.com/office/drawing/2014/main" id="{54D6881B-E507-40A1-A498-0C57ABE0D0A7}"/>
                </a:ext>
              </a:extLst>
            </p:cNvPr>
            <p:cNvSpPr/>
            <p:nvPr/>
          </p:nvSpPr>
          <p:spPr>
            <a:xfrm flipH="1">
              <a:off x="11395594" y="2692072"/>
              <a:ext cx="294122" cy="346325"/>
            </a:xfrm>
            <a:custGeom>
              <a:avLst/>
              <a:gdLst>
                <a:gd name="connsiteX0" fmla="*/ 204609 w 394236"/>
                <a:gd name="connsiteY0" fmla="*/ -117 h 464208"/>
                <a:gd name="connsiteX1" fmla="*/ 11337 w 394236"/>
                <a:gd name="connsiteY1" fmla="*/ 266773 h 464208"/>
                <a:gd name="connsiteX2" fmla="*/ 109636 w 394236"/>
                <a:gd name="connsiteY2" fmla="*/ 427375 h 464208"/>
                <a:gd name="connsiteX3" fmla="*/ 382596 w 394236"/>
                <a:gd name="connsiteY3" fmla="*/ 464092 h 464208"/>
                <a:gd name="connsiteX4" fmla="*/ 393221 w 394236"/>
                <a:gd name="connsiteY4" fmla="*/ 190120 h 464208"/>
                <a:gd name="connsiteX5" fmla="*/ 204609 w 394236"/>
                <a:gd name="connsiteY5" fmla="*/ -117 h 464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94236" h="464208">
                  <a:moveTo>
                    <a:pt x="204609" y="-117"/>
                  </a:moveTo>
                  <a:cubicBezTo>
                    <a:pt x="204609" y="-117"/>
                    <a:pt x="65546" y="216611"/>
                    <a:pt x="11337" y="266773"/>
                  </a:cubicBezTo>
                  <a:cubicBezTo>
                    <a:pt x="-42872" y="316934"/>
                    <a:pt x="109636" y="427375"/>
                    <a:pt x="109636" y="427375"/>
                  </a:cubicBezTo>
                  <a:lnTo>
                    <a:pt x="382596" y="464092"/>
                  </a:lnTo>
                  <a:cubicBezTo>
                    <a:pt x="382596" y="464092"/>
                    <a:pt x="379163" y="215706"/>
                    <a:pt x="393221" y="190120"/>
                  </a:cubicBezTo>
                  <a:cubicBezTo>
                    <a:pt x="407279" y="164533"/>
                    <a:pt x="204609" y="-117"/>
                    <a:pt x="204609" y="-117"/>
                  </a:cubicBezTo>
                  <a:close/>
                </a:path>
              </a:pathLst>
            </a:custGeom>
            <a:solidFill>
              <a:srgbClr val="FFB9B9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5" name="Freeform: Shape 215">
              <a:extLst>
                <a:ext uri="{FF2B5EF4-FFF2-40B4-BE49-F238E27FC236}">
                  <a16:creationId xmlns:a16="http://schemas.microsoft.com/office/drawing/2014/main" id="{D07573D7-9030-4802-A8EB-55D38AFACED6}"/>
                </a:ext>
              </a:extLst>
            </p:cNvPr>
            <p:cNvSpPr/>
            <p:nvPr/>
          </p:nvSpPr>
          <p:spPr>
            <a:xfrm flipH="1">
              <a:off x="11143371" y="2859098"/>
              <a:ext cx="612955" cy="1081554"/>
            </a:xfrm>
            <a:custGeom>
              <a:avLst/>
              <a:gdLst>
                <a:gd name="connsiteX0" fmla="*/ 531148 w 821594"/>
                <a:gd name="connsiteY0" fmla="*/ 59589 h 1449695"/>
                <a:gd name="connsiteX1" fmla="*/ 422730 w 821594"/>
                <a:gd name="connsiteY1" fmla="*/ 159912 h 1449695"/>
                <a:gd name="connsiteX2" fmla="*/ 89091 w 821594"/>
                <a:gd name="connsiteY2" fmla="*/ 3249 h 1449695"/>
                <a:gd name="connsiteX3" fmla="*/ -317 w 821594"/>
                <a:gd name="connsiteY3" fmla="*/ 287232 h 1449695"/>
                <a:gd name="connsiteX4" fmla="*/ 660169 w 821594"/>
                <a:gd name="connsiteY4" fmla="*/ 1449579 h 1449695"/>
                <a:gd name="connsiteX5" fmla="*/ 821278 w 821594"/>
                <a:gd name="connsiteY5" fmla="*/ 1338233 h 1449695"/>
                <a:gd name="connsiteX6" fmla="*/ 743215 w 821594"/>
                <a:gd name="connsiteY6" fmla="*/ 655779 h 1449695"/>
                <a:gd name="connsiteX7" fmla="*/ 679103 w 821594"/>
                <a:gd name="connsiteY7" fmla="*/ 287447 h 14496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821594" h="1449695">
                  <a:moveTo>
                    <a:pt x="531148" y="59589"/>
                  </a:moveTo>
                  <a:cubicBezTo>
                    <a:pt x="531148" y="59589"/>
                    <a:pt x="474915" y="161936"/>
                    <a:pt x="422730" y="159912"/>
                  </a:cubicBezTo>
                  <a:cubicBezTo>
                    <a:pt x="370545" y="157889"/>
                    <a:pt x="100620" y="42894"/>
                    <a:pt x="89091" y="3249"/>
                  </a:cubicBezTo>
                  <a:cubicBezTo>
                    <a:pt x="77562" y="-36395"/>
                    <a:pt x="-317" y="287232"/>
                    <a:pt x="-317" y="287232"/>
                  </a:cubicBezTo>
                  <a:lnTo>
                    <a:pt x="660169" y="1449579"/>
                  </a:lnTo>
                  <a:lnTo>
                    <a:pt x="821278" y="1338233"/>
                  </a:lnTo>
                  <a:lnTo>
                    <a:pt x="743215" y="655779"/>
                  </a:lnTo>
                  <a:lnTo>
                    <a:pt x="679103" y="287447"/>
                  </a:lnTo>
                  <a:close/>
                </a:path>
              </a:pathLst>
            </a:custGeom>
            <a:solidFill>
              <a:srgbClr val="03A0B1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6" name="Freeform: Shape 216">
              <a:extLst>
                <a:ext uri="{FF2B5EF4-FFF2-40B4-BE49-F238E27FC236}">
                  <a16:creationId xmlns:a16="http://schemas.microsoft.com/office/drawing/2014/main" id="{288FED1F-838A-4638-BDB8-5F38301183A9}"/>
                </a:ext>
              </a:extLst>
            </p:cNvPr>
            <p:cNvSpPr/>
            <p:nvPr/>
          </p:nvSpPr>
          <p:spPr>
            <a:xfrm flipH="1">
              <a:off x="10895865" y="2800519"/>
              <a:ext cx="1014381" cy="1571227"/>
            </a:xfrm>
            <a:custGeom>
              <a:avLst/>
              <a:gdLst>
                <a:gd name="connsiteX0" fmla="*/ 271041 w 1359658"/>
                <a:gd name="connsiteY0" fmla="*/ 1178359 h 2106044"/>
                <a:gd name="connsiteX1" fmla="*/ 311561 w 1359658"/>
                <a:gd name="connsiteY1" fmla="*/ 1349787 h 2106044"/>
                <a:gd name="connsiteX2" fmla="*/ 311126 w 1359658"/>
                <a:gd name="connsiteY2" fmla="*/ 1357610 h 2106044"/>
                <a:gd name="connsiteX3" fmla="*/ 244435 w 1359658"/>
                <a:gd name="connsiteY3" fmla="*/ 1719563 h 2106044"/>
                <a:gd name="connsiteX4" fmla="*/ 278784 w 1359658"/>
                <a:gd name="connsiteY4" fmla="*/ 1858086 h 2106044"/>
                <a:gd name="connsiteX5" fmla="*/ 663596 w 1359658"/>
                <a:gd name="connsiteY5" fmla="*/ 2042866 h 2106044"/>
                <a:gd name="connsiteX6" fmla="*/ 1134274 w 1359658"/>
                <a:gd name="connsiteY6" fmla="*/ 2034986 h 2106044"/>
                <a:gd name="connsiteX7" fmla="*/ 1091195 w 1359658"/>
                <a:gd name="connsiteY7" fmla="*/ 1798129 h 2106044"/>
                <a:gd name="connsiteX8" fmla="*/ 1334016 w 1359658"/>
                <a:gd name="connsiteY8" fmla="*/ 1938205 h 2106044"/>
                <a:gd name="connsiteX9" fmla="*/ 1340086 w 1359658"/>
                <a:gd name="connsiteY9" fmla="*/ 1781649 h 2106044"/>
                <a:gd name="connsiteX10" fmla="*/ 1222777 w 1359658"/>
                <a:gd name="connsiteY10" fmla="*/ 1437386 h 2106044"/>
                <a:gd name="connsiteX11" fmla="*/ 1041248 w 1359658"/>
                <a:gd name="connsiteY11" fmla="*/ 1064502 h 2106044"/>
                <a:gd name="connsiteX12" fmla="*/ 916059 w 1359658"/>
                <a:gd name="connsiteY12" fmla="*/ 249560 h 2106044"/>
                <a:gd name="connsiteX13" fmla="*/ 803196 w 1359658"/>
                <a:gd name="connsiteY13" fmla="*/ 127590 h 2106044"/>
                <a:gd name="connsiteX14" fmla="*/ 684767 w 1359658"/>
                <a:gd name="connsiteY14" fmla="*/ 149129 h 2106044"/>
                <a:gd name="connsiteX15" fmla="*/ 793078 w 1359658"/>
                <a:gd name="connsiteY15" fmla="*/ 388516 h 2106044"/>
                <a:gd name="connsiteX16" fmla="*/ 907352 w 1359658"/>
                <a:gd name="connsiteY16" fmla="*/ 811056 h 2106044"/>
                <a:gd name="connsiteX17" fmla="*/ 888235 w 1359658"/>
                <a:gd name="connsiteY17" fmla="*/ 967106 h 2106044"/>
                <a:gd name="connsiteX18" fmla="*/ 668073 w 1359658"/>
                <a:gd name="connsiteY18" fmla="*/ 579657 h 2106044"/>
                <a:gd name="connsiteX19" fmla="*/ 394714 w 1359658"/>
                <a:gd name="connsiteY19" fmla="*/ 216277 h 2106044"/>
                <a:gd name="connsiteX20" fmla="*/ 384066 w 1359658"/>
                <a:gd name="connsiteY20" fmla="*/ 25886 h 2106044"/>
                <a:gd name="connsiteX21" fmla="*/ 174951 w 1359658"/>
                <a:gd name="connsiteY21" fmla="*/ 155492 h 2106044"/>
                <a:gd name="connsiteX22" fmla="*/ 35417 w 1359658"/>
                <a:gd name="connsiteY22" fmla="*/ 525857 h 2106044"/>
                <a:gd name="connsiteX23" fmla="*/ 18686 w 1359658"/>
                <a:gd name="connsiteY23" fmla="*/ 815793 h 2106044"/>
                <a:gd name="connsiteX24" fmla="*/ 271041 w 1359658"/>
                <a:gd name="connsiteY24" fmla="*/ 1178359 h 21060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1359658" h="2106044">
                  <a:moveTo>
                    <a:pt x="271041" y="1178359"/>
                  </a:moveTo>
                  <a:cubicBezTo>
                    <a:pt x="297387" y="1233474"/>
                    <a:pt x="313842" y="1290948"/>
                    <a:pt x="311561" y="1349787"/>
                  </a:cubicBezTo>
                  <a:cubicBezTo>
                    <a:pt x="311460" y="1352396"/>
                    <a:pt x="311358" y="1355005"/>
                    <a:pt x="311126" y="1357610"/>
                  </a:cubicBezTo>
                  <a:cubicBezTo>
                    <a:pt x="304876" y="1478358"/>
                    <a:pt x="260394" y="1618006"/>
                    <a:pt x="244435" y="1719563"/>
                  </a:cubicBezTo>
                  <a:cubicBezTo>
                    <a:pt x="232856" y="1792413"/>
                    <a:pt x="236151" y="1845588"/>
                    <a:pt x="278784" y="1858086"/>
                  </a:cubicBezTo>
                  <a:cubicBezTo>
                    <a:pt x="382142" y="1888227"/>
                    <a:pt x="263714" y="1909766"/>
                    <a:pt x="663596" y="2042866"/>
                  </a:cubicBezTo>
                  <a:cubicBezTo>
                    <a:pt x="1063477" y="2175966"/>
                    <a:pt x="1133262" y="2061078"/>
                    <a:pt x="1134274" y="2034986"/>
                  </a:cubicBezTo>
                  <a:cubicBezTo>
                    <a:pt x="1135286" y="2008893"/>
                    <a:pt x="1077643" y="1810669"/>
                    <a:pt x="1091195" y="1798129"/>
                  </a:cubicBezTo>
                  <a:cubicBezTo>
                    <a:pt x="1104748" y="1785589"/>
                    <a:pt x="1280819" y="1962273"/>
                    <a:pt x="1334016" y="1938205"/>
                  </a:cubicBezTo>
                  <a:cubicBezTo>
                    <a:pt x="1387213" y="1914136"/>
                    <a:pt x="1340086" y="1781649"/>
                    <a:pt x="1340086" y="1781649"/>
                  </a:cubicBezTo>
                  <a:cubicBezTo>
                    <a:pt x="1340086" y="1781649"/>
                    <a:pt x="1220248" y="1502618"/>
                    <a:pt x="1222777" y="1437386"/>
                  </a:cubicBezTo>
                  <a:cubicBezTo>
                    <a:pt x="1225307" y="1372154"/>
                    <a:pt x="1041248" y="1064502"/>
                    <a:pt x="1041248" y="1064502"/>
                  </a:cubicBezTo>
                  <a:lnTo>
                    <a:pt x="916059" y="249560"/>
                  </a:lnTo>
                  <a:cubicBezTo>
                    <a:pt x="916059" y="249560"/>
                    <a:pt x="867921" y="143166"/>
                    <a:pt x="803196" y="127590"/>
                  </a:cubicBezTo>
                  <a:cubicBezTo>
                    <a:pt x="738470" y="112014"/>
                    <a:pt x="684767" y="149129"/>
                    <a:pt x="684767" y="149129"/>
                  </a:cubicBezTo>
                  <a:lnTo>
                    <a:pt x="793078" y="388516"/>
                  </a:lnTo>
                  <a:lnTo>
                    <a:pt x="907352" y="811056"/>
                  </a:lnTo>
                  <a:lnTo>
                    <a:pt x="888235" y="967106"/>
                  </a:lnTo>
                  <a:cubicBezTo>
                    <a:pt x="888235" y="967106"/>
                    <a:pt x="755349" y="687569"/>
                    <a:pt x="668073" y="579657"/>
                  </a:cubicBezTo>
                  <a:cubicBezTo>
                    <a:pt x="580796" y="471746"/>
                    <a:pt x="394714" y="216277"/>
                    <a:pt x="394714" y="216277"/>
                  </a:cubicBezTo>
                  <a:cubicBezTo>
                    <a:pt x="394714" y="216277"/>
                    <a:pt x="351271" y="69691"/>
                    <a:pt x="384066" y="25886"/>
                  </a:cubicBezTo>
                  <a:cubicBezTo>
                    <a:pt x="416867" y="-18050"/>
                    <a:pt x="247265" y="-24627"/>
                    <a:pt x="174951" y="155492"/>
                  </a:cubicBezTo>
                  <a:cubicBezTo>
                    <a:pt x="136623" y="250954"/>
                    <a:pt x="74397" y="393312"/>
                    <a:pt x="35417" y="525857"/>
                  </a:cubicBezTo>
                  <a:cubicBezTo>
                    <a:pt x="681" y="643278"/>
                    <a:pt x="-15727" y="753049"/>
                    <a:pt x="18686" y="815793"/>
                  </a:cubicBezTo>
                  <a:cubicBezTo>
                    <a:pt x="71283" y="911646"/>
                    <a:pt x="203589" y="1037637"/>
                    <a:pt x="271041" y="1178359"/>
                  </a:cubicBezTo>
                  <a:close/>
                </a:path>
              </a:pathLst>
            </a:custGeom>
            <a:solidFill>
              <a:srgbClr val="04C4D9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7" name="Freeform: Shape 217">
              <a:extLst>
                <a:ext uri="{FF2B5EF4-FFF2-40B4-BE49-F238E27FC236}">
                  <a16:creationId xmlns:a16="http://schemas.microsoft.com/office/drawing/2014/main" id="{CB80CF8C-CD7A-4B37-87E7-01A49E263764}"/>
                </a:ext>
              </a:extLst>
            </p:cNvPr>
            <p:cNvSpPr/>
            <p:nvPr/>
          </p:nvSpPr>
          <p:spPr>
            <a:xfrm flipH="1">
              <a:off x="11668613" y="3168734"/>
              <a:ext cx="241633" cy="510994"/>
            </a:xfrm>
            <a:custGeom>
              <a:avLst/>
              <a:gdLst>
                <a:gd name="connsiteX0" fmla="*/ 18686 w 323880"/>
                <a:gd name="connsiteY0" fmla="*/ 322245 h 684927"/>
                <a:gd name="connsiteX1" fmla="*/ 271041 w 323880"/>
                <a:gd name="connsiteY1" fmla="*/ 684811 h 684927"/>
                <a:gd name="connsiteX2" fmla="*/ 310150 w 323880"/>
                <a:gd name="connsiteY2" fmla="*/ 555668 h 684927"/>
                <a:gd name="connsiteX3" fmla="*/ 148751 w 323880"/>
                <a:gd name="connsiteY3" fmla="*/ 641 h 684927"/>
                <a:gd name="connsiteX4" fmla="*/ 35417 w 323880"/>
                <a:gd name="connsiteY4" fmla="*/ 32308 h 684927"/>
                <a:gd name="connsiteX5" fmla="*/ 18686 w 323880"/>
                <a:gd name="connsiteY5" fmla="*/ 322245 h 684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323880" h="684927">
                  <a:moveTo>
                    <a:pt x="18686" y="322245"/>
                  </a:moveTo>
                  <a:cubicBezTo>
                    <a:pt x="71283" y="418098"/>
                    <a:pt x="203589" y="544088"/>
                    <a:pt x="271041" y="684811"/>
                  </a:cubicBezTo>
                  <a:cubicBezTo>
                    <a:pt x="288658" y="621340"/>
                    <a:pt x="310150" y="555668"/>
                    <a:pt x="310150" y="555668"/>
                  </a:cubicBezTo>
                  <a:cubicBezTo>
                    <a:pt x="310150" y="555668"/>
                    <a:pt x="392583" y="114624"/>
                    <a:pt x="148751" y="641"/>
                  </a:cubicBezTo>
                  <a:cubicBezTo>
                    <a:pt x="108349" y="-3265"/>
                    <a:pt x="67942" y="8025"/>
                    <a:pt x="35417" y="32308"/>
                  </a:cubicBezTo>
                  <a:cubicBezTo>
                    <a:pt x="681" y="149730"/>
                    <a:pt x="-15727" y="259500"/>
                    <a:pt x="18686" y="322245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8" name="Freeform: Shape 218">
              <a:extLst>
                <a:ext uri="{FF2B5EF4-FFF2-40B4-BE49-F238E27FC236}">
                  <a16:creationId xmlns:a16="http://schemas.microsoft.com/office/drawing/2014/main" id="{40BEB3E0-980D-4A19-99D2-E1062A9A20FA}"/>
                </a:ext>
              </a:extLst>
            </p:cNvPr>
            <p:cNvSpPr/>
            <p:nvPr/>
          </p:nvSpPr>
          <p:spPr>
            <a:xfrm flipH="1">
              <a:off x="10783536" y="3388498"/>
              <a:ext cx="405461" cy="264685"/>
            </a:xfrm>
            <a:custGeom>
              <a:avLst/>
              <a:gdLst>
                <a:gd name="connsiteX0" fmla="*/ 19893 w 543472"/>
                <a:gd name="connsiteY0" fmla="*/ -117 h 354779"/>
                <a:gd name="connsiteX1" fmla="*/ 226610 w 543472"/>
                <a:gd name="connsiteY1" fmla="*/ 60163 h 354779"/>
                <a:gd name="connsiteX2" fmla="*/ 513629 w 543472"/>
                <a:gd name="connsiteY2" fmla="*/ 71293 h 354779"/>
                <a:gd name="connsiteX3" fmla="*/ 543156 w 543472"/>
                <a:gd name="connsiteY3" fmla="*/ 320690 h 354779"/>
                <a:gd name="connsiteX4" fmla="*/ 71466 w 543472"/>
                <a:gd name="connsiteY4" fmla="*/ 354663 h 354779"/>
                <a:gd name="connsiteX5" fmla="*/ 19893 w 543472"/>
                <a:gd name="connsiteY5" fmla="*/ -117 h 354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3472" h="354779">
                  <a:moveTo>
                    <a:pt x="19893" y="-117"/>
                  </a:moveTo>
                  <a:lnTo>
                    <a:pt x="226610" y="60163"/>
                  </a:lnTo>
                  <a:lnTo>
                    <a:pt x="513629" y="71293"/>
                  </a:lnTo>
                  <a:lnTo>
                    <a:pt x="543156" y="320690"/>
                  </a:lnTo>
                  <a:lnTo>
                    <a:pt x="71466" y="354663"/>
                  </a:lnTo>
                  <a:cubicBezTo>
                    <a:pt x="71466" y="354663"/>
                    <a:pt x="-46350" y="23446"/>
                    <a:pt x="19893" y="-117"/>
                  </a:cubicBezTo>
                  <a:close/>
                </a:path>
              </a:pathLst>
            </a:custGeom>
            <a:solidFill>
              <a:srgbClr val="04C4D9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39" name="Freeform: Shape 219">
              <a:extLst>
                <a:ext uri="{FF2B5EF4-FFF2-40B4-BE49-F238E27FC236}">
                  <a16:creationId xmlns:a16="http://schemas.microsoft.com/office/drawing/2014/main" id="{EF2AD81F-BDCF-4A56-9632-BD4E79245495}"/>
                </a:ext>
              </a:extLst>
            </p:cNvPr>
            <p:cNvSpPr/>
            <p:nvPr/>
          </p:nvSpPr>
          <p:spPr>
            <a:xfrm flipH="1">
              <a:off x="11259183" y="4014104"/>
              <a:ext cx="236852" cy="123108"/>
            </a:xfrm>
            <a:custGeom>
              <a:avLst/>
              <a:gdLst>
                <a:gd name="connsiteX0" fmla="*/ 94361 w 317472"/>
                <a:gd name="connsiteY0" fmla="*/ -117 h 165012"/>
                <a:gd name="connsiteX1" fmla="*/ 307789 w 317472"/>
                <a:gd name="connsiteY1" fmla="*/ 128985 h 165012"/>
                <a:gd name="connsiteX2" fmla="*/ -317 w 317472"/>
                <a:gd name="connsiteY2" fmla="*/ 124713 h 165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317472" h="165012">
                  <a:moveTo>
                    <a:pt x="94361" y="-117"/>
                  </a:moveTo>
                  <a:cubicBezTo>
                    <a:pt x="94361" y="-117"/>
                    <a:pt x="370908" y="45765"/>
                    <a:pt x="307789" y="128985"/>
                  </a:cubicBezTo>
                  <a:cubicBezTo>
                    <a:pt x="244670" y="212205"/>
                    <a:pt x="-317" y="124713"/>
                    <a:pt x="-317" y="124713"/>
                  </a:cubicBezTo>
                  <a:close/>
                </a:path>
              </a:pathLst>
            </a:custGeom>
            <a:solidFill>
              <a:srgbClr val="FFB9B9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40" name="Freeform: Shape 220">
              <a:extLst>
                <a:ext uri="{FF2B5EF4-FFF2-40B4-BE49-F238E27FC236}">
                  <a16:creationId xmlns:a16="http://schemas.microsoft.com/office/drawing/2014/main" id="{436765F2-2748-4E4A-96FB-6A3F178AB499}"/>
                </a:ext>
              </a:extLst>
            </p:cNvPr>
            <p:cNvSpPr/>
            <p:nvPr/>
          </p:nvSpPr>
          <p:spPr>
            <a:xfrm flipH="1">
              <a:off x="11374407" y="3813459"/>
              <a:ext cx="353240" cy="394524"/>
            </a:xfrm>
            <a:custGeom>
              <a:avLst/>
              <a:gdLst>
                <a:gd name="connsiteX0" fmla="*/ 66375 w 473476"/>
                <a:gd name="connsiteY0" fmla="*/ -117 h 528813"/>
                <a:gd name="connsiteX1" fmla="*/ -317 w 473476"/>
                <a:gd name="connsiteY1" fmla="*/ 361836 h 528813"/>
                <a:gd name="connsiteX2" fmla="*/ 203128 w 473476"/>
                <a:gd name="connsiteY2" fmla="*/ 519983 h 528813"/>
                <a:gd name="connsiteX3" fmla="*/ 411868 w 473476"/>
                <a:gd name="connsiteY3" fmla="*/ 528078 h 528813"/>
                <a:gd name="connsiteX4" fmla="*/ 473160 w 473476"/>
                <a:gd name="connsiteY4" fmla="*/ 295268 h 528813"/>
                <a:gd name="connsiteX5" fmla="*/ 347250 w 473476"/>
                <a:gd name="connsiteY5" fmla="*/ 172793 h 528813"/>
                <a:gd name="connsiteX6" fmla="*/ 66375 w 473476"/>
                <a:gd name="connsiteY6" fmla="*/ -117 h 5288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73476" h="528813">
                  <a:moveTo>
                    <a:pt x="66375" y="-117"/>
                  </a:moveTo>
                  <a:cubicBezTo>
                    <a:pt x="60124" y="120631"/>
                    <a:pt x="15642" y="260279"/>
                    <a:pt x="-317" y="361836"/>
                  </a:cubicBezTo>
                  <a:cubicBezTo>
                    <a:pt x="87781" y="445216"/>
                    <a:pt x="171556" y="518759"/>
                    <a:pt x="203128" y="519983"/>
                  </a:cubicBezTo>
                  <a:cubicBezTo>
                    <a:pt x="268359" y="522513"/>
                    <a:pt x="373235" y="513514"/>
                    <a:pt x="411868" y="528078"/>
                  </a:cubicBezTo>
                  <a:cubicBezTo>
                    <a:pt x="450502" y="542642"/>
                    <a:pt x="473160" y="295268"/>
                    <a:pt x="473160" y="295268"/>
                  </a:cubicBezTo>
                  <a:cubicBezTo>
                    <a:pt x="473160" y="295268"/>
                    <a:pt x="450103" y="215979"/>
                    <a:pt x="347250" y="172793"/>
                  </a:cubicBezTo>
                  <a:cubicBezTo>
                    <a:pt x="277827" y="143576"/>
                    <a:pt x="144753" y="64332"/>
                    <a:pt x="66375" y="-117"/>
                  </a:cubicBezTo>
                  <a:close/>
                </a:path>
              </a:pathLst>
            </a:custGeom>
            <a:solidFill>
              <a:srgbClr val="000000">
                <a:alpha val="10000"/>
              </a:srgbClr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41" name="Freeform: Shape 221">
              <a:extLst>
                <a:ext uri="{FF2B5EF4-FFF2-40B4-BE49-F238E27FC236}">
                  <a16:creationId xmlns:a16="http://schemas.microsoft.com/office/drawing/2014/main" id="{DE357C8B-0149-4EA0-A88C-7E8578EB79D1}"/>
                </a:ext>
              </a:extLst>
            </p:cNvPr>
            <p:cNvSpPr/>
            <p:nvPr/>
          </p:nvSpPr>
          <p:spPr>
            <a:xfrm flipH="1">
              <a:off x="11372145" y="3110243"/>
              <a:ext cx="580785" cy="1039341"/>
            </a:xfrm>
            <a:custGeom>
              <a:avLst/>
              <a:gdLst>
                <a:gd name="connsiteX0" fmla="*/ 208998 w 778475"/>
                <a:gd name="connsiteY0" fmla="*/ 763 h 1393113"/>
                <a:gd name="connsiteX1" fmla="*/ 150 w 778475"/>
                <a:gd name="connsiteY1" fmla="*/ 332378 h 1393113"/>
                <a:gd name="connsiteX2" fmla="*/ 65672 w 778475"/>
                <a:gd name="connsiteY2" fmla="*/ 1001280 h 1393113"/>
                <a:gd name="connsiteX3" fmla="*/ 508127 w 778475"/>
                <a:gd name="connsiteY3" fmla="*/ 1384283 h 1393113"/>
                <a:gd name="connsiteX4" fmla="*/ 716868 w 778475"/>
                <a:gd name="connsiteY4" fmla="*/ 1392378 h 1393113"/>
                <a:gd name="connsiteX5" fmla="*/ 778160 w 778475"/>
                <a:gd name="connsiteY5" fmla="*/ 1159568 h 1393113"/>
                <a:gd name="connsiteX6" fmla="*/ 652250 w 778475"/>
                <a:gd name="connsiteY6" fmla="*/ 1037093 h 1393113"/>
                <a:gd name="connsiteX7" fmla="*/ 309106 w 778475"/>
                <a:gd name="connsiteY7" fmla="*/ 788599 h 1393113"/>
                <a:gd name="connsiteX8" fmla="*/ 370398 w 778475"/>
                <a:gd name="connsiteY8" fmla="*/ 555790 h 1393113"/>
                <a:gd name="connsiteX9" fmla="*/ 208998 w 778475"/>
                <a:gd name="connsiteY9" fmla="*/ 763 h 13931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778475" h="1393113">
                  <a:moveTo>
                    <a:pt x="208998" y="763"/>
                  </a:moveTo>
                  <a:cubicBezTo>
                    <a:pt x="208998" y="763"/>
                    <a:pt x="-11777" y="-33930"/>
                    <a:pt x="150" y="332378"/>
                  </a:cubicBezTo>
                  <a:cubicBezTo>
                    <a:pt x="12077" y="698686"/>
                    <a:pt x="-23122" y="932507"/>
                    <a:pt x="65672" y="1001280"/>
                  </a:cubicBezTo>
                  <a:cubicBezTo>
                    <a:pt x="154467" y="1070053"/>
                    <a:pt x="442896" y="1381754"/>
                    <a:pt x="508127" y="1384283"/>
                  </a:cubicBezTo>
                  <a:cubicBezTo>
                    <a:pt x="573359" y="1386813"/>
                    <a:pt x="678235" y="1377814"/>
                    <a:pt x="716868" y="1392378"/>
                  </a:cubicBezTo>
                  <a:cubicBezTo>
                    <a:pt x="755501" y="1406942"/>
                    <a:pt x="778160" y="1159568"/>
                    <a:pt x="778160" y="1159568"/>
                  </a:cubicBezTo>
                  <a:cubicBezTo>
                    <a:pt x="778160" y="1159568"/>
                    <a:pt x="755102" y="1080279"/>
                    <a:pt x="652250" y="1037093"/>
                  </a:cubicBezTo>
                  <a:cubicBezTo>
                    <a:pt x="549397" y="993907"/>
                    <a:pt x="307083" y="840785"/>
                    <a:pt x="309106" y="788599"/>
                  </a:cubicBezTo>
                  <a:cubicBezTo>
                    <a:pt x="311130" y="736414"/>
                    <a:pt x="370398" y="555790"/>
                    <a:pt x="370398" y="555790"/>
                  </a:cubicBezTo>
                  <a:cubicBezTo>
                    <a:pt x="370398" y="555790"/>
                    <a:pt x="452830" y="114746"/>
                    <a:pt x="208998" y="763"/>
                  </a:cubicBezTo>
                  <a:close/>
                </a:path>
              </a:pathLst>
            </a:custGeom>
            <a:solidFill>
              <a:srgbClr val="04C4D9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42" name="Freeform: Shape 222">
              <a:extLst>
                <a:ext uri="{FF2B5EF4-FFF2-40B4-BE49-F238E27FC236}">
                  <a16:creationId xmlns:a16="http://schemas.microsoft.com/office/drawing/2014/main" id="{EB4E32A1-534F-4414-8DB3-F5411E2B87CC}"/>
                </a:ext>
              </a:extLst>
            </p:cNvPr>
            <p:cNvSpPr/>
            <p:nvPr/>
          </p:nvSpPr>
          <p:spPr>
            <a:xfrm flipH="1">
              <a:off x="11177295" y="2502907"/>
              <a:ext cx="428585" cy="428585"/>
            </a:xfrm>
            <a:custGeom>
              <a:avLst/>
              <a:gdLst>
                <a:gd name="connsiteX0" fmla="*/ 574468 w 574468"/>
                <a:gd name="connsiteY0" fmla="*/ 287234 h 574468"/>
                <a:gd name="connsiteX1" fmla="*/ 287234 w 574468"/>
                <a:gd name="connsiteY1" fmla="*/ 574468 h 574468"/>
                <a:gd name="connsiteX2" fmla="*/ 0 w 574468"/>
                <a:gd name="connsiteY2" fmla="*/ 287234 h 574468"/>
                <a:gd name="connsiteX3" fmla="*/ 287234 w 574468"/>
                <a:gd name="connsiteY3" fmla="*/ 0 h 574468"/>
                <a:gd name="connsiteX4" fmla="*/ 574468 w 574468"/>
                <a:gd name="connsiteY4" fmla="*/ 287234 h 5744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468" h="574468">
                  <a:moveTo>
                    <a:pt x="574468" y="287234"/>
                  </a:moveTo>
                  <a:cubicBezTo>
                    <a:pt x="574468" y="445869"/>
                    <a:pt x="445869" y="574468"/>
                    <a:pt x="287234" y="574468"/>
                  </a:cubicBezTo>
                  <a:cubicBezTo>
                    <a:pt x="128599" y="574468"/>
                    <a:pt x="0" y="445869"/>
                    <a:pt x="0" y="287234"/>
                  </a:cubicBezTo>
                  <a:cubicBezTo>
                    <a:pt x="0" y="128599"/>
                    <a:pt x="128599" y="0"/>
                    <a:pt x="287234" y="0"/>
                  </a:cubicBezTo>
                  <a:cubicBezTo>
                    <a:pt x="445869" y="0"/>
                    <a:pt x="574468" y="128599"/>
                    <a:pt x="574468" y="287234"/>
                  </a:cubicBezTo>
                  <a:close/>
                </a:path>
              </a:pathLst>
            </a:custGeom>
            <a:solidFill>
              <a:srgbClr val="FFB9B9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  <p:sp>
          <p:nvSpPr>
            <p:cNvPr id="43" name="Freeform: Shape 223">
              <a:extLst>
                <a:ext uri="{FF2B5EF4-FFF2-40B4-BE49-F238E27FC236}">
                  <a16:creationId xmlns:a16="http://schemas.microsoft.com/office/drawing/2014/main" id="{5F0F175C-BCD2-4572-BBFA-736F138853D2}"/>
                </a:ext>
              </a:extLst>
            </p:cNvPr>
            <p:cNvSpPr/>
            <p:nvPr/>
          </p:nvSpPr>
          <p:spPr>
            <a:xfrm flipH="1">
              <a:off x="11133232" y="2366777"/>
              <a:ext cx="503107" cy="396857"/>
            </a:xfrm>
            <a:custGeom>
              <a:avLst/>
              <a:gdLst>
                <a:gd name="connsiteX0" fmla="*/ 521151 w 674356"/>
                <a:gd name="connsiteY0" fmla="*/ 57893 h 531940"/>
                <a:gd name="connsiteX1" fmla="*/ 545302 w 674356"/>
                <a:gd name="connsiteY1" fmla="*/ 70012 h 531940"/>
                <a:gd name="connsiteX2" fmla="*/ 565274 w 674356"/>
                <a:gd name="connsiteY2" fmla="*/ 56178 h 531940"/>
                <a:gd name="connsiteX3" fmla="*/ 592677 w 674356"/>
                <a:gd name="connsiteY3" fmla="*/ 91325 h 531940"/>
                <a:gd name="connsiteX4" fmla="*/ 628776 w 674356"/>
                <a:gd name="connsiteY4" fmla="*/ 77448 h 531940"/>
                <a:gd name="connsiteX5" fmla="*/ 643352 w 674356"/>
                <a:gd name="connsiteY5" fmla="*/ 108215 h 531940"/>
                <a:gd name="connsiteX6" fmla="*/ 674040 w 674356"/>
                <a:gd name="connsiteY6" fmla="*/ 109241 h 531940"/>
                <a:gd name="connsiteX7" fmla="*/ 669946 w 674356"/>
                <a:gd name="connsiteY7" fmla="*/ 206967 h 531940"/>
                <a:gd name="connsiteX8" fmla="*/ 634786 w 674356"/>
                <a:gd name="connsiteY8" fmla="*/ 295543 h 531940"/>
                <a:gd name="connsiteX9" fmla="*/ 497635 w 674356"/>
                <a:gd name="connsiteY9" fmla="*/ 313163 h 531940"/>
                <a:gd name="connsiteX10" fmla="*/ 476141 w 674356"/>
                <a:gd name="connsiteY10" fmla="*/ 314338 h 531940"/>
                <a:gd name="connsiteX11" fmla="*/ 459018 w 674356"/>
                <a:gd name="connsiteY11" fmla="*/ 365720 h 531940"/>
                <a:gd name="connsiteX12" fmla="*/ 334006 w 674356"/>
                <a:gd name="connsiteY12" fmla="*/ 501295 h 531940"/>
                <a:gd name="connsiteX13" fmla="*/ 280816 w 674356"/>
                <a:gd name="connsiteY13" fmla="*/ 488314 h 531940"/>
                <a:gd name="connsiteX14" fmla="*/ 245184 w 674356"/>
                <a:gd name="connsiteY14" fmla="*/ 449877 h 531940"/>
                <a:gd name="connsiteX15" fmla="*/ 171587 w 674356"/>
                <a:gd name="connsiteY15" fmla="*/ 478242 h 531940"/>
                <a:gd name="connsiteX16" fmla="*/ 106981 w 674356"/>
                <a:gd name="connsiteY16" fmla="*/ 531324 h 531940"/>
                <a:gd name="connsiteX17" fmla="*/ 27016 w 674356"/>
                <a:gd name="connsiteY17" fmla="*/ 463344 h 531940"/>
                <a:gd name="connsiteX18" fmla="*/ 34892 w 674356"/>
                <a:gd name="connsiteY18" fmla="*/ 155421 h 531940"/>
                <a:gd name="connsiteX19" fmla="*/ 521151 w 674356"/>
                <a:gd name="connsiteY19" fmla="*/ 57893 h 5319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674356" h="531940">
                  <a:moveTo>
                    <a:pt x="521151" y="57893"/>
                  </a:moveTo>
                  <a:cubicBezTo>
                    <a:pt x="528079" y="63862"/>
                    <a:pt x="536376" y="68025"/>
                    <a:pt x="545302" y="70012"/>
                  </a:cubicBezTo>
                  <a:cubicBezTo>
                    <a:pt x="554631" y="71675"/>
                    <a:pt x="563552" y="65496"/>
                    <a:pt x="565274" y="56178"/>
                  </a:cubicBezTo>
                  <a:cubicBezTo>
                    <a:pt x="571846" y="69806"/>
                    <a:pt x="579260" y="84332"/>
                    <a:pt x="592677" y="91325"/>
                  </a:cubicBezTo>
                  <a:cubicBezTo>
                    <a:pt x="606095" y="98318"/>
                    <a:pt x="626842" y="92454"/>
                    <a:pt x="628776" y="77448"/>
                  </a:cubicBezTo>
                  <a:cubicBezTo>
                    <a:pt x="630735" y="88842"/>
                    <a:pt x="635776" y="99482"/>
                    <a:pt x="643352" y="108215"/>
                  </a:cubicBezTo>
                  <a:cubicBezTo>
                    <a:pt x="651676" y="116152"/>
                    <a:pt x="666772" y="118155"/>
                    <a:pt x="674040" y="109241"/>
                  </a:cubicBezTo>
                  <a:cubicBezTo>
                    <a:pt x="668165" y="141352"/>
                    <a:pt x="671791" y="174375"/>
                    <a:pt x="669946" y="206967"/>
                  </a:cubicBezTo>
                  <a:cubicBezTo>
                    <a:pt x="668101" y="239559"/>
                    <a:pt x="659410" y="274111"/>
                    <a:pt x="634786" y="295543"/>
                  </a:cubicBezTo>
                  <a:cubicBezTo>
                    <a:pt x="598875" y="326798"/>
                    <a:pt x="544873" y="319084"/>
                    <a:pt x="497635" y="313163"/>
                  </a:cubicBezTo>
                  <a:cubicBezTo>
                    <a:pt x="490491" y="311664"/>
                    <a:pt x="483079" y="312069"/>
                    <a:pt x="476141" y="314338"/>
                  </a:cubicBezTo>
                  <a:cubicBezTo>
                    <a:pt x="458454" y="321874"/>
                    <a:pt x="459257" y="346496"/>
                    <a:pt x="459018" y="365720"/>
                  </a:cubicBezTo>
                  <a:cubicBezTo>
                    <a:pt x="456039" y="435374"/>
                    <a:pt x="403189" y="492689"/>
                    <a:pt x="334006" y="501295"/>
                  </a:cubicBezTo>
                  <a:cubicBezTo>
                    <a:pt x="315256" y="504189"/>
                    <a:pt x="296124" y="499520"/>
                    <a:pt x="280816" y="488314"/>
                  </a:cubicBezTo>
                  <a:cubicBezTo>
                    <a:pt x="267404" y="476946"/>
                    <a:pt x="260553" y="458417"/>
                    <a:pt x="245184" y="449877"/>
                  </a:cubicBezTo>
                  <a:cubicBezTo>
                    <a:pt x="220185" y="435985"/>
                    <a:pt x="189865" y="456244"/>
                    <a:pt x="171587" y="478242"/>
                  </a:cubicBezTo>
                  <a:cubicBezTo>
                    <a:pt x="153309" y="500239"/>
                    <a:pt x="135295" y="527297"/>
                    <a:pt x="106981" y="531324"/>
                  </a:cubicBezTo>
                  <a:cubicBezTo>
                    <a:pt x="69532" y="536649"/>
                    <a:pt x="41010" y="498485"/>
                    <a:pt x="27016" y="463344"/>
                  </a:cubicBezTo>
                  <a:cubicBezTo>
                    <a:pt x="-11987" y="363840"/>
                    <a:pt x="-9147" y="252800"/>
                    <a:pt x="34892" y="155421"/>
                  </a:cubicBezTo>
                  <a:cubicBezTo>
                    <a:pt x="113085" y="-15028"/>
                    <a:pt x="380194" y="-41988"/>
                    <a:pt x="521151" y="57893"/>
                  </a:cubicBezTo>
                  <a:close/>
                </a:path>
              </a:pathLst>
            </a:custGeom>
            <a:solidFill>
              <a:srgbClr val="2F2E41"/>
            </a:solidFill>
            <a:ln w="821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ID" dirty="0"/>
            </a:p>
          </p:txBody>
        </p:sp>
      </p:grpSp>
      <p:sp>
        <p:nvSpPr>
          <p:cNvPr id="56" name="Rectangle 55"/>
          <p:cNvSpPr/>
          <p:nvPr/>
        </p:nvSpPr>
        <p:spPr>
          <a:xfrm>
            <a:off x="500585" y="1143000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7" name="Rectangle 56"/>
          <p:cNvSpPr/>
          <p:nvPr/>
        </p:nvSpPr>
        <p:spPr>
          <a:xfrm>
            <a:off x="5065200" y="1143000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8" name="Rectangle 57"/>
          <p:cNvSpPr/>
          <p:nvPr/>
        </p:nvSpPr>
        <p:spPr>
          <a:xfrm>
            <a:off x="500585" y="2039749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59" name="Rectangle 58"/>
          <p:cNvSpPr/>
          <p:nvPr/>
        </p:nvSpPr>
        <p:spPr>
          <a:xfrm>
            <a:off x="5065200" y="2039749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0" name="Rectangle 59"/>
          <p:cNvSpPr/>
          <p:nvPr/>
        </p:nvSpPr>
        <p:spPr>
          <a:xfrm>
            <a:off x="500585" y="2936498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1" name="Rectangle 60"/>
          <p:cNvSpPr/>
          <p:nvPr/>
        </p:nvSpPr>
        <p:spPr>
          <a:xfrm>
            <a:off x="5065200" y="2936498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F83CDE8A-0BCA-4CF9-8A4C-BCF469678A64}"/>
              </a:ext>
            </a:extLst>
          </p:cNvPr>
          <p:cNvSpPr/>
          <p:nvPr/>
        </p:nvSpPr>
        <p:spPr>
          <a:xfrm>
            <a:off x="1012836" y="1328000"/>
            <a:ext cx="3695640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Network Security Fundamentals</a:t>
            </a:r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4451099F-8E50-41FD-9832-2DDB33EE3CD7}"/>
              </a:ext>
            </a:extLst>
          </p:cNvPr>
          <p:cNvSpPr/>
          <p:nvPr/>
        </p:nvSpPr>
        <p:spPr>
          <a:xfrm>
            <a:off x="543702" y="1320305"/>
            <a:ext cx="46679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>
                <a:latin typeface="Rockwell" panose="02060603020205020403" pitchFamily="18" charset="0"/>
              </a:rPr>
              <a:t>01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9E053C3D-87E7-4750-A99A-C15774293294}"/>
              </a:ext>
            </a:extLst>
          </p:cNvPr>
          <p:cNvSpPr/>
          <p:nvPr/>
        </p:nvSpPr>
        <p:spPr>
          <a:xfrm>
            <a:off x="1012835" y="2078557"/>
            <a:ext cx="3559815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Identification, Authentication, and Authorization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C74CC38E-0693-4DDB-90A4-2D31ED2C6E1C}"/>
              </a:ext>
            </a:extLst>
          </p:cNvPr>
          <p:cNvSpPr/>
          <p:nvPr/>
        </p:nvSpPr>
        <p:spPr>
          <a:xfrm>
            <a:off x="1012836" y="2975305"/>
            <a:ext cx="3488827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Network Security Controls - Administrative Controls</a:t>
            </a:r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726EE8FD-A61B-4A5D-90A8-44429152AB27}"/>
              </a:ext>
            </a:extLst>
          </p:cNvPr>
          <p:cNvSpPr/>
          <p:nvPr/>
        </p:nvSpPr>
        <p:spPr>
          <a:xfrm>
            <a:off x="543702" y="2217054"/>
            <a:ext cx="46679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>
                <a:latin typeface="Rockwell" panose="02060603020205020403" pitchFamily="18" charset="0"/>
              </a:rPr>
              <a:t>02</a:t>
            </a:r>
          </a:p>
        </p:txBody>
      </p:sp>
      <p:sp>
        <p:nvSpPr>
          <p:cNvPr id="67" name="Rectangle 66">
            <a:extLst>
              <a:ext uri="{FF2B5EF4-FFF2-40B4-BE49-F238E27FC236}">
                <a16:creationId xmlns:a16="http://schemas.microsoft.com/office/drawing/2014/main" id="{21F839ED-7D8E-4552-87D3-565B76BA8494}"/>
              </a:ext>
            </a:extLst>
          </p:cNvPr>
          <p:cNvSpPr/>
          <p:nvPr/>
        </p:nvSpPr>
        <p:spPr>
          <a:xfrm>
            <a:off x="543702" y="3113803"/>
            <a:ext cx="466794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>
                <a:latin typeface="Rockwell" panose="02060603020205020403" pitchFamily="18" charset="0"/>
              </a:rPr>
              <a:t>03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B2F536AD-8208-48CD-A9F3-B56CCEA007BF}"/>
              </a:ext>
            </a:extLst>
          </p:cNvPr>
          <p:cNvSpPr/>
          <p:nvPr/>
        </p:nvSpPr>
        <p:spPr>
          <a:xfrm>
            <a:off x="5105370" y="1320305"/>
            <a:ext cx="46679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 smtClean="0">
                <a:latin typeface="Rockwell" panose="02060603020205020403" pitchFamily="18" charset="0"/>
              </a:rPr>
              <a:t>07</a:t>
            </a:r>
            <a:endParaRPr lang="en-US" sz="2000" b="1" dirty="0">
              <a:latin typeface="Rockwell" panose="02060603020205020403" pitchFamily="18" charset="0"/>
            </a:endParaRPr>
          </a:p>
        </p:txBody>
      </p:sp>
      <p:sp>
        <p:nvSpPr>
          <p:cNvPr id="69" name="Rectangle 68">
            <a:extLst>
              <a:ext uri="{FF2B5EF4-FFF2-40B4-BE49-F238E27FC236}">
                <a16:creationId xmlns:a16="http://schemas.microsoft.com/office/drawing/2014/main" id="{24999A9A-FD0B-4C50-8DB1-AEFE11AB813B}"/>
              </a:ext>
            </a:extLst>
          </p:cNvPr>
          <p:cNvSpPr/>
          <p:nvPr/>
        </p:nvSpPr>
        <p:spPr>
          <a:xfrm>
            <a:off x="5105370" y="2217054"/>
            <a:ext cx="46679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 smtClean="0">
                <a:latin typeface="Rockwell" panose="02060603020205020403" pitchFamily="18" charset="0"/>
              </a:rPr>
              <a:t>08</a:t>
            </a:r>
            <a:endParaRPr lang="en-US" sz="2000" b="1" dirty="0">
              <a:latin typeface="Rockwell" panose="02060603020205020403" pitchFamily="18" charset="0"/>
            </a:endParaRPr>
          </a:p>
        </p:txBody>
      </p:sp>
      <p:sp>
        <p:nvSpPr>
          <p:cNvPr id="70" name="Rectangle 69">
            <a:extLst>
              <a:ext uri="{FF2B5EF4-FFF2-40B4-BE49-F238E27FC236}">
                <a16:creationId xmlns:a16="http://schemas.microsoft.com/office/drawing/2014/main" id="{7F02D406-6609-477B-9110-74B89E37997A}"/>
              </a:ext>
            </a:extLst>
          </p:cNvPr>
          <p:cNvSpPr/>
          <p:nvPr/>
        </p:nvSpPr>
        <p:spPr>
          <a:xfrm>
            <a:off x="5105370" y="3113803"/>
            <a:ext cx="46679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 smtClean="0">
                <a:latin typeface="Rockwell" panose="02060603020205020403" pitchFamily="18" charset="0"/>
              </a:rPr>
              <a:t>09</a:t>
            </a:r>
            <a:endParaRPr lang="en-US" sz="2000" b="1" dirty="0">
              <a:latin typeface="Rockwell" panose="02060603020205020403" pitchFamily="18" charset="0"/>
            </a:endParaRPr>
          </a:p>
        </p:txBody>
      </p:sp>
      <p:sp>
        <p:nvSpPr>
          <p:cNvPr id="71" name="Rectangle 70"/>
          <p:cNvSpPr/>
          <p:nvPr/>
        </p:nvSpPr>
        <p:spPr>
          <a:xfrm>
            <a:off x="500585" y="3833247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2" name="Rectangle 71"/>
          <p:cNvSpPr/>
          <p:nvPr/>
        </p:nvSpPr>
        <p:spPr>
          <a:xfrm>
            <a:off x="5065200" y="3833247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3" name="Rectangle 72"/>
          <p:cNvSpPr/>
          <p:nvPr/>
        </p:nvSpPr>
        <p:spPr>
          <a:xfrm>
            <a:off x="500585" y="4729996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4" name="Rectangle 73"/>
          <p:cNvSpPr/>
          <p:nvPr/>
        </p:nvSpPr>
        <p:spPr>
          <a:xfrm>
            <a:off x="5065200" y="4729996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5" name="Rectangle 74"/>
          <p:cNvSpPr/>
          <p:nvPr/>
        </p:nvSpPr>
        <p:spPr>
          <a:xfrm>
            <a:off x="500585" y="5626744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6" name="Rectangle 75"/>
          <p:cNvSpPr/>
          <p:nvPr/>
        </p:nvSpPr>
        <p:spPr>
          <a:xfrm>
            <a:off x="5065200" y="5626744"/>
            <a:ext cx="4078800" cy="75472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endParaRPr lang="en-US" b="1" i="1" dirty="0">
              <a:solidFill>
                <a:schemeClr val="bg1"/>
              </a:solidFill>
              <a:latin typeface="+mj-lt"/>
              <a:ea typeface="Open Sans" pitchFamily="34" charset="0"/>
              <a:cs typeface="Open Sans" pitchFamily="34" charset="0"/>
            </a:endParaRPr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4451099F-8E50-41FD-9832-2DDB33EE3CD7}"/>
              </a:ext>
            </a:extLst>
          </p:cNvPr>
          <p:cNvSpPr/>
          <p:nvPr/>
        </p:nvSpPr>
        <p:spPr>
          <a:xfrm>
            <a:off x="543702" y="4010552"/>
            <a:ext cx="46679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 smtClean="0">
                <a:latin typeface="Rockwell" panose="02060603020205020403" pitchFamily="18" charset="0"/>
              </a:rPr>
              <a:t>04</a:t>
            </a:r>
            <a:endParaRPr lang="en-US" sz="2000" b="1" dirty="0">
              <a:latin typeface="Rockwell" panose="02060603020205020403" pitchFamily="18" charset="0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726EE8FD-A61B-4A5D-90A8-44429152AB27}"/>
              </a:ext>
            </a:extLst>
          </p:cNvPr>
          <p:cNvSpPr/>
          <p:nvPr/>
        </p:nvSpPr>
        <p:spPr>
          <a:xfrm>
            <a:off x="543702" y="4907301"/>
            <a:ext cx="46679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 smtClean="0">
                <a:latin typeface="Rockwell" panose="02060603020205020403" pitchFamily="18" charset="0"/>
              </a:rPr>
              <a:t>05</a:t>
            </a:r>
            <a:endParaRPr lang="en-US" sz="2000" b="1" dirty="0">
              <a:latin typeface="Rockwell" panose="02060603020205020403" pitchFamily="18" charset="0"/>
            </a:endParaRPr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21F839ED-7D8E-4552-87D3-565B76BA8494}"/>
              </a:ext>
            </a:extLst>
          </p:cNvPr>
          <p:cNvSpPr/>
          <p:nvPr/>
        </p:nvSpPr>
        <p:spPr>
          <a:xfrm>
            <a:off x="543702" y="5804049"/>
            <a:ext cx="46679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 smtClean="0">
                <a:latin typeface="Rockwell" panose="02060603020205020403" pitchFamily="18" charset="0"/>
              </a:rPr>
              <a:t>06</a:t>
            </a:r>
            <a:endParaRPr lang="en-US" sz="2000" b="1" dirty="0">
              <a:latin typeface="Rockwell" panose="02060603020205020403" pitchFamily="18" charset="0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B2F536AD-8208-48CD-A9F3-B56CCEA007BF}"/>
              </a:ext>
            </a:extLst>
          </p:cNvPr>
          <p:cNvSpPr/>
          <p:nvPr/>
        </p:nvSpPr>
        <p:spPr>
          <a:xfrm>
            <a:off x="5105370" y="4010552"/>
            <a:ext cx="46679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 smtClean="0">
                <a:latin typeface="Rockwell" panose="02060603020205020403" pitchFamily="18" charset="0"/>
              </a:rPr>
              <a:t>10</a:t>
            </a:r>
            <a:endParaRPr lang="en-US" sz="2000" b="1" dirty="0">
              <a:latin typeface="Rockwell" panose="02060603020205020403" pitchFamily="18" charset="0"/>
            </a:endParaRP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24999A9A-FD0B-4C50-8DB1-AEFE11AB813B}"/>
              </a:ext>
            </a:extLst>
          </p:cNvPr>
          <p:cNvSpPr/>
          <p:nvPr/>
        </p:nvSpPr>
        <p:spPr>
          <a:xfrm>
            <a:off x="5105370" y="4907301"/>
            <a:ext cx="46679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 smtClean="0">
                <a:latin typeface="Rockwell" panose="02060603020205020403" pitchFamily="18" charset="0"/>
              </a:rPr>
              <a:t>11</a:t>
            </a:r>
            <a:endParaRPr lang="en-US" sz="2000" b="1" dirty="0">
              <a:latin typeface="Rockwell" panose="02060603020205020403" pitchFamily="18" charset="0"/>
            </a:endParaRPr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7F02D406-6609-477B-9110-74B89E37997A}"/>
              </a:ext>
            </a:extLst>
          </p:cNvPr>
          <p:cNvSpPr/>
          <p:nvPr/>
        </p:nvSpPr>
        <p:spPr>
          <a:xfrm>
            <a:off x="5105370" y="5804049"/>
            <a:ext cx="466795" cy="400110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algn="ctr"/>
            <a:r>
              <a:rPr lang="en-US" sz="2000" b="1" dirty="0" smtClean="0">
                <a:latin typeface="Rockwell" panose="02060603020205020403" pitchFamily="18" charset="0"/>
              </a:rPr>
              <a:t>12</a:t>
            </a:r>
            <a:endParaRPr lang="en-US" sz="2000" b="1" dirty="0">
              <a:latin typeface="Rockwell" panose="02060603020205020403" pitchFamily="18" charset="0"/>
            </a:endParaRPr>
          </a:p>
        </p:txBody>
      </p:sp>
      <p:sp>
        <p:nvSpPr>
          <p:cNvPr id="83" name="Rectangle 82">
            <a:extLst>
              <a:ext uri="{FF2B5EF4-FFF2-40B4-BE49-F238E27FC236}">
                <a16:creationId xmlns:a16="http://schemas.microsoft.com/office/drawing/2014/main" id="{F83CDE8A-0BCA-4CF9-8A4C-BCF469678A64}"/>
              </a:ext>
            </a:extLst>
          </p:cNvPr>
          <p:cNvSpPr/>
          <p:nvPr/>
        </p:nvSpPr>
        <p:spPr>
          <a:xfrm>
            <a:off x="1012836" y="3872054"/>
            <a:ext cx="3534705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Network Security Controls - Physical Controls</a:t>
            </a:r>
          </a:p>
        </p:txBody>
      </p:sp>
      <p:sp>
        <p:nvSpPr>
          <p:cNvPr id="84" name="Rectangle 83">
            <a:extLst>
              <a:ext uri="{FF2B5EF4-FFF2-40B4-BE49-F238E27FC236}">
                <a16:creationId xmlns:a16="http://schemas.microsoft.com/office/drawing/2014/main" id="{9E053C3D-87E7-4750-A99A-C15774293294}"/>
              </a:ext>
            </a:extLst>
          </p:cNvPr>
          <p:cNvSpPr/>
          <p:nvPr/>
        </p:nvSpPr>
        <p:spPr>
          <a:xfrm>
            <a:off x="1012836" y="4768802"/>
            <a:ext cx="3488827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Network Security Controls - Technical Controls</a:t>
            </a:r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F83CDE8A-0BCA-4CF9-8A4C-BCF469678A64}"/>
              </a:ext>
            </a:extLst>
          </p:cNvPr>
          <p:cNvSpPr/>
          <p:nvPr/>
        </p:nvSpPr>
        <p:spPr>
          <a:xfrm>
            <a:off x="1012836" y="5665551"/>
            <a:ext cx="3534705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Virtualization and Cloud Computing</a:t>
            </a:r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F83CDE8A-0BCA-4CF9-8A4C-BCF469678A64}"/>
              </a:ext>
            </a:extLst>
          </p:cNvPr>
          <p:cNvSpPr/>
          <p:nvPr/>
        </p:nvSpPr>
        <p:spPr>
          <a:xfrm>
            <a:off x="5570560" y="1328000"/>
            <a:ext cx="3534705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Wireless Network Security</a:t>
            </a: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9E053C3D-87E7-4750-A99A-C15774293294}"/>
              </a:ext>
            </a:extLst>
          </p:cNvPr>
          <p:cNvSpPr/>
          <p:nvPr/>
        </p:nvSpPr>
        <p:spPr>
          <a:xfrm>
            <a:off x="5570560" y="2224749"/>
            <a:ext cx="3312546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Mobile Device Security</a:t>
            </a:r>
          </a:p>
        </p:txBody>
      </p:sp>
      <p:sp>
        <p:nvSpPr>
          <p:cNvPr id="88" name="Rectangle 87">
            <a:extLst>
              <a:ext uri="{FF2B5EF4-FFF2-40B4-BE49-F238E27FC236}">
                <a16:creationId xmlns:a16="http://schemas.microsoft.com/office/drawing/2014/main" id="{C74CC38E-0693-4DDB-90A4-2D31ED2C6E1C}"/>
              </a:ext>
            </a:extLst>
          </p:cNvPr>
          <p:cNvSpPr/>
          <p:nvPr/>
        </p:nvSpPr>
        <p:spPr>
          <a:xfrm>
            <a:off x="5570560" y="3121498"/>
            <a:ext cx="3629676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IoT Device Security</a:t>
            </a: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83CDE8A-0BCA-4CF9-8A4C-BCF469678A64}"/>
              </a:ext>
            </a:extLst>
          </p:cNvPr>
          <p:cNvSpPr/>
          <p:nvPr/>
        </p:nvSpPr>
        <p:spPr>
          <a:xfrm>
            <a:off x="5570560" y="4018247"/>
            <a:ext cx="3534705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Cryptography and PKI</a:t>
            </a: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9E053C3D-87E7-4750-A99A-C15774293294}"/>
              </a:ext>
            </a:extLst>
          </p:cNvPr>
          <p:cNvSpPr/>
          <p:nvPr/>
        </p:nvSpPr>
        <p:spPr>
          <a:xfrm>
            <a:off x="5570560" y="4914996"/>
            <a:ext cx="3488827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Data Security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83CDE8A-0BCA-4CF9-8A4C-BCF469678A64}"/>
              </a:ext>
            </a:extLst>
          </p:cNvPr>
          <p:cNvSpPr/>
          <p:nvPr/>
        </p:nvSpPr>
        <p:spPr>
          <a:xfrm>
            <a:off x="5570560" y="5811745"/>
            <a:ext cx="3534705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lvl="0"/>
            <a:r>
              <a:rPr lang="en-US" sz="1900" b="1" dirty="0"/>
              <a:t>Network Traffic Monitoring</a:t>
            </a:r>
          </a:p>
        </p:txBody>
      </p:sp>
    </p:spTree>
    <p:extLst>
      <p:ext uri="{BB962C8B-B14F-4D97-AF65-F5344CB8AC3E}">
        <p14:creationId xmlns:p14="http://schemas.microsoft.com/office/powerpoint/2010/main" val="756846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A655B4-891B-4623-A364-D4B2587469B7}"/>
              </a:ext>
            </a:extLst>
          </p:cNvPr>
          <p:cNvSpPr txBox="1"/>
          <p:nvPr/>
        </p:nvSpPr>
        <p:spPr>
          <a:xfrm>
            <a:off x="614799" y="232230"/>
            <a:ext cx="52843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 defTabSz="914217">
              <a:defRPr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What will you Learn?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  <a:ea typeface="+mn-ea"/>
              <a:cs typeface="+mn-cs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49B8869-22C9-4568-AF46-510522726726}"/>
              </a:ext>
            </a:extLst>
          </p:cNvPr>
          <p:cNvGrpSpPr/>
          <p:nvPr/>
        </p:nvGrpSpPr>
        <p:grpSpPr>
          <a:xfrm>
            <a:off x="126299" y="2168927"/>
            <a:ext cx="3082061" cy="3546074"/>
            <a:chOff x="4082909" y="1880222"/>
            <a:chExt cx="4347990" cy="5002591"/>
          </a:xfrm>
        </p:grpSpPr>
        <p:sp>
          <p:nvSpPr>
            <p:cNvPr id="4" name="Freeform 503">
              <a:extLst>
                <a:ext uri="{FF2B5EF4-FFF2-40B4-BE49-F238E27FC236}">
                  <a16:creationId xmlns:a16="http://schemas.microsoft.com/office/drawing/2014/main" id="{D788CB02-F86A-4315-A335-9C0769A3C7F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273" y="4084995"/>
              <a:ext cx="1535909" cy="915840"/>
            </a:xfrm>
            <a:custGeom>
              <a:avLst/>
              <a:gdLst>
                <a:gd name="T0" fmla="*/ 2046 w 2046"/>
                <a:gd name="T1" fmla="*/ 1220 h 1220"/>
                <a:gd name="T2" fmla="*/ 1644 w 2046"/>
                <a:gd name="T3" fmla="*/ 627 h 1220"/>
                <a:gd name="T4" fmla="*/ 627 w 2046"/>
                <a:gd name="T5" fmla="*/ 740 h 1220"/>
                <a:gd name="T6" fmla="*/ 0 w 2046"/>
                <a:gd name="T7" fmla="*/ 0 h 12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046" h="1220">
                  <a:moveTo>
                    <a:pt x="2046" y="1220"/>
                  </a:moveTo>
                  <a:lnTo>
                    <a:pt x="1644" y="627"/>
                  </a:lnTo>
                  <a:lnTo>
                    <a:pt x="627" y="740"/>
                  </a:lnTo>
                  <a:lnTo>
                    <a:pt x="0" y="0"/>
                  </a:lnTo>
                </a:path>
              </a:pathLst>
            </a:custGeom>
            <a:noFill/>
            <a:ln w="14288" cap="flat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" name="Freeform 504">
              <a:extLst>
                <a:ext uri="{FF2B5EF4-FFF2-40B4-BE49-F238E27FC236}">
                  <a16:creationId xmlns:a16="http://schemas.microsoft.com/office/drawing/2014/main" id="{A0A82D46-373F-4129-909F-010E43A064C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659273" y="2787054"/>
              <a:ext cx="1542666" cy="1425558"/>
            </a:xfrm>
            <a:custGeom>
              <a:avLst/>
              <a:gdLst>
                <a:gd name="T0" fmla="*/ 2055 w 2055"/>
                <a:gd name="T1" fmla="*/ 795 h 1899"/>
                <a:gd name="T2" fmla="*/ 1163 w 2055"/>
                <a:gd name="T3" fmla="*/ 899 h 1899"/>
                <a:gd name="T4" fmla="*/ 541 w 2055"/>
                <a:gd name="T5" fmla="*/ 0 h 1899"/>
                <a:gd name="T6" fmla="*/ 0 w 2055"/>
                <a:gd name="T7" fmla="*/ 1050 h 1899"/>
                <a:gd name="T8" fmla="*/ 953 w 2055"/>
                <a:gd name="T9" fmla="*/ 1899 h 18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55" h="1899">
                  <a:moveTo>
                    <a:pt x="2055" y="795"/>
                  </a:moveTo>
                  <a:lnTo>
                    <a:pt x="1163" y="899"/>
                  </a:lnTo>
                  <a:lnTo>
                    <a:pt x="541" y="0"/>
                  </a:lnTo>
                  <a:lnTo>
                    <a:pt x="0" y="1050"/>
                  </a:lnTo>
                  <a:lnTo>
                    <a:pt x="953" y="1899"/>
                  </a:lnTo>
                </a:path>
              </a:pathLst>
            </a:custGeom>
            <a:noFill/>
            <a:ln w="14288" cap="flat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" name="Freeform 505">
              <a:extLst>
                <a:ext uri="{FF2B5EF4-FFF2-40B4-BE49-F238E27FC236}">
                  <a16:creationId xmlns:a16="http://schemas.microsoft.com/office/drawing/2014/main" id="{CAAC164F-2BE6-4477-A5AD-3574E1AFF35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206608" y="2543831"/>
              <a:ext cx="2023857" cy="958630"/>
            </a:xfrm>
            <a:custGeom>
              <a:avLst/>
              <a:gdLst>
                <a:gd name="T0" fmla="*/ 2696 w 2696"/>
                <a:gd name="T1" fmla="*/ 1277 h 1277"/>
                <a:gd name="T2" fmla="*/ 2554 w 2696"/>
                <a:gd name="T3" fmla="*/ 83 h 1277"/>
                <a:gd name="T4" fmla="*/ 2006 w 2696"/>
                <a:gd name="T5" fmla="*/ 889 h 1277"/>
                <a:gd name="T6" fmla="*/ 1362 w 2696"/>
                <a:gd name="T7" fmla="*/ 1166 h 1277"/>
                <a:gd name="T8" fmla="*/ 1185 w 2696"/>
                <a:gd name="T9" fmla="*/ 0 h 1277"/>
                <a:gd name="T10" fmla="*/ 0 w 2696"/>
                <a:gd name="T11" fmla="*/ 1012 h 1277"/>
                <a:gd name="T12" fmla="*/ 996 w 2696"/>
                <a:gd name="T13" fmla="*/ 1185 h 12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696" h="1277">
                  <a:moveTo>
                    <a:pt x="2696" y="1277"/>
                  </a:moveTo>
                  <a:lnTo>
                    <a:pt x="2554" y="83"/>
                  </a:lnTo>
                  <a:lnTo>
                    <a:pt x="2006" y="889"/>
                  </a:lnTo>
                  <a:lnTo>
                    <a:pt x="1362" y="1166"/>
                  </a:lnTo>
                  <a:lnTo>
                    <a:pt x="1185" y="0"/>
                  </a:lnTo>
                  <a:lnTo>
                    <a:pt x="0" y="1012"/>
                  </a:lnTo>
                  <a:lnTo>
                    <a:pt x="996" y="1185"/>
                  </a:lnTo>
                </a:path>
              </a:pathLst>
            </a:custGeom>
            <a:noFill/>
            <a:ln w="14288" cap="flat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7" name="Freeform 506">
              <a:extLst>
                <a:ext uri="{FF2B5EF4-FFF2-40B4-BE49-F238E27FC236}">
                  <a16:creationId xmlns:a16="http://schemas.microsoft.com/office/drawing/2014/main" id="{DDB67266-7772-435B-93FA-F88C53E2450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517475" y="2545332"/>
              <a:ext cx="928602" cy="1132790"/>
            </a:xfrm>
            <a:custGeom>
              <a:avLst/>
              <a:gdLst>
                <a:gd name="T0" fmla="*/ 0 w 1237"/>
                <a:gd name="T1" fmla="*/ 0 h 1509"/>
                <a:gd name="T2" fmla="*/ 1237 w 1237"/>
                <a:gd name="T3" fmla="*/ 1123 h 1509"/>
                <a:gd name="T4" fmla="*/ 341 w 1237"/>
                <a:gd name="T5" fmla="*/ 1509 h 15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1237" h="1509">
                  <a:moveTo>
                    <a:pt x="0" y="0"/>
                  </a:moveTo>
                  <a:lnTo>
                    <a:pt x="1237" y="1123"/>
                  </a:lnTo>
                  <a:lnTo>
                    <a:pt x="341" y="1509"/>
                  </a:lnTo>
                </a:path>
              </a:pathLst>
            </a:custGeom>
            <a:noFill/>
            <a:ln w="14288" cap="flat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8" name="Freeform 507">
              <a:extLst>
                <a:ext uri="{FF2B5EF4-FFF2-40B4-BE49-F238E27FC236}">
                  <a16:creationId xmlns:a16="http://schemas.microsoft.com/office/drawing/2014/main" id="{CC57ECE1-E4B7-4985-82DA-07182B25629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30595" y="2224038"/>
              <a:ext cx="2414215" cy="776212"/>
            </a:xfrm>
            <a:custGeom>
              <a:avLst/>
              <a:gdLst>
                <a:gd name="T0" fmla="*/ 0 w 3216"/>
                <a:gd name="T1" fmla="*/ 731 h 1034"/>
                <a:gd name="T2" fmla="*/ 1367 w 3216"/>
                <a:gd name="T3" fmla="*/ 643 h 1034"/>
                <a:gd name="T4" fmla="*/ 2956 w 3216"/>
                <a:gd name="T5" fmla="*/ 1034 h 1034"/>
                <a:gd name="T6" fmla="*/ 3216 w 3216"/>
                <a:gd name="T7" fmla="*/ 0 h 10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216" h="1034">
                  <a:moveTo>
                    <a:pt x="0" y="731"/>
                  </a:moveTo>
                  <a:lnTo>
                    <a:pt x="1367" y="643"/>
                  </a:lnTo>
                  <a:lnTo>
                    <a:pt x="2956" y="1034"/>
                  </a:lnTo>
                  <a:lnTo>
                    <a:pt x="3216" y="0"/>
                  </a:lnTo>
                </a:path>
              </a:pathLst>
            </a:custGeom>
            <a:noFill/>
            <a:ln w="14288" cap="flat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9" name="Line 508">
              <a:extLst>
                <a:ext uri="{FF2B5EF4-FFF2-40B4-BE49-F238E27FC236}">
                  <a16:creationId xmlns:a16="http://schemas.microsoft.com/office/drawing/2014/main" id="{6A892AF3-CD30-4410-880D-67C19B9A94B4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4830595" y="3127867"/>
              <a:ext cx="346068" cy="837769"/>
            </a:xfrm>
            <a:prstGeom prst="line">
              <a:avLst/>
            </a:prstGeom>
            <a:noFill/>
            <a:ln w="14288" cap="flat">
              <a:solidFill>
                <a:srgbClr val="C5E3E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0" name="Freeform 509">
              <a:extLst>
                <a:ext uri="{FF2B5EF4-FFF2-40B4-BE49-F238E27FC236}">
                  <a16:creationId xmlns:a16="http://schemas.microsoft.com/office/drawing/2014/main" id="{A9CCA075-3D1C-4B07-B5C9-384A4E80562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132454" y="3104596"/>
              <a:ext cx="3592046" cy="2443492"/>
            </a:xfrm>
            <a:custGeom>
              <a:avLst/>
              <a:gdLst>
                <a:gd name="T0" fmla="*/ 4766 w 4785"/>
                <a:gd name="T1" fmla="*/ 3037 h 3255"/>
                <a:gd name="T2" fmla="*/ 3860 w 4785"/>
                <a:gd name="T3" fmla="*/ 3255 h 3255"/>
                <a:gd name="T4" fmla="*/ 1937 w 4785"/>
                <a:gd name="T5" fmla="*/ 2453 h 3255"/>
                <a:gd name="T6" fmla="*/ 3404 w 4785"/>
                <a:gd name="T7" fmla="*/ 2138 h 3255"/>
                <a:gd name="T8" fmla="*/ 4463 w 4785"/>
                <a:gd name="T9" fmla="*/ 2101 h 3255"/>
                <a:gd name="T10" fmla="*/ 4785 w 4785"/>
                <a:gd name="T11" fmla="*/ 1032 h 3255"/>
                <a:gd name="T12" fmla="*/ 3950 w 4785"/>
                <a:gd name="T13" fmla="*/ 1003 h 3255"/>
                <a:gd name="T14" fmla="*/ 3498 w 4785"/>
                <a:gd name="T15" fmla="*/ 0 h 3255"/>
                <a:gd name="T16" fmla="*/ 2013 w 4785"/>
                <a:gd name="T17" fmla="*/ 637 h 3255"/>
                <a:gd name="T18" fmla="*/ 281 w 4785"/>
                <a:gd name="T19" fmla="*/ 237 h 3255"/>
                <a:gd name="T20" fmla="*/ 0 w 4785"/>
                <a:gd name="T21" fmla="*/ 1408 h 32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785" h="3255">
                  <a:moveTo>
                    <a:pt x="4766" y="3037"/>
                  </a:moveTo>
                  <a:lnTo>
                    <a:pt x="3860" y="3255"/>
                  </a:lnTo>
                  <a:lnTo>
                    <a:pt x="1937" y="2453"/>
                  </a:lnTo>
                  <a:lnTo>
                    <a:pt x="3404" y="2138"/>
                  </a:lnTo>
                  <a:lnTo>
                    <a:pt x="4463" y="2101"/>
                  </a:lnTo>
                  <a:lnTo>
                    <a:pt x="4785" y="1032"/>
                  </a:lnTo>
                  <a:lnTo>
                    <a:pt x="3950" y="1003"/>
                  </a:lnTo>
                  <a:lnTo>
                    <a:pt x="3498" y="0"/>
                  </a:lnTo>
                  <a:lnTo>
                    <a:pt x="2013" y="637"/>
                  </a:lnTo>
                  <a:lnTo>
                    <a:pt x="281" y="237"/>
                  </a:lnTo>
                  <a:lnTo>
                    <a:pt x="0" y="1408"/>
                  </a:lnTo>
                </a:path>
              </a:pathLst>
            </a:custGeom>
            <a:noFill/>
            <a:ln w="14288" cap="flat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1" name="Freeform 510">
              <a:extLst>
                <a:ext uri="{FF2B5EF4-FFF2-40B4-BE49-F238E27FC236}">
                  <a16:creationId xmlns:a16="http://schemas.microsoft.com/office/drawing/2014/main" id="{D6AD9B52-29BB-4FD6-9EE0-3002EF86FC8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793061" y="3786972"/>
              <a:ext cx="1429312" cy="1013430"/>
            </a:xfrm>
            <a:custGeom>
              <a:avLst/>
              <a:gdLst>
                <a:gd name="T0" fmla="*/ 1403 w 1904"/>
                <a:gd name="T1" fmla="*/ 1142 h 1350"/>
                <a:gd name="T2" fmla="*/ 1904 w 1904"/>
                <a:gd name="T3" fmla="*/ 0 h 1350"/>
                <a:gd name="T4" fmla="*/ 721 w 1904"/>
                <a:gd name="T5" fmla="*/ 300 h 1350"/>
                <a:gd name="T6" fmla="*/ 0 w 1904"/>
                <a:gd name="T7" fmla="*/ 1350 h 13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904" h="1350">
                  <a:moveTo>
                    <a:pt x="1403" y="1142"/>
                  </a:moveTo>
                  <a:lnTo>
                    <a:pt x="1904" y="0"/>
                  </a:lnTo>
                  <a:lnTo>
                    <a:pt x="721" y="300"/>
                  </a:lnTo>
                  <a:lnTo>
                    <a:pt x="0" y="1350"/>
                  </a:lnTo>
                </a:path>
              </a:pathLst>
            </a:custGeom>
            <a:noFill/>
            <a:ln w="14288" cap="flat">
              <a:solidFill>
                <a:srgbClr val="44546A">
                  <a:lumMod val="20000"/>
                  <a:lumOff val="80000"/>
                </a:srgb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2" name="Line 511">
              <a:extLst>
                <a:ext uri="{FF2B5EF4-FFF2-40B4-BE49-F238E27FC236}">
                  <a16:creationId xmlns:a16="http://schemas.microsoft.com/office/drawing/2014/main" id="{12ADFCCF-3454-4097-A68C-F927CEC4DBA0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8045796" y="4345484"/>
              <a:ext cx="170406" cy="662858"/>
            </a:xfrm>
            <a:prstGeom prst="line">
              <a:avLst/>
            </a:prstGeom>
            <a:noFill/>
            <a:ln w="14288" cap="flat">
              <a:solidFill>
                <a:srgbClr val="C5E3E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3" name="Line 512">
              <a:extLst>
                <a:ext uri="{FF2B5EF4-FFF2-40B4-BE49-F238E27FC236}">
                  <a16:creationId xmlns:a16="http://schemas.microsoft.com/office/drawing/2014/main" id="{361BF1D0-3D63-44AA-808B-19C8F906EDE7}"/>
                </a:ext>
              </a:extLst>
            </p:cNvPr>
            <p:cNvSpPr>
              <a:spLocks noChangeShapeType="1"/>
            </p:cNvSpPr>
            <p:nvPr/>
          </p:nvSpPr>
          <p:spPr bwMode="auto">
            <a:xfrm rot="10800000">
              <a:off x="6738846" y="3410126"/>
              <a:ext cx="0" cy="0"/>
            </a:xfrm>
            <a:prstGeom prst="line">
              <a:avLst/>
            </a:prstGeom>
            <a:noFill/>
            <a:ln w="14288" cap="flat">
              <a:solidFill>
                <a:srgbClr val="7B7C7F"/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4" name="Oval 513">
              <a:extLst>
                <a:ext uri="{FF2B5EF4-FFF2-40B4-BE49-F238E27FC236}">
                  <a16:creationId xmlns:a16="http://schemas.microsoft.com/office/drawing/2014/main" id="{13EEAB3A-C56D-4AF7-87CE-F4E4743328A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894990" y="4446827"/>
              <a:ext cx="156894" cy="156143"/>
            </a:xfrm>
            <a:prstGeom prst="ellipse">
              <a:avLst/>
            </a:prstGeom>
            <a:solidFill>
              <a:srgbClr val="44546A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5" name="Oval 514">
              <a:extLst>
                <a:ext uri="{FF2B5EF4-FFF2-40B4-BE49-F238E27FC236}">
                  <a16:creationId xmlns:a16="http://schemas.microsoft.com/office/drawing/2014/main" id="{8A5982DF-D13F-40DD-A18C-701AF7DDFED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091084" y="3865044"/>
              <a:ext cx="156894" cy="156143"/>
            </a:xfrm>
            <a:prstGeom prst="ellipse">
              <a:avLst/>
            </a:prstGeom>
            <a:solidFill>
              <a:srgbClr val="44546A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6" name="Oval 515">
              <a:extLst>
                <a:ext uri="{FF2B5EF4-FFF2-40B4-BE49-F238E27FC236}">
                  <a16:creationId xmlns:a16="http://schemas.microsoft.com/office/drawing/2014/main" id="{6CA4D0D8-8505-4BFF-835D-06CC9F6C5EA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434735" y="5292103"/>
              <a:ext cx="156894" cy="156143"/>
            </a:xfrm>
            <a:prstGeom prst="ellipse">
              <a:avLst/>
            </a:prstGeom>
            <a:solidFill>
              <a:srgbClr val="44546A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7" name="Oval 517">
              <a:extLst>
                <a:ext uri="{FF2B5EF4-FFF2-40B4-BE49-F238E27FC236}">
                  <a16:creationId xmlns:a16="http://schemas.microsoft.com/office/drawing/2014/main" id="{F2448859-BDE7-432A-A88B-5A44BC900BE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7250816" y="3459671"/>
              <a:ext cx="156143" cy="156143"/>
            </a:xfrm>
            <a:prstGeom prst="ellipse">
              <a:avLst/>
            </a:prstGeom>
            <a:solidFill>
              <a:srgbClr val="44546A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8" name="Oval 518">
              <a:extLst>
                <a:ext uri="{FF2B5EF4-FFF2-40B4-BE49-F238E27FC236}">
                  <a16:creationId xmlns:a16="http://schemas.microsoft.com/office/drawing/2014/main" id="{ED03F86D-1EC1-4261-B492-3E973A3917B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128536" y="2465759"/>
              <a:ext cx="156143" cy="156143"/>
            </a:xfrm>
            <a:prstGeom prst="ellipse">
              <a:avLst/>
            </a:prstGeom>
            <a:solidFill>
              <a:srgbClr val="44546A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19" name="Oval 519">
              <a:extLst>
                <a:ext uri="{FF2B5EF4-FFF2-40B4-BE49-F238E27FC236}">
                  <a16:creationId xmlns:a16="http://schemas.microsoft.com/office/drawing/2014/main" id="{C6FCFE15-F83D-47EF-9B58-7EF937A75E5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956711" y="2167736"/>
              <a:ext cx="156143" cy="156143"/>
            </a:xfrm>
            <a:prstGeom prst="ellipse">
              <a:avLst/>
            </a:prstGeom>
            <a:solidFill>
              <a:srgbClr val="44546A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0" name="Oval 520">
              <a:extLst>
                <a:ext uri="{FF2B5EF4-FFF2-40B4-BE49-F238E27FC236}">
                  <a16:creationId xmlns:a16="http://schemas.microsoft.com/office/drawing/2014/main" id="{9B106EF8-32BD-4FDD-9FB3-9E71F1E856A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467930" y="2785553"/>
              <a:ext cx="99091" cy="99091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1" name="Oval 521">
              <a:extLst>
                <a:ext uri="{FF2B5EF4-FFF2-40B4-BE49-F238E27FC236}">
                  <a16:creationId xmlns:a16="http://schemas.microsoft.com/office/drawing/2014/main" id="{C4AAF09F-D7EF-456D-A110-7A043306F88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630829" y="4524899"/>
              <a:ext cx="99842" cy="99842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2" name="Oval 522">
              <a:extLst>
                <a:ext uri="{FF2B5EF4-FFF2-40B4-BE49-F238E27FC236}">
                  <a16:creationId xmlns:a16="http://schemas.microsoft.com/office/drawing/2014/main" id="{A882B6EF-77B1-4154-A87E-A5959CE35A6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145637" y="4951290"/>
              <a:ext cx="99091" cy="99091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3" name="Oval 523">
              <a:extLst>
                <a:ext uri="{FF2B5EF4-FFF2-40B4-BE49-F238E27FC236}">
                  <a16:creationId xmlns:a16="http://schemas.microsoft.com/office/drawing/2014/main" id="{73364A9C-E4BA-4BC0-A42B-EEA3AC609D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8180920" y="2693218"/>
              <a:ext cx="99091" cy="99091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4" name="Oval 524">
              <a:extLst>
                <a:ext uri="{FF2B5EF4-FFF2-40B4-BE49-F238E27FC236}">
                  <a16:creationId xmlns:a16="http://schemas.microsoft.com/office/drawing/2014/main" id="{29361CB1-80AC-48D5-8501-DE652DEF33D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675038" y="2785553"/>
              <a:ext cx="99842" cy="99091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5" name="Oval 525">
              <a:extLst>
                <a:ext uri="{FF2B5EF4-FFF2-40B4-BE49-F238E27FC236}">
                  <a16:creationId xmlns:a16="http://schemas.microsoft.com/office/drawing/2014/main" id="{855BC1F5-A7E4-4FB5-8CFC-4018DA73DB1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097172" y="3218700"/>
              <a:ext cx="99091" cy="99091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6" name="Oval 526">
              <a:extLst>
                <a:ext uri="{FF2B5EF4-FFF2-40B4-BE49-F238E27FC236}">
                  <a16:creationId xmlns:a16="http://schemas.microsoft.com/office/drawing/2014/main" id="{67FF6909-CE51-4CEB-BB35-362735FD0A7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4082909" y="4723832"/>
              <a:ext cx="99091" cy="99842"/>
            </a:xfrm>
            <a:prstGeom prst="ellipse">
              <a:avLst/>
            </a:pr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7" name="Freeform 527">
              <a:extLst>
                <a:ext uri="{FF2B5EF4-FFF2-40B4-BE49-F238E27FC236}">
                  <a16:creationId xmlns:a16="http://schemas.microsoft.com/office/drawing/2014/main" id="{866FAF94-C152-43BF-AF6F-1FBBDE95E61B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5043791" y="3820002"/>
              <a:ext cx="249979" cy="250730"/>
            </a:xfrm>
            <a:custGeom>
              <a:avLst/>
              <a:gdLst>
                <a:gd name="T0" fmla="*/ 70 w 141"/>
                <a:gd name="T1" fmla="*/ 137 h 141"/>
                <a:gd name="T2" fmla="*/ 64 w 141"/>
                <a:gd name="T3" fmla="*/ 141 h 141"/>
                <a:gd name="T4" fmla="*/ 64 w 141"/>
                <a:gd name="T5" fmla="*/ 137 h 141"/>
                <a:gd name="T6" fmla="*/ 81 w 141"/>
                <a:gd name="T7" fmla="*/ 136 h 141"/>
                <a:gd name="T8" fmla="*/ 81 w 141"/>
                <a:gd name="T9" fmla="*/ 140 h 141"/>
                <a:gd name="T10" fmla="*/ 48 w 141"/>
                <a:gd name="T11" fmla="*/ 133 h 141"/>
                <a:gd name="T12" fmla="*/ 90 w 141"/>
                <a:gd name="T13" fmla="*/ 136 h 141"/>
                <a:gd name="T14" fmla="*/ 93 w 141"/>
                <a:gd name="T15" fmla="*/ 137 h 141"/>
                <a:gd name="T16" fmla="*/ 35 w 141"/>
                <a:gd name="T17" fmla="*/ 129 h 141"/>
                <a:gd name="T18" fmla="*/ 102 w 141"/>
                <a:gd name="T19" fmla="*/ 133 h 141"/>
                <a:gd name="T20" fmla="*/ 109 w 141"/>
                <a:gd name="T21" fmla="*/ 130 h 141"/>
                <a:gd name="T22" fmla="*/ 26 w 141"/>
                <a:gd name="T23" fmla="*/ 125 h 141"/>
                <a:gd name="T24" fmla="*/ 32 w 141"/>
                <a:gd name="T25" fmla="*/ 129 h 141"/>
                <a:gd name="T26" fmla="*/ 118 w 141"/>
                <a:gd name="T27" fmla="*/ 120 h 141"/>
                <a:gd name="T28" fmla="*/ 22 w 141"/>
                <a:gd name="T29" fmla="*/ 122 h 141"/>
                <a:gd name="T30" fmla="*/ 24 w 141"/>
                <a:gd name="T31" fmla="*/ 121 h 141"/>
                <a:gd name="T32" fmla="*/ 123 w 141"/>
                <a:gd name="T33" fmla="*/ 112 h 141"/>
                <a:gd name="T34" fmla="*/ 15 w 141"/>
                <a:gd name="T35" fmla="*/ 114 h 141"/>
                <a:gd name="T36" fmla="*/ 17 w 141"/>
                <a:gd name="T37" fmla="*/ 110 h 141"/>
                <a:gd name="T38" fmla="*/ 126 w 141"/>
                <a:gd name="T39" fmla="*/ 107 h 141"/>
                <a:gd name="T40" fmla="*/ 128 w 141"/>
                <a:gd name="T41" fmla="*/ 110 h 141"/>
                <a:gd name="T42" fmla="*/ 9 w 141"/>
                <a:gd name="T43" fmla="*/ 96 h 141"/>
                <a:gd name="T44" fmla="*/ 132 w 141"/>
                <a:gd name="T45" fmla="*/ 100 h 141"/>
                <a:gd name="T46" fmla="*/ 135 w 141"/>
                <a:gd name="T47" fmla="*/ 99 h 141"/>
                <a:gd name="T48" fmla="*/ 3 w 141"/>
                <a:gd name="T49" fmla="*/ 84 h 141"/>
                <a:gd name="T50" fmla="*/ 137 w 141"/>
                <a:gd name="T51" fmla="*/ 89 h 141"/>
                <a:gd name="T52" fmla="*/ 140 w 141"/>
                <a:gd name="T53" fmla="*/ 82 h 141"/>
                <a:gd name="T54" fmla="*/ 0 w 141"/>
                <a:gd name="T55" fmla="*/ 75 h 141"/>
                <a:gd name="T56" fmla="*/ 2 w 141"/>
                <a:gd name="T57" fmla="*/ 82 h 141"/>
                <a:gd name="T58" fmla="*/ 137 w 141"/>
                <a:gd name="T59" fmla="*/ 69 h 141"/>
                <a:gd name="T60" fmla="*/ 141 w 141"/>
                <a:gd name="T61" fmla="*/ 68 h 141"/>
                <a:gd name="T62" fmla="*/ 2 w 141"/>
                <a:gd name="T63" fmla="*/ 71 h 141"/>
                <a:gd name="T64" fmla="*/ 4 w 141"/>
                <a:gd name="T65" fmla="*/ 63 h 141"/>
                <a:gd name="T66" fmla="*/ 1 w 141"/>
                <a:gd name="T67" fmla="*/ 57 h 141"/>
                <a:gd name="T68" fmla="*/ 3 w 141"/>
                <a:gd name="T69" fmla="*/ 59 h 141"/>
                <a:gd name="T70" fmla="*/ 138 w 141"/>
                <a:gd name="T71" fmla="*/ 50 h 141"/>
                <a:gd name="T72" fmla="*/ 5 w 141"/>
                <a:gd name="T73" fmla="*/ 48 h 141"/>
                <a:gd name="T74" fmla="*/ 8 w 141"/>
                <a:gd name="T75" fmla="*/ 47 h 141"/>
                <a:gd name="T76" fmla="*/ 131 w 141"/>
                <a:gd name="T77" fmla="*/ 39 h 141"/>
                <a:gd name="T78" fmla="*/ 11 w 141"/>
                <a:gd name="T79" fmla="*/ 38 h 141"/>
                <a:gd name="T80" fmla="*/ 16 w 141"/>
                <a:gd name="T81" fmla="*/ 32 h 141"/>
                <a:gd name="T82" fmla="*/ 125 w 141"/>
                <a:gd name="T83" fmla="*/ 32 h 141"/>
                <a:gd name="T84" fmla="*/ 129 w 141"/>
                <a:gd name="T85" fmla="*/ 37 h 141"/>
                <a:gd name="T86" fmla="*/ 23 w 141"/>
                <a:gd name="T87" fmla="*/ 21 h 141"/>
                <a:gd name="T88" fmla="*/ 121 w 141"/>
                <a:gd name="T89" fmla="*/ 27 h 141"/>
                <a:gd name="T90" fmla="*/ 124 w 141"/>
                <a:gd name="T91" fmla="*/ 28 h 141"/>
                <a:gd name="T92" fmla="*/ 29 w 141"/>
                <a:gd name="T93" fmla="*/ 13 h 141"/>
                <a:gd name="T94" fmla="*/ 115 w 141"/>
                <a:gd name="T95" fmla="*/ 20 h 141"/>
                <a:gd name="T96" fmla="*/ 116 w 141"/>
                <a:gd name="T97" fmla="*/ 16 h 141"/>
                <a:gd name="T98" fmla="*/ 34 w 141"/>
                <a:gd name="T99" fmla="*/ 10 h 141"/>
                <a:gd name="T100" fmla="*/ 35 w 141"/>
                <a:gd name="T101" fmla="*/ 14 h 141"/>
                <a:gd name="T102" fmla="*/ 101 w 141"/>
                <a:gd name="T103" fmla="*/ 7 h 141"/>
                <a:gd name="T104" fmla="*/ 43 w 141"/>
                <a:gd name="T105" fmla="*/ 7 h 141"/>
                <a:gd name="T106" fmla="*/ 46 w 141"/>
                <a:gd name="T107" fmla="*/ 8 h 141"/>
                <a:gd name="T108" fmla="*/ 88 w 141"/>
                <a:gd name="T109" fmla="*/ 4 h 141"/>
                <a:gd name="T110" fmla="*/ 56 w 141"/>
                <a:gd name="T111" fmla="*/ 5 h 141"/>
                <a:gd name="T112" fmla="*/ 62 w 141"/>
                <a:gd name="T113" fmla="*/ 4 h 141"/>
                <a:gd name="T114" fmla="*/ 78 w 141"/>
                <a:gd name="T115" fmla="*/ 4 h 141"/>
                <a:gd name="T116" fmla="*/ 84 w 141"/>
                <a:gd name="T117" fmla="*/ 5 h 141"/>
                <a:gd name="T118" fmla="*/ 75 w 141"/>
                <a:gd name="T119" fmla="*/ 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1" h="141">
                  <a:moveTo>
                    <a:pt x="70" y="141"/>
                  </a:moveTo>
                  <a:cubicBezTo>
                    <a:pt x="69" y="141"/>
                    <a:pt x="69" y="141"/>
                    <a:pt x="69" y="141"/>
                  </a:cubicBezTo>
                  <a:cubicBezTo>
                    <a:pt x="68" y="141"/>
                    <a:pt x="67" y="140"/>
                    <a:pt x="67" y="139"/>
                  </a:cubicBezTo>
                  <a:cubicBezTo>
                    <a:pt x="68" y="138"/>
                    <a:pt x="68" y="137"/>
                    <a:pt x="70" y="137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72" y="137"/>
                    <a:pt x="73" y="137"/>
                    <a:pt x="75" y="137"/>
                  </a:cubicBezTo>
                  <a:cubicBezTo>
                    <a:pt x="76" y="137"/>
                    <a:pt x="77" y="138"/>
                    <a:pt x="77" y="139"/>
                  </a:cubicBezTo>
                  <a:cubicBezTo>
                    <a:pt x="77" y="140"/>
                    <a:pt x="76" y="141"/>
                    <a:pt x="75" y="141"/>
                  </a:cubicBezTo>
                  <a:cubicBezTo>
                    <a:pt x="74" y="141"/>
                    <a:pt x="72" y="141"/>
                    <a:pt x="70" y="141"/>
                  </a:cubicBezTo>
                  <a:close/>
                  <a:moveTo>
                    <a:pt x="64" y="141"/>
                  </a:moveTo>
                  <a:cubicBezTo>
                    <a:pt x="64" y="141"/>
                    <a:pt x="64" y="141"/>
                    <a:pt x="64" y="141"/>
                  </a:cubicBezTo>
                  <a:cubicBezTo>
                    <a:pt x="62" y="141"/>
                    <a:pt x="60" y="140"/>
                    <a:pt x="58" y="140"/>
                  </a:cubicBezTo>
                  <a:cubicBezTo>
                    <a:pt x="57" y="140"/>
                    <a:pt x="56" y="139"/>
                    <a:pt x="56" y="138"/>
                  </a:cubicBezTo>
                  <a:cubicBezTo>
                    <a:pt x="56" y="137"/>
                    <a:pt x="57" y="136"/>
                    <a:pt x="58" y="136"/>
                  </a:cubicBezTo>
                  <a:cubicBezTo>
                    <a:pt x="60" y="136"/>
                    <a:pt x="62" y="137"/>
                    <a:pt x="64" y="137"/>
                  </a:cubicBezTo>
                  <a:cubicBezTo>
                    <a:pt x="65" y="137"/>
                    <a:pt x="66" y="138"/>
                    <a:pt x="66" y="139"/>
                  </a:cubicBezTo>
                  <a:cubicBezTo>
                    <a:pt x="66" y="140"/>
                    <a:pt x="65" y="141"/>
                    <a:pt x="64" y="141"/>
                  </a:cubicBezTo>
                  <a:close/>
                  <a:moveTo>
                    <a:pt x="81" y="140"/>
                  </a:moveTo>
                  <a:cubicBezTo>
                    <a:pt x="80" y="140"/>
                    <a:pt x="79" y="140"/>
                    <a:pt x="79" y="139"/>
                  </a:cubicBezTo>
                  <a:cubicBezTo>
                    <a:pt x="79" y="137"/>
                    <a:pt x="79" y="136"/>
                    <a:pt x="81" y="136"/>
                  </a:cubicBezTo>
                  <a:cubicBezTo>
                    <a:pt x="82" y="136"/>
                    <a:pt x="84" y="136"/>
                    <a:pt x="86" y="135"/>
                  </a:cubicBezTo>
                  <a:cubicBezTo>
                    <a:pt x="87" y="135"/>
                    <a:pt x="88" y="136"/>
                    <a:pt x="88" y="137"/>
                  </a:cubicBezTo>
                  <a:cubicBezTo>
                    <a:pt x="89" y="138"/>
                    <a:pt x="88" y="139"/>
                    <a:pt x="87" y="139"/>
                  </a:cubicBezTo>
                  <a:cubicBezTo>
                    <a:pt x="85" y="140"/>
                    <a:pt x="83" y="140"/>
                    <a:pt x="81" y="140"/>
                  </a:cubicBezTo>
                  <a:cubicBezTo>
                    <a:pt x="81" y="140"/>
                    <a:pt x="81" y="140"/>
                    <a:pt x="81" y="140"/>
                  </a:cubicBezTo>
                  <a:close/>
                  <a:moveTo>
                    <a:pt x="53" y="139"/>
                  </a:moveTo>
                  <a:cubicBezTo>
                    <a:pt x="52" y="139"/>
                    <a:pt x="52" y="139"/>
                    <a:pt x="52" y="139"/>
                  </a:cubicBezTo>
                  <a:cubicBezTo>
                    <a:pt x="50" y="138"/>
                    <a:pt x="48" y="138"/>
                    <a:pt x="46" y="137"/>
                  </a:cubicBezTo>
                  <a:cubicBezTo>
                    <a:pt x="45" y="137"/>
                    <a:pt x="45" y="135"/>
                    <a:pt x="45" y="134"/>
                  </a:cubicBezTo>
                  <a:cubicBezTo>
                    <a:pt x="46" y="133"/>
                    <a:pt x="47" y="133"/>
                    <a:pt x="48" y="133"/>
                  </a:cubicBezTo>
                  <a:cubicBezTo>
                    <a:pt x="49" y="134"/>
                    <a:pt x="51" y="134"/>
                    <a:pt x="53" y="135"/>
                  </a:cubicBezTo>
                  <a:cubicBezTo>
                    <a:pt x="54" y="135"/>
                    <a:pt x="55" y="136"/>
                    <a:pt x="54" y="137"/>
                  </a:cubicBezTo>
                  <a:cubicBezTo>
                    <a:pt x="54" y="138"/>
                    <a:pt x="53" y="139"/>
                    <a:pt x="53" y="139"/>
                  </a:cubicBezTo>
                  <a:close/>
                  <a:moveTo>
                    <a:pt x="92" y="138"/>
                  </a:moveTo>
                  <a:cubicBezTo>
                    <a:pt x="91" y="138"/>
                    <a:pt x="90" y="137"/>
                    <a:pt x="90" y="136"/>
                  </a:cubicBezTo>
                  <a:cubicBezTo>
                    <a:pt x="90" y="135"/>
                    <a:pt x="90" y="134"/>
                    <a:pt x="91" y="134"/>
                  </a:cubicBezTo>
                  <a:cubicBezTo>
                    <a:pt x="93" y="133"/>
                    <a:pt x="95" y="132"/>
                    <a:pt x="97" y="132"/>
                  </a:cubicBezTo>
                  <a:cubicBezTo>
                    <a:pt x="98" y="131"/>
                    <a:pt x="99" y="132"/>
                    <a:pt x="99" y="133"/>
                  </a:cubicBezTo>
                  <a:cubicBezTo>
                    <a:pt x="100" y="134"/>
                    <a:pt x="99" y="135"/>
                    <a:pt x="98" y="135"/>
                  </a:cubicBezTo>
                  <a:cubicBezTo>
                    <a:pt x="96" y="136"/>
                    <a:pt x="94" y="137"/>
                    <a:pt x="93" y="137"/>
                  </a:cubicBezTo>
                  <a:cubicBezTo>
                    <a:pt x="92" y="138"/>
                    <a:pt x="92" y="138"/>
                    <a:pt x="92" y="138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39" y="134"/>
                    <a:pt x="37" y="133"/>
                    <a:pt x="36" y="132"/>
                  </a:cubicBezTo>
                  <a:cubicBezTo>
                    <a:pt x="35" y="131"/>
                    <a:pt x="34" y="130"/>
                    <a:pt x="35" y="129"/>
                  </a:cubicBezTo>
                  <a:cubicBezTo>
                    <a:pt x="35" y="128"/>
                    <a:pt x="37" y="128"/>
                    <a:pt x="38" y="129"/>
                  </a:cubicBezTo>
                  <a:cubicBezTo>
                    <a:pt x="39" y="129"/>
                    <a:pt x="41" y="130"/>
                    <a:pt x="43" y="131"/>
                  </a:cubicBezTo>
                  <a:cubicBezTo>
                    <a:pt x="44" y="132"/>
                    <a:pt x="44" y="133"/>
                    <a:pt x="44" y="134"/>
                  </a:cubicBezTo>
                  <a:cubicBezTo>
                    <a:pt x="43" y="134"/>
                    <a:pt x="43" y="135"/>
                    <a:pt x="42" y="135"/>
                  </a:cubicBezTo>
                  <a:close/>
                  <a:moveTo>
                    <a:pt x="102" y="133"/>
                  </a:moveTo>
                  <a:cubicBezTo>
                    <a:pt x="102" y="133"/>
                    <a:pt x="101" y="133"/>
                    <a:pt x="101" y="132"/>
                  </a:cubicBezTo>
                  <a:cubicBezTo>
                    <a:pt x="100" y="131"/>
                    <a:pt x="101" y="130"/>
                    <a:pt x="102" y="129"/>
                  </a:cubicBezTo>
                  <a:cubicBezTo>
                    <a:pt x="103" y="128"/>
                    <a:pt x="105" y="127"/>
                    <a:pt x="106" y="126"/>
                  </a:cubicBezTo>
                  <a:cubicBezTo>
                    <a:pt x="107" y="126"/>
                    <a:pt x="109" y="126"/>
                    <a:pt x="109" y="127"/>
                  </a:cubicBezTo>
                  <a:cubicBezTo>
                    <a:pt x="110" y="128"/>
                    <a:pt x="109" y="129"/>
                    <a:pt x="109" y="130"/>
                  </a:cubicBezTo>
                  <a:cubicBezTo>
                    <a:pt x="107" y="131"/>
                    <a:pt x="105" y="132"/>
                    <a:pt x="103" y="133"/>
                  </a:cubicBezTo>
                  <a:cubicBezTo>
                    <a:pt x="103" y="133"/>
                    <a:pt x="103" y="133"/>
                    <a:pt x="102" y="133"/>
                  </a:cubicBezTo>
                  <a:close/>
                  <a:moveTo>
                    <a:pt x="32" y="129"/>
                  </a:moveTo>
                  <a:cubicBezTo>
                    <a:pt x="31" y="129"/>
                    <a:pt x="31" y="129"/>
                    <a:pt x="31" y="129"/>
                  </a:cubicBezTo>
                  <a:cubicBezTo>
                    <a:pt x="29" y="128"/>
                    <a:pt x="27" y="127"/>
                    <a:pt x="26" y="125"/>
                  </a:cubicBezTo>
                  <a:cubicBezTo>
                    <a:pt x="25" y="125"/>
                    <a:pt x="25" y="123"/>
                    <a:pt x="26" y="123"/>
                  </a:cubicBezTo>
                  <a:cubicBezTo>
                    <a:pt x="26" y="122"/>
                    <a:pt x="28" y="122"/>
                    <a:pt x="28" y="122"/>
                  </a:cubicBezTo>
                  <a:cubicBezTo>
                    <a:pt x="30" y="123"/>
                    <a:pt x="31" y="125"/>
                    <a:pt x="33" y="126"/>
                  </a:cubicBezTo>
                  <a:cubicBezTo>
                    <a:pt x="34" y="126"/>
                    <a:pt x="34" y="127"/>
                    <a:pt x="33" y="128"/>
                  </a:cubicBezTo>
                  <a:cubicBezTo>
                    <a:pt x="33" y="129"/>
                    <a:pt x="32" y="129"/>
                    <a:pt x="32" y="129"/>
                  </a:cubicBezTo>
                  <a:close/>
                  <a:moveTo>
                    <a:pt x="112" y="127"/>
                  </a:moveTo>
                  <a:cubicBezTo>
                    <a:pt x="112" y="127"/>
                    <a:pt x="111" y="127"/>
                    <a:pt x="111" y="126"/>
                  </a:cubicBezTo>
                  <a:cubicBezTo>
                    <a:pt x="110" y="125"/>
                    <a:pt x="110" y="124"/>
                    <a:pt x="111" y="123"/>
                  </a:cubicBezTo>
                  <a:cubicBezTo>
                    <a:pt x="112" y="122"/>
                    <a:pt x="114" y="121"/>
                    <a:pt x="115" y="120"/>
                  </a:cubicBezTo>
                  <a:cubicBezTo>
                    <a:pt x="116" y="119"/>
                    <a:pt x="117" y="119"/>
                    <a:pt x="118" y="120"/>
                  </a:cubicBezTo>
                  <a:cubicBezTo>
                    <a:pt x="119" y="121"/>
                    <a:pt x="119" y="122"/>
                    <a:pt x="118" y="123"/>
                  </a:cubicBezTo>
                  <a:cubicBezTo>
                    <a:pt x="116" y="124"/>
                    <a:pt x="115" y="125"/>
                    <a:pt x="113" y="126"/>
                  </a:cubicBezTo>
                  <a:cubicBezTo>
                    <a:pt x="113" y="127"/>
                    <a:pt x="113" y="127"/>
                    <a:pt x="112" y="127"/>
                  </a:cubicBezTo>
                  <a:close/>
                  <a:moveTo>
                    <a:pt x="23" y="122"/>
                  </a:moveTo>
                  <a:cubicBezTo>
                    <a:pt x="22" y="122"/>
                    <a:pt x="22" y="122"/>
                    <a:pt x="22" y="122"/>
                  </a:cubicBezTo>
                  <a:cubicBezTo>
                    <a:pt x="20" y="120"/>
                    <a:pt x="19" y="119"/>
                    <a:pt x="17" y="117"/>
                  </a:cubicBezTo>
                  <a:cubicBezTo>
                    <a:pt x="17" y="116"/>
                    <a:pt x="17" y="115"/>
                    <a:pt x="18" y="114"/>
                  </a:cubicBezTo>
                  <a:cubicBezTo>
                    <a:pt x="18" y="114"/>
                    <a:pt x="20" y="114"/>
                    <a:pt x="20" y="115"/>
                  </a:cubicBezTo>
                  <a:cubicBezTo>
                    <a:pt x="22" y="116"/>
                    <a:pt x="23" y="117"/>
                    <a:pt x="24" y="119"/>
                  </a:cubicBezTo>
                  <a:cubicBezTo>
                    <a:pt x="25" y="119"/>
                    <a:pt x="25" y="121"/>
                    <a:pt x="24" y="121"/>
                  </a:cubicBezTo>
                  <a:cubicBezTo>
                    <a:pt x="24" y="122"/>
                    <a:pt x="23" y="122"/>
                    <a:pt x="23" y="122"/>
                  </a:cubicBezTo>
                  <a:close/>
                  <a:moveTo>
                    <a:pt x="121" y="119"/>
                  </a:moveTo>
                  <a:cubicBezTo>
                    <a:pt x="120" y="119"/>
                    <a:pt x="120" y="119"/>
                    <a:pt x="119" y="119"/>
                  </a:cubicBezTo>
                  <a:cubicBezTo>
                    <a:pt x="118" y="118"/>
                    <a:pt x="118" y="117"/>
                    <a:pt x="119" y="116"/>
                  </a:cubicBezTo>
                  <a:cubicBezTo>
                    <a:pt x="120" y="114"/>
                    <a:pt x="122" y="113"/>
                    <a:pt x="123" y="112"/>
                  </a:cubicBezTo>
                  <a:cubicBezTo>
                    <a:pt x="123" y="111"/>
                    <a:pt x="125" y="111"/>
                    <a:pt x="126" y="111"/>
                  </a:cubicBezTo>
                  <a:cubicBezTo>
                    <a:pt x="126" y="112"/>
                    <a:pt x="127" y="113"/>
                    <a:pt x="126" y="114"/>
                  </a:cubicBezTo>
                  <a:cubicBezTo>
                    <a:pt x="125" y="116"/>
                    <a:pt x="123" y="117"/>
                    <a:pt x="122" y="119"/>
                  </a:cubicBezTo>
                  <a:cubicBezTo>
                    <a:pt x="122" y="119"/>
                    <a:pt x="121" y="119"/>
                    <a:pt x="121" y="119"/>
                  </a:cubicBezTo>
                  <a:close/>
                  <a:moveTo>
                    <a:pt x="15" y="114"/>
                  </a:moveTo>
                  <a:cubicBezTo>
                    <a:pt x="15" y="114"/>
                    <a:pt x="14" y="113"/>
                    <a:pt x="14" y="113"/>
                  </a:cubicBezTo>
                  <a:cubicBezTo>
                    <a:pt x="13" y="111"/>
                    <a:pt x="11" y="110"/>
                    <a:pt x="10" y="108"/>
                  </a:cubicBezTo>
                  <a:cubicBezTo>
                    <a:pt x="10" y="107"/>
                    <a:pt x="10" y="106"/>
                    <a:pt x="11" y="105"/>
                  </a:cubicBezTo>
                  <a:cubicBezTo>
                    <a:pt x="12" y="105"/>
                    <a:pt x="13" y="105"/>
                    <a:pt x="14" y="106"/>
                  </a:cubicBezTo>
                  <a:cubicBezTo>
                    <a:pt x="15" y="107"/>
                    <a:pt x="16" y="109"/>
                    <a:pt x="17" y="110"/>
                  </a:cubicBezTo>
                  <a:cubicBezTo>
                    <a:pt x="18" y="111"/>
                    <a:pt x="17" y="112"/>
                    <a:pt x="17" y="113"/>
                  </a:cubicBezTo>
                  <a:cubicBezTo>
                    <a:pt x="16" y="113"/>
                    <a:pt x="16" y="114"/>
                    <a:pt x="15" y="114"/>
                  </a:cubicBezTo>
                  <a:close/>
                  <a:moveTo>
                    <a:pt x="128" y="110"/>
                  </a:moveTo>
                  <a:cubicBezTo>
                    <a:pt x="127" y="110"/>
                    <a:pt x="127" y="110"/>
                    <a:pt x="127" y="110"/>
                  </a:cubicBezTo>
                  <a:cubicBezTo>
                    <a:pt x="126" y="109"/>
                    <a:pt x="125" y="108"/>
                    <a:pt x="126" y="107"/>
                  </a:cubicBezTo>
                  <a:cubicBezTo>
                    <a:pt x="127" y="106"/>
                    <a:pt x="128" y="104"/>
                    <a:pt x="129" y="102"/>
                  </a:cubicBezTo>
                  <a:cubicBezTo>
                    <a:pt x="129" y="101"/>
                    <a:pt x="131" y="101"/>
                    <a:pt x="132" y="102"/>
                  </a:cubicBezTo>
                  <a:cubicBezTo>
                    <a:pt x="133" y="102"/>
                    <a:pt x="133" y="103"/>
                    <a:pt x="132" y="104"/>
                  </a:cubicBezTo>
                  <a:cubicBezTo>
                    <a:pt x="131" y="106"/>
                    <a:pt x="130" y="108"/>
                    <a:pt x="129" y="109"/>
                  </a:cubicBezTo>
                  <a:cubicBezTo>
                    <a:pt x="129" y="110"/>
                    <a:pt x="128" y="110"/>
                    <a:pt x="128" y="110"/>
                  </a:cubicBezTo>
                  <a:close/>
                  <a:moveTo>
                    <a:pt x="9" y="104"/>
                  </a:moveTo>
                  <a:cubicBezTo>
                    <a:pt x="9" y="104"/>
                    <a:pt x="8" y="103"/>
                    <a:pt x="7" y="103"/>
                  </a:cubicBezTo>
                  <a:cubicBezTo>
                    <a:pt x="7" y="101"/>
                    <a:pt x="6" y="99"/>
                    <a:pt x="5" y="97"/>
                  </a:cubicBezTo>
                  <a:cubicBezTo>
                    <a:pt x="5" y="96"/>
                    <a:pt x="5" y="95"/>
                    <a:pt x="6" y="95"/>
                  </a:cubicBezTo>
                  <a:cubicBezTo>
                    <a:pt x="7" y="94"/>
                    <a:pt x="8" y="95"/>
                    <a:pt x="9" y="96"/>
                  </a:cubicBezTo>
                  <a:cubicBezTo>
                    <a:pt x="9" y="98"/>
                    <a:pt x="10" y="99"/>
                    <a:pt x="11" y="101"/>
                  </a:cubicBezTo>
                  <a:cubicBezTo>
                    <a:pt x="12" y="102"/>
                    <a:pt x="11" y="103"/>
                    <a:pt x="10" y="104"/>
                  </a:cubicBezTo>
                  <a:cubicBezTo>
                    <a:pt x="10" y="104"/>
                    <a:pt x="10" y="104"/>
                    <a:pt x="9" y="104"/>
                  </a:cubicBezTo>
                  <a:close/>
                  <a:moveTo>
                    <a:pt x="133" y="100"/>
                  </a:moveTo>
                  <a:cubicBezTo>
                    <a:pt x="133" y="100"/>
                    <a:pt x="133" y="100"/>
                    <a:pt x="132" y="100"/>
                  </a:cubicBezTo>
                  <a:cubicBezTo>
                    <a:pt x="131" y="100"/>
                    <a:pt x="131" y="98"/>
                    <a:pt x="131" y="97"/>
                  </a:cubicBezTo>
                  <a:cubicBezTo>
                    <a:pt x="132" y="96"/>
                    <a:pt x="133" y="94"/>
                    <a:pt x="133" y="92"/>
                  </a:cubicBezTo>
                  <a:cubicBezTo>
                    <a:pt x="134" y="91"/>
                    <a:pt x="135" y="91"/>
                    <a:pt x="136" y="91"/>
                  </a:cubicBezTo>
                  <a:cubicBezTo>
                    <a:pt x="137" y="91"/>
                    <a:pt x="137" y="92"/>
                    <a:pt x="137" y="93"/>
                  </a:cubicBezTo>
                  <a:cubicBezTo>
                    <a:pt x="136" y="95"/>
                    <a:pt x="136" y="97"/>
                    <a:pt x="135" y="99"/>
                  </a:cubicBezTo>
                  <a:cubicBezTo>
                    <a:pt x="135" y="100"/>
                    <a:pt x="134" y="100"/>
                    <a:pt x="133" y="100"/>
                  </a:cubicBezTo>
                  <a:close/>
                  <a:moveTo>
                    <a:pt x="5" y="93"/>
                  </a:moveTo>
                  <a:cubicBezTo>
                    <a:pt x="4" y="93"/>
                    <a:pt x="3" y="93"/>
                    <a:pt x="3" y="92"/>
                  </a:cubicBezTo>
                  <a:cubicBezTo>
                    <a:pt x="2" y="90"/>
                    <a:pt x="2" y="88"/>
                    <a:pt x="1" y="86"/>
                  </a:cubicBezTo>
                  <a:cubicBezTo>
                    <a:pt x="1" y="85"/>
                    <a:pt x="2" y="84"/>
                    <a:pt x="3" y="84"/>
                  </a:cubicBezTo>
                  <a:cubicBezTo>
                    <a:pt x="4" y="84"/>
                    <a:pt x="5" y="84"/>
                    <a:pt x="5" y="85"/>
                  </a:cubicBezTo>
                  <a:cubicBezTo>
                    <a:pt x="6" y="87"/>
                    <a:pt x="6" y="89"/>
                    <a:pt x="7" y="91"/>
                  </a:cubicBezTo>
                  <a:cubicBezTo>
                    <a:pt x="7" y="92"/>
                    <a:pt x="7" y="93"/>
                    <a:pt x="5" y="93"/>
                  </a:cubicBezTo>
                  <a:cubicBezTo>
                    <a:pt x="5" y="93"/>
                    <a:pt x="5" y="93"/>
                    <a:pt x="5" y="93"/>
                  </a:cubicBezTo>
                  <a:close/>
                  <a:moveTo>
                    <a:pt x="137" y="89"/>
                  </a:moveTo>
                  <a:cubicBezTo>
                    <a:pt x="137" y="89"/>
                    <a:pt x="137" y="89"/>
                    <a:pt x="136" y="89"/>
                  </a:cubicBezTo>
                  <a:cubicBezTo>
                    <a:pt x="135" y="89"/>
                    <a:pt x="135" y="88"/>
                    <a:pt x="135" y="87"/>
                  </a:cubicBezTo>
                  <a:cubicBezTo>
                    <a:pt x="135" y="85"/>
                    <a:pt x="136" y="83"/>
                    <a:pt x="136" y="81"/>
                  </a:cubicBezTo>
                  <a:cubicBezTo>
                    <a:pt x="136" y="80"/>
                    <a:pt x="137" y="80"/>
                    <a:pt x="138" y="80"/>
                  </a:cubicBezTo>
                  <a:cubicBezTo>
                    <a:pt x="139" y="80"/>
                    <a:pt x="140" y="81"/>
                    <a:pt x="140" y="82"/>
                  </a:cubicBezTo>
                  <a:cubicBezTo>
                    <a:pt x="140" y="84"/>
                    <a:pt x="139" y="86"/>
                    <a:pt x="139" y="88"/>
                  </a:cubicBezTo>
                  <a:cubicBezTo>
                    <a:pt x="139" y="89"/>
                    <a:pt x="138" y="89"/>
                    <a:pt x="137" y="89"/>
                  </a:cubicBezTo>
                  <a:close/>
                  <a:moveTo>
                    <a:pt x="2" y="82"/>
                  </a:moveTo>
                  <a:cubicBezTo>
                    <a:pt x="1" y="82"/>
                    <a:pt x="0" y="81"/>
                    <a:pt x="0" y="80"/>
                  </a:cubicBezTo>
                  <a:cubicBezTo>
                    <a:pt x="0" y="79"/>
                    <a:pt x="0" y="77"/>
                    <a:pt x="0" y="75"/>
                  </a:cubicBezTo>
                  <a:cubicBezTo>
                    <a:pt x="0" y="73"/>
                    <a:pt x="1" y="73"/>
                    <a:pt x="2" y="72"/>
                  </a:cubicBezTo>
                  <a:cubicBezTo>
                    <a:pt x="3" y="72"/>
                    <a:pt x="4" y="73"/>
                    <a:pt x="4" y="74"/>
                  </a:cubicBezTo>
                  <a:cubicBezTo>
                    <a:pt x="4" y="76"/>
                    <a:pt x="4" y="78"/>
                    <a:pt x="4" y="80"/>
                  </a:cubicBezTo>
                  <a:cubicBezTo>
                    <a:pt x="4" y="81"/>
                    <a:pt x="4" y="82"/>
                    <a:pt x="3" y="82"/>
                  </a:cubicBezTo>
                  <a:cubicBezTo>
                    <a:pt x="3" y="82"/>
                    <a:pt x="2" y="82"/>
                    <a:pt x="2" y="82"/>
                  </a:cubicBezTo>
                  <a:close/>
                  <a:moveTo>
                    <a:pt x="139" y="78"/>
                  </a:moveTo>
                  <a:cubicBezTo>
                    <a:pt x="139" y="78"/>
                    <a:pt x="139" y="78"/>
                    <a:pt x="139" y="78"/>
                  </a:cubicBezTo>
                  <a:cubicBezTo>
                    <a:pt x="137" y="78"/>
                    <a:pt x="137" y="77"/>
                    <a:pt x="137" y="76"/>
                  </a:cubicBezTo>
                  <a:cubicBezTo>
                    <a:pt x="137" y="74"/>
                    <a:pt x="137" y="72"/>
                    <a:pt x="137" y="70"/>
                  </a:cubicBezTo>
                  <a:cubicBezTo>
                    <a:pt x="137" y="70"/>
                    <a:pt x="137" y="70"/>
                    <a:pt x="137" y="69"/>
                  </a:cubicBezTo>
                  <a:cubicBezTo>
                    <a:pt x="137" y="69"/>
                    <a:pt x="137" y="68"/>
                    <a:pt x="137" y="68"/>
                  </a:cubicBezTo>
                  <a:cubicBezTo>
                    <a:pt x="137" y="66"/>
                    <a:pt x="137" y="64"/>
                    <a:pt x="137" y="62"/>
                  </a:cubicBezTo>
                  <a:cubicBezTo>
                    <a:pt x="136" y="61"/>
                    <a:pt x="137" y="60"/>
                    <a:pt x="138" y="60"/>
                  </a:cubicBezTo>
                  <a:cubicBezTo>
                    <a:pt x="139" y="60"/>
                    <a:pt x="140" y="61"/>
                    <a:pt x="140" y="62"/>
                  </a:cubicBezTo>
                  <a:cubicBezTo>
                    <a:pt x="141" y="64"/>
                    <a:pt x="141" y="66"/>
                    <a:pt x="141" y="68"/>
                  </a:cubicBezTo>
                  <a:cubicBezTo>
                    <a:pt x="141" y="68"/>
                    <a:pt x="141" y="69"/>
                    <a:pt x="141" y="69"/>
                  </a:cubicBezTo>
                  <a:cubicBezTo>
                    <a:pt x="141" y="69"/>
                    <a:pt x="141" y="70"/>
                    <a:pt x="141" y="70"/>
                  </a:cubicBezTo>
                  <a:cubicBezTo>
                    <a:pt x="141" y="72"/>
                    <a:pt x="141" y="74"/>
                    <a:pt x="141" y="76"/>
                  </a:cubicBezTo>
                  <a:cubicBezTo>
                    <a:pt x="141" y="77"/>
                    <a:pt x="140" y="78"/>
                    <a:pt x="139" y="78"/>
                  </a:cubicBezTo>
                  <a:close/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0" y="70"/>
                    <a:pt x="0" y="69"/>
                  </a:cubicBezTo>
                  <a:cubicBezTo>
                    <a:pt x="0" y="67"/>
                    <a:pt x="0" y="65"/>
                    <a:pt x="0" y="63"/>
                  </a:cubicBezTo>
                  <a:cubicBezTo>
                    <a:pt x="0" y="62"/>
                    <a:pt x="1" y="61"/>
                    <a:pt x="2" y="61"/>
                  </a:cubicBezTo>
                  <a:cubicBezTo>
                    <a:pt x="3" y="61"/>
                    <a:pt x="4" y="62"/>
                    <a:pt x="4" y="63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4" y="70"/>
                    <a:pt x="3" y="71"/>
                    <a:pt x="2" y="71"/>
                  </a:cubicBezTo>
                  <a:close/>
                  <a:moveTo>
                    <a:pt x="3" y="59"/>
                  </a:moveTo>
                  <a:cubicBezTo>
                    <a:pt x="3" y="59"/>
                    <a:pt x="3" y="59"/>
                    <a:pt x="2" y="59"/>
                  </a:cubicBezTo>
                  <a:cubicBezTo>
                    <a:pt x="1" y="59"/>
                    <a:pt x="1" y="58"/>
                    <a:pt x="1" y="57"/>
                  </a:cubicBezTo>
                  <a:cubicBezTo>
                    <a:pt x="1" y="55"/>
                    <a:pt x="2" y="53"/>
                    <a:pt x="2" y="51"/>
                  </a:cubicBezTo>
                  <a:cubicBezTo>
                    <a:pt x="3" y="50"/>
                    <a:pt x="4" y="50"/>
                    <a:pt x="5" y="50"/>
                  </a:cubicBezTo>
                  <a:cubicBezTo>
                    <a:pt x="6" y="50"/>
                    <a:pt x="6" y="51"/>
                    <a:pt x="6" y="52"/>
                  </a:cubicBezTo>
                  <a:cubicBezTo>
                    <a:pt x="6" y="54"/>
                    <a:pt x="5" y="56"/>
                    <a:pt x="5" y="58"/>
                  </a:cubicBezTo>
                  <a:cubicBezTo>
                    <a:pt x="5" y="59"/>
                    <a:pt x="4" y="59"/>
                    <a:pt x="3" y="59"/>
                  </a:cubicBezTo>
                  <a:close/>
                  <a:moveTo>
                    <a:pt x="138" y="59"/>
                  </a:moveTo>
                  <a:cubicBezTo>
                    <a:pt x="137" y="59"/>
                    <a:pt x="136" y="58"/>
                    <a:pt x="136" y="57"/>
                  </a:cubicBezTo>
                  <a:cubicBezTo>
                    <a:pt x="135" y="55"/>
                    <a:pt x="135" y="53"/>
                    <a:pt x="134" y="52"/>
                  </a:cubicBezTo>
                  <a:cubicBezTo>
                    <a:pt x="134" y="51"/>
                    <a:pt x="135" y="49"/>
                    <a:pt x="136" y="49"/>
                  </a:cubicBezTo>
                  <a:cubicBezTo>
                    <a:pt x="137" y="49"/>
                    <a:pt x="138" y="49"/>
                    <a:pt x="138" y="50"/>
                  </a:cubicBezTo>
                  <a:cubicBezTo>
                    <a:pt x="139" y="52"/>
                    <a:pt x="139" y="54"/>
                    <a:pt x="140" y="56"/>
                  </a:cubicBezTo>
                  <a:cubicBezTo>
                    <a:pt x="140" y="57"/>
                    <a:pt x="139" y="58"/>
                    <a:pt x="138" y="59"/>
                  </a:cubicBezTo>
                  <a:cubicBezTo>
                    <a:pt x="138" y="59"/>
                    <a:pt x="138" y="59"/>
                    <a:pt x="138" y="59"/>
                  </a:cubicBezTo>
                  <a:close/>
                  <a:moveTo>
                    <a:pt x="6" y="48"/>
                  </a:moveTo>
                  <a:cubicBezTo>
                    <a:pt x="6" y="48"/>
                    <a:pt x="5" y="48"/>
                    <a:pt x="5" y="48"/>
                  </a:cubicBezTo>
                  <a:cubicBezTo>
                    <a:pt x="4" y="48"/>
                    <a:pt x="4" y="47"/>
                    <a:pt x="4" y="46"/>
                  </a:cubicBezTo>
                  <a:cubicBezTo>
                    <a:pt x="5" y="44"/>
                    <a:pt x="6" y="42"/>
                    <a:pt x="6" y="40"/>
                  </a:cubicBezTo>
                  <a:cubicBezTo>
                    <a:pt x="7" y="39"/>
                    <a:pt x="8" y="39"/>
                    <a:pt x="9" y="39"/>
                  </a:cubicBezTo>
                  <a:cubicBezTo>
                    <a:pt x="10" y="40"/>
                    <a:pt x="10" y="41"/>
                    <a:pt x="10" y="42"/>
                  </a:cubicBezTo>
                  <a:cubicBezTo>
                    <a:pt x="9" y="44"/>
                    <a:pt x="8" y="45"/>
                    <a:pt x="8" y="47"/>
                  </a:cubicBezTo>
                  <a:cubicBezTo>
                    <a:pt x="8" y="48"/>
                    <a:pt x="7" y="48"/>
                    <a:pt x="6" y="48"/>
                  </a:cubicBezTo>
                  <a:close/>
                  <a:moveTo>
                    <a:pt x="134" y="48"/>
                  </a:moveTo>
                  <a:cubicBezTo>
                    <a:pt x="134" y="48"/>
                    <a:pt x="133" y="47"/>
                    <a:pt x="133" y="46"/>
                  </a:cubicBezTo>
                  <a:cubicBezTo>
                    <a:pt x="132" y="45"/>
                    <a:pt x="131" y="43"/>
                    <a:pt x="130" y="41"/>
                  </a:cubicBezTo>
                  <a:cubicBezTo>
                    <a:pt x="130" y="40"/>
                    <a:pt x="130" y="39"/>
                    <a:pt x="131" y="39"/>
                  </a:cubicBezTo>
                  <a:cubicBezTo>
                    <a:pt x="132" y="38"/>
                    <a:pt x="133" y="38"/>
                    <a:pt x="134" y="39"/>
                  </a:cubicBezTo>
                  <a:cubicBezTo>
                    <a:pt x="135" y="41"/>
                    <a:pt x="136" y="43"/>
                    <a:pt x="136" y="45"/>
                  </a:cubicBezTo>
                  <a:cubicBezTo>
                    <a:pt x="137" y="46"/>
                    <a:pt x="136" y="47"/>
                    <a:pt x="135" y="47"/>
                  </a:cubicBezTo>
                  <a:cubicBezTo>
                    <a:pt x="135" y="48"/>
                    <a:pt x="135" y="48"/>
                    <a:pt x="134" y="48"/>
                  </a:cubicBezTo>
                  <a:close/>
                  <a:moveTo>
                    <a:pt x="11" y="38"/>
                  </a:moveTo>
                  <a:cubicBezTo>
                    <a:pt x="10" y="38"/>
                    <a:pt x="10" y="38"/>
                    <a:pt x="10" y="38"/>
                  </a:cubicBezTo>
                  <a:cubicBezTo>
                    <a:pt x="9" y="37"/>
                    <a:pt x="9" y="36"/>
                    <a:pt x="9" y="35"/>
                  </a:cubicBezTo>
                  <a:cubicBezTo>
                    <a:pt x="10" y="33"/>
                    <a:pt x="11" y="32"/>
                    <a:pt x="12" y="30"/>
                  </a:cubicBezTo>
                  <a:cubicBezTo>
                    <a:pt x="13" y="29"/>
                    <a:pt x="14" y="29"/>
                    <a:pt x="15" y="30"/>
                  </a:cubicBezTo>
                  <a:cubicBezTo>
                    <a:pt x="16" y="30"/>
                    <a:pt x="16" y="31"/>
                    <a:pt x="16" y="32"/>
                  </a:cubicBezTo>
                  <a:cubicBezTo>
                    <a:pt x="14" y="34"/>
                    <a:pt x="13" y="35"/>
                    <a:pt x="13" y="37"/>
                  </a:cubicBezTo>
                  <a:cubicBezTo>
                    <a:pt x="12" y="38"/>
                    <a:pt x="12" y="38"/>
                    <a:pt x="11" y="38"/>
                  </a:cubicBezTo>
                  <a:close/>
                  <a:moveTo>
                    <a:pt x="129" y="37"/>
                  </a:moveTo>
                  <a:cubicBezTo>
                    <a:pt x="129" y="37"/>
                    <a:pt x="128" y="37"/>
                    <a:pt x="128" y="36"/>
                  </a:cubicBezTo>
                  <a:cubicBezTo>
                    <a:pt x="127" y="35"/>
                    <a:pt x="126" y="33"/>
                    <a:pt x="125" y="32"/>
                  </a:cubicBezTo>
                  <a:cubicBezTo>
                    <a:pt x="124" y="31"/>
                    <a:pt x="124" y="30"/>
                    <a:pt x="125" y="29"/>
                  </a:cubicBezTo>
                  <a:cubicBezTo>
                    <a:pt x="126" y="28"/>
                    <a:pt x="127" y="28"/>
                    <a:pt x="128" y="29"/>
                  </a:cubicBezTo>
                  <a:cubicBezTo>
                    <a:pt x="129" y="31"/>
                    <a:pt x="130" y="33"/>
                    <a:pt x="131" y="34"/>
                  </a:cubicBezTo>
                  <a:cubicBezTo>
                    <a:pt x="132" y="35"/>
                    <a:pt x="131" y="36"/>
                    <a:pt x="130" y="37"/>
                  </a:cubicBezTo>
                  <a:cubicBezTo>
                    <a:pt x="130" y="37"/>
                    <a:pt x="130" y="37"/>
                    <a:pt x="129" y="37"/>
                  </a:cubicBezTo>
                  <a:close/>
                  <a:moveTo>
                    <a:pt x="17" y="29"/>
                  </a:moveTo>
                  <a:cubicBezTo>
                    <a:pt x="17" y="29"/>
                    <a:pt x="16" y="29"/>
                    <a:pt x="16" y="28"/>
                  </a:cubicBezTo>
                  <a:cubicBezTo>
                    <a:pt x="15" y="27"/>
                    <a:pt x="15" y="26"/>
                    <a:pt x="16" y="25"/>
                  </a:cubicBezTo>
                  <a:cubicBezTo>
                    <a:pt x="17" y="24"/>
                    <a:pt x="18" y="22"/>
                    <a:pt x="20" y="21"/>
                  </a:cubicBezTo>
                  <a:cubicBezTo>
                    <a:pt x="21" y="20"/>
                    <a:pt x="22" y="20"/>
                    <a:pt x="23" y="21"/>
                  </a:cubicBezTo>
                  <a:cubicBezTo>
                    <a:pt x="23" y="22"/>
                    <a:pt x="23" y="23"/>
                    <a:pt x="23" y="24"/>
                  </a:cubicBezTo>
                  <a:cubicBezTo>
                    <a:pt x="21" y="25"/>
                    <a:pt x="20" y="26"/>
                    <a:pt x="19" y="28"/>
                  </a:cubicBezTo>
                  <a:cubicBezTo>
                    <a:pt x="18" y="28"/>
                    <a:pt x="18" y="29"/>
                    <a:pt x="17" y="29"/>
                  </a:cubicBezTo>
                  <a:close/>
                  <a:moveTo>
                    <a:pt x="123" y="28"/>
                  </a:moveTo>
                  <a:cubicBezTo>
                    <a:pt x="122" y="28"/>
                    <a:pt x="122" y="28"/>
                    <a:pt x="121" y="27"/>
                  </a:cubicBezTo>
                  <a:cubicBezTo>
                    <a:pt x="120" y="26"/>
                    <a:pt x="119" y="25"/>
                    <a:pt x="117" y="23"/>
                  </a:cubicBezTo>
                  <a:cubicBezTo>
                    <a:pt x="117" y="22"/>
                    <a:pt x="117" y="21"/>
                    <a:pt x="117" y="20"/>
                  </a:cubicBezTo>
                  <a:cubicBezTo>
                    <a:pt x="118" y="20"/>
                    <a:pt x="119" y="20"/>
                    <a:pt x="120" y="20"/>
                  </a:cubicBezTo>
                  <a:cubicBezTo>
                    <a:pt x="122" y="22"/>
                    <a:pt x="123" y="23"/>
                    <a:pt x="124" y="25"/>
                  </a:cubicBezTo>
                  <a:cubicBezTo>
                    <a:pt x="125" y="26"/>
                    <a:pt x="125" y="27"/>
                    <a:pt x="124" y="28"/>
                  </a:cubicBezTo>
                  <a:cubicBezTo>
                    <a:pt x="124" y="28"/>
                    <a:pt x="123" y="28"/>
                    <a:pt x="123" y="28"/>
                  </a:cubicBezTo>
                  <a:close/>
                  <a:moveTo>
                    <a:pt x="25" y="20"/>
                  </a:moveTo>
                  <a:cubicBezTo>
                    <a:pt x="25" y="20"/>
                    <a:pt x="24" y="20"/>
                    <a:pt x="24" y="20"/>
                  </a:cubicBezTo>
                  <a:cubicBezTo>
                    <a:pt x="23" y="19"/>
                    <a:pt x="23" y="18"/>
                    <a:pt x="24" y="17"/>
                  </a:cubicBezTo>
                  <a:cubicBezTo>
                    <a:pt x="26" y="16"/>
                    <a:pt x="27" y="14"/>
                    <a:pt x="29" y="13"/>
                  </a:cubicBezTo>
                  <a:cubicBezTo>
                    <a:pt x="30" y="13"/>
                    <a:pt x="31" y="13"/>
                    <a:pt x="31" y="14"/>
                  </a:cubicBezTo>
                  <a:cubicBezTo>
                    <a:pt x="32" y="15"/>
                    <a:pt x="32" y="16"/>
                    <a:pt x="31" y="17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0"/>
                    <a:pt x="26" y="20"/>
                    <a:pt x="25" y="20"/>
                  </a:cubicBezTo>
                  <a:close/>
                  <a:moveTo>
                    <a:pt x="115" y="20"/>
                  </a:moveTo>
                  <a:cubicBezTo>
                    <a:pt x="114" y="20"/>
                    <a:pt x="114" y="20"/>
                    <a:pt x="113" y="19"/>
                  </a:cubicBezTo>
                  <a:cubicBezTo>
                    <a:pt x="112" y="18"/>
                    <a:pt x="110" y="17"/>
                    <a:pt x="109" y="16"/>
                  </a:cubicBezTo>
                  <a:cubicBezTo>
                    <a:pt x="108" y="15"/>
                    <a:pt x="108" y="14"/>
                    <a:pt x="109" y="13"/>
                  </a:cubicBezTo>
                  <a:cubicBezTo>
                    <a:pt x="109" y="12"/>
                    <a:pt x="110" y="12"/>
                    <a:pt x="111" y="13"/>
                  </a:cubicBezTo>
                  <a:cubicBezTo>
                    <a:pt x="113" y="14"/>
                    <a:pt x="114" y="15"/>
                    <a:pt x="116" y="16"/>
                  </a:cubicBezTo>
                  <a:cubicBezTo>
                    <a:pt x="117" y="17"/>
                    <a:pt x="117" y="18"/>
                    <a:pt x="116" y="19"/>
                  </a:cubicBezTo>
                  <a:cubicBezTo>
                    <a:pt x="116" y="20"/>
                    <a:pt x="115" y="20"/>
                    <a:pt x="115" y="20"/>
                  </a:cubicBezTo>
                  <a:close/>
                  <a:moveTo>
                    <a:pt x="35" y="14"/>
                  </a:moveTo>
                  <a:cubicBezTo>
                    <a:pt x="34" y="14"/>
                    <a:pt x="33" y="13"/>
                    <a:pt x="33" y="13"/>
                  </a:cubicBezTo>
                  <a:cubicBezTo>
                    <a:pt x="32" y="12"/>
                    <a:pt x="33" y="11"/>
                    <a:pt x="34" y="10"/>
                  </a:cubicBezTo>
                  <a:cubicBezTo>
                    <a:pt x="35" y="9"/>
                    <a:pt x="37" y="8"/>
                    <a:pt x="39" y="7"/>
                  </a:cubicBezTo>
                  <a:cubicBezTo>
                    <a:pt x="40" y="7"/>
                    <a:pt x="41" y="7"/>
                    <a:pt x="41" y="8"/>
                  </a:cubicBezTo>
                  <a:cubicBezTo>
                    <a:pt x="42" y="9"/>
                    <a:pt x="41" y="10"/>
                    <a:pt x="40" y="11"/>
                  </a:cubicBezTo>
                  <a:cubicBezTo>
                    <a:pt x="39" y="12"/>
                    <a:pt x="37" y="12"/>
                    <a:pt x="36" y="13"/>
                  </a:cubicBezTo>
                  <a:cubicBezTo>
                    <a:pt x="35" y="14"/>
                    <a:pt x="35" y="14"/>
                    <a:pt x="35" y="14"/>
                  </a:cubicBezTo>
                  <a:close/>
                  <a:moveTo>
                    <a:pt x="105" y="13"/>
                  </a:moveTo>
                  <a:cubicBezTo>
                    <a:pt x="105" y="13"/>
                    <a:pt x="105" y="13"/>
                    <a:pt x="104" y="13"/>
                  </a:cubicBezTo>
                  <a:cubicBezTo>
                    <a:pt x="103" y="12"/>
                    <a:pt x="101" y="11"/>
                    <a:pt x="99" y="10"/>
                  </a:cubicBezTo>
                  <a:cubicBezTo>
                    <a:pt x="98" y="10"/>
                    <a:pt x="98" y="9"/>
                    <a:pt x="99" y="8"/>
                  </a:cubicBezTo>
                  <a:cubicBezTo>
                    <a:pt x="99" y="7"/>
                    <a:pt x="100" y="6"/>
                    <a:pt x="101" y="7"/>
                  </a:cubicBezTo>
                  <a:cubicBezTo>
                    <a:pt x="103" y="8"/>
                    <a:pt x="105" y="9"/>
                    <a:pt x="106" y="10"/>
                  </a:cubicBezTo>
                  <a:cubicBezTo>
                    <a:pt x="107" y="10"/>
                    <a:pt x="108" y="11"/>
                    <a:pt x="107" y="12"/>
                  </a:cubicBezTo>
                  <a:cubicBezTo>
                    <a:pt x="107" y="13"/>
                    <a:pt x="106" y="13"/>
                    <a:pt x="105" y="13"/>
                  </a:cubicBezTo>
                  <a:close/>
                  <a:moveTo>
                    <a:pt x="45" y="9"/>
                  </a:moveTo>
                  <a:cubicBezTo>
                    <a:pt x="44" y="9"/>
                    <a:pt x="43" y="8"/>
                    <a:pt x="43" y="7"/>
                  </a:cubicBezTo>
                  <a:cubicBezTo>
                    <a:pt x="43" y="6"/>
                    <a:pt x="43" y="5"/>
                    <a:pt x="44" y="5"/>
                  </a:cubicBezTo>
                  <a:cubicBezTo>
                    <a:pt x="46" y="4"/>
                    <a:pt x="48" y="3"/>
                    <a:pt x="50" y="3"/>
                  </a:cubicBezTo>
                  <a:cubicBezTo>
                    <a:pt x="51" y="2"/>
                    <a:pt x="52" y="3"/>
                    <a:pt x="52" y="4"/>
                  </a:cubicBezTo>
                  <a:cubicBezTo>
                    <a:pt x="52" y="5"/>
                    <a:pt x="52" y="6"/>
                    <a:pt x="51" y="7"/>
                  </a:cubicBezTo>
                  <a:cubicBezTo>
                    <a:pt x="49" y="7"/>
                    <a:pt x="47" y="8"/>
                    <a:pt x="46" y="8"/>
                  </a:cubicBezTo>
                  <a:cubicBezTo>
                    <a:pt x="45" y="9"/>
                    <a:pt x="45" y="9"/>
                    <a:pt x="45" y="9"/>
                  </a:cubicBezTo>
                  <a:close/>
                  <a:moveTo>
                    <a:pt x="95" y="8"/>
                  </a:moveTo>
                  <a:cubicBezTo>
                    <a:pt x="95" y="8"/>
                    <a:pt x="95" y="8"/>
                    <a:pt x="94" y="8"/>
                  </a:cubicBezTo>
                  <a:cubicBezTo>
                    <a:pt x="93" y="8"/>
                    <a:pt x="91" y="7"/>
                    <a:pt x="89" y="6"/>
                  </a:cubicBezTo>
                  <a:cubicBezTo>
                    <a:pt x="88" y="6"/>
                    <a:pt x="87" y="5"/>
                    <a:pt x="88" y="4"/>
                  </a:cubicBezTo>
                  <a:cubicBezTo>
                    <a:pt x="88" y="3"/>
                    <a:pt x="89" y="2"/>
                    <a:pt x="90" y="3"/>
                  </a:cubicBezTo>
                  <a:cubicBezTo>
                    <a:pt x="92" y="3"/>
                    <a:pt x="94" y="4"/>
                    <a:pt x="96" y="4"/>
                  </a:cubicBezTo>
                  <a:cubicBezTo>
                    <a:pt x="97" y="5"/>
                    <a:pt x="97" y="6"/>
                    <a:pt x="97" y="7"/>
                  </a:cubicBezTo>
                  <a:cubicBezTo>
                    <a:pt x="97" y="8"/>
                    <a:pt x="96" y="8"/>
                    <a:pt x="95" y="8"/>
                  </a:cubicBezTo>
                  <a:close/>
                  <a:moveTo>
                    <a:pt x="56" y="5"/>
                  </a:moveTo>
                  <a:cubicBezTo>
                    <a:pt x="55" y="5"/>
                    <a:pt x="54" y="5"/>
                    <a:pt x="54" y="4"/>
                  </a:cubicBezTo>
                  <a:cubicBezTo>
                    <a:pt x="54" y="3"/>
                    <a:pt x="54" y="2"/>
                    <a:pt x="55" y="1"/>
                  </a:cubicBezTo>
                  <a:cubicBezTo>
                    <a:pt x="57" y="1"/>
                    <a:pt x="59" y="1"/>
                    <a:pt x="61" y="0"/>
                  </a:cubicBezTo>
                  <a:cubicBezTo>
                    <a:pt x="62" y="0"/>
                    <a:pt x="63" y="1"/>
                    <a:pt x="63" y="2"/>
                  </a:cubicBezTo>
                  <a:cubicBezTo>
                    <a:pt x="63" y="3"/>
                    <a:pt x="63" y="4"/>
                    <a:pt x="62" y="4"/>
                  </a:cubicBezTo>
                  <a:cubicBezTo>
                    <a:pt x="60" y="5"/>
                    <a:pt x="58" y="5"/>
                    <a:pt x="56" y="5"/>
                  </a:cubicBezTo>
                  <a:cubicBezTo>
                    <a:pt x="56" y="5"/>
                    <a:pt x="56" y="5"/>
                    <a:pt x="56" y="5"/>
                  </a:cubicBezTo>
                  <a:close/>
                  <a:moveTo>
                    <a:pt x="84" y="5"/>
                  </a:moveTo>
                  <a:cubicBezTo>
                    <a:pt x="84" y="5"/>
                    <a:pt x="84" y="5"/>
                    <a:pt x="84" y="5"/>
                  </a:cubicBezTo>
                  <a:cubicBezTo>
                    <a:pt x="82" y="5"/>
                    <a:pt x="80" y="4"/>
                    <a:pt x="78" y="4"/>
                  </a:cubicBezTo>
                  <a:cubicBezTo>
                    <a:pt x="77" y="4"/>
                    <a:pt x="76" y="3"/>
                    <a:pt x="76" y="2"/>
                  </a:cubicBezTo>
                  <a:cubicBezTo>
                    <a:pt x="77" y="1"/>
                    <a:pt x="78" y="0"/>
                    <a:pt x="79" y="0"/>
                  </a:cubicBezTo>
                  <a:cubicBezTo>
                    <a:pt x="81" y="0"/>
                    <a:pt x="83" y="1"/>
                    <a:pt x="84" y="1"/>
                  </a:cubicBezTo>
                  <a:cubicBezTo>
                    <a:pt x="86" y="1"/>
                    <a:pt x="86" y="2"/>
                    <a:pt x="86" y="3"/>
                  </a:cubicBezTo>
                  <a:cubicBezTo>
                    <a:pt x="86" y="4"/>
                    <a:pt x="85" y="5"/>
                    <a:pt x="84" y="5"/>
                  </a:cubicBezTo>
                  <a:close/>
                  <a:moveTo>
                    <a:pt x="67" y="4"/>
                  </a:moveTo>
                  <a:cubicBezTo>
                    <a:pt x="66" y="4"/>
                    <a:pt x="65" y="3"/>
                    <a:pt x="65" y="2"/>
                  </a:cubicBezTo>
                  <a:cubicBezTo>
                    <a:pt x="65" y="1"/>
                    <a:pt x="66" y="0"/>
                    <a:pt x="67" y="0"/>
                  </a:cubicBezTo>
                  <a:cubicBezTo>
                    <a:pt x="69" y="0"/>
                    <a:pt x="71" y="0"/>
                    <a:pt x="73" y="0"/>
                  </a:cubicBezTo>
                  <a:cubicBezTo>
                    <a:pt x="74" y="0"/>
                    <a:pt x="75" y="1"/>
                    <a:pt x="75" y="2"/>
                  </a:cubicBezTo>
                  <a:cubicBezTo>
                    <a:pt x="75" y="3"/>
                    <a:pt x="74" y="4"/>
                    <a:pt x="73" y="4"/>
                  </a:cubicBezTo>
                  <a:cubicBezTo>
                    <a:pt x="71" y="4"/>
                    <a:pt x="69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8" name="Freeform 528">
              <a:extLst>
                <a:ext uri="{FF2B5EF4-FFF2-40B4-BE49-F238E27FC236}">
                  <a16:creationId xmlns:a16="http://schemas.microsoft.com/office/drawing/2014/main" id="{53EAF92B-656A-4A6D-95AF-8714E46EB391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7202772" y="3413879"/>
              <a:ext cx="249979" cy="249979"/>
            </a:xfrm>
            <a:custGeom>
              <a:avLst/>
              <a:gdLst>
                <a:gd name="T0" fmla="*/ 70 w 141"/>
                <a:gd name="T1" fmla="*/ 137 h 141"/>
                <a:gd name="T2" fmla="*/ 64 w 141"/>
                <a:gd name="T3" fmla="*/ 141 h 141"/>
                <a:gd name="T4" fmla="*/ 64 w 141"/>
                <a:gd name="T5" fmla="*/ 137 h 141"/>
                <a:gd name="T6" fmla="*/ 81 w 141"/>
                <a:gd name="T7" fmla="*/ 137 h 141"/>
                <a:gd name="T8" fmla="*/ 81 w 141"/>
                <a:gd name="T9" fmla="*/ 141 h 141"/>
                <a:gd name="T10" fmla="*/ 48 w 141"/>
                <a:gd name="T11" fmla="*/ 133 h 141"/>
                <a:gd name="T12" fmla="*/ 90 w 141"/>
                <a:gd name="T13" fmla="*/ 137 h 141"/>
                <a:gd name="T14" fmla="*/ 93 w 141"/>
                <a:gd name="T15" fmla="*/ 138 h 141"/>
                <a:gd name="T16" fmla="*/ 35 w 141"/>
                <a:gd name="T17" fmla="*/ 130 h 141"/>
                <a:gd name="T18" fmla="*/ 102 w 141"/>
                <a:gd name="T19" fmla="*/ 133 h 141"/>
                <a:gd name="T20" fmla="*/ 109 w 141"/>
                <a:gd name="T21" fmla="*/ 130 h 141"/>
                <a:gd name="T22" fmla="*/ 26 w 141"/>
                <a:gd name="T23" fmla="*/ 126 h 141"/>
                <a:gd name="T24" fmla="*/ 32 w 141"/>
                <a:gd name="T25" fmla="*/ 130 h 141"/>
                <a:gd name="T26" fmla="*/ 118 w 141"/>
                <a:gd name="T27" fmla="*/ 120 h 141"/>
                <a:gd name="T28" fmla="*/ 22 w 141"/>
                <a:gd name="T29" fmla="*/ 122 h 141"/>
                <a:gd name="T30" fmla="*/ 24 w 141"/>
                <a:gd name="T31" fmla="*/ 122 h 141"/>
                <a:gd name="T32" fmla="*/ 123 w 141"/>
                <a:gd name="T33" fmla="*/ 112 h 141"/>
                <a:gd name="T34" fmla="*/ 15 w 141"/>
                <a:gd name="T35" fmla="*/ 114 h 141"/>
                <a:gd name="T36" fmla="*/ 17 w 141"/>
                <a:gd name="T37" fmla="*/ 111 h 141"/>
                <a:gd name="T38" fmla="*/ 126 w 141"/>
                <a:gd name="T39" fmla="*/ 107 h 141"/>
                <a:gd name="T40" fmla="*/ 128 w 141"/>
                <a:gd name="T41" fmla="*/ 111 h 141"/>
                <a:gd name="T42" fmla="*/ 9 w 141"/>
                <a:gd name="T43" fmla="*/ 96 h 141"/>
                <a:gd name="T44" fmla="*/ 132 w 141"/>
                <a:gd name="T45" fmla="*/ 100 h 141"/>
                <a:gd name="T46" fmla="*/ 135 w 141"/>
                <a:gd name="T47" fmla="*/ 99 h 141"/>
                <a:gd name="T48" fmla="*/ 3 w 141"/>
                <a:gd name="T49" fmla="*/ 84 h 141"/>
                <a:gd name="T50" fmla="*/ 137 w 141"/>
                <a:gd name="T51" fmla="*/ 90 h 141"/>
                <a:gd name="T52" fmla="*/ 140 w 141"/>
                <a:gd name="T53" fmla="*/ 82 h 141"/>
                <a:gd name="T54" fmla="*/ 0 w 141"/>
                <a:gd name="T55" fmla="*/ 75 h 141"/>
                <a:gd name="T56" fmla="*/ 2 w 141"/>
                <a:gd name="T57" fmla="*/ 82 h 141"/>
                <a:gd name="T58" fmla="*/ 137 w 141"/>
                <a:gd name="T59" fmla="*/ 70 h 141"/>
                <a:gd name="T60" fmla="*/ 141 w 141"/>
                <a:gd name="T61" fmla="*/ 68 h 141"/>
                <a:gd name="T62" fmla="*/ 2 w 141"/>
                <a:gd name="T63" fmla="*/ 71 h 141"/>
                <a:gd name="T64" fmla="*/ 4 w 141"/>
                <a:gd name="T65" fmla="*/ 64 h 141"/>
                <a:gd name="T66" fmla="*/ 1 w 141"/>
                <a:gd name="T67" fmla="*/ 57 h 141"/>
                <a:gd name="T68" fmla="*/ 3 w 141"/>
                <a:gd name="T69" fmla="*/ 60 h 141"/>
                <a:gd name="T70" fmla="*/ 138 w 141"/>
                <a:gd name="T71" fmla="*/ 51 h 141"/>
                <a:gd name="T72" fmla="*/ 5 w 141"/>
                <a:gd name="T73" fmla="*/ 49 h 141"/>
                <a:gd name="T74" fmla="*/ 8 w 141"/>
                <a:gd name="T75" fmla="*/ 47 h 141"/>
                <a:gd name="T76" fmla="*/ 131 w 141"/>
                <a:gd name="T77" fmla="*/ 39 h 141"/>
                <a:gd name="T78" fmla="*/ 11 w 141"/>
                <a:gd name="T79" fmla="*/ 38 h 141"/>
                <a:gd name="T80" fmla="*/ 16 w 141"/>
                <a:gd name="T81" fmla="*/ 33 h 141"/>
                <a:gd name="T82" fmla="*/ 125 w 141"/>
                <a:gd name="T83" fmla="*/ 32 h 141"/>
                <a:gd name="T84" fmla="*/ 129 w 141"/>
                <a:gd name="T85" fmla="*/ 38 h 141"/>
                <a:gd name="T86" fmla="*/ 23 w 141"/>
                <a:gd name="T87" fmla="*/ 21 h 141"/>
                <a:gd name="T88" fmla="*/ 121 w 141"/>
                <a:gd name="T89" fmla="*/ 28 h 141"/>
                <a:gd name="T90" fmla="*/ 124 w 141"/>
                <a:gd name="T91" fmla="*/ 28 h 141"/>
                <a:gd name="T92" fmla="*/ 29 w 141"/>
                <a:gd name="T93" fmla="*/ 14 h 141"/>
                <a:gd name="T94" fmla="*/ 115 w 141"/>
                <a:gd name="T95" fmla="*/ 20 h 141"/>
                <a:gd name="T96" fmla="*/ 116 w 141"/>
                <a:gd name="T97" fmla="*/ 17 h 141"/>
                <a:gd name="T98" fmla="*/ 34 w 141"/>
                <a:gd name="T99" fmla="*/ 10 h 141"/>
                <a:gd name="T100" fmla="*/ 35 w 141"/>
                <a:gd name="T101" fmla="*/ 14 h 141"/>
                <a:gd name="T102" fmla="*/ 101 w 141"/>
                <a:gd name="T103" fmla="*/ 7 h 141"/>
                <a:gd name="T104" fmla="*/ 43 w 141"/>
                <a:gd name="T105" fmla="*/ 8 h 141"/>
                <a:gd name="T106" fmla="*/ 46 w 141"/>
                <a:gd name="T107" fmla="*/ 9 h 141"/>
                <a:gd name="T108" fmla="*/ 88 w 141"/>
                <a:gd name="T109" fmla="*/ 4 h 141"/>
                <a:gd name="T110" fmla="*/ 56 w 141"/>
                <a:gd name="T111" fmla="*/ 6 h 141"/>
                <a:gd name="T112" fmla="*/ 62 w 141"/>
                <a:gd name="T113" fmla="*/ 5 h 141"/>
                <a:gd name="T114" fmla="*/ 78 w 141"/>
                <a:gd name="T115" fmla="*/ 5 h 141"/>
                <a:gd name="T116" fmla="*/ 84 w 141"/>
                <a:gd name="T117" fmla="*/ 5 h 141"/>
                <a:gd name="T118" fmla="*/ 75 w 141"/>
                <a:gd name="T119" fmla="*/ 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1" h="141">
                  <a:moveTo>
                    <a:pt x="70" y="141"/>
                  </a:moveTo>
                  <a:cubicBezTo>
                    <a:pt x="69" y="141"/>
                    <a:pt x="69" y="141"/>
                    <a:pt x="69" y="141"/>
                  </a:cubicBezTo>
                  <a:cubicBezTo>
                    <a:pt x="68" y="141"/>
                    <a:pt x="67" y="140"/>
                    <a:pt x="67" y="139"/>
                  </a:cubicBezTo>
                  <a:cubicBezTo>
                    <a:pt x="68" y="138"/>
                    <a:pt x="68" y="137"/>
                    <a:pt x="70" y="137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72" y="137"/>
                    <a:pt x="73" y="137"/>
                    <a:pt x="75" y="137"/>
                  </a:cubicBezTo>
                  <a:cubicBezTo>
                    <a:pt x="76" y="137"/>
                    <a:pt x="77" y="138"/>
                    <a:pt x="77" y="139"/>
                  </a:cubicBezTo>
                  <a:cubicBezTo>
                    <a:pt x="77" y="140"/>
                    <a:pt x="76" y="141"/>
                    <a:pt x="75" y="141"/>
                  </a:cubicBezTo>
                  <a:cubicBezTo>
                    <a:pt x="74" y="141"/>
                    <a:pt x="72" y="141"/>
                    <a:pt x="70" y="141"/>
                  </a:cubicBezTo>
                  <a:close/>
                  <a:moveTo>
                    <a:pt x="64" y="141"/>
                  </a:moveTo>
                  <a:cubicBezTo>
                    <a:pt x="64" y="141"/>
                    <a:pt x="64" y="141"/>
                    <a:pt x="64" y="141"/>
                  </a:cubicBezTo>
                  <a:cubicBezTo>
                    <a:pt x="62" y="141"/>
                    <a:pt x="60" y="141"/>
                    <a:pt x="58" y="140"/>
                  </a:cubicBezTo>
                  <a:cubicBezTo>
                    <a:pt x="57" y="140"/>
                    <a:pt x="56" y="139"/>
                    <a:pt x="56" y="138"/>
                  </a:cubicBezTo>
                  <a:cubicBezTo>
                    <a:pt x="56" y="137"/>
                    <a:pt x="57" y="136"/>
                    <a:pt x="58" y="136"/>
                  </a:cubicBezTo>
                  <a:cubicBezTo>
                    <a:pt x="60" y="137"/>
                    <a:pt x="62" y="137"/>
                    <a:pt x="64" y="137"/>
                  </a:cubicBezTo>
                  <a:cubicBezTo>
                    <a:pt x="65" y="137"/>
                    <a:pt x="66" y="138"/>
                    <a:pt x="66" y="139"/>
                  </a:cubicBezTo>
                  <a:cubicBezTo>
                    <a:pt x="66" y="140"/>
                    <a:pt x="65" y="141"/>
                    <a:pt x="64" y="141"/>
                  </a:cubicBezTo>
                  <a:close/>
                  <a:moveTo>
                    <a:pt x="81" y="141"/>
                  </a:moveTo>
                  <a:cubicBezTo>
                    <a:pt x="80" y="141"/>
                    <a:pt x="79" y="140"/>
                    <a:pt x="79" y="139"/>
                  </a:cubicBezTo>
                  <a:cubicBezTo>
                    <a:pt x="79" y="138"/>
                    <a:pt x="79" y="137"/>
                    <a:pt x="81" y="137"/>
                  </a:cubicBezTo>
                  <a:cubicBezTo>
                    <a:pt x="82" y="136"/>
                    <a:pt x="84" y="136"/>
                    <a:pt x="86" y="136"/>
                  </a:cubicBezTo>
                  <a:cubicBezTo>
                    <a:pt x="87" y="135"/>
                    <a:pt x="88" y="136"/>
                    <a:pt x="88" y="137"/>
                  </a:cubicBezTo>
                  <a:cubicBezTo>
                    <a:pt x="89" y="138"/>
                    <a:pt x="88" y="139"/>
                    <a:pt x="87" y="139"/>
                  </a:cubicBezTo>
                  <a:cubicBezTo>
                    <a:pt x="85" y="140"/>
                    <a:pt x="83" y="140"/>
                    <a:pt x="81" y="141"/>
                  </a:cubicBezTo>
                  <a:cubicBezTo>
                    <a:pt x="81" y="141"/>
                    <a:pt x="81" y="141"/>
                    <a:pt x="81" y="141"/>
                  </a:cubicBezTo>
                  <a:close/>
                  <a:moveTo>
                    <a:pt x="53" y="139"/>
                  </a:moveTo>
                  <a:cubicBezTo>
                    <a:pt x="52" y="139"/>
                    <a:pt x="52" y="139"/>
                    <a:pt x="52" y="139"/>
                  </a:cubicBezTo>
                  <a:cubicBezTo>
                    <a:pt x="50" y="138"/>
                    <a:pt x="48" y="138"/>
                    <a:pt x="46" y="137"/>
                  </a:cubicBezTo>
                  <a:cubicBezTo>
                    <a:pt x="45" y="137"/>
                    <a:pt x="45" y="136"/>
                    <a:pt x="45" y="135"/>
                  </a:cubicBezTo>
                  <a:cubicBezTo>
                    <a:pt x="46" y="134"/>
                    <a:pt x="47" y="133"/>
                    <a:pt x="48" y="133"/>
                  </a:cubicBezTo>
                  <a:cubicBezTo>
                    <a:pt x="49" y="134"/>
                    <a:pt x="51" y="135"/>
                    <a:pt x="53" y="135"/>
                  </a:cubicBezTo>
                  <a:cubicBezTo>
                    <a:pt x="54" y="135"/>
                    <a:pt x="55" y="137"/>
                    <a:pt x="54" y="138"/>
                  </a:cubicBezTo>
                  <a:cubicBezTo>
                    <a:pt x="54" y="138"/>
                    <a:pt x="53" y="139"/>
                    <a:pt x="53" y="139"/>
                  </a:cubicBezTo>
                  <a:close/>
                  <a:moveTo>
                    <a:pt x="92" y="138"/>
                  </a:moveTo>
                  <a:cubicBezTo>
                    <a:pt x="91" y="138"/>
                    <a:pt x="90" y="137"/>
                    <a:pt x="90" y="137"/>
                  </a:cubicBezTo>
                  <a:cubicBezTo>
                    <a:pt x="90" y="135"/>
                    <a:pt x="90" y="134"/>
                    <a:pt x="91" y="134"/>
                  </a:cubicBezTo>
                  <a:cubicBezTo>
                    <a:pt x="93" y="133"/>
                    <a:pt x="95" y="133"/>
                    <a:pt x="97" y="132"/>
                  </a:cubicBezTo>
                  <a:cubicBezTo>
                    <a:pt x="98" y="132"/>
                    <a:pt x="99" y="132"/>
                    <a:pt x="99" y="133"/>
                  </a:cubicBezTo>
                  <a:cubicBezTo>
                    <a:pt x="100" y="134"/>
                    <a:pt x="99" y="135"/>
                    <a:pt x="98" y="136"/>
                  </a:cubicBezTo>
                  <a:cubicBezTo>
                    <a:pt x="96" y="136"/>
                    <a:pt x="94" y="137"/>
                    <a:pt x="93" y="138"/>
                  </a:cubicBezTo>
                  <a:cubicBezTo>
                    <a:pt x="92" y="138"/>
                    <a:pt x="92" y="138"/>
                    <a:pt x="92" y="138"/>
                  </a:cubicBezTo>
                  <a:close/>
                  <a:moveTo>
                    <a:pt x="42" y="135"/>
                  </a:moveTo>
                  <a:cubicBezTo>
                    <a:pt x="41" y="135"/>
                    <a:pt x="41" y="135"/>
                    <a:pt x="41" y="135"/>
                  </a:cubicBezTo>
                  <a:cubicBezTo>
                    <a:pt x="39" y="134"/>
                    <a:pt x="37" y="133"/>
                    <a:pt x="36" y="132"/>
                  </a:cubicBezTo>
                  <a:cubicBezTo>
                    <a:pt x="35" y="132"/>
                    <a:pt x="34" y="131"/>
                    <a:pt x="35" y="130"/>
                  </a:cubicBezTo>
                  <a:cubicBezTo>
                    <a:pt x="35" y="129"/>
                    <a:pt x="37" y="128"/>
                    <a:pt x="38" y="129"/>
                  </a:cubicBezTo>
                  <a:cubicBezTo>
                    <a:pt x="39" y="130"/>
                    <a:pt x="41" y="131"/>
                    <a:pt x="43" y="131"/>
                  </a:cubicBezTo>
                  <a:cubicBezTo>
                    <a:pt x="44" y="132"/>
                    <a:pt x="44" y="133"/>
                    <a:pt x="44" y="134"/>
                  </a:cubicBezTo>
                  <a:cubicBezTo>
                    <a:pt x="43" y="135"/>
                    <a:pt x="43" y="135"/>
                    <a:pt x="42" y="135"/>
                  </a:cubicBezTo>
                  <a:close/>
                  <a:moveTo>
                    <a:pt x="102" y="133"/>
                  </a:moveTo>
                  <a:cubicBezTo>
                    <a:pt x="102" y="133"/>
                    <a:pt x="101" y="133"/>
                    <a:pt x="101" y="132"/>
                  </a:cubicBezTo>
                  <a:cubicBezTo>
                    <a:pt x="100" y="131"/>
                    <a:pt x="101" y="130"/>
                    <a:pt x="102" y="130"/>
                  </a:cubicBezTo>
                  <a:cubicBezTo>
                    <a:pt x="103" y="129"/>
                    <a:pt x="105" y="128"/>
                    <a:pt x="106" y="127"/>
                  </a:cubicBezTo>
                  <a:cubicBezTo>
                    <a:pt x="107" y="126"/>
                    <a:pt x="109" y="126"/>
                    <a:pt x="109" y="127"/>
                  </a:cubicBezTo>
                  <a:cubicBezTo>
                    <a:pt x="110" y="128"/>
                    <a:pt x="109" y="130"/>
                    <a:pt x="109" y="130"/>
                  </a:cubicBezTo>
                  <a:cubicBezTo>
                    <a:pt x="107" y="131"/>
                    <a:pt x="105" y="132"/>
                    <a:pt x="103" y="133"/>
                  </a:cubicBezTo>
                  <a:cubicBezTo>
                    <a:pt x="103" y="133"/>
                    <a:pt x="103" y="133"/>
                    <a:pt x="102" y="133"/>
                  </a:cubicBezTo>
                  <a:close/>
                  <a:moveTo>
                    <a:pt x="32" y="130"/>
                  </a:moveTo>
                  <a:cubicBezTo>
                    <a:pt x="31" y="130"/>
                    <a:pt x="31" y="129"/>
                    <a:pt x="31" y="129"/>
                  </a:cubicBezTo>
                  <a:cubicBezTo>
                    <a:pt x="29" y="128"/>
                    <a:pt x="27" y="127"/>
                    <a:pt x="26" y="126"/>
                  </a:cubicBezTo>
                  <a:cubicBezTo>
                    <a:pt x="25" y="125"/>
                    <a:pt x="25" y="124"/>
                    <a:pt x="26" y="123"/>
                  </a:cubicBezTo>
                  <a:cubicBezTo>
                    <a:pt x="26" y="122"/>
                    <a:pt x="28" y="122"/>
                    <a:pt x="28" y="123"/>
                  </a:cubicBezTo>
                  <a:cubicBezTo>
                    <a:pt x="30" y="124"/>
                    <a:pt x="31" y="125"/>
                    <a:pt x="33" y="126"/>
                  </a:cubicBezTo>
                  <a:cubicBezTo>
                    <a:pt x="34" y="127"/>
                    <a:pt x="34" y="128"/>
                    <a:pt x="33" y="129"/>
                  </a:cubicBezTo>
                  <a:cubicBezTo>
                    <a:pt x="33" y="129"/>
                    <a:pt x="32" y="130"/>
                    <a:pt x="32" y="130"/>
                  </a:cubicBezTo>
                  <a:close/>
                  <a:moveTo>
                    <a:pt x="112" y="127"/>
                  </a:moveTo>
                  <a:cubicBezTo>
                    <a:pt x="112" y="127"/>
                    <a:pt x="111" y="127"/>
                    <a:pt x="111" y="126"/>
                  </a:cubicBezTo>
                  <a:cubicBezTo>
                    <a:pt x="110" y="126"/>
                    <a:pt x="110" y="124"/>
                    <a:pt x="111" y="124"/>
                  </a:cubicBezTo>
                  <a:cubicBezTo>
                    <a:pt x="112" y="122"/>
                    <a:pt x="114" y="121"/>
                    <a:pt x="115" y="120"/>
                  </a:cubicBezTo>
                  <a:cubicBezTo>
                    <a:pt x="116" y="119"/>
                    <a:pt x="117" y="119"/>
                    <a:pt x="118" y="120"/>
                  </a:cubicBezTo>
                  <a:cubicBezTo>
                    <a:pt x="119" y="121"/>
                    <a:pt x="119" y="122"/>
                    <a:pt x="118" y="123"/>
                  </a:cubicBezTo>
                  <a:cubicBezTo>
                    <a:pt x="116" y="124"/>
                    <a:pt x="115" y="126"/>
                    <a:pt x="113" y="127"/>
                  </a:cubicBezTo>
                  <a:cubicBezTo>
                    <a:pt x="113" y="127"/>
                    <a:pt x="113" y="127"/>
                    <a:pt x="112" y="127"/>
                  </a:cubicBezTo>
                  <a:close/>
                  <a:moveTo>
                    <a:pt x="23" y="122"/>
                  </a:moveTo>
                  <a:cubicBezTo>
                    <a:pt x="22" y="122"/>
                    <a:pt x="22" y="122"/>
                    <a:pt x="22" y="122"/>
                  </a:cubicBezTo>
                  <a:cubicBezTo>
                    <a:pt x="20" y="121"/>
                    <a:pt x="19" y="119"/>
                    <a:pt x="17" y="118"/>
                  </a:cubicBezTo>
                  <a:cubicBezTo>
                    <a:pt x="17" y="117"/>
                    <a:pt x="17" y="116"/>
                    <a:pt x="18" y="115"/>
                  </a:cubicBezTo>
                  <a:cubicBezTo>
                    <a:pt x="18" y="114"/>
                    <a:pt x="20" y="114"/>
                    <a:pt x="20" y="115"/>
                  </a:cubicBezTo>
                  <a:cubicBezTo>
                    <a:pt x="22" y="116"/>
                    <a:pt x="23" y="118"/>
                    <a:pt x="24" y="119"/>
                  </a:cubicBezTo>
                  <a:cubicBezTo>
                    <a:pt x="25" y="120"/>
                    <a:pt x="25" y="121"/>
                    <a:pt x="24" y="122"/>
                  </a:cubicBezTo>
                  <a:cubicBezTo>
                    <a:pt x="24" y="122"/>
                    <a:pt x="23" y="122"/>
                    <a:pt x="23" y="122"/>
                  </a:cubicBezTo>
                  <a:close/>
                  <a:moveTo>
                    <a:pt x="121" y="120"/>
                  </a:moveTo>
                  <a:cubicBezTo>
                    <a:pt x="120" y="120"/>
                    <a:pt x="120" y="119"/>
                    <a:pt x="119" y="119"/>
                  </a:cubicBezTo>
                  <a:cubicBezTo>
                    <a:pt x="118" y="118"/>
                    <a:pt x="118" y="117"/>
                    <a:pt x="119" y="116"/>
                  </a:cubicBezTo>
                  <a:cubicBezTo>
                    <a:pt x="120" y="115"/>
                    <a:pt x="122" y="113"/>
                    <a:pt x="123" y="112"/>
                  </a:cubicBezTo>
                  <a:cubicBezTo>
                    <a:pt x="123" y="111"/>
                    <a:pt x="125" y="111"/>
                    <a:pt x="126" y="112"/>
                  </a:cubicBezTo>
                  <a:cubicBezTo>
                    <a:pt x="126" y="112"/>
                    <a:pt x="127" y="114"/>
                    <a:pt x="126" y="114"/>
                  </a:cubicBezTo>
                  <a:cubicBezTo>
                    <a:pt x="125" y="116"/>
                    <a:pt x="123" y="117"/>
                    <a:pt x="122" y="119"/>
                  </a:cubicBezTo>
                  <a:cubicBezTo>
                    <a:pt x="122" y="119"/>
                    <a:pt x="121" y="120"/>
                    <a:pt x="121" y="120"/>
                  </a:cubicBezTo>
                  <a:close/>
                  <a:moveTo>
                    <a:pt x="15" y="114"/>
                  </a:moveTo>
                  <a:cubicBezTo>
                    <a:pt x="15" y="114"/>
                    <a:pt x="14" y="114"/>
                    <a:pt x="14" y="113"/>
                  </a:cubicBezTo>
                  <a:cubicBezTo>
                    <a:pt x="13" y="111"/>
                    <a:pt x="11" y="110"/>
                    <a:pt x="10" y="108"/>
                  </a:cubicBezTo>
                  <a:cubicBezTo>
                    <a:pt x="10" y="107"/>
                    <a:pt x="10" y="106"/>
                    <a:pt x="11" y="105"/>
                  </a:cubicBezTo>
                  <a:cubicBezTo>
                    <a:pt x="12" y="105"/>
                    <a:pt x="13" y="105"/>
                    <a:pt x="14" y="106"/>
                  </a:cubicBezTo>
                  <a:cubicBezTo>
                    <a:pt x="15" y="108"/>
                    <a:pt x="16" y="109"/>
                    <a:pt x="17" y="111"/>
                  </a:cubicBezTo>
                  <a:cubicBezTo>
                    <a:pt x="18" y="112"/>
                    <a:pt x="17" y="113"/>
                    <a:pt x="17" y="113"/>
                  </a:cubicBezTo>
                  <a:cubicBezTo>
                    <a:pt x="16" y="114"/>
                    <a:pt x="16" y="114"/>
                    <a:pt x="15" y="114"/>
                  </a:cubicBezTo>
                  <a:close/>
                  <a:moveTo>
                    <a:pt x="128" y="111"/>
                  </a:moveTo>
                  <a:cubicBezTo>
                    <a:pt x="127" y="111"/>
                    <a:pt x="127" y="110"/>
                    <a:pt x="127" y="110"/>
                  </a:cubicBezTo>
                  <a:cubicBezTo>
                    <a:pt x="126" y="110"/>
                    <a:pt x="125" y="108"/>
                    <a:pt x="126" y="107"/>
                  </a:cubicBezTo>
                  <a:cubicBezTo>
                    <a:pt x="127" y="106"/>
                    <a:pt x="128" y="104"/>
                    <a:pt x="129" y="103"/>
                  </a:cubicBezTo>
                  <a:cubicBezTo>
                    <a:pt x="129" y="102"/>
                    <a:pt x="131" y="101"/>
                    <a:pt x="132" y="102"/>
                  </a:cubicBezTo>
                  <a:cubicBezTo>
                    <a:pt x="133" y="102"/>
                    <a:pt x="133" y="104"/>
                    <a:pt x="132" y="105"/>
                  </a:cubicBezTo>
                  <a:cubicBezTo>
                    <a:pt x="131" y="106"/>
                    <a:pt x="130" y="108"/>
                    <a:pt x="129" y="110"/>
                  </a:cubicBezTo>
                  <a:cubicBezTo>
                    <a:pt x="129" y="110"/>
                    <a:pt x="128" y="111"/>
                    <a:pt x="128" y="111"/>
                  </a:cubicBezTo>
                  <a:close/>
                  <a:moveTo>
                    <a:pt x="9" y="104"/>
                  </a:moveTo>
                  <a:cubicBezTo>
                    <a:pt x="9" y="104"/>
                    <a:pt x="8" y="104"/>
                    <a:pt x="7" y="103"/>
                  </a:cubicBezTo>
                  <a:cubicBezTo>
                    <a:pt x="7" y="101"/>
                    <a:pt x="6" y="100"/>
                    <a:pt x="5" y="98"/>
                  </a:cubicBezTo>
                  <a:cubicBezTo>
                    <a:pt x="5" y="97"/>
                    <a:pt x="5" y="96"/>
                    <a:pt x="6" y="95"/>
                  </a:cubicBezTo>
                  <a:cubicBezTo>
                    <a:pt x="7" y="95"/>
                    <a:pt x="8" y="95"/>
                    <a:pt x="9" y="96"/>
                  </a:cubicBezTo>
                  <a:cubicBezTo>
                    <a:pt x="9" y="98"/>
                    <a:pt x="10" y="100"/>
                    <a:pt x="11" y="101"/>
                  </a:cubicBezTo>
                  <a:cubicBezTo>
                    <a:pt x="12" y="102"/>
                    <a:pt x="11" y="103"/>
                    <a:pt x="10" y="104"/>
                  </a:cubicBezTo>
                  <a:cubicBezTo>
                    <a:pt x="10" y="104"/>
                    <a:pt x="10" y="104"/>
                    <a:pt x="9" y="104"/>
                  </a:cubicBezTo>
                  <a:close/>
                  <a:moveTo>
                    <a:pt x="133" y="100"/>
                  </a:moveTo>
                  <a:cubicBezTo>
                    <a:pt x="133" y="100"/>
                    <a:pt x="133" y="100"/>
                    <a:pt x="132" y="100"/>
                  </a:cubicBezTo>
                  <a:cubicBezTo>
                    <a:pt x="131" y="100"/>
                    <a:pt x="131" y="99"/>
                    <a:pt x="131" y="98"/>
                  </a:cubicBezTo>
                  <a:cubicBezTo>
                    <a:pt x="132" y="96"/>
                    <a:pt x="133" y="94"/>
                    <a:pt x="133" y="93"/>
                  </a:cubicBezTo>
                  <a:cubicBezTo>
                    <a:pt x="134" y="91"/>
                    <a:pt x="135" y="91"/>
                    <a:pt x="136" y="91"/>
                  </a:cubicBezTo>
                  <a:cubicBezTo>
                    <a:pt x="137" y="92"/>
                    <a:pt x="137" y="93"/>
                    <a:pt x="137" y="94"/>
                  </a:cubicBezTo>
                  <a:cubicBezTo>
                    <a:pt x="136" y="96"/>
                    <a:pt x="136" y="98"/>
                    <a:pt x="135" y="99"/>
                  </a:cubicBezTo>
                  <a:cubicBezTo>
                    <a:pt x="135" y="100"/>
                    <a:pt x="134" y="100"/>
                    <a:pt x="133" y="100"/>
                  </a:cubicBezTo>
                  <a:close/>
                  <a:moveTo>
                    <a:pt x="5" y="94"/>
                  </a:moveTo>
                  <a:cubicBezTo>
                    <a:pt x="4" y="94"/>
                    <a:pt x="3" y="93"/>
                    <a:pt x="3" y="92"/>
                  </a:cubicBezTo>
                  <a:cubicBezTo>
                    <a:pt x="2" y="90"/>
                    <a:pt x="2" y="88"/>
                    <a:pt x="1" y="87"/>
                  </a:cubicBezTo>
                  <a:cubicBezTo>
                    <a:pt x="1" y="85"/>
                    <a:pt x="2" y="84"/>
                    <a:pt x="3" y="84"/>
                  </a:cubicBezTo>
                  <a:cubicBezTo>
                    <a:pt x="4" y="84"/>
                    <a:pt x="5" y="85"/>
                    <a:pt x="5" y="86"/>
                  </a:cubicBezTo>
                  <a:cubicBezTo>
                    <a:pt x="6" y="87"/>
                    <a:pt x="6" y="89"/>
                    <a:pt x="7" y="91"/>
                  </a:cubicBezTo>
                  <a:cubicBezTo>
                    <a:pt x="7" y="92"/>
                    <a:pt x="7" y="93"/>
                    <a:pt x="5" y="94"/>
                  </a:cubicBezTo>
                  <a:cubicBezTo>
                    <a:pt x="5" y="94"/>
                    <a:pt x="5" y="94"/>
                    <a:pt x="5" y="94"/>
                  </a:cubicBezTo>
                  <a:close/>
                  <a:moveTo>
                    <a:pt x="137" y="90"/>
                  </a:moveTo>
                  <a:cubicBezTo>
                    <a:pt x="137" y="90"/>
                    <a:pt x="137" y="90"/>
                    <a:pt x="136" y="90"/>
                  </a:cubicBezTo>
                  <a:cubicBezTo>
                    <a:pt x="135" y="89"/>
                    <a:pt x="135" y="88"/>
                    <a:pt x="135" y="87"/>
                  </a:cubicBezTo>
                  <a:cubicBezTo>
                    <a:pt x="135" y="85"/>
                    <a:pt x="136" y="84"/>
                    <a:pt x="136" y="82"/>
                  </a:cubicBezTo>
                  <a:cubicBezTo>
                    <a:pt x="136" y="81"/>
                    <a:pt x="137" y="80"/>
                    <a:pt x="138" y="80"/>
                  </a:cubicBezTo>
                  <a:cubicBezTo>
                    <a:pt x="139" y="80"/>
                    <a:pt x="140" y="81"/>
                    <a:pt x="140" y="82"/>
                  </a:cubicBezTo>
                  <a:cubicBezTo>
                    <a:pt x="140" y="84"/>
                    <a:pt x="139" y="86"/>
                    <a:pt x="139" y="88"/>
                  </a:cubicBezTo>
                  <a:cubicBezTo>
                    <a:pt x="139" y="89"/>
                    <a:pt x="138" y="90"/>
                    <a:pt x="137" y="90"/>
                  </a:cubicBezTo>
                  <a:close/>
                  <a:moveTo>
                    <a:pt x="2" y="82"/>
                  </a:moveTo>
                  <a:cubicBezTo>
                    <a:pt x="1" y="82"/>
                    <a:pt x="0" y="82"/>
                    <a:pt x="0" y="81"/>
                  </a:cubicBezTo>
                  <a:cubicBezTo>
                    <a:pt x="0" y="79"/>
                    <a:pt x="0" y="77"/>
                    <a:pt x="0" y="75"/>
                  </a:cubicBezTo>
                  <a:cubicBezTo>
                    <a:pt x="0" y="74"/>
                    <a:pt x="1" y="73"/>
                    <a:pt x="2" y="73"/>
                  </a:cubicBezTo>
                  <a:cubicBezTo>
                    <a:pt x="3" y="73"/>
                    <a:pt x="4" y="74"/>
                    <a:pt x="4" y="75"/>
                  </a:cubicBezTo>
                  <a:cubicBezTo>
                    <a:pt x="4" y="77"/>
                    <a:pt x="4" y="78"/>
                    <a:pt x="4" y="80"/>
                  </a:cubicBezTo>
                  <a:cubicBezTo>
                    <a:pt x="4" y="81"/>
                    <a:pt x="4" y="82"/>
                    <a:pt x="3" y="82"/>
                  </a:cubicBezTo>
                  <a:cubicBezTo>
                    <a:pt x="3" y="82"/>
                    <a:pt x="2" y="82"/>
                    <a:pt x="2" y="82"/>
                  </a:cubicBezTo>
                  <a:close/>
                  <a:moveTo>
                    <a:pt x="139" y="78"/>
                  </a:moveTo>
                  <a:cubicBezTo>
                    <a:pt x="139" y="78"/>
                    <a:pt x="139" y="78"/>
                    <a:pt x="139" y="78"/>
                  </a:cubicBezTo>
                  <a:cubicBezTo>
                    <a:pt x="137" y="78"/>
                    <a:pt x="137" y="77"/>
                    <a:pt x="137" y="76"/>
                  </a:cubicBezTo>
                  <a:cubicBezTo>
                    <a:pt x="137" y="74"/>
                    <a:pt x="137" y="73"/>
                    <a:pt x="137" y="71"/>
                  </a:cubicBezTo>
                  <a:cubicBezTo>
                    <a:pt x="137" y="70"/>
                    <a:pt x="137" y="70"/>
                    <a:pt x="137" y="70"/>
                  </a:cubicBezTo>
                  <a:cubicBezTo>
                    <a:pt x="137" y="69"/>
                    <a:pt x="137" y="69"/>
                    <a:pt x="137" y="68"/>
                  </a:cubicBezTo>
                  <a:cubicBezTo>
                    <a:pt x="137" y="66"/>
                    <a:pt x="137" y="65"/>
                    <a:pt x="137" y="63"/>
                  </a:cubicBezTo>
                  <a:cubicBezTo>
                    <a:pt x="136" y="62"/>
                    <a:pt x="137" y="61"/>
                    <a:pt x="138" y="61"/>
                  </a:cubicBezTo>
                  <a:cubicBezTo>
                    <a:pt x="139" y="60"/>
                    <a:pt x="140" y="61"/>
                    <a:pt x="140" y="62"/>
                  </a:cubicBezTo>
                  <a:cubicBezTo>
                    <a:pt x="141" y="64"/>
                    <a:pt x="141" y="66"/>
                    <a:pt x="141" y="68"/>
                  </a:cubicBezTo>
                  <a:cubicBezTo>
                    <a:pt x="141" y="69"/>
                    <a:pt x="141" y="69"/>
                    <a:pt x="141" y="69"/>
                  </a:cubicBezTo>
                  <a:cubicBezTo>
                    <a:pt x="141" y="70"/>
                    <a:pt x="141" y="70"/>
                    <a:pt x="141" y="71"/>
                  </a:cubicBezTo>
                  <a:cubicBezTo>
                    <a:pt x="141" y="73"/>
                    <a:pt x="141" y="75"/>
                    <a:pt x="141" y="77"/>
                  </a:cubicBezTo>
                  <a:cubicBezTo>
                    <a:pt x="141" y="78"/>
                    <a:pt x="140" y="78"/>
                    <a:pt x="139" y="78"/>
                  </a:cubicBezTo>
                  <a:close/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0" y="71"/>
                    <a:pt x="0" y="70"/>
                    <a:pt x="0" y="69"/>
                  </a:cubicBezTo>
                  <a:cubicBezTo>
                    <a:pt x="0" y="67"/>
                    <a:pt x="0" y="65"/>
                    <a:pt x="0" y="63"/>
                  </a:cubicBezTo>
                  <a:cubicBezTo>
                    <a:pt x="0" y="62"/>
                    <a:pt x="1" y="61"/>
                    <a:pt x="2" y="61"/>
                  </a:cubicBezTo>
                  <a:cubicBezTo>
                    <a:pt x="3" y="62"/>
                    <a:pt x="4" y="62"/>
                    <a:pt x="4" y="64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4" y="70"/>
                    <a:pt x="3" y="71"/>
                    <a:pt x="2" y="71"/>
                  </a:cubicBezTo>
                  <a:close/>
                  <a:moveTo>
                    <a:pt x="3" y="60"/>
                  </a:moveTo>
                  <a:cubicBezTo>
                    <a:pt x="3" y="60"/>
                    <a:pt x="3" y="60"/>
                    <a:pt x="2" y="60"/>
                  </a:cubicBezTo>
                  <a:cubicBezTo>
                    <a:pt x="1" y="59"/>
                    <a:pt x="1" y="58"/>
                    <a:pt x="1" y="57"/>
                  </a:cubicBezTo>
                  <a:cubicBezTo>
                    <a:pt x="1" y="55"/>
                    <a:pt x="2" y="53"/>
                    <a:pt x="2" y="52"/>
                  </a:cubicBezTo>
                  <a:cubicBezTo>
                    <a:pt x="3" y="51"/>
                    <a:pt x="4" y="50"/>
                    <a:pt x="5" y="50"/>
                  </a:cubicBezTo>
                  <a:cubicBezTo>
                    <a:pt x="6" y="51"/>
                    <a:pt x="6" y="52"/>
                    <a:pt x="6" y="53"/>
                  </a:cubicBezTo>
                  <a:cubicBezTo>
                    <a:pt x="6" y="54"/>
                    <a:pt x="5" y="56"/>
                    <a:pt x="5" y="58"/>
                  </a:cubicBezTo>
                  <a:cubicBezTo>
                    <a:pt x="5" y="59"/>
                    <a:pt x="4" y="60"/>
                    <a:pt x="3" y="60"/>
                  </a:cubicBezTo>
                  <a:close/>
                  <a:moveTo>
                    <a:pt x="138" y="59"/>
                  </a:moveTo>
                  <a:cubicBezTo>
                    <a:pt x="137" y="59"/>
                    <a:pt x="136" y="58"/>
                    <a:pt x="136" y="57"/>
                  </a:cubicBezTo>
                  <a:cubicBezTo>
                    <a:pt x="135" y="55"/>
                    <a:pt x="135" y="54"/>
                    <a:pt x="134" y="52"/>
                  </a:cubicBezTo>
                  <a:cubicBezTo>
                    <a:pt x="134" y="51"/>
                    <a:pt x="135" y="50"/>
                    <a:pt x="136" y="49"/>
                  </a:cubicBezTo>
                  <a:cubicBezTo>
                    <a:pt x="137" y="49"/>
                    <a:pt x="138" y="50"/>
                    <a:pt x="138" y="51"/>
                  </a:cubicBezTo>
                  <a:cubicBezTo>
                    <a:pt x="139" y="53"/>
                    <a:pt x="139" y="55"/>
                    <a:pt x="140" y="57"/>
                  </a:cubicBezTo>
                  <a:cubicBezTo>
                    <a:pt x="140" y="58"/>
                    <a:pt x="139" y="59"/>
                    <a:pt x="138" y="59"/>
                  </a:cubicBezTo>
                  <a:cubicBezTo>
                    <a:pt x="138" y="59"/>
                    <a:pt x="138" y="59"/>
                    <a:pt x="138" y="59"/>
                  </a:cubicBezTo>
                  <a:close/>
                  <a:moveTo>
                    <a:pt x="6" y="49"/>
                  </a:moveTo>
                  <a:cubicBezTo>
                    <a:pt x="6" y="49"/>
                    <a:pt x="5" y="49"/>
                    <a:pt x="5" y="49"/>
                  </a:cubicBezTo>
                  <a:cubicBezTo>
                    <a:pt x="4" y="48"/>
                    <a:pt x="4" y="47"/>
                    <a:pt x="4" y="46"/>
                  </a:cubicBezTo>
                  <a:cubicBezTo>
                    <a:pt x="5" y="44"/>
                    <a:pt x="6" y="42"/>
                    <a:pt x="6" y="41"/>
                  </a:cubicBezTo>
                  <a:cubicBezTo>
                    <a:pt x="7" y="40"/>
                    <a:pt x="8" y="39"/>
                    <a:pt x="9" y="40"/>
                  </a:cubicBezTo>
                  <a:cubicBezTo>
                    <a:pt x="10" y="40"/>
                    <a:pt x="10" y="41"/>
                    <a:pt x="10" y="42"/>
                  </a:cubicBezTo>
                  <a:cubicBezTo>
                    <a:pt x="9" y="44"/>
                    <a:pt x="8" y="46"/>
                    <a:pt x="8" y="47"/>
                  </a:cubicBezTo>
                  <a:cubicBezTo>
                    <a:pt x="8" y="48"/>
                    <a:pt x="7" y="49"/>
                    <a:pt x="6" y="49"/>
                  </a:cubicBezTo>
                  <a:close/>
                  <a:moveTo>
                    <a:pt x="134" y="48"/>
                  </a:moveTo>
                  <a:cubicBezTo>
                    <a:pt x="134" y="48"/>
                    <a:pt x="133" y="47"/>
                    <a:pt x="133" y="47"/>
                  </a:cubicBezTo>
                  <a:cubicBezTo>
                    <a:pt x="132" y="45"/>
                    <a:pt x="131" y="43"/>
                    <a:pt x="130" y="42"/>
                  </a:cubicBezTo>
                  <a:cubicBezTo>
                    <a:pt x="130" y="41"/>
                    <a:pt x="130" y="39"/>
                    <a:pt x="131" y="39"/>
                  </a:cubicBezTo>
                  <a:cubicBezTo>
                    <a:pt x="132" y="38"/>
                    <a:pt x="133" y="39"/>
                    <a:pt x="134" y="40"/>
                  </a:cubicBezTo>
                  <a:cubicBezTo>
                    <a:pt x="135" y="42"/>
                    <a:pt x="136" y="43"/>
                    <a:pt x="136" y="45"/>
                  </a:cubicBezTo>
                  <a:cubicBezTo>
                    <a:pt x="137" y="46"/>
                    <a:pt x="136" y="47"/>
                    <a:pt x="135" y="48"/>
                  </a:cubicBezTo>
                  <a:cubicBezTo>
                    <a:pt x="135" y="48"/>
                    <a:pt x="135" y="48"/>
                    <a:pt x="134" y="48"/>
                  </a:cubicBezTo>
                  <a:close/>
                  <a:moveTo>
                    <a:pt x="11" y="38"/>
                  </a:moveTo>
                  <a:cubicBezTo>
                    <a:pt x="10" y="38"/>
                    <a:pt x="10" y="38"/>
                    <a:pt x="10" y="38"/>
                  </a:cubicBezTo>
                  <a:cubicBezTo>
                    <a:pt x="9" y="38"/>
                    <a:pt x="9" y="36"/>
                    <a:pt x="9" y="35"/>
                  </a:cubicBezTo>
                  <a:cubicBezTo>
                    <a:pt x="10" y="34"/>
                    <a:pt x="11" y="32"/>
                    <a:pt x="12" y="30"/>
                  </a:cubicBezTo>
                  <a:cubicBezTo>
                    <a:pt x="13" y="29"/>
                    <a:pt x="14" y="29"/>
                    <a:pt x="15" y="30"/>
                  </a:cubicBezTo>
                  <a:cubicBezTo>
                    <a:pt x="16" y="31"/>
                    <a:pt x="16" y="32"/>
                    <a:pt x="16" y="33"/>
                  </a:cubicBezTo>
                  <a:cubicBezTo>
                    <a:pt x="14" y="34"/>
                    <a:pt x="13" y="36"/>
                    <a:pt x="13" y="37"/>
                  </a:cubicBezTo>
                  <a:cubicBezTo>
                    <a:pt x="12" y="38"/>
                    <a:pt x="12" y="38"/>
                    <a:pt x="11" y="38"/>
                  </a:cubicBezTo>
                  <a:close/>
                  <a:moveTo>
                    <a:pt x="129" y="38"/>
                  </a:moveTo>
                  <a:cubicBezTo>
                    <a:pt x="129" y="38"/>
                    <a:pt x="128" y="37"/>
                    <a:pt x="128" y="37"/>
                  </a:cubicBezTo>
                  <a:cubicBezTo>
                    <a:pt x="127" y="35"/>
                    <a:pt x="126" y="34"/>
                    <a:pt x="125" y="32"/>
                  </a:cubicBezTo>
                  <a:cubicBezTo>
                    <a:pt x="124" y="31"/>
                    <a:pt x="124" y="30"/>
                    <a:pt x="125" y="29"/>
                  </a:cubicBezTo>
                  <a:cubicBezTo>
                    <a:pt x="126" y="29"/>
                    <a:pt x="127" y="29"/>
                    <a:pt x="128" y="30"/>
                  </a:cubicBezTo>
                  <a:cubicBezTo>
                    <a:pt x="129" y="31"/>
                    <a:pt x="130" y="33"/>
                    <a:pt x="131" y="35"/>
                  </a:cubicBezTo>
                  <a:cubicBezTo>
                    <a:pt x="132" y="36"/>
                    <a:pt x="131" y="37"/>
                    <a:pt x="130" y="37"/>
                  </a:cubicBezTo>
                  <a:cubicBezTo>
                    <a:pt x="130" y="38"/>
                    <a:pt x="130" y="38"/>
                    <a:pt x="129" y="38"/>
                  </a:cubicBezTo>
                  <a:close/>
                  <a:moveTo>
                    <a:pt x="17" y="29"/>
                  </a:moveTo>
                  <a:cubicBezTo>
                    <a:pt x="17" y="29"/>
                    <a:pt x="16" y="29"/>
                    <a:pt x="16" y="29"/>
                  </a:cubicBezTo>
                  <a:cubicBezTo>
                    <a:pt x="15" y="28"/>
                    <a:pt x="15" y="27"/>
                    <a:pt x="16" y="26"/>
                  </a:cubicBezTo>
                  <a:cubicBezTo>
                    <a:pt x="17" y="24"/>
                    <a:pt x="18" y="23"/>
                    <a:pt x="20" y="21"/>
                  </a:cubicBezTo>
                  <a:cubicBezTo>
                    <a:pt x="21" y="21"/>
                    <a:pt x="22" y="21"/>
                    <a:pt x="23" y="21"/>
                  </a:cubicBezTo>
                  <a:cubicBezTo>
                    <a:pt x="23" y="22"/>
                    <a:pt x="23" y="23"/>
                    <a:pt x="23" y="24"/>
                  </a:cubicBezTo>
                  <a:cubicBezTo>
                    <a:pt x="21" y="25"/>
                    <a:pt x="20" y="27"/>
                    <a:pt x="19" y="28"/>
                  </a:cubicBezTo>
                  <a:cubicBezTo>
                    <a:pt x="18" y="29"/>
                    <a:pt x="18" y="29"/>
                    <a:pt x="17" y="29"/>
                  </a:cubicBezTo>
                  <a:close/>
                  <a:moveTo>
                    <a:pt x="123" y="28"/>
                  </a:moveTo>
                  <a:cubicBezTo>
                    <a:pt x="122" y="28"/>
                    <a:pt x="122" y="28"/>
                    <a:pt x="121" y="28"/>
                  </a:cubicBezTo>
                  <a:cubicBezTo>
                    <a:pt x="120" y="26"/>
                    <a:pt x="119" y="25"/>
                    <a:pt x="117" y="24"/>
                  </a:cubicBezTo>
                  <a:cubicBezTo>
                    <a:pt x="117" y="23"/>
                    <a:pt x="117" y="22"/>
                    <a:pt x="117" y="21"/>
                  </a:cubicBezTo>
                  <a:cubicBezTo>
                    <a:pt x="118" y="20"/>
                    <a:pt x="119" y="20"/>
                    <a:pt x="120" y="21"/>
                  </a:cubicBezTo>
                  <a:cubicBezTo>
                    <a:pt x="122" y="22"/>
                    <a:pt x="123" y="24"/>
                    <a:pt x="124" y="25"/>
                  </a:cubicBezTo>
                  <a:cubicBezTo>
                    <a:pt x="125" y="26"/>
                    <a:pt x="125" y="27"/>
                    <a:pt x="124" y="28"/>
                  </a:cubicBezTo>
                  <a:cubicBezTo>
                    <a:pt x="124" y="28"/>
                    <a:pt x="123" y="28"/>
                    <a:pt x="123" y="28"/>
                  </a:cubicBezTo>
                  <a:close/>
                  <a:moveTo>
                    <a:pt x="25" y="21"/>
                  </a:moveTo>
                  <a:cubicBezTo>
                    <a:pt x="25" y="21"/>
                    <a:pt x="24" y="21"/>
                    <a:pt x="24" y="20"/>
                  </a:cubicBezTo>
                  <a:cubicBezTo>
                    <a:pt x="23" y="19"/>
                    <a:pt x="23" y="18"/>
                    <a:pt x="24" y="17"/>
                  </a:cubicBezTo>
                  <a:cubicBezTo>
                    <a:pt x="26" y="16"/>
                    <a:pt x="27" y="15"/>
                    <a:pt x="29" y="14"/>
                  </a:cubicBezTo>
                  <a:cubicBezTo>
                    <a:pt x="30" y="13"/>
                    <a:pt x="31" y="13"/>
                    <a:pt x="31" y="14"/>
                  </a:cubicBezTo>
                  <a:cubicBezTo>
                    <a:pt x="32" y="15"/>
                    <a:pt x="32" y="16"/>
                    <a:pt x="31" y="17"/>
                  </a:cubicBezTo>
                  <a:cubicBezTo>
                    <a:pt x="29" y="18"/>
                    <a:pt x="28" y="19"/>
                    <a:pt x="27" y="20"/>
                  </a:cubicBezTo>
                  <a:cubicBezTo>
                    <a:pt x="26" y="21"/>
                    <a:pt x="26" y="21"/>
                    <a:pt x="25" y="21"/>
                  </a:cubicBezTo>
                  <a:close/>
                  <a:moveTo>
                    <a:pt x="115" y="20"/>
                  </a:moveTo>
                  <a:cubicBezTo>
                    <a:pt x="114" y="20"/>
                    <a:pt x="114" y="20"/>
                    <a:pt x="113" y="20"/>
                  </a:cubicBezTo>
                  <a:cubicBezTo>
                    <a:pt x="112" y="19"/>
                    <a:pt x="110" y="17"/>
                    <a:pt x="109" y="16"/>
                  </a:cubicBezTo>
                  <a:cubicBezTo>
                    <a:pt x="108" y="16"/>
                    <a:pt x="108" y="15"/>
                    <a:pt x="109" y="14"/>
                  </a:cubicBezTo>
                  <a:cubicBezTo>
                    <a:pt x="109" y="13"/>
                    <a:pt x="110" y="13"/>
                    <a:pt x="111" y="13"/>
                  </a:cubicBezTo>
                  <a:cubicBezTo>
                    <a:pt x="113" y="14"/>
                    <a:pt x="114" y="15"/>
                    <a:pt x="116" y="17"/>
                  </a:cubicBezTo>
                  <a:cubicBezTo>
                    <a:pt x="117" y="17"/>
                    <a:pt x="117" y="19"/>
                    <a:pt x="116" y="20"/>
                  </a:cubicBezTo>
                  <a:cubicBezTo>
                    <a:pt x="116" y="20"/>
                    <a:pt x="115" y="20"/>
                    <a:pt x="115" y="20"/>
                  </a:cubicBezTo>
                  <a:close/>
                  <a:moveTo>
                    <a:pt x="35" y="14"/>
                  </a:moveTo>
                  <a:cubicBezTo>
                    <a:pt x="34" y="14"/>
                    <a:pt x="33" y="14"/>
                    <a:pt x="33" y="13"/>
                  </a:cubicBezTo>
                  <a:cubicBezTo>
                    <a:pt x="32" y="12"/>
                    <a:pt x="33" y="11"/>
                    <a:pt x="34" y="10"/>
                  </a:cubicBezTo>
                  <a:cubicBezTo>
                    <a:pt x="35" y="9"/>
                    <a:pt x="37" y="8"/>
                    <a:pt x="39" y="8"/>
                  </a:cubicBezTo>
                  <a:cubicBezTo>
                    <a:pt x="40" y="7"/>
                    <a:pt x="41" y="7"/>
                    <a:pt x="41" y="8"/>
                  </a:cubicBezTo>
                  <a:cubicBezTo>
                    <a:pt x="42" y="9"/>
                    <a:pt x="41" y="11"/>
                    <a:pt x="40" y="11"/>
                  </a:cubicBezTo>
                  <a:cubicBezTo>
                    <a:pt x="39" y="12"/>
                    <a:pt x="37" y="13"/>
                    <a:pt x="36" y="14"/>
                  </a:cubicBezTo>
                  <a:cubicBezTo>
                    <a:pt x="35" y="14"/>
                    <a:pt x="35" y="14"/>
                    <a:pt x="35" y="14"/>
                  </a:cubicBezTo>
                  <a:close/>
                  <a:moveTo>
                    <a:pt x="105" y="14"/>
                  </a:moveTo>
                  <a:cubicBezTo>
                    <a:pt x="105" y="14"/>
                    <a:pt x="105" y="14"/>
                    <a:pt x="104" y="13"/>
                  </a:cubicBezTo>
                  <a:cubicBezTo>
                    <a:pt x="103" y="12"/>
                    <a:pt x="101" y="12"/>
                    <a:pt x="99" y="11"/>
                  </a:cubicBezTo>
                  <a:cubicBezTo>
                    <a:pt x="98" y="10"/>
                    <a:pt x="98" y="9"/>
                    <a:pt x="99" y="8"/>
                  </a:cubicBezTo>
                  <a:cubicBezTo>
                    <a:pt x="99" y="7"/>
                    <a:pt x="100" y="7"/>
                    <a:pt x="101" y="7"/>
                  </a:cubicBezTo>
                  <a:cubicBezTo>
                    <a:pt x="103" y="8"/>
                    <a:pt x="105" y="9"/>
                    <a:pt x="106" y="10"/>
                  </a:cubicBezTo>
                  <a:cubicBezTo>
                    <a:pt x="107" y="10"/>
                    <a:pt x="108" y="12"/>
                    <a:pt x="107" y="13"/>
                  </a:cubicBezTo>
                  <a:cubicBezTo>
                    <a:pt x="107" y="13"/>
                    <a:pt x="106" y="14"/>
                    <a:pt x="105" y="14"/>
                  </a:cubicBezTo>
                  <a:close/>
                  <a:moveTo>
                    <a:pt x="45" y="9"/>
                  </a:moveTo>
                  <a:cubicBezTo>
                    <a:pt x="44" y="9"/>
                    <a:pt x="43" y="8"/>
                    <a:pt x="43" y="8"/>
                  </a:cubicBezTo>
                  <a:cubicBezTo>
                    <a:pt x="43" y="7"/>
                    <a:pt x="43" y="5"/>
                    <a:pt x="44" y="5"/>
                  </a:cubicBezTo>
                  <a:cubicBezTo>
                    <a:pt x="46" y="4"/>
                    <a:pt x="48" y="4"/>
                    <a:pt x="50" y="3"/>
                  </a:cubicBezTo>
                  <a:cubicBezTo>
                    <a:pt x="51" y="3"/>
                    <a:pt x="52" y="3"/>
                    <a:pt x="52" y="4"/>
                  </a:cubicBezTo>
                  <a:cubicBezTo>
                    <a:pt x="52" y="6"/>
                    <a:pt x="52" y="7"/>
                    <a:pt x="51" y="7"/>
                  </a:cubicBezTo>
                  <a:cubicBezTo>
                    <a:pt x="49" y="7"/>
                    <a:pt x="47" y="8"/>
                    <a:pt x="46" y="9"/>
                  </a:cubicBezTo>
                  <a:cubicBezTo>
                    <a:pt x="45" y="9"/>
                    <a:pt x="45" y="9"/>
                    <a:pt x="45" y="9"/>
                  </a:cubicBezTo>
                  <a:close/>
                  <a:moveTo>
                    <a:pt x="95" y="9"/>
                  </a:moveTo>
                  <a:cubicBezTo>
                    <a:pt x="95" y="9"/>
                    <a:pt x="95" y="9"/>
                    <a:pt x="94" y="9"/>
                  </a:cubicBezTo>
                  <a:cubicBezTo>
                    <a:pt x="93" y="8"/>
                    <a:pt x="91" y="7"/>
                    <a:pt x="89" y="7"/>
                  </a:cubicBezTo>
                  <a:cubicBezTo>
                    <a:pt x="88" y="6"/>
                    <a:pt x="87" y="5"/>
                    <a:pt x="88" y="4"/>
                  </a:cubicBezTo>
                  <a:cubicBezTo>
                    <a:pt x="88" y="3"/>
                    <a:pt x="89" y="3"/>
                    <a:pt x="90" y="3"/>
                  </a:cubicBezTo>
                  <a:cubicBezTo>
                    <a:pt x="92" y="3"/>
                    <a:pt x="94" y="4"/>
                    <a:pt x="96" y="5"/>
                  </a:cubicBezTo>
                  <a:cubicBezTo>
                    <a:pt x="97" y="5"/>
                    <a:pt x="97" y="6"/>
                    <a:pt x="97" y="7"/>
                  </a:cubicBezTo>
                  <a:cubicBezTo>
                    <a:pt x="97" y="8"/>
                    <a:pt x="96" y="9"/>
                    <a:pt x="95" y="9"/>
                  </a:cubicBezTo>
                  <a:close/>
                  <a:moveTo>
                    <a:pt x="56" y="6"/>
                  </a:moveTo>
                  <a:cubicBezTo>
                    <a:pt x="55" y="6"/>
                    <a:pt x="54" y="5"/>
                    <a:pt x="54" y="4"/>
                  </a:cubicBezTo>
                  <a:cubicBezTo>
                    <a:pt x="54" y="3"/>
                    <a:pt x="54" y="2"/>
                    <a:pt x="55" y="2"/>
                  </a:cubicBezTo>
                  <a:cubicBezTo>
                    <a:pt x="57" y="1"/>
                    <a:pt x="59" y="1"/>
                    <a:pt x="61" y="1"/>
                  </a:cubicBezTo>
                  <a:cubicBezTo>
                    <a:pt x="62" y="0"/>
                    <a:pt x="63" y="1"/>
                    <a:pt x="63" y="2"/>
                  </a:cubicBezTo>
                  <a:cubicBezTo>
                    <a:pt x="63" y="3"/>
                    <a:pt x="63" y="4"/>
                    <a:pt x="62" y="5"/>
                  </a:cubicBezTo>
                  <a:cubicBezTo>
                    <a:pt x="60" y="5"/>
                    <a:pt x="58" y="5"/>
                    <a:pt x="56" y="6"/>
                  </a:cubicBezTo>
                  <a:cubicBezTo>
                    <a:pt x="56" y="6"/>
                    <a:pt x="56" y="6"/>
                    <a:pt x="56" y="6"/>
                  </a:cubicBezTo>
                  <a:close/>
                  <a:moveTo>
                    <a:pt x="84" y="5"/>
                  </a:moveTo>
                  <a:cubicBezTo>
                    <a:pt x="84" y="5"/>
                    <a:pt x="84" y="5"/>
                    <a:pt x="84" y="5"/>
                  </a:cubicBezTo>
                  <a:cubicBezTo>
                    <a:pt x="82" y="5"/>
                    <a:pt x="80" y="5"/>
                    <a:pt x="78" y="5"/>
                  </a:cubicBezTo>
                  <a:cubicBezTo>
                    <a:pt x="77" y="4"/>
                    <a:pt x="76" y="3"/>
                    <a:pt x="76" y="2"/>
                  </a:cubicBezTo>
                  <a:cubicBezTo>
                    <a:pt x="77" y="1"/>
                    <a:pt x="78" y="0"/>
                    <a:pt x="79" y="1"/>
                  </a:cubicBezTo>
                  <a:cubicBezTo>
                    <a:pt x="81" y="1"/>
                    <a:pt x="83" y="1"/>
                    <a:pt x="84" y="1"/>
                  </a:cubicBezTo>
                  <a:cubicBezTo>
                    <a:pt x="86" y="2"/>
                    <a:pt x="86" y="3"/>
                    <a:pt x="86" y="4"/>
                  </a:cubicBezTo>
                  <a:cubicBezTo>
                    <a:pt x="86" y="5"/>
                    <a:pt x="85" y="5"/>
                    <a:pt x="84" y="5"/>
                  </a:cubicBezTo>
                  <a:close/>
                  <a:moveTo>
                    <a:pt x="67" y="4"/>
                  </a:moveTo>
                  <a:cubicBezTo>
                    <a:pt x="66" y="4"/>
                    <a:pt x="65" y="3"/>
                    <a:pt x="65" y="2"/>
                  </a:cubicBezTo>
                  <a:cubicBezTo>
                    <a:pt x="65" y="1"/>
                    <a:pt x="66" y="0"/>
                    <a:pt x="67" y="0"/>
                  </a:cubicBezTo>
                  <a:cubicBezTo>
                    <a:pt x="69" y="0"/>
                    <a:pt x="71" y="0"/>
                    <a:pt x="73" y="0"/>
                  </a:cubicBezTo>
                  <a:cubicBezTo>
                    <a:pt x="74" y="0"/>
                    <a:pt x="75" y="1"/>
                    <a:pt x="75" y="2"/>
                  </a:cubicBezTo>
                  <a:cubicBezTo>
                    <a:pt x="75" y="3"/>
                    <a:pt x="74" y="4"/>
                    <a:pt x="73" y="4"/>
                  </a:cubicBezTo>
                  <a:cubicBezTo>
                    <a:pt x="71" y="4"/>
                    <a:pt x="69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29" name="Freeform 529">
              <a:extLst>
                <a:ext uri="{FF2B5EF4-FFF2-40B4-BE49-F238E27FC236}">
                  <a16:creationId xmlns:a16="http://schemas.microsoft.com/office/drawing/2014/main" id="{70149247-7540-4398-8D3F-A1C51BC1D7A1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7392696" y="5245560"/>
              <a:ext cx="249979" cy="250730"/>
            </a:xfrm>
            <a:custGeom>
              <a:avLst/>
              <a:gdLst>
                <a:gd name="T0" fmla="*/ 70 w 141"/>
                <a:gd name="T1" fmla="*/ 137 h 141"/>
                <a:gd name="T2" fmla="*/ 76 w 141"/>
                <a:gd name="T3" fmla="*/ 141 h 141"/>
                <a:gd name="T4" fmla="*/ 56 w 141"/>
                <a:gd name="T5" fmla="*/ 138 h 141"/>
                <a:gd name="T6" fmla="*/ 81 w 141"/>
                <a:gd name="T7" fmla="*/ 141 h 141"/>
                <a:gd name="T8" fmla="*/ 87 w 141"/>
                <a:gd name="T9" fmla="*/ 139 h 141"/>
                <a:gd name="T10" fmla="*/ 47 w 141"/>
                <a:gd name="T11" fmla="*/ 137 h 141"/>
                <a:gd name="T12" fmla="*/ 53 w 141"/>
                <a:gd name="T13" fmla="*/ 139 h 141"/>
                <a:gd name="T14" fmla="*/ 100 w 141"/>
                <a:gd name="T15" fmla="*/ 133 h 141"/>
                <a:gd name="T16" fmla="*/ 41 w 141"/>
                <a:gd name="T17" fmla="*/ 135 h 141"/>
                <a:gd name="T18" fmla="*/ 44 w 141"/>
                <a:gd name="T19" fmla="*/ 134 h 141"/>
                <a:gd name="T20" fmla="*/ 107 w 141"/>
                <a:gd name="T21" fmla="*/ 127 h 141"/>
                <a:gd name="T22" fmla="*/ 32 w 141"/>
                <a:gd name="T23" fmla="*/ 130 h 141"/>
                <a:gd name="T24" fmla="*/ 33 w 141"/>
                <a:gd name="T25" fmla="*/ 126 h 141"/>
                <a:gd name="T26" fmla="*/ 111 w 141"/>
                <a:gd name="T27" fmla="*/ 124 h 141"/>
                <a:gd name="T28" fmla="*/ 112 w 141"/>
                <a:gd name="T29" fmla="*/ 127 h 141"/>
                <a:gd name="T30" fmla="*/ 21 w 141"/>
                <a:gd name="T31" fmla="*/ 115 h 141"/>
                <a:gd name="T32" fmla="*/ 120 w 141"/>
                <a:gd name="T33" fmla="*/ 119 h 141"/>
                <a:gd name="T34" fmla="*/ 122 w 141"/>
                <a:gd name="T35" fmla="*/ 119 h 141"/>
                <a:gd name="T36" fmla="*/ 11 w 141"/>
                <a:gd name="T37" fmla="*/ 105 h 141"/>
                <a:gd name="T38" fmla="*/ 128 w 141"/>
                <a:gd name="T39" fmla="*/ 111 h 141"/>
                <a:gd name="T40" fmla="*/ 133 w 141"/>
                <a:gd name="T41" fmla="*/ 105 h 141"/>
                <a:gd name="T42" fmla="*/ 5 w 141"/>
                <a:gd name="T43" fmla="*/ 98 h 141"/>
                <a:gd name="T44" fmla="*/ 10 w 141"/>
                <a:gd name="T45" fmla="*/ 104 h 141"/>
                <a:gd name="T46" fmla="*/ 136 w 141"/>
                <a:gd name="T47" fmla="*/ 91 h 141"/>
                <a:gd name="T48" fmla="*/ 3 w 141"/>
                <a:gd name="T49" fmla="*/ 92 h 141"/>
                <a:gd name="T50" fmla="*/ 6 w 141"/>
                <a:gd name="T51" fmla="*/ 94 h 141"/>
                <a:gd name="T52" fmla="*/ 136 w 141"/>
                <a:gd name="T53" fmla="*/ 82 h 141"/>
                <a:gd name="T54" fmla="*/ 3 w 141"/>
                <a:gd name="T55" fmla="*/ 82 h 141"/>
                <a:gd name="T56" fmla="*/ 5 w 141"/>
                <a:gd name="T57" fmla="*/ 80 h 141"/>
                <a:gd name="T58" fmla="*/ 137 w 141"/>
                <a:gd name="T59" fmla="*/ 76 h 141"/>
                <a:gd name="T60" fmla="*/ 139 w 141"/>
                <a:gd name="T61" fmla="*/ 61 h 141"/>
                <a:gd name="T62" fmla="*/ 141 w 141"/>
                <a:gd name="T63" fmla="*/ 77 h 141"/>
                <a:gd name="T64" fmla="*/ 0 w 141"/>
                <a:gd name="T65" fmla="*/ 63 h 141"/>
                <a:gd name="T66" fmla="*/ 3 w 141"/>
                <a:gd name="T67" fmla="*/ 60 h 141"/>
                <a:gd name="T68" fmla="*/ 6 w 141"/>
                <a:gd name="T69" fmla="*/ 53 h 141"/>
                <a:gd name="T70" fmla="*/ 135 w 141"/>
                <a:gd name="T71" fmla="*/ 52 h 141"/>
                <a:gd name="T72" fmla="*/ 138 w 141"/>
                <a:gd name="T73" fmla="*/ 59 h 141"/>
                <a:gd name="T74" fmla="*/ 9 w 141"/>
                <a:gd name="T75" fmla="*/ 40 h 141"/>
                <a:gd name="T76" fmla="*/ 133 w 141"/>
                <a:gd name="T77" fmla="*/ 47 h 141"/>
                <a:gd name="T78" fmla="*/ 135 w 141"/>
                <a:gd name="T79" fmla="*/ 48 h 141"/>
                <a:gd name="T80" fmla="*/ 13 w 141"/>
                <a:gd name="T81" fmla="*/ 30 h 141"/>
                <a:gd name="T82" fmla="*/ 130 w 141"/>
                <a:gd name="T83" fmla="*/ 38 h 141"/>
                <a:gd name="T84" fmla="*/ 131 w 141"/>
                <a:gd name="T85" fmla="*/ 35 h 141"/>
                <a:gd name="T86" fmla="*/ 16 w 141"/>
                <a:gd name="T87" fmla="*/ 26 h 141"/>
                <a:gd name="T88" fmla="*/ 18 w 141"/>
                <a:gd name="T89" fmla="*/ 29 h 141"/>
                <a:gd name="T90" fmla="*/ 121 w 141"/>
                <a:gd name="T91" fmla="*/ 21 h 141"/>
                <a:gd name="T92" fmla="*/ 24 w 141"/>
                <a:gd name="T93" fmla="*/ 20 h 141"/>
                <a:gd name="T94" fmla="*/ 27 w 141"/>
                <a:gd name="T95" fmla="*/ 20 h 141"/>
                <a:gd name="T96" fmla="*/ 109 w 141"/>
                <a:gd name="T97" fmla="*/ 14 h 141"/>
                <a:gd name="T98" fmla="*/ 35 w 141"/>
                <a:gd name="T99" fmla="*/ 14 h 141"/>
                <a:gd name="T100" fmla="*/ 41 w 141"/>
                <a:gd name="T101" fmla="*/ 11 h 141"/>
                <a:gd name="T102" fmla="*/ 100 w 141"/>
                <a:gd name="T103" fmla="*/ 11 h 141"/>
                <a:gd name="T104" fmla="*/ 106 w 141"/>
                <a:gd name="T105" fmla="*/ 14 h 141"/>
                <a:gd name="T106" fmla="*/ 52 w 141"/>
                <a:gd name="T107" fmla="*/ 4 h 141"/>
                <a:gd name="T108" fmla="*/ 95 w 141"/>
                <a:gd name="T109" fmla="*/ 9 h 141"/>
                <a:gd name="T110" fmla="*/ 97 w 141"/>
                <a:gd name="T111" fmla="*/ 7 h 141"/>
                <a:gd name="T112" fmla="*/ 61 w 141"/>
                <a:gd name="T113" fmla="*/ 1 h 141"/>
                <a:gd name="T114" fmla="*/ 84 w 141"/>
                <a:gd name="T115" fmla="*/ 5 h 141"/>
                <a:gd name="T116" fmla="*/ 85 w 141"/>
                <a:gd name="T117" fmla="*/ 1 h 141"/>
                <a:gd name="T118" fmla="*/ 67 w 141"/>
                <a:gd name="T119" fmla="*/ 0 h 141"/>
                <a:gd name="T120" fmla="*/ 67 w 141"/>
                <a:gd name="T121" fmla="*/ 4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41" h="141">
                  <a:moveTo>
                    <a:pt x="71" y="141"/>
                  </a:moveTo>
                  <a:cubicBezTo>
                    <a:pt x="71" y="141"/>
                    <a:pt x="71" y="141"/>
                    <a:pt x="71" y="141"/>
                  </a:cubicBezTo>
                  <a:cubicBezTo>
                    <a:pt x="70" y="141"/>
                    <a:pt x="70" y="141"/>
                    <a:pt x="70" y="141"/>
                  </a:cubicBezTo>
                  <a:cubicBezTo>
                    <a:pt x="69" y="141"/>
                    <a:pt x="68" y="140"/>
                    <a:pt x="68" y="139"/>
                  </a:cubicBezTo>
                  <a:cubicBezTo>
                    <a:pt x="68" y="138"/>
                    <a:pt x="69" y="137"/>
                    <a:pt x="70" y="137"/>
                  </a:cubicBezTo>
                  <a:cubicBezTo>
                    <a:pt x="70" y="137"/>
                    <a:pt x="70" y="137"/>
                    <a:pt x="70" y="137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72" y="137"/>
                    <a:pt x="74" y="137"/>
                    <a:pt x="75" y="137"/>
                  </a:cubicBezTo>
                  <a:cubicBezTo>
                    <a:pt x="77" y="137"/>
                    <a:pt x="77" y="138"/>
                    <a:pt x="78" y="139"/>
                  </a:cubicBezTo>
                  <a:cubicBezTo>
                    <a:pt x="78" y="140"/>
                    <a:pt x="77" y="141"/>
                    <a:pt x="76" y="141"/>
                  </a:cubicBezTo>
                  <a:cubicBezTo>
                    <a:pt x="74" y="141"/>
                    <a:pt x="72" y="141"/>
                    <a:pt x="71" y="141"/>
                  </a:cubicBezTo>
                  <a:close/>
                  <a:moveTo>
                    <a:pt x="64" y="141"/>
                  </a:moveTo>
                  <a:cubicBezTo>
                    <a:pt x="64" y="141"/>
                    <a:pt x="64" y="141"/>
                    <a:pt x="64" y="141"/>
                  </a:cubicBezTo>
                  <a:cubicBezTo>
                    <a:pt x="62" y="141"/>
                    <a:pt x="60" y="141"/>
                    <a:pt x="58" y="140"/>
                  </a:cubicBezTo>
                  <a:cubicBezTo>
                    <a:pt x="57" y="140"/>
                    <a:pt x="56" y="139"/>
                    <a:pt x="56" y="138"/>
                  </a:cubicBezTo>
                  <a:cubicBezTo>
                    <a:pt x="57" y="137"/>
                    <a:pt x="58" y="136"/>
                    <a:pt x="59" y="136"/>
                  </a:cubicBezTo>
                  <a:cubicBezTo>
                    <a:pt x="61" y="137"/>
                    <a:pt x="62" y="137"/>
                    <a:pt x="64" y="137"/>
                  </a:cubicBezTo>
                  <a:cubicBezTo>
                    <a:pt x="65" y="137"/>
                    <a:pt x="66" y="138"/>
                    <a:pt x="66" y="139"/>
                  </a:cubicBezTo>
                  <a:cubicBezTo>
                    <a:pt x="66" y="140"/>
                    <a:pt x="65" y="141"/>
                    <a:pt x="64" y="141"/>
                  </a:cubicBezTo>
                  <a:close/>
                  <a:moveTo>
                    <a:pt x="81" y="141"/>
                  </a:moveTo>
                  <a:cubicBezTo>
                    <a:pt x="80" y="141"/>
                    <a:pt x="79" y="140"/>
                    <a:pt x="79" y="139"/>
                  </a:cubicBezTo>
                  <a:cubicBezTo>
                    <a:pt x="79" y="138"/>
                    <a:pt x="80" y="137"/>
                    <a:pt x="81" y="137"/>
                  </a:cubicBezTo>
                  <a:cubicBezTo>
                    <a:pt x="83" y="136"/>
                    <a:pt x="85" y="136"/>
                    <a:pt x="86" y="136"/>
                  </a:cubicBezTo>
                  <a:cubicBezTo>
                    <a:pt x="87" y="135"/>
                    <a:pt x="89" y="136"/>
                    <a:pt x="89" y="137"/>
                  </a:cubicBezTo>
                  <a:cubicBezTo>
                    <a:pt x="89" y="138"/>
                    <a:pt x="88" y="139"/>
                    <a:pt x="87" y="139"/>
                  </a:cubicBezTo>
                  <a:cubicBezTo>
                    <a:pt x="85" y="140"/>
                    <a:pt x="83" y="140"/>
                    <a:pt x="82" y="141"/>
                  </a:cubicBezTo>
                  <a:cubicBezTo>
                    <a:pt x="81" y="141"/>
                    <a:pt x="81" y="141"/>
                    <a:pt x="81" y="141"/>
                  </a:cubicBezTo>
                  <a:close/>
                  <a:moveTo>
                    <a:pt x="53" y="139"/>
                  </a:moveTo>
                  <a:cubicBezTo>
                    <a:pt x="53" y="139"/>
                    <a:pt x="53" y="139"/>
                    <a:pt x="52" y="139"/>
                  </a:cubicBezTo>
                  <a:cubicBezTo>
                    <a:pt x="50" y="138"/>
                    <a:pt x="49" y="138"/>
                    <a:pt x="47" y="137"/>
                  </a:cubicBezTo>
                  <a:cubicBezTo>
                    <a:pt x="46" y="137"/>
                    <a:pt x="45" y="136"/>
                    <a:pt x="46" y="135"/>
                  </a:cubicBezTo>
                  <a:cubicBezTo>
                    <a:pt x="46" y="134"/>
                    <a:pt x="47" y="133"/>
                    <a:pt x="48" y="133"/>
                  </a:cubicBezTo>
                  <a:cubicBezTo>
                    <a:pt x="50" y="134"/>
                    <a:pt x="52" y="135"/>
                    <a:pt x="53" y="135"/>
                  </a:cubicBezTo>
                  <a:cubicBezTo>
                    <a:pt x="54" y="135"/>
                    <a:pt x="55" y="137"/>
                    <a:pt x="55" y="138"/>
                  </a:cubicBezTo>
                  <a:cubicBezTo>
                    <a:pt x="55" y="138"/>
                    <a:pt x="54" y="139"/>
                    <a:pt x="53" y="139"/>
                  </a:cubicBezTo>
                  <a:close/>
                  <a:moveTo>
                    <a:pt x="92" y="138"/>
                  </a:moveTo>
                  <a:cubicBezTo>
                    <a:pt x="91" y="138"/>
                    <a:pt x="91" y="137"/>
                    <a:pt x="90" y="137"/>
                  </a:cubicBezTo>
                  <a:cubicBezTo>
                    <a:pt x="90" y="135"/>
                    <a:pt x="91" y="134"/>
                    <a:pt x="92" y="134"/>
                  </a:cubicBezTo>
                  <a:cubicBezTo>
                    <a:pt x="93" y="133"/>
                    <a:pt x="95" y="133"/>
                    <a:pt x="97" y="132"/>
                  </a:cubicBezTo>
                  <a:cubicBezTo>
                    <a:pt x="98" y="132"/>
                    <a:pt x="99" y="132"/>
                    <a:pt x="100" y="133"/>
                  </a:cubicBezTo>
                  <a:cubicBezTo>
                    <a:pt x="100" y="134"/>
                    <a:pt x="99" y="135"/>
                    <a:pt x="98" y="136"/>
                  </a:cubicBezTo>
                  <a:cubicBezTo>
                    <a:pt x="97" y="136"/>
                    <a:pt x="95" y="137"/>
                    <a:pt x="93" y="138"/>
                  </a:cubicBezTo>
                  <a:cubicBezTo>
                    <a:pt x="93" y="138"/>
                    <a:pt x="93" y="138"/>
                    <a:pt x="92" y="138"/>
                  </a:cubicBezTo>
                  <a:close/>
                  <a:moveTo>
                    <a:pt x="42" y="135"/>
                  </a:moveTo>
                  <a:cubicBezTo>
                    <a:pt x="42" y="135"/>
                    <a:pt x="42" y="135"/>
                    <a:pt x="41" y="135"/>
                  </a:cubicBezTo>
                  <a:cubicBezTo>
                    <a:pt x="39" y="134"/>
                    <a:pt x="38" y="133"/>
                    <a:pt x="36" y="132"/>
                  </a:cubicBezTo>
                  <a:cubicBezTo>
                    <a:pt x="35" y="132"/>
                    <a:pt x="35" y="131"/>
                    <a:pt x="35" y="130"/>
                  </a:cubicBezTo>
                  <a:cubicBezTo>
                    <a:pt x="36" y="129"/>
                    <a:pt x="37" y="128"/>
                    <a:pt x="38" y="129"/>
                  </a:cubicBezTo>
                  <a:cubicBezTo>
                    <a:pt x="40" y="130"/>
                    <a:pt x="41" y="131"/>
                    <a:pt x="43" y="131"/>
                  </a:cubicBezTo>
                  <a:cubicBezTo>
                    <a:pt x="44" y="132"/>
                    <a:pt x="44" y="133"/>
                    <a:pt x="44" y="134"/>
                  </a:cubicBezTo>
                  <a:cubicBezTo>
                    <a:pt x="44" y="135"/>
                    <a:pt x="43" y="135"/>
                    <a:pt x="42" y="135"/>
                  </a:cubicBezTo>
                  <a:close/>
                  <a:moveTo>
                    <a:pt x="103" y="133"/>
                  </a:moveTo>
                  <a:cubicBezTo>
                    <a:pt x="102" y="133"/>
                    <a:pt x="101" y="133"/>
                    <a:pt x="101" y="132"/>
                  </a:cubicBezTo>
                  <a:cubicBezTo>
                    <a:pt x="101" y="131"/>
                    <a:pt x="101" y="130"/>
                    <a:pt x="102" y="130"/>
                  </a:cubicBezTo>
                  <a:cubicBezTo>
                    <a:pt x="104" y="129"/>
                    <a:pt x="105" y="128"/>
                    <a:pt x="107" y="127"/>
                  </a:cubicBezTo>
                  <a:cubicBezTo>
                    <a:pt x="108" y="126"/>
                    <a:pt x="109" y="126"/>
                    <a:pt x="109" y="127"/>
                  </a:cubicBezTo>
                  <a:cubicBezTo>
                    <a:pt x="110" y="128"/>
                    <a:pt x="110" y="130"/>
                    <a:pt x="109" y="130"/>
                  </a:cubicBezTo>
                  <a:cubicBezTo>
                    <a:pt x="107" y="131"/>
                    <a:pt x="106" y="132"/>
                    <a:pt x="104" y="133"/>
                  </a:cubicBezTo>
                  <a:cubicBezTo>
                    <a:pt x="103" y="133"/>
                    <a:pt x="103" y="133"/>
                    <a:pt x="103" y="133"/>
                  </a:cubicBezTo>
                  <a:close/>
                  <a:moveTo>
                    <a:pt x="32" y="130"/>
                  </a:moveTo>
                  <a:cubicBezTo>
                    <a:pt x="32" y="130"/>
                    <a:pt x="31" y="129"/>
                    <a:pt x="31" y="129"/>
                  </a:cubicBezTo>
                  <a:cubicBezTo>
                    <a:pt x="29" y="128"/>
                    <a:pt x="28" y="127"/>
                    <a:pt x="26" y="126"/>
                  </a:cubicBezTo>
                  <a:cubicBezTo>
                    <a:pt x="25" y="125"/>
                    <a:pt x="25" y="124"/>
                    <a:pt x="26" y="123"/>
                  </a:cubicBezTo>
                  <a:cubicBezTo>
                    <a:pt x="27" y="122"/>
                    <a:pt x="28" y="122"/>
                    <a:pt x="29" y="123"/>
                  </a:cubicBezTo>
                  <a:cubicBezTo>
                    <a:pt x="30" y="124"/>
                    <a:pt x="32" y="125"/>
                    <a:pt x="33" y="126"/>
                  </a:cubicBezTo>
                  <a:cubicBezTo>
                    <a:pt x="34" y="127"/>
                    <a:pt x="34" y="128"/>
                    <a:pt x="34" y="129"/>
                  </a:cubicBezTo>
                  <a:cubicBezTo>
                    <a:pt x="33" y="129"/>
                    <a:pt x="33" y="130"/>
                    <a:pt x="32" y="130"/>
                  </a:cubicBezTo>
                  <a:close/>
                  <a:moveTo>
                    <a:pt x="112" y="127"/>
                  </a:moveTo>
                  <a:cubicBezTo>
                    <a:pt x="112" y="127"/>
                    <a:pt x="111" y="127"/>
                    <a:pt x="111" y="126"/>
                  </a:cubicBezTo>
                  <a:cubicBezTo>
                    <a:pt x="110" y="126"/>
                    <a:pt x="110" y="124"/>
                    <a:pt x="111" y="124"/>
                  </a:cubicBezTo>
                  <a:cubicBezTo>
                    <a:pt x="113" y="122"/>
                    <a:pt x="114" y="121"/>
                    <a:pt x="115" y="120"/>
                  </a:cubicBezTo>
                  <a:cubicBezTo>
                    <a:pt x="116" y="119"/>
                    <a:pt x="118" y="119"/>
                    <a:pt x="118" y="120"/>
                  </a:cubicBezTo>
                  <a:cubicBezTo>
                    <a:pt x="119" y="121"/>
                    <a:pt x="119" y="122"/>
                    <a:pt x="118" y="123"/>
                  </a:cubicBezTo>
                  <a:cubicBezTo>
                    <a:pt x="117" y="124"/>
                    <a:pt x="115" y="126"/>
                    <a:pt x="114" y="127"/>
                  </a:cubicBezTo>
                  <a:cubicBezTo>
                    <a:pt x="113" y="127"/>
                    <a:pt x="113" y="127"/>
                    <a:pt x="112" y="127"/>
                  </a:cubicBezTo>
                  <a:close/>
                  <a:moveTo>
                    <a:pt x="23" y="122"/>
                  </a:moveTo>
                  <a:cubicBezTo>
                    <a:pt x="23" y="122"/>
                    <a:pt x="22" y="122"/>
                    <a:pt x="22" y="122"/>
                  </a:cubicBezTo>
                  <a:cubicBezTo>
                    <a:pt x="20" y="121"/>
                    <a:pt x="19" y="119"/>
                    <a:pt x="18" y="118"/>
                  </a:cubicBezTo>
                  <a:cubicBezTo>
                    <a:pt x="17" y="117"/>
                    <a:pt x="17" y="116"/>
                    <a:pt x="18" y="115"/>
                  </a:cubicBezTo>
                  <a:cubicBezTo>
                    <a:pt x="19" y="114"/>
                    <a:pt x="20" y="114"/>
                    <a:pt x="21" y="115"/>
                  </a:cubicBezTo>
                  <a:cubicBezTo>
                    <a:pt x="22" y="116"/>
                    <a:pt x="23" y="118"/>
                    <a:pt x="25" y="119"/>
                  </a:cubicBezTo>
                  <a:cubicBezTo>
                    <a:pt x="25" y="120"/>
                    <a:pt x="25" y="121"/>
                    <a:pt x="25" y="122"/>
                  </a:cubicBezTo>
                  <a:cubicBezTo>
                    <a:pt x="24" y="122"/>
                    <a:pt x="24" y="122"/>
                    <a:pt x="23" y="122"/>
                  </a:cubicBezTo>
                  <a:close/>
                  <a:moveTo>
                    <a:pt x="121" y="120"/>
                  </a:moveTo>
                  <a:cubicBezTo>
                    <a:pt x="120" y="120"/>
                    <a:pt x="120" y="119"/>
                    <a:pt x="120" y="119"/>
                  </a:cubicBezTo>
                  <a:cubicBezTo>
                    <a:pt x="119" y="118"/>
                    <a:pt x="119" y="117"/>
                    <a:pt x="119" y="116"/>
                  </a:cubicBezTo>
                  <a:cubicBezTo>
                    <a:pt x="121" y="115"/>
                    <a:pt x="122" y="113"/>
                    <a:pt x="123" y="112"/>
                  </a:cubicBezTo>
                  <a:cubicBezTo>
                    <a:pt x="124" y="111"/>
                    <a:pt x="125" y="111"/>
                    <a:pt x="126" y="112"/>
                  </a:cubicBezTo>
                  <a:cubicBezTo>
                    <a:pt x="127" y="112"/>
                    <a:pt x="127" y="114"/>
                    <a:pt x="126" y="114"/>
                  </a:cubicBezTo>
                  <a:cubicBezTo>
                    <a:pt x="125" y="116"/>
                    <a:pt x="124" y="117"/>
                    <a:pt x="122" y="119"/>
                  </a:cubicBezTo>
                  <a:cubicBezTo>
                    <a:pt x="122" y="119"/>
                    <a:pt x="121" y="120"/>
                    <a:pt x="121" y="120"/>
                  </a:cubicBezTo>
                  <a:close/>
                  <a:moveTo>
                    <a:pt x="16" y="114"/>
                  </a:moveTo>
                  <a:cubicBezTo>
                    <a:pt x="15" y="114"/>
                    <a:pt x="14" y="114"/>
                    <a:pt x="14" y="113"/>
                  </a:cubicBezTo>
                  <a:cubicBezTo>
                    <a:pt x="13" y="111"/>
                    <a:pt x="12" y="110"/>
                    <a:pt x="11" y="108"/>
                  </a:cubicBezTo>
                  <a:cubicBezTo>
                    <a:pt x="10" y="107"/>
                    <a:pt x="10" y="106"/>
                    <a:pt x="11" y="105"/>
                  </a:cubicBezTo>
                  <a:cubicBezTo>
                    <a:pt x="12" y="105"/>
                    <a:pt x="14" y="105"/>
                    <a:pt x="14" y="106"/>
                  </a:cubicBezTo>
                  <a:cubicBezTo>
                    <a:pt x="15" y="108"/>
                    <a:pt x="16" y="109"/>
                    <a:pt x="17" y="111"/>
                  </a:cubicBezTo>
                  <a:cubicBezTo>
                    <a:pt x="18" y="112"/>
                    <a:pt x="18" y="113"/>
                    <a:pt x="17" y="113"/>
                  </a:cubicBezTo>
                  <a:cubicBezTo>
                    <a:pt x="16" y="114"/>
                    <a:pt x="16" y="114"/>
                    <a:pt x="16" y="114"/>
                  </a:cubicBezTo>
                  <a:close/>
                  <a:moveTo>
                    <a:pt x="128" y="111"/>
                  </a:moveTo>
                  <a:cubicBezTo>
                    <a:pt x="128" y="111"/>
                    <a:pt x="127" y="110"/>
                    <a:pt x="127" y="110"/>
                  </a:cubicBezTo>
                  <a:cubicBezTo>
                    <a:pt x="126" y="110"/>
                    <a:pt x="126" y="108"/>
                    <a:pt x="126" y="107"/>
                  </a:cubicBezTo>
                  <a:cubicBezTo>
                    <a:pt x="127" y="106"/>
                    <a:pt x="128" y="104"/>
                    <a:pt x="129" y="103"/>
                  </a:cubicBezTo>
                  <a:cubicBezTo>
                    <a:pt x="130" y="102"/>
                    <a:pt x="131" y="101"/>
                    <a:pt x="132" y="102"/>
                  </a:cubicBezTo>
                  <a:cubicBezTo>
                    <a:pt x="133" y="102"/>
                    <a:pt x="133" y="104"/>
                    <a:pt x="133" y="105"/>
                  </a:cubicBezTo>
                  <a:cubicBezTo>
                    <a:pt x="132" y="106"/>
                    <a:pt x="131" y="108"/>
                    <a:pt x="130" y="110"/>
                  </a:cubicBezTo>
                  <a:cubicBezTo>
                    <a:pt x="129" y="110"/>
                    <a:pt x="129" y="111"/>
                    <a:pt x="128" y="111"/>
                  </a:cubicBezTo>
                  <a:close/>
                  <a:moveTo>
                    <a:pt x="10" y="104"/>
                  </a:moveTo>
                  <a:cubicBezTo>
                    <a:pt x="9" y="104"/>
                    <a:pt x="8" y="104"/>
                    <a:pt x="8" y="103"/>
                  </a:cubicBezTo>
                  <a:cubicBezTo>
                    <a:pt x="7" y="101"/>
                    <a:pt x="6" y="100"/>
                    <a:pt x="5" y="98"/>
                  </a:cubicBezTo>
                  <a:cubicBezTo>
                    <a:pt x="5" y="97"/>
                    <a:pt x="5" y="96"/>
                    <a:pt x="6" y="95"/>
                  </a:cubicBezTo>
                  <a:cubicBezTo>
                    <a:pt x="7" y="95"/>
                    <a:pt x="9" y="95"/>
                    <a:pt x="9" y="96"/>
                  </a:cubicBezTo>
                  <a:cubicBezTo>
                    <a:pt x="10" y="98"/>
                    <a:pt x="11" y="100"/>
                    <a:pt x="11" y="101"/>
                  </a:cubicBezTo>
                  <a:cubicBezTo>
                    <a:pt x="12" y="102"/>
                    <a:pt x="11" y="103"/>
                    <a:pt x="11" y="104"/>
                  </a:cubicBezTo>
                  <a:cubicBezTo>
                    <a:pt x="10" y="104"/>
                    <a:pt x="10" y="104"/>
                    <a:pt x="10" y="104"/>
                  </a:cubicBezTo>
                  <a:close/>
                  <a:moveTo>
                    <a:pt x="133" y="100"/>
                  </a:moveTo>
                  <a:cubicBezTo>
                    <a:pt x="133" y="100"/>
                    <a:pt x="133" y="100"/>
                    <a:pt x="133" y="100"/>
                  </a:cubicBezTo>
                  <a:cubicBezTo>
                    <a:pt x="132" y="100"/>
                    <a:pt x="131" y="99"/>
                    <a:pt x="132" y="98"/>
                  </a:cubicBezTo>
                  <a:cubicBezTo>
                    <a:pt x="132" y="96"/>
                    <a:pt x="133" y="94"/>
                    <a:pt x="134" y="93"/>
                  </a:cubicBezTo>
                  <a:cubicBezTo>
                    <a:pt x="134" y="91"/>
                    <a:pt x="135" y="91"/>
                    <a:pt x="136" y="91"/>
                  </a:cubicBezTo>
                  <a:cubicBezTo>
                    <a:pt x="137" y="92"/>
                    <a:pt x="138" y="93"/>
                    <a:pt x="137" y="94"/>
                  </a:cubicBezTo>
                  <a:cubicBezTo>
                    <a:pt x="137" y="96"/>
                    <a:pt x="136" y="98"/>
                    <a:pt x="135" y="99"/>
                  </a:cubicBezTo>
                  <a:cubicBezTo>
                    <a:pt x="135" y="100"/>
                    <a:pt x="134" y="100"/>
                    <a:pt x="133" y="100"/>
                  </a:cubicBezTo>
                  <a:close/>
                  <a:moveTo>
                    <a:pt x="5" y="94"/>
                  </a:moveTo>
                  <a:cubicBezTo>
                    <a:pt x="4" y="94"/>
                    <a:pt x="4" y="93"/>
                    <a:pt x="3" y="92"/>
                  </a:cubicBezTo>
                  <a:cubicBezTo>
                    <a:pt x="3" y="90"/>
                    <a:pt x="2" y="88"/>
                    <a:pt x="2" y="87"/>
                  </a:cubicBezTo>
                  <a:cubicBezTo>
                    <a:pt x="2" y="85"/>
                    <a:pt x="2" y="84"/>
                    <a:pt x="3" y="84"/>
                  </a:cubicBezTo>
                  <a:cubicBezTo>
                    <a:pt x="4" y="84"/>
                    <a:pt x="5" y="85"/>
                    <a:pt x="6" y="86"/>
                  </a:cubicBezTo>
                  <a:cubicBezTo>
                    <a:pt x="6" y="87"/>
                    <a:pt x="7" y="89"/>
                    <a:pt x="7" y="91"/>
                  </a:cubicBezTo>
                  <a:cubicBezTo>
                    <a:pt x="7" y="92"/>
                    <a:pt x="7" y="93"/>
                    <a:pt x="6" y="94"/>
                  </a:cubicBezTo>
                  <a:cubicBezTo>
                    <a:pt x="6" y="94"/>
                    <a:pt x="5" y="94"/>
                    <a:pt x="5" y="94"/>
                  </a:cubicBezTo>
                  <a:close/>
                  <a:moveTo>
                    <a:pt x="137" y="90"/>
                  </a:moveTo>
                  <a:cubicBezTo>
                    <a:pt x="137" y="90"/>
                    <a:pt x="137" y="90"/>
                    <a:pt x="137" y="90"/>
                  </a:cubicBezTo>
                  <a:cubicBezTo>
                    <a:pt x="136" y="89"/>
                    <a:pt x="135" y="88"/>
                    <a:pt x="135" y="87"/>
                  </a:cubicBezTo>
                  <a:cubicBezTo>
                    <a:pt x="136" y="85"/>
                    <a:pt x="136" y="84"/>
                    <a:pt x="136" y="82"/>
                  </a:cubicBezTo>
                  <a:cubicBezTo>
                    <a:pt x="137" y="81"/>
                    <a:pt x="138" y="80"/>
                    <a:pt x="139" y="80"/>
                  </a:cubicBezTo>
                  <a:cubicBezTo>
                    <a:pt x="140" y="80"/>
                    <a:pt x="141" y="81"/>
                    <a:pt x="140" y="82"/>
                  </a:cubicBezTo>
                  <a:cubicBezTo>
                    <a:pt x="140" y="84"/>
                    <a:pt x="140" y="86"/>
                    <a:pt x="139" y="88"/>
                  </a:cubicBezTo>
                  <a:cubicBezTo>
                    <a:pt x="139" y="89"/>
                    <a:pt x="138" y="90"/>
                    <a:pt x="137" y="90"/>
                  </a:cubicBezTo>
                  <a:close/>
                  <a:moveTo>
                    <a:pt x="3" y="82"/>
                  </a:moveTo>
                  <a:cubicBezTo>
                    <a:pt x="2" y="82"/>
                    <a:pt x="1" y="82"/>
                    <a:pt x="1" y="81"/>
                  </a:cubicBezTo>
                  <a:cubicBezTo>
                    <a:pt x="0" y="79"/>
                    <a:pt x="0" y="77"/>
                    <a:pt x="0" y="75"/>
                  </a:cubicBezTo>
                  <a:cubicBezTo>
                    <a:pt x="0" y="74"/>
                    <a:pt x="1" y="73"/>
                    <a:pt x="2" y="73"/>
                  </a:cubicBezTo>
                  <a:cubicBezTo>
                    <a:pt x="3" y="73"/>
                    <a:pt x="4" y="74"/>
                    <a:pt x="4" y="75"/>
                  </a:cubicBezTo>
                  <a:cubicBezTo>
                    <a:pt x="4" y="77"/>
                    <a:pt x="4" y="78"/>
                    <a:pt x="5" y="80"/>
                  </a:cubicBezTo>
                  <a:cubicBezTo>
                    <a:pt x="5" y="81"/>
                    <a:pt x="4" y="82"/>
                    <a:pt x="3" y="82"/>
                  </a:cubicBezTo>
                  <a:cubicBezTo>
                    <a:pt x="3" y="82"/>
                    <a:pt x="3" y="82"/>
                    <a:pt x="3" y="82"/>
                  </a:cubicBezTo>
                  <a:close/>
                  <a:moveTo>
                    <a:pt x="139" y="78"/>
                  </a:moveTo>
                  <a:cubicBezTo>
                    <a:pt x="139" y="78"/>
                    <a:pt x="139" y="78"/>
                    <a:pt x="139" y="78"/>
                  </a:cubicBezTo>
                  <a:cubicBezTo>
                    <a:pt x="138" y="78"/>
                    <a:pt x="137" y="77"/>
                    <a:pt x="137" y="76"/>
                  </a:cubicBezTo>
                  <a:cubicBezTo>
                    <a:pt x="137" y="74"/>
                    <a:pt x="137" y="73"/>
                    <a:pt x="137" y="71"/>
                  </a:cubicBezTo>
                  <a:cubicBezTo>
                    <a:pt x="137" y="70"/>
                    <a:pt x="137" y="70"/>
                    <a:pt x="138" y="70"/>
                  </a:cubicBezTo>
                  <a:cubicBezTo>
                    <a:pt x="137" y="69"/>
                    <a:pt x="137" y="69"/>
                    <a:pt x="137" y="68"/>
                  </a:cubicBezTo>
                  <a:cubicBezTo>
                    <a:pt x="137" y="66"/>
                    <a:pt x="137" y="65"/>
                    <a:pt x="137" y="63"/>
                  </a:cubicBezTo>
                  <a:cubicBezTo>
                    <a:pt x="137" y="62"/>
                    <a:pt x="137" y="61"/>
                    <a:pt x="139" y="61"/>
                  </a:cubicBezTo>
                  <a:cubicBezTo>
                    <a:pt x="140" y="60"/>
                    <a:pt x="141" y="61"/>
                    <a:pt x="141" y="62"/>
                  </a:cubicBezTo>
                  <a:cubicBezTo>
                    <a:pt x="141" y="64"/>
                    <a:pt x="141" y="66"/>
                    <a:pt x="141" y="68"/>
                  </a:cubicBezTo>
                  <a:cubicBezTo>
                    <a:pt x="141" y="69"/>
                    <a:pt x="141" y="69"/>
                    <a:pt x="141" y="69"/>
                  </a:cubicBezTo>
                  <a:cubicBezTo>
                    <a:pt x="141" y="70"/>
                    <a:pt x="141" y="70"/>
                    <a:pt x="141" y="71"/>
                  </a:cubicBezTo>
                  <a:cubicBezTo>
                    <a:pt x="141" y="73"/>
                    <a:pt x="141" y="75"/>
                    <a:pt x="141" y="77"/>
                  </a:cubicBezTo>
                  <a:cubicBezTo>
                    <a:pt x="141" y="78"/>
                    <a:pt x="140" y="78"/>
                    <a:pt x="139" y="78"/>
                  </a:cubicBezTo>
                  <a:close/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0" y="70"/>
                    <a:pt x="0" y="69"/>
                  </a:cubicBezTo>
                  <a:cubicBezTo>
                    <a:pt x="0" y="67"/>
                    <a:pt x="0" y="65"/>
                    <a:pt x="0" y="63"/>
                  </a:cubicBezTo>
                  <a:cubicBezTo>
                    <a:pt x="0" y="62"/>
                    <a:pt x="1" y="61"/>
                    <a:pt x="3" y="61"/>
                  </a:cubicBezTo>
                  <a:cubicBezTo>
                    <a:pt x="4" y="62"/>
                    <a:pt x="4" y="62"/>
                    <a:pt x="4" y="64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4" y="70"/>
                    <a:pt x="3" y="71"/>
                    <a:pt x="2" y="71"/>
                  </a:cubicBezTo>
                  <a:close/>
                  <a:moveTo>
                    <a:pt x="3" y="60"/>
                  </a:moveTo>
                  <a:cubicBezTo>
                    <a:pt x="3" y="60"/>
                    <a:pt x="3" y="60"/>
                    <a:pt x="3" y="60"/>
                  </a:cubicBezTo>
                  <a:cubicBezTo>
                    <a:pt x="2" y="59"/>
                    <a:pt x="1" y="58"/>
                    <a:pt x="1" y="57"/>
                  </a:cubicBezTo>
                  <a:cubicBezTo>
                    <a:pt x="2" y="55"/>
                    <a:pt x="2" y="53"/>
                    <a:pt x="3" y="52"/>
                  </a:cubicBezTo>
                  <a:cubicBezTo>
                    <a:pt x="3" y="51"/>
                    <a:pt x="4" y="50"/>
                    <a:pt x="5" y="50"/>
                  </a:cubicBezTo>
                  <a:cubicBezTo>
                    <a:pt x="6" y="51"/>
                    <a:pt x="7" y="52"/>
                    <a:pt x="6" y="53"/>
                  </a:cubicBezTo>
                  <a:cubicBezTo>
                    <a:pt x="6" y="54"/>
                    <a:pt x="6" y="56"/>
                    <a:pt x="5" y="58"/>
                  </a:cubicBezTo>
                  <a:cubicBezTo>
                    <a:pt x="5" y="59"/>
                    <a:pt x="4" y="60"/>
                    <a:pt x="3" y="60"/>
                  </a:cubicBezTo>
                  <a:close/>
                  <a:moveTo>
                    <a:pt x="138" y="59"/>
                  </a:moveTo>
                  <a:cubicBezTo>
                    <a:pt x="137" y="59"/>
                    <a:pt x="136" y="58"/>
                    <a:pt x="136" y="57"/>
                  </a:cubicBezTo>
                  <a:cubicBezTo>
                    <a:pt x="136" y="55"/>
                    <a:pt x="135" y="54"/>
                    <a:pt x="135" y="52"/>
                  </a:cubicBezTo>
                  <a:cubicBezTo>
                    <a:pt x="134" y="51"/>
                    <a:pt x="135" y="50"/>
                    <a:pt x="136" y="49"/>
                  </a:cubicBezTo>
                  <a:cubicBezTo>
                    <a:pt x="137" y="49"/>
                    <a:pt x="138" y="50"/>
                    <a:pt x="138" y="51"/>
                  </a:cubicBezTo>
                  <a:cubicBezTo>
                    <a:pt x="139" y="53"/>
                    <a:pt x="139" y="55"/>
                    <a:pt x="140" y="57"/>
                  </a:cubicBezTo>
                  <a:cubicBezTo>
                    <a:pt x="140" y="58"/>
                    <a:pt x="139" y="59"/>
                    <a:pt x="138" y="59"/>
                  </a:cubicBezTo>
                  <a:cubicBezTo>
                    <a:pt x="138" y="59"/>
                    <a:pt x="138" y="59"/>
                    <a:pt x="138" y="59"/>
                  </a:cubicBezTo>
                  <a:close/>
                  <a:moveTo>
                    <a:pt x="6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5" y="48"/>
                    <a:pt x="4" y="47"/>
                    <a:pt x="4" y="46"/>
                  </a:cubicBezTo>
                  <a:cubicBezTo>
                    <a:pt x="5" y="44"/>
                    <a:pt x="6" y="42"/>
                    <a:pt x="7" y="41"/>
                  </a:cubicBezTo>
                  <a:cubicBezTo>
                    <a:pt x="7" y="40"/>
                    <a:pt x="8" y="39"/>
                    <a:pt x="9" y="40"/>
                  </a:cubicBezTo>
                  <a:cubicBezTo>
                    <a:pt x="10" y="40"/>
                    <a:pt x="11" y="41"/>
                    <a:pt x="10" y="42"/>
                  </a:cubicBezTo>
                  <a:cubicBezTo>
                    <a:pt x="10" y="44"/>
                    <a:pt x="9" y="46"/>
                    <a:pt x="8" y="47"/>
                  </a:cubicBezTo>
                  <a:cubicBezTo>
                    <a:pt x="8" y="48"/>
                    <a:pt x="7" y="49"/>
                    <a:pt x="6" y="49"/>
                  </a:cubicBezTo>
                  <a:close/>
                  <a:moveTo>
                    <a:pt x="135" y="48"/>
                  </a:moveTo>
                  <a:cubicBezTo>
                    <a:pt x="134" y="48"/>
                    <a:pt x="133" y="47"/>
                    <a:pt x="133" y="47"/>
                  </a:cubicBezTo>
                  <a:cubicBezTo>
                    <a:pt x="132" y="45"/>
                    <a:pt x="131" y="43"/>
                    <a:pt x="131" y="42"/>
                  </a:cubicBezTo>
                  <a:cubicBezTo>
                    <a:pt x="130" y="41"/>
                    <a:pt x="131" y="39"/>
                    <a:pt x="132" y="39"/>
                  </a:cubicBezTo>
                  <a:cubicBezTo>
                    <a:pt x="133" y="38"/>
                    <a:pt x="134" y="39"/>
                    <a:pt x="134" y="40"/>
                  </a:cubicBezTo>
                  <a:cubicBezTo>
                    <a:pt x="135" y="42"/>
                    <a:pt x="136" y="43"/>
                    <a:pt x="137" y="45"/>
                  </a:cubicBezTo>
                  <a:cubicBezTo>
                    <a:pt x="137" y="46"/>
                    <a:pt x="136" y="47"/>
                    <a:pt x="135" y="48"/>
                  </a:cubicBezTo>
                  <a:cubicBezTo>
                    <a:pt x="135" y="48"/>
                    <a:pt x="135" y="48"/>
                    <a:pt x="135" y="48"/>
                  </a:cubicBezTo>
                  <a:close/>
                  <a:moveTo>
                    <a:pt x="11" y="38"/>
                  </a:moveTo>
                  <a:cubicBezTo>
                    <a:pt x="11" y="38"/>
                    <a:pt x="10" y="38"/>
                    <a:pt x="10" y="38"/>
                  </a:cubicBezTo>
                  <a:cubicBezTo>
                    <a:pt x="9" y="38"/>
                    <a:pt x="9" y="36"/>
                    <a:pt x="9" y="35"/>
                  </a:cubicBezTo>
                  <a:cubicBezTo>
                    <a:pt x="10" y="34"/>
                    <a:pt x="11" y="32"/>
                    <a:pt x="13" y="30"/>
                  </a:cubicBezTo>
                  <a:cubicBezTo>
                    <a:pt x="13" y="29"/>
                    <a:pt x="14" y="29"/>
                    <a:pt x="15" y="30"/>
                  </a:cubicBezTo>
                  <a:cubicBezTo>
                    <a:pt x="16" y="31"/>
                    <a:pt x="16" y="32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8"/>
                    <a:pt x="12" y="38"/>
                    <a:pt x="11" y="38"/>
                  </a:cubicBezTo>
                  <a:close/>
                  <a:moveTo>
                    <a:pt x="130" y="38"/>
                  </a:moveTo>
                  <a:cubicBezTo>
                    <a:pt x="129" y="38"/>
                    <a:pt x="128" y="37"/>
                    <a:pt x="128" y="37"/>
                  </a:cubicBezTo>
                  <a:cubicBezTo>
                    <a:pt x="127" y="35"/>
                    <a:pt x="126" y="34"/>
                    <a:pt x="125" y="32"/>
                  </a:cubicBezTo>
                  <a:cubicBezTo>
                    <a:pt x="124" y="31"/>
                    <a:pt x="125" y="30"/>
                    <a:pt x="125" y="29"/>
                  </a:cubicBezTo>
                  <a:cubicBezTo>
                    <a:pt x="126" y="29"/>
                    <a:pt x="128" y="29"/>
                    <a:pt x="128" y="30"/>
                  </a:cubicBezTo>
                  <a:cubicBezTo>
                    <a:pt x="129" y="31"/>
                    <a:pt x="130" y="33"/>
                    <a:pt x="131" y="35"/>
                  </a:cubicBezTo>
                  <a:cubicBezTo>
                    <a:pt x="132" y="36"/>
                    <a:pt x="132" y="37"/>
                    <a:pt x="131" y="37"/>
                  </a:cubicBezTo>
                  <a:cubicBezTo>
                    <a:pt x="130" y="38"/>
                    <a:pt x="130" y="38"/>
                    <a:pt x="130" y="38"/>
                  </a:cubicBezTo>
                  <a:close/>
                  <a:moveTo>
                    <a:pt x="18" y="29"/>
                  </a:moveTo>
                  <a:cubicBezTo>
                    <a:pt x="17" y="29"/>
                    <a:pt x="17" y="29"/>
                    <a:pt x="16" y="29"/>
                  </a:cubicBezTo>
                  <a:cubicBezTo>
                    <a:pt x="16" y="28"/>
                    <a:pt x="15" y="27"/>
                    <a:pt x="16" y="26"/>
                  </a:cubicBezTo>
                  <a:cubicBezTo>
                    <a:pt x="17" y="24"/>
                    <a:pt x="19" y="23"/>
                    <a:pt x="20" y="21"/>
                  </a:cubicBezTo>
                  <a:cubicBezTo>
                    <a:pt x="21" y="21"/>
                    <a:pt x="22" y="21"/>
                    <a:pt x="23" y="21"/>
                  </a:cubicBezTo>
                  <a:cubicBezTo>
                    <a:pt x="24" y="22"/>
                    <a:pt x="24" y="23"/>
                    <a:pt x="23" y="24"/>
                  </a:cubicBezTo>
                  <a:cubicBezTo>
                    <a:pt x="22" y="25"/>
                    <a:pt x="20" y="27"/>
                    <a:pt x="19" y="28"/>
                  </a:cubicBezTo>
                  <a:cubicBezTo>
                    <a:pt x="19" y="29"/>
                    <a:pt x="18" y="29"/>
                    <a:pt x="18" y="29"/>
                  </a:cubicBezTo>
                  <a:close/>
                  <a:moveTo>
                    <a:pt x="123" y="28"/>
                  </a:moveTo>
                  <a:cubicBezTo>
                    <a:pt x="122" y="28"/>
                    <a:pt x="122" y="28"/>
                    <a:pt x="122" y="28"/>
                  </a:cubicBezTo>
                  <a:cubicBezTo>
                    <a:pt x="120" y="26"/>
                    <a:pt x="119" y="25"/>
                    <a:pt x="118" y="24"/>
                  </a:cubicBezTo>
                  <a:cubicBezTo>
                    <a:pt x="117" y="23"/>
                    <a:pt x="117" y="22"/>
                    <a:pt x="118" y="21"/>
                  </a:cubicBezTo>
                  <a:cubicBezTo>
                    <a:pt x="119" y="20"/>
                    <a:pt x="120" y="20"/>
                    <a:pt x="121" y="21"/>
                  </a:cubicBezTo>
                  <a:cubicBezTo>
                    <a:pt x="122" y="22"/>
                    <a:pt x="123" y="24"/>
                    <a:pt x="125" y="25"/>
                  </a:cubicBezTo>
                  <a:cubicBezTo>
                    <a:pt x="125" y="26"/>
                    <a:pt x="125" y="27"/>
                    <a:pt x="124" y="28"/>
                  </a:cubicBezTo>
                  <a:cubicBezTo>
                    <a:pt x="124" y="28"/>
                    <a:pt x="124" y="28"/>
                    <a:pt x="123" y="28"/>
                  </a:cubicBezTo>
                  <a:close/>
                  <a:moveTo>
                    <a:pt x="26" y="21"/>
                  </a:moveTo>
                  <a:cubicBezTo>
                    <a:pt x="25" y="21"/>
                    <a:pt x="25" y="21"/>
                    <a:pt x="24" y="20"/>
                  </a:cubicBezTo>
                  <a:cubicBezTo>
                    <a:pt x="23" y="19"/>
                    <a:pt x="24" y="18"/>
                    <a:pt x="24" y="17"/>
                  </a:cubicBezTo>
                  <a:cubicBezTo>
                    <a:pt x="26" y="16"/>
                    <a:pt x="27" y="15"/>
                    <a:pt x="29" y="14"/>
                  </a:cubicBezTo>
                  <a:cubicBezTo>
                    <a:pt x="30" y="13"/>
                    <a:pt x="31" y="13"/>
                    <a:pt x="32" y="14"/>
                  </a:cubicBezTo>
                  <a:cubicBezTo>
                    <a:pt x="32" y="15"/>
                    <a:pt x="32" y="16"/>
                    <a:pt x="31" y="17"/>
                  </a:cubicBezTo>
                  <a:cubicBezTo>
                    <a:pt x="30" y="18"/>
                    <a:pt x="28" y="19"/>
                    <a:pt x="27" y="20"/>
                  </a:cubicBezTo>
                  <a:cubicBezTo>
                    <a:pt x="27" y="21"/>
                    <a:pt x="26" y="21"/>
                    <a:pt x="26" y="21"/>
                  </a:cubicBezTo>
                  <a:close/>
                  <a:moveTo>
                    <a:pt x="115" y="20"/>
                  </a:moveTo>
                  <a:cubicBezTo>
                    <a:pt x="115" y="20"/>
                    <a:pt x="114" y="20"/>
                    <a:pt x="114" y="20"/>
                  </a:cubicBezTo>
                  <a:cubicBezTo>
                    <a:pt x="112" y="19"/>
                    <a:pt x="111" y="17"/>
                    <a:pt x="109" y="16"/>
                  </a:cubicBezTo>
                  <a:cubicBezTo>
                    <a:pt x="108" y="16"/>
                    <a:pt x="108" y="15"/>
                    <a:pt x="109" y="14"/>
                  </a:cubicBezTo>
                  <a:cubicBezTo>
                    <a:pt x="109" y="13"/>
                    <a:pt x="111" y="12"/>
                    <a:pt x="112" y="13"/>
                  </a:cubicBezTo>
                  <a:cubicBezTo>
                    <a:pt x="113" y="14"/>
                    <a:pt x="115" y="15"/>
                    <a:pt x="116" y="17"/>
                  </a:cubicBezTo>
                  <a:cubicBezTo>
                    <a:pt x="117" y="17"/>
                    <a:pt x="117" y="19"/>
                    <a:pt x="117" y="20"/>
                  </a:cubicBezTo>
                  <a:cubicBezTo>
                    <a:pt x="116" y="20"/>
                    <a:pt x="116" y="20"/>
                    <a:pt x="115" y="20"/>
                  </a:cubicBezTo>
                  <a:close/>
                  <a:moveTo>
                    <a:pt x="35" y="14"/>
                  </a:moveTo>
                  <a:cubicBezTo>
                    <a:pt x="34" y="14"/>
                    <a:pt x="34" y="14"/>
                    <a:pt x="33" y="13"/>
                  </a:cubicBezTo>
                  <a:cubicBezTo>
                    <a:pt x="33" y="12"/>
                    <a:pt x="33" y="11"/>
                    <a:pt x="34" y="10"/>
                  </a:cubicBezTo>
                  <a:cubicBezTo>
                    <a:pt x="36" y="9"/>
                    <a:pt x="37" y="8"/>
                    <a:pt x="39" y="7"/>
                  </a:cubicBezTo>
                  <a:cubicBezTo>
                    <a:pt x="40" y="7"/>
                    <a:pt x="41" y="7"/>
                    <a:pt x="42" y="8"/>
                  </a:cubicBezTo>
                  <a:cubicBezTo>
                    <a:pt x="42" y="9"/>
                    <a:pt x="42" y="11"/>
                    <a:pt x="41" y="11"/>
                  </a:cubicBezTo>
                  <a:cubicBezTo>
                    <a:pt x="39" y="12"/>
                    <a:pt x="38" y="13"/>
                    <a:pt x="36" y="14"/>
                  </a:cubicBezTo>
                  <a:cubicBezTo>
                    <a:pt x="36" y="14"/>
                    <a:pt x="35" y="14"/>
                    <a:pt x="35" y="14"/>
                  </a:cubicBezTo>
                  <a:close/>
                  <a:moveTo>
                    <a:pt x="106" y="14"/>
                  </a:moveTo>
                  <a:cubicBezTo>
                    <a:pt x="105" y="14"/>
                    <a:pt x="105" y="14"/>
                    <a:pt x="105" y="13"/>
                  </a:cubicBezTo>
                  <a:cubicBezTo>
                    <a:pt x="103" y="12"/>
                    <a:pt x="101" y="12"/>
                    <a:pt x="100" y="11"/>
                  </a:cubicBezTo>
                  <a:cubicBezTo>
                    <a:pt x="99" y="10"/>
                    <a:pt x="98" y="9"/>
                    <a:pt x="99" y="8"/>
                  </a:cubicBezTo>
                  <a:cubicBezTo>
                    <a:pt x="99" y="7"/>
                    <a:pt x="101" y="7"/>
                    <a:pt x="102" y="7"/>
                  </a:cubicBezTo>
                  <a:cubicBezTo>
                    <a:pt x="103" y="8"/>
                    <a:pt x="105" y="9"/>
                    <a:pt x="107" y="10"/>
                  </a:cubicBezTo>
                  <a:cubicBezTo>
                    <a:pt x="108" y="10"/>
                    <a:pt x="108" y="12"/>
                    <a:pt x="107" y="13"/>
                  </a:cubicBezTo>
                  <a:cubicBezTo>
                    <a:pt x="107" y="13"/>
                    <a:pt x="106" y="14"/>
                    <a:pt x="106" y="14"/>
                  </a:cubicBezTo>
                  <a:close/>
                  <a:moveTo>
                    <a:pt x="45" y="9"/>
                  </a:moveTo>
                  <a:cubicBezTo>
                    <a:pt x="44" y="9"/>
                    <a:pt x="44" y="8"/>
                    <a:pt x="43" y="8"/>
                  </a:cubicBezTo>
                  <a:cubicBezTo>
                    <a:pt x="43" y="7"/>
                    <a:pt x="43" y="5"/>
                    <a:pt x="44" y="5"/>
                  </a:cubicBezTo>
                  <a:cubicBezTo>
                    <a:pt x="46" y="4"/>
                    <a:pt x="48" y="4"/>
                    <a:pt x="50" y="3"/>
                  </a:cubicBezTo>
                  <a:cubicBezTo>
                    <a:pt x="51" y="3"/>
                    <a:pt x="52" y="3"/>
                    <a:pt x="52" y="4"/>
                  </a:cubicBezTo>
                  <a:cubicBezTo>
                    <a:pt x="53" y="6"/>
                    <a:pt x="52" y="7"/>
                    <a:pt x="51" y="7"/>
                  </a:cubicBezTo>
                  <a:cubicBezTo>
                    <a:pt x="49" y="7"/>
                    <a:pt x="48" y="8"/>
                    <a:pt x="46" y="9"/>
                  </a:cubicBezTo>
                  <a:cubicBezTo>
                    <a:pt x="46" y="9"/>
                    <a:pt x="45" y="9"/>
                    <a:pt x="45" y="9"/>
                  </a:cubicBezTo>
                  <a:close/>
                  <a:moveTo>
                    <a:pt x="95" y="9"/>
                  </a:moveTo>
                  <a:cubicBezTo>
                    <a:pt x="95" y="9"/>
                    <a:pt x="95" y="9"/>
                    <a:pt x="95" y="9"/>
                  </a:cubicBezTo>
                  <a:cubicBezTo>
                    <a:pt x="93" y="8"/>
                    <a:pt x="91" y="7"/>
                    <a:pt x="89" y="7"/>
                  </a:cubicBezTo>
                  <a:cubicBezTo>
                    <a:pt x="88" y="6"/>
                    <a:pt x="88" y="5"/>
                    <a:pt x="88" y="4"/>
                  </a:cubicBezTo>
                  <a:cubicBezTo>
                    <a:pt x="88" y="3"/>
                    <a:pt x="89" y="3"/>
                    <a:pt x="91" y="3"/>
                  </a:cubicBezTo>
                  <a:cubicBezTo>
                    <a:pt x="92" y="3"/>
                    <a:pt x="94" y="4"/>
                    <a:pt x="96" y="5"/>
                  </a:cubicBezTo>
                  <a:cubicBezTo>
                    <a:pt x="97" y="5"/>
                    <a:pt x="98" y="6"/>
                    <a:pt x="97" y="7"/>
                  </a:cubicBezTo>
                  <a:cubicBezTo>
                    <a:pt x="97" y="8"/>
                    <a:pt x="96" y="9"/>
                    <a:pt x="95" y="9"/>
                  </a:cubicBezTo>
                  <a:close/>
                  <a:moveTo>
                    <a:pt x="56" y="6"/>
                  </a:moveTo>
                  <a:cubicBezTo>
                    <a:pt x="55" y="6"/>
                    <a:pt x="54" y="5"/>
                    <a:pt x="54" y="4"/>
                  </a:cubicBezTo>
                  <a:cubicBezTo>
                    <a:pt x="54" y="3"/>
                    <a:pt x="55" y="2"/>
                    <a:pt x="56" y="2"/>
                  </a:cubicBezTo>
                  <a:cubicBezTo>
                    <a:pt x="58" y="1"/>
                    <a:pt x="59" y="1"/>
                    <a:pt x="61" y="1"/>
                  </a:cubicBezTo>
                  <a:cubicBezTo>
                    <a:pt x="62" y="0"/>
                    <a:pt x="64" y="1"/>
                    <a:pt x="64" y="2"/>
                  </a:cubicBezTo>
                  <a:cubicBezTo>
                    <a:pt x="64" y="3"/>
                    <a:pt x="63" y="4"/>
                    <a:pt x="62" y="5"/>
                  </a:cubicBezTo>
                  <a:cubicBezTo>
                    <a:pt x="60" y="5"/>
                    <a:pt x="58" y="5"/>
                    <a:pt x="56" y="6"/>
                  </a:cubicBezTo>
                  <a:cubicBezTo>
                    <a:pt x="56" y="6"/>
                    <a:pt x="56" y="6"/>
                    <a:pt x="56" y="6"/>
                  </a:cubicBezTo>
                  <a:close/>
                  <a:moveTo>
                    <a:pt x="84" y="5"/>
                  </a:moveTo>
                  <a:cubicBezTo>
                    <a:pt x="84" y="5"/>
                    <a:pt x="84" y="5"/>
                    <a:pt x="84" y="5"/>
                  </a:cubicBezTo>
                  <a:cubicBezTo>
                    <a:pt x="82" y="5"/>
                    <a:pt x="80" y="5"/>
                    <a:pt x="79" y="5"/>
                  </a:cubicBezTo>
                  <a:cubicBezTo>
                    <a:pt x="77" y="4"/>
                    <a:pt x="77" y="3"/>
                    <a:pt x="77" y="2"/>
                  </a:cubicBezTo>
                  <a:cubicBezTo>
                    <a:pt x="77" y="1"/>
                    <a:pt x="78" y="0"/>
                    <a:pt x="79" y="1"/>
                  </a:cubicBezTo>
                  <a:cubicBezTo>
                    <a:pt x="81" y="1"/>
                    <a:pt x="83" y="1"/>
                    <a:pt x="85" y="1"/>
                  </a:cubicBezTo>
                  <a:cubicBezTo>
                    <a:pt x="86" y="2"/>
                    <a:pt x="87" y="3"/>
                    <a:pt x="86" y="4"/>
                  </a:cubicBezTo>
                  <a:cubicBezTo>
                    <a:pt x="86" y="5"/>
                    <a:pt x="85" y="5"/>
                    <a:pt x="84" y="5"/>
                  </a:cubicBezTo>
                  <a:close/>
                  <a:moveTo>
                    <a:pt x="67" y="4"/>
                  </a:moveTo>
                  <a:cubicBezTo>
                    <a:pt x="66" y="4"/>
                    <a:pt x="65" y="3"/>
                    <a:pt x="65" y="2"/>
                  </a:cubicBezTo>
                  <a:cubicBezTo>
                    <a:pt x="65" y="1"/>
                    <a:pt x="66" y="0"/>
                    <a:pt x="67" y="0"/>
                  </a:cubicBezTo>
                  <a:cubicBezTo>
                    <a:pt x="69" y="0"/>
                    <a:pt x="71" y="0"/>
                    <a:pt x="73" y="0"/>
                  </a:cubicBezTo>
                  <a:cubicBezTo>
                    <a:pt x="74" y="0"/>
                    <a:pt x="75" y="1"/>
                    <a:pt x="75" y="2"/>
                  </a:cubicBezTo>
                  <a:cubicBezTo>
                    <a:pt x="75" y="3"/>
                    <a:pt x="74" y="4"/>
                    <a:pt x="73" y="4"/>
                  </a:cubicBezTo>
                  <a:cubicBezTo>
                    <a:pt x="71" y="4"/>
                    <a:pt x="69" y="4"/>
                    <a:pt x="67" y="4"/>
                  </a:cubicBezTo>
                  <a:cubicBezTo>
                    <a:pt x="67" y="4"/>
                    <a:pt x="67" y="4"/>
                    <a:pt x="67" y="4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0" name="Freeform 530">
              <a:extLst>
                <a:ext uri="{FF2B5EF4-FFF2-40B4-BE49-F238E27FC236}">
                  <a16:creationId xmlns:a16="http://schemas.microsoft.com/office/drawing/2014/main" id="{90C3453D-0F55-472B-912B-252ED317B45C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4910168" y="2121193"/>
              <a:ext cx="252231" cy="250730"/>
            </a:xfrm>
            <a:custGeom>
              <a:avLst/>
              <a:gdLst>
                <a:gd name="T0" fmla="*/ 71 w 142"/>
                <a:gd name="T1" fmla="*/ 137 h 141"/>
                <a:gd name="T2" fmla="*/ 64 w 142"/>
                <a:gd name="T3" fmla="*/ 141 h 141"/>
                <a:gd name="T4" fmla="*/ 65 w 142"/>
                <a:gd name="T5" fmla="*/ 137 h 141"/>
                <a:gd name="T6" fmla="*/ 81 w 142"/>
                <a:gd name="T7" fmla="*/ 137 h 141"/>
                <a:gd name="T8" fmla="*/ 82 w 142"/>
                <a:gd name="T9" fmla="*/ 141 h 141"/>
                <a:gd name="T10" fmla="*/ 48 w 142"/>
                <a:gd name="T11" fmla="*/ 133 h 141"/>
                <a:gd name="T12" fmla="*/ 91 w 142"/>
                <a:gd name="T13" fmla="*/ 137 h 141"/>
                <a:gd name="T14" fmla="*/ 93 w 142"/>
                <a:gd name="T15" fmla="*/ 138 h 141"/>
                <a:gd name="T16" fmla="*/ 36 w 142"/>
                <a:gd name="T17" fmla="*/ 130 h 141"/>
                <a:gd name="T18" fmla="*/ 103 w 142"/>
                <a:gd name="T19" fmla="*/ 133 h 141"/>
                <a:gd name="T20" fmla="*/ 109 w 142"/>
                <a:gd name="T21" fmla="*/ 130 h 141"/>
                <a:gd name="T22" fmla="*/ 27 w 142"/>
                <a:gd name="T23" fmla="*/ 126 h 141"/>
                <a:gd name="T24" fmla="*/ 32 w 142"/>
                <a:gd name="T25" fmla="*/ 130 h 141"/>
                <a:gd name="T26" fmla="*/ 119 w 142"/>
                <a:gd name="T27" fmla="*/ 120 h 141"/>
                <a:gd name="T28" fmla="*/ 22 w 142"/>
                <a:gd name="T29" fmla="*/ 122 h 141"/>
                <a:gd name="T30" fmla="*/ 25 w 142"/>
                <a:gd name="T31" fmla="*/ 122 h 141"/>
                <a:gd name="T32" fmla="*/ 123 w 142"/>
                <a:gd name="T33" fmla="*/ 112 h 141"/>
                <a:gd name="T34" fmla="*/ 16 w 142"/>
                <a:gd name="T35" fmla="*/ 114 h 141"/>
                <a:gd name="T36" fmla="*/ 18 w 142"/>
                <a:gd name="T37" fmla="*/ 111 h 141"/>
                <a:gd name="T38" fmla="*/ 127 w 142"/>
                <a:gd name="T39" fmla="*/ 107 h 141"/>
                <a:gd name="T40" fmla="*/ 128 w 142"/>
                <a:gd name="T41" fmla="*/ 111 h 141"/>
                <a:gd name="T42" fmla="*/ 9 w 142"/>
                <a:gd name="T43" fmla="*/ 96 h 141"/>
                <a:gd name="T44" fmla="*/ 133 w 142"/>
                <a:gd name="T45" fmla="*/ 100 h 141"/>
                <a:gd name="T46" fmla="*/ 136 w 142"/>
                <a:gd name="T47" fmla="*/ 99 h 141"/>
                <a:gd name="T48" fmla="*/ 4 w 142"/>
                <a:gd name="T49" fmla="*/ 84 h 141"/>
                <a:gd name="T50" fmla="*/ 138 w 142"/>
                <a:gd name="T51" fmla="*/ 90 h 141"/>
                <a:gd name="T52" fmla="*/ 141 w 142"/>
                <a:gd name="T53" fmla="*/ 82 h 141"/>
                <a:gd name="T54" fmla="*/ 0 w 142"/>
                <a:gd name="T55" fmla="*/ 75 h 141"/>
                <a:gd name="T56" fmla="*/ 3 w 142"/>
                <a:gd name="T57" fmla="*/ 82 h 141"/>
                <a:gd name="T58" fmla="*/ 138 w 142"/>
                <a:gd name="T59" fmla="*/ 70 h 141"/>
                <a:gd name="T60" fmla="*/ 142 w 142"/>
                <a:gd name="T61" fmla="*/ 68 h 141"/>
                <a:gd name="T62" fmla="*/ 2 w 142"/>
                <a:gd name="T63" fmla="*/ 71 h 141"/>
                <a:gd name="T64" fmla="*/ 5 w 142"/>
                <a:gd name="T65" fmla="*/ 64 h 141"/>
                <a:gd name="T66" fmla="*/ 2 w 142"/>
                <a:gd name="T67" fmla="*/ 57 h 141"/>
                <a:gd name="T68" fmla="*/ 4 w 142"/>
                <a:gd name="T69" fmla="*/ 60 h 141"/>
                <a:gd name="T70" fmla="*/ 139 w 142"/>
                <a:gd name="T71" fmla="*/ 51 h 141"/>
                <a:gd name="T72" fmla="*/ 6 w 142"/>
                <a:gd name="T73" fmla="*/ 49 h 141"/>
                <a:gd name="T74" fmla="*/ 8 w 142"/>
                <a:gd name="T75" fmla="*/ 47 h 141"/>
                <a:gd name="T76" fmla="*/ 132 w 142"/>
                <a:gd name="T77" fmla="*/ 39 h 141"/>
                <a:gd name="T78" fmla="*/ 11 w 142"/>
                <a:gd name="T79" fmla="*/ 38 h 141"/>
                <a:gd name="T80" fmla="*/ 16 w 142"/>
                <a:gd name="T81" fmla="*/ 33 h 141"/>
                <a:gd name="T82" fmla="*/ 125 w 142"/>
                <a:gd name="T83" fmla="*/ 32 h 141"/>
                <a:gd name="T84" fmla="*/ 130 w 142"/>
                <a:gd name="T85" fmla="*/ 38 h 141"/>
                <a:gd name="T86" fmla="*/ 23 w 142"/>
                <a:gd name="T87" fmla="*/ 21 h 141"/>
                <a:gd name="T88" fmla="*/ 122 w 142"/>
                <a:gd name="T89" fmla="*/ 28 h 141"/>
                <a:gd name="T90" fmla="*/ 125 w 142"/>
                <a:gd name="T91" fmla="*/ 28 h 141"/>
                <a:gd name="T92" fmla="*/ 29 w 142"/>
                <a:gd name="T93" fmla="*/ 14 h 141"/>
                <a:gd name="T94" fmla="*/ 115 w 142"/>
                <a:gd name="T95" fmla="*/ 20 h 141"/>
                <a:gd name="T96" fmla="*/ 117 w 142"/>
                <a:gd name="T97" fmla="*/ 17 h 141"/>
                <a:gd name="T98" fmla="*/ 34 w 142"/>
                <a:gd name="T99" fmla="*/ 10 h 141"/>
                <a:gd name="T100" fmla="*/ 35 w 142"/>
                <a:gd name="T101" fmla="*/ 14 h 141"/>
                <a:gd name="T102" fmla="*/ 102 w 142"/>
                <a:gd name="T103" fmla="*/ 7 h 141"/>
                <a:gd name="T104" fmla="*/ 44 w 142"/>
                <a:gd name="T105" fmla="*/ 8 h 141"/>
                <a:gd name="T106" fmla="*/ 46 w 142"/>
                <a:gd name="T107" fmla="*/ 9 h 141"/>
                <a:gd name="T108" fmla="*/ 88 w 142"/>
                <a:gd name="T109" fmla="*/ 4 h 141"/>
                <a:gd name="T110" fmla="*/ 56 w 142"/>
                <a:gd name="T111" fmla="*/ 6 h 141"/>
                <a:gd name="T112" fmla="*/ 62 w 142"/>
                <a:gd name="T113" fmla="*/ 5 h 141"/>
                <a:gd name="T114" fmla="*/ 79 w 142"/>
                <a:gd name="T115" fmla="*/ 5 h 141"/>
                <a:gd name="T116" fmla="*/ 85 w 142"/>
                <a:gd name="T117" fmla="*/ 5 h 141"/>
                <a:gd name="T118" fmla="*/ 75 w 142"/>
                <a:gd name="T119" fmla="*/ 2 h 1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42" h="141">
                  <a:moveTo>
                    <a:pt x="71" y="141"/>
                  </a:moveTo>
                  <a:cubicBezTo>
                    <a:pt x="70" y="141"/>
                    <a:pt x="70" y="141"/>
                    <a:pt x="70" y="141"/>
                  </a:cubicBezTo>
                  <a:cubicBezTo>
                    <a:pt x="69" y="141"/>
                    <a:pt x="68" y="140"/>
                    <a:pt x="68" y="139"/>
                  </a:cubicBezTo>
                  <a:cubicBezTo>
                    <a:pt x="68" y="138"/>
                    <a:pt x="69" y="138"/>
                    <a:pt x="70" y="137"/>
                  </a:cubicBezTo>
                  <a:cubicBezTo>
                    <a:pt x="71" y="137"/>
                    <a:pt x="71" y="137"/>
                    <a:pt x="71" y="137"/>
                  </a:cubicBezTo>
                  <a:cubicBezTo>
                    <a:pt x="73" y="137"/>
                    <a:pt x="74" y="137"/>
                    <a:pt x="76" y="137"/>
                  </a:cubicBezTo>
                  <a:cubicBezTo>
                    <a:pt x="77" y="137"/>
                    <a:pt x="78" y="138"/>
                    <a:pt x="78" y="139"/>
                  </a:cubicBezTo>
                  <a:cubicBezTo>
                    <a:pt x="78" y="140"/>
                    <a:pt x="77" y="141"/>
                    <a:pt x="76" y="141"/>
                  </a:cubicBezTo>
                  <a:cubicBezTo>
                    <a:pt x="74" y="141"/>
                    <a:pt x="73" y="141"/>
                    <a:pt x="71" y="141"/>
                  </a:cubicBezTo>
                  <a:close/>
                  <a:moveTo>
                    <a:pt x="64" y="141"/>
                  </a:moveTo>
                  <a:cubicBezTo>
                    <a:pt x="64" y="141"/>
                    <a:pt x="64" y="141"/>
                    <a:pt x="64" y="141"/>
                  </a:cubicBezTo>
                  <a:cubicBezTo>
                    <a:pt x="62" y="141"/>
                    <a:pt x="60" y="141"/>
                    <a:pt x="58" y="140"/>
                  </a:cubicBezTo>
                  <a:cubicBezTo>
                    <a:pt x="57" y="140"/>
                    <a:pt x="57" y="139"/>
                    <a:pt x="57" y="138"/>
                  </a:cubicBezTo>
                  <a:cubicBezTo>
                    <a:pt x="57" y="137"/>
                    <a:pt x="58" y="136"/>
                    <a:pt x="59" y="136"/>
                  </a:cubicBezTo>
                  <a:cubicBezTo>
                    <a:pt x="61" y="137"/>
                    <a:pt x="63" y="137"/>
                    <a:pt x="65" y="137"/>
                  </a:cubicBezTo>
                  <a:cubicBezTo>
                    <a:pt x="66" y="137"/>
                    <a:pt x="67" y="138"/>
                    <a:pt x="66" y="139"/>
                  </a:cubicBezTo>
                  <a:cubicBezTo>
                    <a:pt x="66" y="140"/>
                    <a:pt x="65" y="141"/>
                    <a:pt x="64" y="141"/>
                  </a:cubicBezTo>
                  <a:close/>
                  <a:moveTo>
                    <a:pt x="82" y="141"/>
                  </a:moveTo>
                  <a:cubicBezTo>
                    <a:pt x="81" y="141"/>
                    <a:pt x="80" y="140"/>
                    <a:pt x="80" y="139"/>
                  </a:cubicBezTo>
                  <a:cubicBezTo>
                    <a:pt x="79" y="138"/>
                    <a:pt x="80" y="137"/>
                    <a:pt x="81" y="137"/>
                  </a:cubicBezTo>
                  <a:cubicBezTo>
                    <a:pt x="83" y="136"/>
                    <a:pt x="85" y="136"/>
                    <a:pt x="87" y="136"/>
                  </a:cubicBezTo>
                  <a:cubicBezTo>
                    <a:pt x="88" y="135"/>
                    <a:pt x="89" y="136"/>
                    <a:pt x="89" y="137"/>
                  </a:cubicBezTo>
                  <a:cubicBezTo>
                    <a:pt x="89" y="138"/>
                    <a:pt x="89" y="139"/>
                    <a:pt x="88" y="139"/>
                  </a:cubicBezTo>
                  <a:cubicBezTo>
                    <a:pt x="86" y="140"/>
                    <a:pt x="84" y="140"/>
                    <a:pt x="82" y="141"/>
                  </a:cubicBezTo>
                  <a:cubicBezTo>
                    <a:pt x="82" y="141"/>
                    <a:pt x="82" y="141"/>
                    <a:pt x="82" y="141"/>
                  </a:cubicBezTo>
                  <a:close/>
                  <a:moveTo>
                    <a:pt x="53" y="139"/>
                  </a:moveTo>
                  <a:cubicBezTo>
                    <a:pt x="53" y="139"/>
                    <a:pt x="53" y="139"/>
                    <a:pt x="53" y="139"/>
                  </a:cubicBezTo>
                  <a:cubicBezTo>
                    <a:pt x="51" y="138"/>
                    <a:pt x="49" y="138"/>
                    <a:pt x="47" y="137"/>
                  </a:cubicBezTo>
                  <a:cubicBezTo>
                    <a:pt x="46" y="137"/>
                    <a:pt x="45" y="136"/>
                    <a:pt x="46" y="135"/>
                  </a:cubicBezTo>
                  <a:cubicBezTo>
                    <a:pt x="46" y="134"/>
                    <a:pt x="47" y="133"/>
                    <a:pt x="48" y="133"/>
                  </a:cubicBezTo>
                  <a:cubicBezTo>
                    <a:pt x="50" y="134"/>
                    <a:pt x="52" y="135"/>
                    <a:pt x="54" y="135"/>
                  </a:cubicBezTo>
                  <a:cubicBezTo>
                    <a:pt x="55" y="135"/>
                    <a:pt x="55" y="137"/>
                    <a:pt x="55" y="138"/>
                  </a:cubicBezTo>
                  <a:cubicBezTo>
                    <a:pt x="55" y="138"/>
                    <a:pt x="54" y="139"/>
                    <a:pt x="53" y="139"/>
                  </a:cubicBezTo>
                  <a:close/>
                  <a:moveTo>
                    <a:pt x="93" y="138"/>
                  </a:moveTo>
                  <a:cubicBezTo>
                    <a:pt x="92" y="138"/>
                    <a:pt x="91" y="137"/>
                    <a:pt x="91" y="137"/>
                  </a:cubicBezTo>
                  <a:cubicBezTo>
                    <a:pt x="90" y="135"/>
                    <a:pt x="91" y="134"/>
                    <a:pt x="92" y="134"/>
                  </a:cubicBezTo>
                  <a:cubicBezTo>
                    <a:pt x="94" y="133"/>
                    <a:pt x="96" y="133"/>
                    <a:pt x="97" y="132"/>
                  </a:cubicBezTo>
                  <a:cubicBezTo>
                    <a:pt x="98" y="132"/>
                    <a:pt x="99" y="132"/>
                    <a:pt x="100" y="133"/>
                  </a:cubicBezTo>
                  <a:cubicBezTo>
                    <a:pt x="100" y="134"/>
                    <a:pt x="100" y="135"/>
                    <a:pt x="99" y="136"/>
                  </a:cubicBezTo>
                  <a:cubicBezTo>
                    <a:pt x="97" y="136"/>
                    <a:pt x="95" y="137"/>
                    <a:pt x="93" y="138"/>
                  </a:cubicBezTo>
                  <a:cubicBezTo>
                    <a:pt x="93" y="138"/>
                    <a:pt x="93" y="138"/>
                    <a:pt x="93" y="138"/>
                  </a:cubicBezTo>
                  <a:close/>
                  <a:moveTo>
                    <a:pt x="42" y="135"/>
                  </a:moveTo>
                  <a:cubicBezTo>
                    <a:pt x="42" y="135"/>
                    <a:pt x="42" y="135"/>
                    <a:pt x="42" y="135"/>
                  </a:cubicBezTo>
                  <a:cubicBezTo>
                    <a:pt x="40" y="134"/>
                    <a:pt x="38" y="133"/>
                    <a:pt x="36" y="132"/>
                  </a:cubicBezTo>
                  <a:cubicBezTo>
                    <a:pt x="35" y="132"/>
                    <a:pt x="35" y="131"/>
                    <a:pt x="36" y="130"/>
                  </a:cubicBezTo>
                  <a:cubicBezTo>
                    <a:pt x="36" y="129"/>
                    <a:pt x="37" y="128"/>
                    <a:pt x="38" y="129"/>
                  </a:cubicBezTo>
                  <a:cubicBezTo>
                    <a:pt x="40" y="130"/>
                    <a:pt x="42" y="131"/>
                    <a:pt x="43" y="131"/>
                  </a:cubicBezTo>
                  <a:cubicBezTo>
                    <a:pt x="44" y="132"/>
                    <a:pt x="45" y="133"/>
                    <a:pt x="44" y="134"/>
                  </a:cubicBezTo>
                  <a:cubicBezTo>
                    <a:pt x="44" y="135"/>
                    <a:pt x="43" y="135"/>
                    <a:pt x="42" y="135"/>
                  </a:cubicBezTo>
                  <a:close/>
                  <a:moveTo>
                    <a:pt x="103" y="133"/>
                  </a:moveTo>
                  <a:cubicBezTo>
                    <a:pt x="102" y="133"/>
                    <a:pt x="102" y="133"/>
                    <a:pt x="101" y="132"/>
                  </a:cubicBezTo>
                  <a:cubicBezTo>
                    <a:pt x="101" y="131"/>
                    <a:pt x="101" y="130"/>
                    <a:pt x="102" y="130"/>
                  </a:cubicBezTo>
                  <a:cubicBezTo>
                    <a:pt x="104" y="129"/>
                    <a:pt x="105" y="128"/>
                    <a:pt x="107" y="127"/>
                  </a:cubicBezTo>
                  <a:cubicBezTo>
                    <a:pt x="108" y="126"/>
                    <a:pt x="109" y="126"/>
                    <a:pt x="110" y="127"/>
                  </a:cubicBezTo>
                  <a:cubicBezTo>
                    <a:pt x="110" y="128"/>
                    <a:pt x="110" y="130"/>
                    <a:pt x="109" y="130"/>
                  </a:cubicBezTo>
                  <a:cubicBezTo>
                    <a:pt x="108" y="131"/>
                    <a:pt x="106" y="132"/>
                    <a:pt x="104" y="133"/>
                  </a:cubicBezTo>
                  <a:cubicBezTo>
                    <a:pt x="104" y="133"/>
                    <a:pt x="103" y="133"/>
                    <a:pt x="103" y="133"/>
                  </a:cubicBezTo>
                  <a:close/>
                  <a:moveTo>
                    <a:pt x="32" y="130"/>
                  </a:moveTo>
                  <a:cubicBezTo>
                    <a:pt x="32" y="130"/>
                    <a:pt x="32" y="129"/>
                    <a:pt x="31" y="129"/>
                  </a:cubicBezTo>
                  <a:cubicBezTo>
                    <a:pt x="30" y="128"/>
                    <a:pt x="28" y="127"/>
                    <a:pt x="27" y="126"/>
                  </a:cubicBezTo>
                  <a:cubicBezTo>
                    <a:pt x="26" y="125"/>
                    <a:pt x="26" y="124"/>
                    <a:pt x="26" y="123"/>
                  </a:cubicBezTo>
                  <a:cubicBezTo>
                    <a:pt x="27" y="122"/>
                    <a:pt x="28" y="122"/>
                    <a:pt x="29" y="123"/>
                  </a:cubicBezTo>
                  <a:cubicBezTo>
                    <a:pt x="31" y="124"/>
                    <a:pt x="32" y="125"/>
                    <a:pt x="34" y="126"/>
                  </a:cubicBezTo>
                  <a:cubicBezTo>
                    <a:pt x="35" y="127"/>
                    <a:pt x="35" y="128"/>
                    <a:pt x="34" y="129"/>
                  </a:cubicBezTo>
                  <a:cubicBezTo>
                    <a:pt x="34" y="129"/>
                    <a:pt x="33" y="130"/>
                    <a:pt x="32" y="130"/>
                  </a:cubicBezTo>
                  <a:close/>
                  <a:moveTo>
                    <a:pt x="113" y="127"/>
                  </a:moveTo>
                  <a:cubicBezTo>
                    <a:pt x="112" y="127"/>
                    <a:pt x="112" y="127"/>
                    <a:pt x="111" y="126"/>
                  </a:cubicBezTo>
                  <a:cubicBezTo>
                    <a:pt x="111" y="126"/>
                    <a:pt x="111" y="124"/>
                    <a:pt x="112" y="124"/>
                  </a:cubicBezTo>
                  <a:cubicBezTo>
                    <a:pt x="113" y="122"/>
                    <a:pt x="114" y="121"/>
                    <a:pt x="116" y="120"/>
                  </a:cubicBezTo>
                  <a:cubicBezTo>
                    <a:pt x="117" y="119"/>
                    <a:pt x="118" y="119"/>
                    <a:pt x="119" y="120"/>
                  </a:cubicBezTo>
                  <a:cubicBezTo>
                    <a:pt x="119" y="121"/>
                    <a:pt x="119" y="122"/>
                    <a:pt x="118" y="123"/>
                  </a:cubicBezTo>
                  <a:cubicBezTo>
                    <a:pt x="117" y="124"/>
                    <a:pt x="116" y="126"/>
                    <a:pt x="114" y="127"/>
                  </a:cubicBezTo>
                  <a:cubicBezTo>
                    <a:pt x="114" y="127"/>
                    <a:pt x="113" y="127"/>
                    <a:pt x="113" y="127"/>
                  </a:cubicBezTo>
                  <a:close/>
                  <a:moveTo>
                    <a:pt x="24" y="122"/>
                  </a:moveTo>
                  <a:cubicBezTo>
                    <a:pt x="23" y="122"/>
                    <a:pt x="23" y="122"/>
                    <a:pt x="22" y="122"/>
                  </a:cubicBezTo>
                  <a:cubicBezTo>
                    <a:pt x="21" y="121"/>
                    <a:pt x="19" y="119"/>
                    <a:pt x="18" y="118"/>
                  </a:cubicBezTo>
                  <a:cubicBezTo>
                    <a:pt x="17" y="117"/>
                    <a:pt x="17" y="116"/>
                    <a:pt x="18" y="115"/>
                  </a:cubicBezTo>
                  <a:cubicBezTo>
                    <a:pt x="19" y="114"/>
                    <a:pt x="20" y="114"/>
                    <a:pt x="21" y="115"/>
                  </a:cubicBezTo>
                  <a:cubicBezTo>
                    <a:pt x="22" y="116"/>
                    <a:pt x="24" y="118"/>
                    <a:pt x="25" y="119"/>
                  </a:cubicBezTo>
                  <a:cubicBezTo>
                    <a:pt x="26" y="120"/>
                    <a:pt x="26" y="121"/>
                    <a:pt x="25" y="122"/>
                  </a:cubicBezTo>
                  <a:cubicBezTo>
                    <a:pt x="25" y="122"/>
                    <a:pt x="24" y="122"/>
                    <a:pt x="24" y="122"/>
                  </a:cubicBezTo>
                  <a:close/>
                  <a:moveTo>
                    <a:pt x="121" y="120"/>
                  </a:moveTo>
                  <a:cubicBezTo>
                    <a:pt x="121" y="120"/>
                    <a:pt x="120" y="119"/>
                    <a:pt x="120" y="119"/>
                  </a:cubicBezTo>
                  <a:cubicBezTo>
                    <a:pt x="119" y="118"/>
                    <a:pt x="119" y="117"/>
                    <a:pt x="120" y="116"/>
                  </a:cubicBezTo>
                  <a:cubicBezTo>
                    <a:pt x="121" y="115"/>
                    <a:pt x="122" y="113"/>
                    <a:pt x="123" y="112"/>
                  </a:cubicBezTo>
                  <a:cubicBezTo>
                    <a:pt x="124" y="111"/>
                    <a:pt x="125" y="111"/>
                    <a:pt x="126" y="112"/>
                  </a:cubicBezTo>
                  <a:cubicBezTo>
                    <a:pt x="127" y="112"/>
                    <a:pt x="127" y="114"/>
                    <a:pt x="127" y="114"/>
                  </a:cubicBezTo>
                  <a:cubicBezTo>
                    <a:pt x="125" y="116"/>
                    <a:pt x="124" y="117"/>
                    <a:pt x="123" y="119"/>
                  </a:cubicBezTo>
                  <a:cubicBezTo>
                    <a:pt x="122" y="119"/>
                    <a:pt x="122" y="120"/>
                    <a:pt x="121" y="120"/>
                  </a:cubicBezTo>
                  <a:close/>
                  <a:moveTo>
                    <a:pt x="16" y="114"/>
                  </a:moveTo>
                  <a:cubicBezTo>
                    <a:pt x="15" y="114"/>
                    <a:pt x="15" y="114"/>
                    <a:pt x="14" y="113"/>
                  </a:cubicBezTo>
                  <a:cubicBezTo>
                    <a:pt x="13" y="111"/>
                    <a:pt x="12" y="110"/>
                    <a:pt x="11" y="108"/>
                  </a:cubicBezTo>
                  <a:cubicBezTo>
                    <a:pt x="10" y="107"/>
                    <a:pt x="11" y="106"/>
                    <a:pt x="12" y="105"/>
                  </a:cubicBezTo>
                  <a:cubicBezTo>
                    <a:pt x="13" y="105"/>
                    <a:pt x="14" y="105"/>
                    <a:pt x="14" y="106"/>
                  </a:cubicBezTo>
                  <a:cubicBezTo>
                    <a:pt x="15" y="108"/>
                    <a:pt x="16" y="109"/>
                    <a:pt x="18" y="111"/>
                  </a:cubicBezTo>
                  <a:cubicBezTo>
                    <a:pt x="18" y="112"/>
                    <a:pt x="18" y="113"/>
                    <a:pt x="17" y="113"/>
                  </a:cubicBezTo>
                  <a:cubicBezTo>
                    <a:pt x="17" y="114"/>
                    <a:pt x="16" y="114"/>
                    <a:pt x="16" y="114"/>
                  </a:cubicBezTo>
                  <a:close/>
                  <a:moveTo>
                    <a:pt x="128" y="111"/>
                  </a:moveTo>
                  <a:cubicBezTo>
                    <a:pt x="128" y="111"/>
                    <a:pt x="128" y="110"/>
                    <a:pt x="127" y="110"/>
                  </a:cubicBezTo>
                  <a:cubicBezTo>
                    <a:pt x="126" y="110"/>
                    <a:pt x="126" y="108"/>
                    <a:pt x="127" y="107"/>
                  </a:cubicBezTo>
                  <a:cubicBezTo>
                    <a:pt x="128" y="106"/>
                    <a:pt x="129" y="104"/>
                    <a:pt x="129" y="103"/>
                  </a:cubicBezTo>
                  <a:cubicBezTo>
                    <a:pt x="130" y="102"/>
                    <a:pt x="131" y="101"/>
                    <a:pt x="132" y="102"/>
                  </a:cubicBezTo>
                  <a:cubicBezTo>
                    <a:pt x="133" y="102"/>
                    <a:pt x="134" y="104"/>
                    <a:pt x="133" y="105"/>
                  </a:cubicBezTo>
                  <a:cubicBezTo>
                    <a:pt x="132" y="106"/>
                    <a:pt x="131" y="108"/>
                    <a:pt x="130" y="110"/>
                  </a:cubicBezTo>
                  <a:cubicBezTo>
                    <a:pt x="130" y="110"/>
                    <a:pt x="129" y="111"/>
                    <a:pt x="128" y="111"/>
                  </a:cubicBezTo>
                  <a:close/>
                  <a:moveTo>
                    <a:pt x="10" y="104"/>
                  </a:moveTo>
                  <a:cubicBezTo>
                    <a:pt x="9" y="104"/>
                    <a:pt x="8" y="104"/>
                    <a:pt x="8" y="103"/>
                  </a:cubicBezTo>
                  <a:cubicBezTo>
                    <a:pt x="7" y="101"/>
                    <a:pt x="6" y="100"/>
                    <a:pt x="6" y="98"/>
                  </a:cubicBezTo>
                  <a:cubicBezTo>
                    <a:pt x="5" y="97"/>
                    <a:pt x="6" y="96"/>
                    <a:pt x="7" y="95"/>
                  </a:cubicBezTo>
                  <a:cubicBezTo>
                    <a:pt x="8" y="95"/>
                    <a:pt x="9" y="95"/>
                    <a:pt x="9" y="96"/>
                  </a:cubicBezTo>
                  <a:cubicBezTo>
                    <a:pt x="10" y="98"/>
                    <a:pt x="11" y="100"/>
                    <a:pt x="12" y="101"/>
                  </a:cubicBezTo>
                  <a:cubicBezTo>
                    <a:pt x="12" y="102"/>
                    <a:pt x="12" y="103"/>
                    <a:pt x="11" y="104"/>
                  </a:cubicBezTo>
                  <a:cubicBezTo>
                    <a:pt x="11" y="104"/>
                    <a:pt x="10" y="104"/>
                    <a:pt x="10" y="104"/>
                  </a:cubicBezTo>
                  <a:close/>
                  <a:moveTo>
                    <a:pt x="134" y="100"/>
                  </a:moveTo>
                  <a:cubicBezTo>
                    <a:pt x="134" y="100"/>
                    <a:pt x="133" y="100"/>
                    <a:pt x="133" y="100"/>
                  </a:cubicBezTo>
                  <a:cubicBezTo>
                    <a:pt x="132" y="100"/>
                    <a:pt x="132" y="99"/>
                    <a:pt x="132" y="98"/>
                  </a:cubicBezTo>
                  <a:cubicBezTo>
                    <a:pt x="133" y="96"/>
                    <a:pt x="133" y="94"/>
                    <a:pt x="134" y="93"/>
                  </a:cubicBezTo>
                  <a:cubicBezTo>
                    <a:pt x="134" y="91"/>
                    <a:pt x="135" y="91"/>
                    <a:pt x="137" y="91"/>
                  </a:cubicBezTo>
                  <a:cubicBezTo>
                    <a:pt x="138" y="92"/>
                    <a:pt x="138" y="93"/>
                    <a:pt x="138" y="94"/>
                  </a:cubicBezTo>
                  <a:cubicBezTo>
                    <a:pt x="137" y="96"/>
                    <a:pt x="136" y="98"/>
                    <a:pt x="136" y="99"/>
                  </a:cubicBezTo>
                  <a:cubicBezTo>
                    <a:pt x="135" y="100"/>
                    <a:pt x="135" y="100"/>
                    <a:pt x="134" y="100"/>
                  </a:cubicBezTo>
                  <a:close/>
                  <a:moveTo>
                    <a:pt x="6" y="94"/>
                  </a:moveTo>
                  <a:cubicBezTo>
                    <a:pt x="5" y="94"/>
                    <a:pt x="4" y="93"/>
                    <a:pt x="4" y="92"/>
                  </a:cubicBezTo>
                  <a:cubicBezTo>
                    <a:pt x="3" y="90"/>
                    <a:pt x="3" y="88"/>
                    <a:pt x="2" y="87"/>
                  </a:cubicBezTo>
                  <a:cubicBezTo>
                    <a:pt x="2" y="85"/>
                    <a:pt x="3" y="84"/>
                    <a:pt x="4" y="84"/>
                  </a:cubicBezTo>
                  <a:cubicBezTo>
                    <a:pt x="5" y="84"/>
                    <a:pt x="6" y="85"/>
                    <a:pt x="6" y="86"/>
                  </a:cubicBezTo>
                  <a:cubicBezTo>
                    <a:pt x="6" y="87"/>
                    <a:pt x="7" y="89"/>
                    <a:pt x="7" y="91"/>
                  </a:cubicBezTo>
                  <a:cubicBezTo>
                    <a:pt x="8" y="92"/>
                    <a:pt x="7" y="93"/>
                    <a:pt x="6" y="94"/>
                  </a:cubicBezTo>
                  <a:cubicBezTo>
                    <a:pt x="6" y="94"/>
                    <a:pt x="6" y="94"/>
                    <a:pt x="6" y="94"/>
                  </a:cubicBezTo>
                  <a:close/>
                  <a:moveTo>
                    <a:pt x="138" y="90"/>
                  </a:moveTo>
                  <a:cubicBezTo>
                    <a:pt x="137" y="90"/>
                    <a:pt x="137" y="90"/>
                    <a:pt x="137" y="90"/>
                  </a:cubicBezTo>
                  <a:cubicBezTo>
                    <a:pt x="136" y="89"/>
                    <a:pt x="135" y="88"/>
                    <a:pt x="136" y="87"/>
                  </a:cubicBezTo>
                  <a:cubicBezTo>
                    <a:pt x="136" y="85"/>
                    <a:pt x="136" y="84"/>
                    <a:pt x="137" y="82"/>
                  </a:cubicBezTo>
                  <a:cubicBezTo>
                    <a:pt x="137" y="81"/>
                    <a:pt x="138" y="80"/>
                    <a:pt x="139" y="80"/>
                  </a:cubicBezTo>
                  <a:cubicBezTo>
                    <a:pt x="140" y="80"/>
                    <a:pt x="141" y="81"/>
                    <a:pt x="141" y="82"/>
                  </a:cubicBezTo>
                  <a:cubicBezTo>
                    <a:pt x="140" y="84"/>
                    <a:pt x="140" y="86"/>
                    <a:pt x="139" y="88"/>
                  </a:cubicBezTo>
                  <a:cubicBezTo>
                    <a:pt x="139" y="89"/>
                    <a:pt x="138" y="90"/>
                    <a:pt x="138" y="90"/>
                  </a:cubicBezTo>
                  <a:close/>
                  <a:moveTo>
                    <a:pt x="3" y="82"/>
                  </a:moveTo>
                  <a:cubicBezTo>
                    <a:pt x="2" y="82"/>
                    <a:pt x="1" y="82"/>
                    <a:pt x="1" y="81"/>
                  </a:cubicBezTo>
                  <a:cubicBezTo>
                    <a:pt x="1" y="79"/>
                    <a:pt x="1" y="77"/>
                    <a:pt x="0" y="75"/>
                  </a:cubicBezTo>
                  <a:cubicBezTo>
                    <a:pt x="0" y="74"/>
                    <a:pt x="1" y="73"/>
                    <a:pt x="2" y="73"/>
                  </a:cubicBezTo>
                  <a:cubicBezTo>
                    <a:pt x="3" y="73"/>
                    <a:pt x="4" y="74"/>
                    <a:pt x="4" y="75"/>
                  </a:cubicBezTo>
                  <a:cubicBezTo>
                    <a:pt x="5" y="77"/>
                    <a:pt x="5" y="78"/>
                    <a:pt x="5" y="80"/>
                  </a:cubicBezTo>
                  <a:cubicBezTo>
                    <a:pt x="5" y="81"/>
                    <a:pt x="4" y="82"/>
                    <a:pt x="3" y="82"/>
                  </a:cubicBezTo>
                  <a:cubicBezTo>
                    <a:pt x="3" y="82"/>
                    <a:pt x="3" y="82"/>
                    <a:pt x="3" y="82"/>
                  </a:cubicBezTo>
                  <a:close/>
                  <a:moveTo>
                    <a:pt x="139" y="78"/>
                  </a:moveTo>
                  <a:cubicBezTo>
                    <a:pt x="139" y="78"/>
                    <a:pt x="139" y="78"/>
                    <a:pt x="139" y="78"/>
                  </a:cubicBezTo>
                  <a:cubicBezTo>
                    <a:pt x="138" y="78"/>
                    <a:pt x="137" y="77"/>
                    <a:pt x="137" y="76"/>
                  </a:cubicBezTo>
                  <a:cubicBezTo>
                    <a:pt x="138" y="74"/>
                    <a:pt x="138" y="73"/>
                    <a:pt x="138" y="71"/>
                  </a:cubicBezTo>
                  <a:cubicBezTo>
                    <a:pt x="138" y="70"/>
                    <a:pt x="138" y="70"/>
                    <a:pt x="138" y="70"/>
                  </a:cubicBezTo>
                  <a:cubicBezTo>
                    <a:pt x="138" y="69"/>
                    <a:pt x="138" y="69"/>
                    <a:pt x="138" y="68"/>
                  </a:cubicBezTo>
                  <a:cubicBezTo>
                    <a:pt x="138" y="66"/>
                    <a:pt x="137" y="65"/>
                    <a:pt x="137" y="63"/>
                  </a:cubicBezTo>
                  <a:cubicBezTo>
                    <a:pt x="137" y="62"/>
                    <a:pt x="138" y="61"/>
                    <a:pt x="139" y="61"/>
                  </a:cubicBezTo>
                  <a:cubicBezTo>
                    <a:pt x="140" y="60"/>
                    <a:pt x="141" y="61"/>
                    <a:pt x="141" y="62"/>
                  </a:cubicBezTo>
                  <a:cubicBezTo>
                    <a:pt x="141" y="64"/>
                    <a:pt x="142" y="66"/>
                    <a:pt x="142" y="68"/>
                  </a:cubicBezTo>
                  <a:cubicBezTo>
                    <a:pt x="142" y="69"/>
                    <a:pt x="141" y="69"/>
                    <a:pt x="141" y="69"/>
                  </a:cubicBezTo>
                  <a:cubicBezTo>
                    <a:pt x="141" y="70"/>
                    <a:pt x="142" y="70"/>
                    <a:pt x="142" y="71"/>
                  </a:cubicBezTo>
                  <a:cubicBezTo>
                    <a:pt x="142" y="73"/>
                    <a:pt x="142" y="75"/>
                    <a:pt x="141" y="77"/>
                  </a:cubicBezTo>
                  <a:cubicBezTo>
                    <a:pt x="141" y="78"/>
                    <a:pt x="140" y="78"/>
                    <a:pt x="139" y="78"/>
                  </a:cubicBezTo>
                  <a:close/>
                  <a:moveTo>
                    <a:pt x="2" y="71"/>
                  </a:moveTo>
                  <a:cubicBezTo>
                    <a:pt x="2" y="71"/>
                    <a:pt x="2" y="71"/>
                    <a:pt x="2" y="71"/>
                  </a:cubicBezTo>
                  <a:cubicBezTo>
                    <a:pt x="1" y="71"/>
                    <a:pt x="0" y="70"/>
                    <a:pt x="0" y="69"/>
                  </a:cubicBezTo>
                  <a:cubicBezTo>
                    <a:pt x="0" y="67"/>
                    <a:pt x="0" y="65"/>
                    <a:pt x="1" y="63"/>
                  </a:cubicBezTo>
                  <a:cubicBezTo>
                    <a:pt x="1" y="62"/>
                    <a:pt x="2" y="61"/>
                    <a:pt x="3" y="61"/>
                  </a:cubicBezTo>
                  <a:cubicBezTo>
                    <a:pt x="4" y="62"/>
                    <a:pt x="5" y="62"/>
                    <a:pt x="5" y="64"/>
                  </a:cubicBezTo>
                  <a:cubicBezTo>
                    <a:pt x="4" y="65"/>
                    <a:pt x="4" y="67"/>
                    <a:pt x="4" y="69"/>
                  </a:cubicBezTo>
                  <a:cubicBezTo>
                    <a:pt x="4" y="70"/>
                    <a:pt x="3" y="71"/>
                    <a:pt x="2" y="71"/>
                  </a:cubicBezTo>
                  <a:close/>
                  <a:moveTo>
                    <a:pt x="4" y="60"/>
                  </a:moveTo>
                  <a:cubicBezTo>
                    <a:pt x="3" y="60"/>
                    <a:pt x="3" y="60"/>
                    <a:pt x="3" y="60"/>
                  </a:cubicBezTo>
                  <a:cubicBezTo>
                    <a:pt x="2" y="59"/>
                    <a:pt x="1" y="58"/>
                    <a:pt x="2" y="57"/>
                  </a:cubicBezTo>
                  <a:cubicBezTo>
                    <a:pt x="2" y="55"/>
                    <a:pt x="2" y="53"/>
                    <a:pt x="3" y="52"/>
                  </a:cubicBezTo>
                  <a:cubicBezTo>
                    <a:pt x="3" y="51"/>
                    <a:pt x="4" y="50"/>
                    <a:pt x="5" y="50"/>
                  </a:cubicBezTo>
                  <a:cubicBezTo>
                    <a:pt x="6" y="51"/>
                    <a:pt x="7" y="52"/>
                    <a:pt x="7" y="53"/>
                  </a:cubicBezTo>
                  <a:cubicBezTo>
                    <a:pt x="6" y="54"/>
                    <a:pt x="6" y="56"/>
                    <a:pt x="5" y="58"/>
                  </a:cubicBezTo>
                  <a:cubicBezTo>
                    <a:pt x="5" y="59"/>
                    <a:pt x="4" y="60"/>
                    <a:pt x="4" y="60"/>
                  </a:cubicBezTo>
                  <a:close/>
                  <a:moveTo>
                    <a:pt x="138" y="59"/>
                  </a:moveTo>
                  <a:cubicBezTo>
                    <a:pt x="137" y="59"/>
                    <a:pt x="136" y="58"/>
                    <a:pt x="136" y="57"/>
                  </a:cubicBezTo>
                  <a:cubicBezTo>
                    <a:pt x="136" y="55"/>
                    <a:pt x="135" y="54"/>
                    <a:pt x="135" y="52"/>
                  </a:cubicBezTo>
                  <a:cubicBezTo>
                    <a:pt x="135" y="51"/>
                    <a:pt x="135" y="50"/>
                    <a:pt x="136" y="49"/>
                  </a:cubicBezTo>
                  <a:cubicBezTo>
                    <a:pt x="137" y="49"/>
                    <a:pt x="138" y="50"/>
                    <a:pt x="139" y="51"/>
                  </a:cubicBezTo>
                  <a:cubicBezTo>
                    <a:pt x="139" y="53"/>
                    <a:pt x="140" y="55"/>
                    <a:pt x="140" y="57"/>
                  </a:cubicBezTo>
                  <a:cubicBezTo>
                    <a:pt x="140" y="58"/>
                    <a:pt x="140" y="59"/>
                    <a:pt x="139" y="59"/>
                  </a:cubicBezTo>
                  <a:cubicBezTo>
                    <a:pt x="139" y="59"/>
                    <a:pt x="138" y="59"/>
                    <a:pt x="138" y="59"/>
                  </a:cubicBezTo>
                  <a:close/>
                  <a:moveTo>
                    <a:pt x="7" y="49"/>
                  </a:moveTo>
                  <a:cubicBezTo>
                    <a:pt x="6" y="49"/>
                    <a:pt x="6" y="49"/>
                    <a:pt x="6" y="49"/>
                  </a:cubicBezTo>
                  <a:cubicBezTo>
                    <a:pt x="5" y="48"/>
                    <a:pt x="4" y="47"/>
                    <a:pt x="5" y="46"/>
                  </a:cubicBezTo>
                  <a:cubicBezTo>
                    <a:pt x="5" y="44"/>
                    <a:pt x="6" y="42"/>
                    <a:pt x="7" y="41"/>
                  </a:cubicBezTo>
                  <a:cubicBezTo>
                    <a:pt x="7" y="40"/>
                    <a:pt x="9" y="39"/>
                    <a:pt x="10" y="40"/>
                  </a:cubicBezTo>
                  <a:cubicBezTo>
                    <a:pt x="11" y="40"/>
                    <a:pt x="11" y="41"/>
                    <a:pt x="11" y="42"/>
                  </a:cubicBezTo>
                  <a:cubicBezTo>
                    <a:pt x="10" y="44"/>
                    <a:pt x="9" y="46"/>
                    <a:pt x="8" y="47"/>
                  </a:cubicBezTo>
                  <a:cubicBezTo>
                    <a:pt x="8" y="48"/>
                    <a:pt x="7" y="49"/>
                    <a:pt x="7" y="49"/>
                  </a:cubicBezTo>
                  <a:close/>
                  <a:moveTo>
                    <a:pt x="135" y="48"/>
                  </a:moveTo>
                  <a:cubicBezTo>
                    <a:pt x="134" y="48"/>
                    <a:pt x="133" y="47"/>
                    <a:pt x="133" y="47"/>
                  </a:cubicBezTo>
                  <a:cubicBezTo>
                    <a:pt x="132" y="45"/>
                    <a:pt x="132" y="43"/>
                    <a:pt x="131" y="42"/>
                  </a:cubicBezTo>
                  <a:cubicBezTo>
                    <a:pt x="130" y="41"/>
                    <a:pt x="131" y="39"/>
                    <a:pt x="132" y="39"/>
                  </a:cubicBezTo>
                  <a:cubicBezTo>
                    <a:pt x="133" y="38"/>
                    <a:pt x="134" y="39"/>
                    <a:pt x="135" y="40"/>
                  </a:cubicBezTo>
                  <a:cubicBezTo>
                    <a:pt x="135" y="42"/>
                    <a:pt x="136" y="43"/>
                    <a:pt x="137" y="45"/>
                  </a:cubicBezTo>
                  <a:cubicBezTo>
                    <a:pt x="137" y="46"/>
                    <a:pt x="137" y="47"/>
                    <a:pt x="136" y="48"/>
                  </a:cubicBezTo>
                  <a:cubicBezTo>
                    <a:pt x="136" y="48"/>
                    <a:pt x="135" y="48"/>
                    <a:pt x="135" y="48"/>
                  </a:cubicBezTo>
                  <a:close/>
                  <a:moveTo>
                    <a:pt x="11" y="38"/>
                  </a:moveTo>
                  <a:cubicBezTo>
                    <a:pt x="11" y="38"/>
                    <a:pt x="11" y="38"/>
                    <a:pt x="10" y="38"/>
                  </a:cubicBezTo>
                  <a:cubicBezTo>
                    <a:pt x="10" y="38"/>
                    <a:pt x="9" y="36"/>
                    <a:pt x="10" y="35"/>
                  </a:cubicBezTo>
                  <a:cubicBezTo>
                    <a:pt x="11" y="34"/>
                    <a:pt x="12" y="32"/>
                    <a:pt x="13" y="30"/>
                  </a:cubicBezTo>
                  <a:cubicBezTo>
                    <a:pt x="14" y="29"/>
                    <a:pt x="15" y="29"/>
                    <a:pt x="16" y="30"/>
                  </a:cubicBezTo>
                  <a:cubicBezTo>
                    <a:pt x="17" y="31"/>
                    <a:pt x="17" y="32"/>
                    <a:pt x="16" y="33"/>
                  </a:cubicBezTo>
                  <a:cubicBezTo>
                    <a:pt x="15" y="34"/>
                    <a:pt x="14" y="36"/>
                    <a:pt x="13" y="37"/>
                  </a:cubicBezTo>
                  <a:cubicBezTo>
                    <a:pt x="13" y="38"/>
                    <a:pt x="12" y="38"/>
                    <a:pt x="11" y="38"/>
                  </a:cubicBezTo>
                  <a:close/>
                  <a:moveTo>
                    <a:pt x="130" y="38"/>
                  </a:moveTo>
                  <a:cubicBezTo>
                    <a:pt x="129" y="38"/>
                    <a:pt x="129" y="37"/>
                    <a:pt x="128" y="37"/>
                  </a:cubicBezTo>
                  <a:cubicBezTo>
                    <a:pt x="127" y="35"/>
                    <a:pt x="126" y="34"/>
                    <a:pt x="125" y="32"/>
                  </a:cubicBezTo>
                  <a:cubicBezTo>
                    <a:pt x="125" y="31"/>
                    <a:pt x="125" y="30"/>
                    <a:pt x="126" y="29"/>
                  </a:cubicBezTo>
                  <a:cubicBezTo>
                    <a:pt x="127" y="29"/>
                    <a:pt x="128" y="29"/>
                    <a:pt x="129" y="30"/>
                  </a:cubicBezTo>
                  <a:cubicBezTo>
                    <a:pt x="130" y="31"/>
                    <a:pt x="131" y="33"/>
                    <a:pt x="132" y="35"/>
                  </a:cubicBezTo>
                  <a:cubicBezTo>
                    <a:pt x="132" y="36"/>
                    <a:pt x="132" y="37"/>
                    <a:pt x="131" y="37"/>
                  </a:cubicBezTo>
                  <a:cubicBezTo>
                    <a:pt x="131" y="38"/>
                    <a:pt x="130" y="38"/>
                    <a:pt x="130" y="38"/>
                  </a:cubicBezTo>
                  <a:close/>
                  <a:moveTo>
                    <a:pt x="18" y="29"/>
                  </a:moveTo>
                  <a:cubicBezTo>
                    <a:pt x="18" y="29"/>
                    <a:pt x="17" y="29"/>
                    <a:pt x="17" y="29"/>
                  </a:cubicBezTo>
                  <a:cubicBezTo>
                    <a:pt x="16" y="28"/>
                    <a:pt x="16" y="27"/>
                    <a:pt x="16" y="26"/>
                  </a:cubicBezTo>
                  <a:cubicBezTo>
                    <a:pt x="18" y="24"/>
                    <a:pt x="19" y="23"/>
                    <a:pt x="20" y="21"/>
                  </a:cubicBezTo>
                  <a:cubicBezTo>
                    <a:pt x="21" y="21"/>
                    <a:pt x="22" y="21"/>
                    <a:pt x="23" y="21"/>
                  </a:cubicBezTo>
                  <a:cubicBezTo>
                    <a:pt x="24" y="22"/>
                    <a:pt x="24" y="23"/>
                    <a:pt x="23" y="24"/>
                  </a:cubicBezTo>
                  <a:cubicBezTo>
                    <a:pt x="22" y="25"/>
                    <a:pt x="21" y="27"/>
                    <a:pt x="20" y="28"/>
                  </a:cubicBezTo>
                  <a:cubicBezTo>
                    <a:pt x="19" y="29"/>
                    <a:pt x="19" y="29"/>
                    <a:pt x="18" y="29"/>
                  </a:cubicBezTo>
                  <a:close/>
                  <a:moveTo>
                    <a:pt x="123" y="28"/>
                  </a:moveTo>
                  <a:cubicBezTo>
                    <a:pt x="123" y="28"/>
                    <a:pt x="122" y="28"/>
                    <a:pt x="122" y="28"/>
                  </a:cubicBezTo>
                  <a:cubicBezTo>
                    <a:pt x="121" y="26"/>
                    <a:pt x="119" y="25"/>
                    <a:pt x="118" y="24"/>
                  </a:cubicBezTo>
                  <a:cubicBezTo>
                    <a:pt x="117" y="23"/>
                    <a:pt x="117" y="22"/>
                    <a:pt x="118" y="21"/>
                  </a:cubicBezTo>
                  <a:cubicBezTo>
                    <a:pt x="119" y="20"/>
                    <a:pt x="120" y="20"/>
                    <a:pt x="121" y="21"/>
                  </a:cubicBezTo>
                  <a:cubicBezTo>
                    <a:pt x="122" y="22"/>
                    <a:pt x="124" y="24"/>
                    <a:pt x="125" y="25"/>
                  </a:cubicBezTo>
                  <a:cubicBezTo>
                    <a:pt x="126" y="26"/>
                    <a:pt x="126" y="27"/>
                    <a:pt x="125" y="28"/>
                  </a:cubicBezTo>
                  <a:cubicBezTo>
                    <a:pt x="124" y="28"/>
                    <a:pt x="124" y="28"/>
                    <a:pt x="123" y="28"/>
                  </a:cubicBezTo>
                  <a:close/>
                  <a:moveTo>
                    <a:pt x="26" y="21"/>
                  </a:moveTo>
                  <a:cubicBezTo>
                    <a:pt x="25" y="21"/>
                    <a:pt x="25" y="21"/>
                    <a:pt x="24" y="20"/>
                  </a:cubicBezTo>
                  <a:cubicBezTo>
                    <a:pt x="24" y="19"/>
                    <a:pt x="24" y="18"/>
                    <a:pt x="25" y="17"/>
                  </a:cubicBezTo>
                  <a:cubicBezTo>
                    <a:pt x="26" y="16"/>
                    <a:pt x="28" y="15"/>
                    <a:pt x="29" y="14"/>
                  </a:cubicBezTo>
                  <a:cubicBezTo>
                    <a:pt x="30" y="13"/>
                    <a:pt x="31" y="13"/>
                    <a:pt x="32" y="14"/>
                  </a:cubicBezTo>
                  <a:cubicBezTo>
                    <a:pt x="33" y="15"/>
                    <a:pt x="33" y="16"/>
                    <a:pt x="32" y="17"/>
                  </a:cubicBezTo>
                  <a:cubicBezTo>
                    <a:pt x="30" y="18"/>
                    <a:pt x="29" y="19"/>
                    <a:pt x="27" y="20"/>
                  </a:cubicBezTo>
                  <a:cubicBezTo>
                    <a:pt x="27" y="21"/>
                    <a:pt x="26" y="21"/>
                    <a:pt x="26" y="21"/>
                  </a:cubicBezTo>
                  <a:close/>
                  <a:moveTo>
                    <a:pt x="115" y="20"/>
                  </a:moveTo>
                  <a:cubicBezTo>
                    <a:pt x="115" y="20"/>
                    <a:pt x="114" y="20"/>
                    <a:pt x="114" y="20"/>
                  </a:cubicBezTo>
                  <a:cubicBezTo>
                    <a:pt x="113" y="19"/>
                    <a:pt x="111" y="17"/>
                    <a:pt x="110" y="16"/>
                  </a:cubicBezTo>
                  <a:cubicBezTo>
                    <a:pt x="109" y="16"/>
                    <a:pt x="109" y="15"/>
                    <a:pt x="109" y="14"/>
                  </a:cubicBezTo>
                  <a:cubicBezTo>
                    <a:pt x="110" y="13"/>
                    <a:pt x="111" y="13"/>
                    <a:pt x="112" y="13"/>
                  </a:cubicBezTo>
                  <a:cubicBezTo>
                    <a:pt x="114" y="14"/>
                    <a:pt x="115" y="15"/>
                    <a:pt x="117" y="17"/>
                  </a:cubicBezTo>
                  <a:cubicBezTo>
                    <a:pt x="117" y="17"/>
                    <a:pt x="118" y="19"/>
                    <a:pt x="117" y="20"/>
                  </a:cubicBezTo>
                  <a:cubicBezTo>
                    <a:pt x="116" y="20"/>
                    <a:pt x="116" y="20"/>
                    <a:pt x="115" y="20"/>
                  </a:cubicBezTo>
                  <a:close/>
                  <a:moveTo>
                    <a:pt x="35" y="14"/>
                  </a:moveTo>
                  <a:cubicBezTo>
                    <a:pt x="35" y="14"/>
                    <a:pt x="34" y="14"/>
                    <a:pt x="34" y="13"/>
                  </a:cubicBezTo>
                  <a:cubicBezTo>
                    <a:pt x="33" y="12"/>
                    <a:pt x="33" y="11"/>
                    <a:pt x="34" y="10"/>
                  </a:cubicBezTo>
                  <a:cubicBezTo>
                    <a:pt x="36" y="9"/>
                    <a:pt x="38" y="8"/>
                    <a:pt x="39" y="8"/>
                  </a:cubicBezTo>
                  <a:cubicBezTo>
                    <a:pt x="40" y="7"/>
                    <a:pt x="42" y="7"/>
                    <a:pt x="42" y="8"/>
                  </a:cubicBezTo>
                  <a:cubicBezTo>
                    <a:pt x="43" y="9"/>
                    <a:pt x="42" y="11"/>
                    <a:pt x="41" y="11"/>
                  </a:cubicBezTo>
                  <a:cubicBezTo>
                    <a:pt x="39" y="12"/>
                    <a:pt x="38" y="13"/>
                    <a:pt x="36" y="14"/>
                  </a:cubicBezTo>
                  <a:cubicBezTo>
                    <a:pt x="36" y="14"/>
                    <a:pt x="36" y="14"/>
                    <a:pt x="35" y="14"/>
                  </a:cubicBezTo>
                  <a:close/>
                  <a:moveTo>
                    <a:pt x="106" y="14"/>
                  </a:moveTo>
                  <a:cubicBezTo>
                    <a:pt x="106" y="14"/>
                    <a:pt x="105" y="14"/>
                    <a:pt x="105" y="13"/>
                  </a:cubicBezTo>
                  <a:cubicBezTo>
                    <a:pt x="103" y="12"/>
                    <a:pt x="102" y="12"/>
                    <a:pt x="100" y="11"/>
                  </a:cubicBezTo>
                  <a:cubicBezTo>
                    <a:pt x="99" y="10"/>
                    <a:pt x="99" y="9"/>
                    <a:pt x="99" y="8"/>
                  </a:cubicBezTo>
                  <a:cubicBezTo>
                    <a:pt x="100" y="7"/>
                    <a:pt x="101" y="7"/>
                    <a:pt x="102" y="7"/>
                  </a:cubicBezTo>
                  <a:cubicBezTo>
                    <a:pt x="104" y="8"/>
                    <a:pt x="105" y="9"/>
                    <a:pt x="107" y="10"/>
                  </a:cubicBezTo>
                  <a:cubicBezTo>
                    <a:pt x="108" y="10"/>
                    <a:pt x="108" y="12"/>
                    <a:pt x="108" y="13"/>
                  </a:cubicBezTo>
                  <a:cubicBezTo>
                    <a:pt x="107" y="13"/>
                    <a:pt x="107" y="14"/>
                    <a:pt x="106" y="14"/>
                  </a:cubicBezTo>
                  <a:close/>
                  <a:moveTo>
                    <a:pt x="45" y="9"/>
                  </a:moveTo>
                  <a:cubicBezTo>
                    <a:pt x="45" y="9"/>
                    <a:pt x="44" y="8"/>
                    <a:pt x="44" y="8"/>
                  </a:cubicBezTo>
                  <a:cubicBezTo>
                    <a:pt x="43" y="7"/>
                    <a:pt x="44" y="5"/>
                    <a:pt x="45" y="5"/>
                  </a:cubicBezTo>
                  <a:cubicBezTo>
                    <a:pt x="47" y="4"/>
                    <a:pt x="48" y="4"/>
                    <a:pt x="50" y="3"/>
                  </a:cubicBezTo>
                  <a:cubicBezTo>
                    <a:pt x="51" y="3"/>
                    <a:pt x="52" y="3"/>
                    <a:pt x="53" y="4"/>
                  </a:cubicBezTo>
                  <a:cubicBezTo>
                    <a:pt x="53" y="6"/>
                    <a:pt x="52" y="7"/>
                    <a:pt x="51" y="7"/>
                  </a:cubicBezTo>
                  <a:cubicBezTo>
                    <a:pt x="50" y="7"/>
                    <a:pt x="48" y="8"/>
                    <a:pt x="46" y="9"/>
                  </a:cubicBezTo>
                  <a:cubicBezTo>
                    <a:pt x="46" y="9"/>
                    <a:pt x="46" y="9"/>
                    <a:pt x="45" y="9"/>
                  </a:cubicBezTo>
                  <a:close/>
                  <a:moveTo>
                    <a:pt x="96" y="9"/>
                  </a:moveTo>
                  <a:cubicBezTo>
                    <a:pt x="95" y="9"/>
                    <a:pt x="95" y="9"/>
                    <a:pt x="95" y="9"/>
                  </a:cubicBezTo>
                  <a:cubicBezTo>
                    <a:pt x="93" y="8"/>
                    <a:pt x="92" y="7"/>
                    <a:pt x="90" y="7"/>
                  </a:cubicBezTo>
                  <a:cubicBezTo>
                    <a:pt x="89" y="6"/>
                    <a:pt x="88" y="5"/>
                    <a:pt x="88" y="4"/>
                  </a:cubicBezTo>
                  <a:cubicBezTo>
                    <a:pt x="89" y="3"/>
                    <a:pt x="90" y="3"/>
                    <a:pt x="91" y="3"/>
                  </a:cubicBezTo>
                  <a:cubicBezTo>
                    <a:pt x="93" y="3"/>
                    <a:pt x="95" y="4"/>
                    <a:pt x="96" y="5"/>
                  </a:cubicBezTo>
                  <a:cubicBezTo>
                    <a:pt x="97" y="5"/>
                    <a:pt x="98" y="6"/>
                    <a:pt x="98" y="7"/>
                  </a:cubicBezTo>
                  <a:cubicBezTo>
                    <a:pt x="97" y="8"/>
                    <a:pt x="97" y="9"/>
                    <a:pt x="96" y="9"/>
                  </a:cubicBezTo>
                  <a:close/>
                  <a:moveTo>
                    <a:pt x="56" y="6"/>
                  </a:moveTo>
                  <a:cubicBezTo>
                    <a:pt x="55" y="6"/>
                    <a:pt x="55" y="5"/>
                    <a:pt x="54" y="4"/>
                  </a:cubicBezTo>
                  <a:cubicBezTo>
                    <a:pt x="54" y="3"/>
                    <a:pt x="55" y="2"/>
                    <a:pt x="56" y="2"/>
                  </a:cubicBezTo>
                  <a:cubicBezTo>
                    <a:pt x="58" y="1"/>
                    <a:pt x="60" y="1"/>
                    <a:pt x="62" y="1"/>
                  </a:cubicBezTo>
                  <a:cubicBezTo>
                    <a:pt x="63" y="0"/>
                    <a:pt x="64" y="1"/>
                    <a:pt x="64" y="2"/>
                  </a:cubicBezTo>
                  <a:cubicBezTo>
                    <a:pt x="64" y="3"/>
                    <a:pt x="63" y="4"/>
                    <a:pt x="62" y="5"/>
                  </a:cubicBezTo>
                  <a:cubicBezTo>
                    <a:pt x="60" y="5"/>
                    <a:pt x="59" y="5"/>
                    <a:pt x="57" y="6"/>
                  </a:cubicBezTo>
                  <a:cubicBezTo>
                    <a:pt x="57" y="6"/>
                    <a:pt x="57" y="6"/>
                    <a:pt x="56" y="6"/>
                  </a:cubicBezTo>
                  <a:close/>
                  <a:moveTo>
                    <a:pt x="85" y="5"/>
                  </a:moveTo>
                  <a:cubicBezTo>
                    <a:pt x="85" y="5"/>
                    <a:pt x="84" y="5"/>
                    <a:pt x="84" y="5"/>
                  </a:cubicBezTo>
                  <a:cubicBezTo>
                    <a:pt x="83" y="5"/>
                    <a:pt x="81" y="5"/>
                    <a:pt x="79" y="5"/>
                  </a:cubicBezTo>
                  <a:cubicBezTo>
                    <a:pt x="78" y="4"/>
                    <a:pt x="77" y="3"/>
                    <a:pt x="77" y="2"/>
                  </a:cubicBezTo>
                  <a:cubicBezTo>
                    <a:pt x="77" y="1"/>
                    <a:pt x="78" y="0"/>
                    <a:pt x="79" y="1"/>
                  </a:cubicBezTo>
                  <a:cubicBezTo>
                    <a:pt x="81" y="1"/>
                    <a:pt x="83" y="1"/>
                    <a:pt x="85" y="1"/>
                  </a:cubicBezTo>
                  <a:cubicBezTo>
                    <a:pt x="86" y="2"/>
                    <a:pt x="87" y="3"/>
                    <a:pt x="87" y="4"/>
                  </a:cubicBezTo>
                  <a:cubicBezTo>
                    <a:pt x="87" y="5"/>
                    <a:pt x="86" y="5"/>
                    <a:pt x="85" y="5"/>
                  </a:cubicBezTo>
                  <a:close/>
                  <a:moveTo>
                    <a:pt x="68" y="4"/>
                  </a:moveTo>
                  <a:cubicBezTo>
                    <a:pt x="67" y="4"/>
                    <a:pt x="66" y="3"/>
                    <a:pt x="66" y="2"/>
                  </a:cubicBezTo>
                  <a:cubicBezTo>
                    <a:pt x="66" y="1"/>
                    <a:pt x="66" y="0"/>
                    <a:pt x="68" y="0"/>
                  </a:cubicBezTo>
                  <a:cubicBezTo>
                    <a:pt x="70" y="0"/>
                    <a:pt x="72" y="0"/>
                    <a:pt x="73" y="0"/>
                  </a:cubicBezTo>
                  <a:cubicBezTo>
                    <a:pt x="75" y="0"/>
                    <a:pt x="75" y="1"/>
                    <a:pt x="75" y="2"/>
                  </a:cubicBezTo>
                  <a:cubicBezTo>
                    <a:pt x="75" y="3"/>
                    <a:pt x="74" y="4"/>
                    <a:pt x="73" y="4"/>
                  </a:cubicBezTo>
                  <a:cubicBezTo>
                    <a:pt x="71" y="4"/>
                    <a:pt x="70" y="4"/>
                    <a:pt x="68" y="4"/>
                  </a:cubicBezTo>
                  <a:cubicBezTo>
                    <a:pt x="68" y="4"/>
                    <a:pt x="68" y="4"/>
                    <a:pt x="68" y="4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1" name="Freeform 531">
              <a:extLst>
                <a:ext uri="{FF2B5EF4-FFF2-40B4-BE49-F238E27FC236}">
                  <a16:creationId xmlns:a16="http://schemas.microsoft.com/office/drawing/2014/main" id="{9C039C07-AC38-48DE-B8A1-672FDBFBED5B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4548336" y="2153473"/>
              <a:ext cx="3366089" cy="3366089"/>
            </a:xfrm>
            <a:custGeom>
              <a:avLst/>
              <a:gdLst>
                <a:gd name="T0" fmla="*/ 964 w 1896"/>
                <a:gd name="T1" fmla="*/ 1896 h 1896"/>
                <a:gd name="T2" fmla="*/ 1012 w 1896"/>
                <a:gd name="T3" fmla="*/ 1894 h 1896"/>
                <a:gd name="T4" fmla="*/ 1060 w 1896"/>
                <a:gd name="T5" fmla="*/ 1890 h 1896"/>
                <a:gd name="T6" fmla="*/ 1108 w 1896"/>
                <a:gd name="T7" fmla="*/ 1883 h 1896"/>
                <a:gd name="T8" fmla="*/ 1155 w 1896"/>
                <a:gd name="T9" fmla="*/ 1874 h 1896"/>
                <a:gd name="T10" fmla="*/ 1201 w 1896"/>
                <a:gd name="T11" fmla="*/ 1862 h 1896"/>
                <a:gd name="T12" fmla="*/ 1247 w 1896"/>
                <a:gd name="T13" fmla="*/ 1848 h 1896"/>
                <a:gd name="T14" fmla="*/ 1292 w 1896"/>
                <a:gd name="T15" fmla="*/ 1831 h 1896"/>
                <a:gd name="T16" fmla="*/ 1336 w 1896"/>
                <a:gd name="T17" fmla="*/ 1813 h 1896"/>
                <a:gd name="T18" fmla="*/ 1379 w 1896"/>
                <a:gd name="T19" fmla="*/ 1792 h 1896"/>
                <a:gd name="T20" fmla="*/ 1421 w 1896"/>
                <a:gd name="T21" fmla="*/ 1769 h 1896"/>
                <a:gd name="T22" fmla="*/ 1462 w 1896"/>
                <a:gd name="T23" fmla="*/ 1744 h 1896"/>
                <a:gd name="T24" fmla="*/ 1502 w 1896"/>
                <a:gd name="T25" fmla="*/ 1717 h 1896"/>
                <a:gd name="T26" fmla="*/ 1540 w 1896"/>
                <a:gd name="T27" fmla="*/ 1688 h 1896"/>
                <a:gd name="T28" fmla="*/ 1576 w 1896"/>
                <a:gd name="T29" fmla="*/ 1657 h 1896"/>
                <a:gd name="T30" fmla="*/ 1611 w 1896"/>
                <a:gd name="T31" fmla="*/ 1624 h 1896"/>
                <a:gd name="T32" fmla="*/ 1644 w 1896"/>
                <a:gd name="T33" fmla="*/ 1589 h 1896"/>
                <a:gd name="T34" fmla="*/ 1676 w 1896"/>
                <a:gd name="T35" fmla="*/ 1553 h 1896"/>
                <a:gd name="T36" fmla="*/ 1705 w 1896"/>
                <a:gd name="T37" fmla="*/ 1515 h 1896"/>
                <a:gd name="T38" fmla="*/ 1733 w 1896"/>
                <a:gd name="T39" fmla="*/ 1476 h 1896"/>
                <a:gd name="T40" fmla="*/ 1759 w 1896"/>
                <a:gd name="T41" fmla="*/ 1435 h 1896"/>
                <a:gd name="T42" fmla="*/ 1782 w 1896"/>
                <a:gd name="T43" fmla="*/ 1393 h 1896"/>
                <a:gd name="T44" fmla="*/ 1803 w 1896"/>
                <a:gd name="T45" fmla="*/ 1350 h 1896"/>
                <a:gd name="T46" fmla="*/ 1823 w 1896"/>
                <a:gd name="T47" fmla="*/ 1306 h 1896"/>
                <a:gd name="T48" fmla="*/ 1839 w 1896"/>
                <a:gd name="T49" fmla="*/ 1261 h 1896"/>
                <a:gd name="T50" fmla="*/ 1854 w 1896"/>
                <a:gd name="T51" fmla="*/ 1215 h 1896"/>
                <a:gd name="T52" fmla="*/ 1866 w 1896"/>
                <a:gd name="T53" fmla="*/ 1168 h 1896"/>
                <a:gd name="T54" fmla="*/ 1876 w 1896"/>
                <a:gd name="T55" fmla="*/ 1121 h 1896"/>
                <a:gd name="T56" fmla="*/ 1883 w 1896"/>
                <a:gd name="T57" fmla="*/ 1074 h 1896"/>
                <a:gd name="T58" fmla="*/ 1888 w 1896"/>
                <a:gd name="T59" fmla="*/ 1026 h 1896"/>
                <a:gd name="T60" fmla="*/ 1890 w 1896"/>
                <a:gd name="T61" fmla="*/ 926 h 1896"/>
                <a:gd name="T62" fmla="*/ 1888 w 1896"/>
                <a:gd name="T63" fmla="*/ 878 h 1896"/>
                <a:gd name="T64" fmla="*/ 1883 w 1896"/>
                <a:gd name="T65" fmla="*/ 830 h 1896"/>
                <a:gd name="T66" fmla="*/ 1876 w 1896"/>
                <a:gd name="T67" fmla="*/ 783 h 1896"/>
                <a:gd name="T68" fmla="*/ 1866 w 1896"/>
                <a:gd name="T69" fmla="*/ 736 h 1896"/>
                <a:gd name="T70" fmla="*/ 1854 w 1896"/>
                <a:gd name="T71" fmla="*/ 689 h 1896"/>
                <a:gd name="T72" fmla="*/ 1840 w 1896"/>
                <a:gd name="T73" fmla="*/ 644 h 1896"/>
                <a:gd name="T74" fmla="*/ 1823 w 1896"/>
                <a:gd name="T75" fmla="*/ 599 h 1896"/>
                <a:gd name="T76" fmla="*/ 1804 w 1896"/>
                <a:gd name="T77" fmla="*/ 555 h 1896"/>
                <a:gd name="T78" fmla="*/ 1783 w 1896"/>
                <a:gd name="T79" fmla="*/ 512 h 1896"/>
                <a:gd name="T80" fmla="*/ 1760 w 1896"/>
                <a:gd name="T81" fmla="*/ 470 h 1896"/>
                <a:gd name="T82" fmla="*/ 1735 w 1896"/>
                <a:gd name="T83" fmla="*/ 429 h 1896"/>
                <a:gd name="T84" fmla="*/ 1707 w 1896"/>
                <a:gd name="T85" fmla="*/ 390 h 1896"/>
                <a:gd name="T86" fmla="*/ 1678 w 1896"/>
                <a:gd name="T87" fmla="*/ 352 h 1896"/>
                <a:gd name="T88" fmla="*/ 1646 w 1896"/>
                <a:gd name="T89" fmla="*/ 316 h 1896"/>
                <a:gd name="T90" fmla="*/ 1613 w 1896"/>
                <a:gd name="T91" fmla="*/ 281 h 1896"/>
                <a:gd name="T92" fmla="*/ 1579 w 1896"/>
                <a:gd name="T93" fmla="*/ 248 h 1896"/>
                <a:gd name="T94" fmla="*/ 1542 w 1896"/>
                <a:gd name="T95" fmla="*/ 217 h 1896"/>
                <a:gd name="T96" fmla="*/ 1504 w 1896"/>
                <a:gd name="T97" fmla="*/ 188 h 1896"/>
                <a:gd name="T98" fmla="*/ 1465 w 1896"/>
                <a:gd name="T99" fmla="*/ 160 h 1896"/>
                <a:gd name="T100" fmla="*/ 1424 w 1896"/>
                <a:gd name="T101" fmla="*/ 135 h 1896"/>
                <a:gd name="T102" fmla="*/ 1382 w 1896"/>
                <a:gd name="T103" fmla="*/ 112 h 1896"/>
                <a:gd name="T104" fmla="*/ 1338 w 1896"/>
                <a:gd name="T105" fmla="*/ 91 h 1896"/>
                <a:gd name="T106" fmla="*/ 1294 w 1896"/>
                <a:gd name="T107" fmla="*/ 72 h 1896"/>
                <a:gd name="T108" fmla="*/ 1249 w 1896"/>
                <a:gd name="T109" fmla="*/ 55 h 1896"/>
                <a:gd name="T110" fmla="*/ 1203 w 1896"/>
                <a:gd name="T111" fmla="*/ 41 h 1896"/>
                <a:gd name="T112" fmla="*/ 1156 w 1896"/>
                <a:gd name="T113" fmla="*/ 29 h 1896"/>
                <a:gd name="T114" fmla="*/ 1109 w 1896"/>
                <a:gd name="T115" fmla="*/ 20 h 1896"/>
                <a:gd name="T116" fmla="*/ 1062 w 1896"/>
                <a:gd name="T117" fmla="*/ 13 h 1896"/>
                <a:gd name="T118" fmla="*/ 1014 w 1896"/>
                <a:gd name="T119" fmla="*/ 9 h 1896"/>
                <a:gd name="T120" fmla="*/ 966 w 1896"/>
                <a:gd name="T121" fmla="*/ 6 h 18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1896" h="1896">
                  <a:moveTo>
                    <a:pt x="940" y="1896"/>
                  </a:moveTo>
                  <a:cubicBezTo>
                    <a:pt x="940" y="1896"/>
                    <a:pt x="940" y="1896"/>
                    <a:pt x="940" y="1896"/>
                  </a:cubicBezTo>
                  <a:cubicBezTo>
                    <a:pt x="933" y="1896"/>
                    <a:pt x="924" y="1896"/>
                    <a:pt x="916" y="1896"/>
                  </a:cubicBezTo>
                  <a:cubicBezTo>
                    <a:pt x="913" y="1896"/>
                    <a:pt x="910" y="1893"/>
                    <a:pt x="911" y="1890"/>
                  </a:cubicBezTo>
                  <a:cubicBezTo>
                    <a:pt x="911" y="1886"/>
                    <a:pt x="913" y="1884"/>
                    <a:pt x="917" y="1884"/>
                  </a:cubicBezTo>
                  <a:cubicBezTo>
                    <a:pt x="925" y="1884"/>
                    <a:pt x="933" y="1884"/>
                    <a:pt x="941" y="1884"/>
                  </a:cubicBezTo>
                  <a:cubicBezTo>
                    <a:pt x="944" y="1884"/>
                    <a:pt x="947" y="1887"/>
                    <a:pt x="946" y="1890"/>
                  </a:cubicBezTo>
                  <a:cubicBezTo>
                    <a:pt x="946" y="1894"/>
                    <a:pt x="944" y="1896"/>
                    <a:pt x="940" y="1896"/>
                  </a:cubicBezTo>
                  <a:close/>
                  <a:moveTo>
                    <a:pt x="964" y="1896"/>
                  </a:moveTo>
                  <a:cubicBezTo>
                    <a:pt x="961" y="1896"/>
                    <a:pt x="959" y="1893"/>
                    <a:pt x="958" y="1890"/>
                  </a:cubicBezTo>
                  <a:cubicBezTo>
                    <a:pt x="958" y="1887"/>
                    <a:pt x="961" y="1884"/>
                    <a:pt x="964" y="1884"/>
                  </a:cubicBezTo>
                  <a:cubicBezTo>
                    <a:pt x="972" y="1884"/>
                    <a:pt x="980" y="1884"/>
                    <a:pt x="988" y="1883"/>
                  </a:cubicBezTo>
                  <a:cubicBezTo>
                    <a:pt x="991" y="1883"/>
                    <a:pt x="994" y="1886"/>
                    <a:pt x="994" y="1889"/>
                  </a:cubicBezTo>
                  <a:cubicBezTo>
                    <a:pt x="995" y="1892"/>
                    <a:pt x="992" y="1895"/>
                    <a:pt x="989" y="1895"/>
                  </a:cubicBezTo>
                  <a:cubicBezTo>
                    <a:pt x="981" y="1896"/>
                    <a:pt x="973" y="1896"/>
                    <a:pt x="965" y="1896"/>
                  </a:cubicBezTo>
                  <a:cubicBezTo>
                    <a:pt x="965" y="1896"/>
                    <a:pt x="965" y="1896"/>
                    <a:pt x="964" y="1896"/>
                  </a:cubicBezTo>
                  <a:close/>
                  <a:moveTo>
                    <a:pt x="893" y="1895"/>
                  </a:moveTo>
                  <a:cubicBezTo>
                    <a:pt x="892" y="1895"/>
                    <a:pt x="892" y="1895"/>
                    <a:pt x="892" y="1895"/>
                  </a:cubicBezTo>
                  <a:cubicBezTo>
                    <a:pt x="884" y="1894"/>
                    <a:pt x="876" y="1894"/>
                    <a:pt x="868" y="1893"/>
                  </a:cubicBezTo>
                  <a:cubicBezTo>
                    <a:pt x="865" y="1893"/>
                    <a:pt x="862" y="1890"/>
                    <a:pt x="863" y="1886"/>
                  </a:cubicBezTo>
                  <a:cubicBezTo>
                    <a:pt x="863" y="1883"/>
                    <a:pt x="866" y="1881"/>
                    <a:pt x="869" y="1881"/>
                  </a:cubicBezTo>
                  <a:cubicBezTo>
                    <a:pt x="877" y="1882"/>
                    <a:pt x="885" y="1882"/>
                    <a:pt x="893" y="1883"/>
                  </a:cubicBezTo>
                  <a:cubicBezTo>
                    <a:pt x="896" y="1883"/>
                    <a:pt x="899" y="1886"/>
                    <a:pt x="899" y="1889"/>
                  </a:cubicBezTo>
                  <a:cubicBezTo>
                    <a:pt x="898" y="1892"/>
                    <a:pt x="896" y="1895"/>
                    <a:pt x="893" y="1895"/>
                  </a:cubicBezTo>
                  <a:close/>
                  <a:moveTo>
                    <a:pt x="1012" y="1894"/>
                  </a:moveTo>
                  <a:cubicBezTo>
                    <a:pt x="1009" y="1894"/>
                    <a:pt x="1007" y="1892"/>
                    <a:pt x="1006" y="1889"/>
                  </a:cubicBezTo>
                  <a:cubicBezTo>
                    <a:pt x="1006" y="1885"/>
                    <a:pt x="1009" y="1882"/>
                    <a:pt x="1012" y="1882"/>
                  </a:cubicBezTo>
                  <a:cubicBezTo>
                    <a:pt x="1020" y="1882"/>
                    <a:pt x="1028" y="1881"/>
                    <a:pt x="1036" y="1880"/>
                  </a:cubicBezTo>
                  <a:cubicBezTo>
                    <a:pt x="1039" y="1880"/>
                    <a:pt x="1042" y="1882"/>
                    <a:pt x="1042" y="1886"/>
                  </a:cubicBezTo>
                  <a:cubicBezTo>
                    <a:pt x="1043" y="1889"/>
                    <a:pt x="1040" y="1892"/>
                    <a:pt x="1037" y="1892"/>
                  </a:cubicBezTo>
                  <a:cubicBezTo>
                    <a:pt x="1029" y="1893"/>
                    <a:pt x="1021" y="1894"/>
                    <a:pt x="1013" y="1894"/>
                  </a:cubicBezTo>
                  <a:cubicBezTo>
                    <a:pt x="1013" y="1894"/>
                    <a:pt x="1013" y="1894"/>
                    <a:pt x="1012" y="1894"/>
                  </a:cubicBezTo>
                  <a:close/>
                  <a:moveTo>
                    <a:pt x="845" y="1891"/>
                  </a:moveTo>
                  <a:cubicBezTo>
                    <a:pt x="845" y="1891"/>
                    <a:pt x="844" y="1891"/>
                    <a:pt x="844" y="1891"/>
                  </a:cubicBezTo>
                  <a:cubicBezTo>
                    <a:pt x="836" y="1890"/>
                    <a:pt x="828" y="1889"/>
                    <a:pt x="820" y="1888"/>
                  </a:cubicBezTo>
                  <a:cubicBezTo>
                    <a:pt x="817" y="1887"/>
                    <a:pt x="815" y="1884"/>
                    <a:pt x="815" y="1881"/>
                  </a:cubicBezTo>
                  <a:cubicBezTo>
                    <a:pt x="815" y="1878"/>
                    <a:pt x="818" y="1875"/>
                    <a:pt x="822" y="1876"/>
                  </a:cubicBezTo>
                  <a:cubicBezTo>
                    <a:pt x="830" y="1877"/>
                    <a:pt x="838" y="1878"/>
                    <a:pt x="845" y="1879"/>
                  </a:cubicBezTo>
                  <a:cubicBezTo>
                    <a:pt x="849" y="1879"/>
                    <a:pt x="851" y="1882"/>
                    <a:pt x="851" y="1885"/>
                  </a:cubicBezTo>
                  <a:cubicBezTo>
                    <a:pt x="850" y="1888"/>
                    <a:pt x="848" y="1891"/>
                    <a:pt x="845" y="1891"/>
                  </a:cubicBezTo>
                  <a:close/>
                  <a:moveTo>
                    <a:pt x="1060" y="1890"/>
                  </a:moveTo>
                  <a:cubicBezTo>
                    <a:pt x="1057" y="1890"/>
                    <a:pt x="1055" y="1887"/>
                    <a:pt x="1054" y="1884"/>
                  </a:cubicBezTo>
                  <a:cubicBezTo>
                    <a:pt x="1054" y="1881"/>
                    <a:pt x="1056" y="1878"/>
                    <a:pt x="1059" y="1878"/>
                  </a:cubicBezTo>
                  <a:cubicBezTo>
                    <a:pt x="1067" y="1877"/>
                    <a:pt x="1075" y="1876"/>
                    <a:pt x="1083" y="1875"/>
                  </a:cubicBezTo>
                  <a:cubicBezTo>
                    <a:pt x="1086" y="1874"/>
                    <a:pt x="1089" y="1876"/>
                    <a:pt x="1090" y="1880"/>
                  </a:cubicBezTo>
                  <a:cubicBezTo>
                    <a:pt x="1090" y="1883"/>
                    <a:pt x="1088" y="1886"/>
                    <a:pt x="1085" y="1887"/>
                  </a:cubicBezTo>
                  <a:cubicBezTo>
                    <a:pt x="1077" y="1888"/>
                    <a:pt x="1069" y="1889"/>
                    <a:pt x="1061" y="1890"/>
                  </a:cubicBezTo>
                  <a:cubicBezTo>
                    <a:pt x="1061" y="1890"/>
                    <a:pt x="1060" y="1890"/>
                    <a:pt x="1060" y="1890"/>
                  </a:cubicBezTo>
                  <a:close/>
                  <a:moveTo>
                    <a:pt x="797" y="1884"/>
                  </a:moveTo>
                  <a:cubicBezTo>
                    <a:pt x="797" y="1884"/>
                    <a:pt x="797" y="1884"/>
                    <a:pt x="796" y="1884"/>
                  </a:cubicBezTo>
                  <a:cubicBezTo>
                    <a:pt x="788" y="1883"/>
                    <a:pt x="780" y="1881"/>
                    <a:pt x="772" y="1880"/>
                  </a:cubicBezTo>
                  <a:cubicBezTo>
                    <a:pt x="769" y="1879"/>
                    <a:pt x="767" y="1876"/>
                    <a:pt x="768" y="1873"/>
                  </a:cubicBezTo>
                  <a:cubicBezTo>
                    <a:pt x="768" y="1870"/>
                    <a:pt x="771" y="1868"/>
                    <a:pt x="775" y="1868"/>
                  </a:cubicBezTo>
                  <a:cubicBezTo>
                    <a:pt x="782" y="1870"/>
                    <a:pt x="790" y="1871"/>
                    <a:pt x="798" y="1872"/>
                  </a:cubicBezTo>
                  <a:cubicBezTo>
                    <a:pt x="801" y="1873"/>
                    <a:pt x="804" y="1876"/>
                    <a:pt x="803" y="1879"/>
                  </a:cubicBezTo>
                  <a:cubicBezTo>
                    <a:pt x="803" y="1882"/>
                    <a:pt x="800" y="1884"/>
                    <a:pt x="797" y="1884"/>
                  </a:cubicBezTo>
                  <a:close/>
                  <a:moveTo>
                    <a:pt x="1108" y="1883"/>
                  </a:moveTo>
                  <a:cubicBezTo>
                    <a:pt x="1105" y="1883"/>
                    <a:pt x="1102" y="1881"/>
                    <a:pt x="1102" y="1878"/>
                  </a:cubicBezTo>
                  <a:cubicBezTo>
                    <a:pt x="1101" y="1875"/>
                    <a:pt x="1103" y="1871"/>
                    <a:pt x="1107" y="1871"/>
                  </a:cubicBezTo>
                  <a:cubicBezTo>
                    <a:pt x="1114" y="1870"/>
                    <a:pt x="1122" y="1868"/>
                    <a:pt x="1130" y="1867"/>
                  </a:cubicBezTo>
                  <a:cubicBezTo>
                    <a:pt x="1133" y="1866"/>
                    <a:pt x="1137" y="1868"/>
                    <a:pt x="1137" y="1871"/>
                  </a:cubicBezTo>
                  <a:cubicBezTo>
                    <a:pt x="1138" y="1875"/>
                    <a:pt x="1136" y="1878"/>
                    <a:pt x="1132" y="1878"/>
                  </a:cubicBezTo>
                  <a:cubicBezTo>
                    <a:pt x="1125" y="1880"/>
                    <a:pt x="1117" y="1881"/>
                    <a:pt x="1109" y="1883"/>
                  </a:cubicBezTo>
                  <a:cubicBezTo>
                    <a:pt x="1108" y="1883"/>
                    <a:pt x="1108" y="1883"/>
                    <a:pt x="1108" y="1883"/>
                  </a:cubicBezTo>
                  <a:close/>
                  <a:moveTo>
                    <a:pt x="750" y="1875"/>
                  </a:moveTo>
                  <a:cubicBezTo>
                    <a:pt x="750" y="1875"/>
                    <a:pt x="749" y="1875"/>
                    <a:pt x="749" y="1875"/>
                  </a:cubicBezTo>
                  <a:cubicBezTo>
                    <a:pt x="741" y="1874"/>
                    <a:pt x="733" y="1872"/>
                    <a:pt x="725" y="1870"/>
                  </a:cubicBezTo>
                  <a:cubicBezTo>
                    <a:pt x="722" y="1869"/>
                    <a:pt x="720" y="1866"/>
                    <a:pt x="721" y="1863"/>
                  </a:cubicBezTo>
                  <a:cubicBezTo>
                    <a:pt x="722" y="1859"/>
                    <a:pt x="725" y="1857"/>
                    <a:pt x="728" y="1858"/>
                  </a:cubicBezTo>
                  <a:cubicBezTo>
                    <a:pt x="736" y="1860"/>
                    <a:pt x="744" y="1862"/>
                    <a:pt x="751" y="1863"/>
                  </a:cubicBezTo>
                  <a:cubicBezTo>
                    <a:pt x="755" y="1864"/>
                    <a:pt x="757" y="1867"/>
                    <a:pt x="756" y="1871"/>
                  </a:cubicBezTo>
                  <a:cubicBezTo>
                    <a:pt x="755" y="1873"/>
                    <a:pt x="753" y="1875"/>
                    <a:pt x="750" y="1875"/>
                  </a:cubicBezTo>
                  <a:close/>
                  <a:moveTo>
                    <a:pt x="1155" y="1874"/>
                  </a:moveTo>
                  <a:cubicBezTo>
                    <a:pt x="1152" y="1874"/>
                    <a:pt x="1150" y="1872"/>
                    <a:pt x="1149" y="1869"/>
                  </a:cubicBezTo>
                  <a:cubicBezTo>
                    <a:pt x="1148" y="1866"/>
                    <a:pt x="1150" y="1862"/>
                    <a:pt x="1153" y="1862"/>
                  </a:cubicBezTo>
                  <a:cubicBezTo>
                    <a:pt x="1161" y="1860"/>
                    <a:pt x="1169" y="1858"/>
                    <a:pt x="1177" y="1856"/>
                  </a:cubicBezTo>
                  <a:cubicBezTo>
                    <a:pt x="1180" y="1855"/>
                    <a:pt x="1183" y="1857"/>
                    <a:pt x="1184" y="1861"/>
                  </a:cubicBezTo>
                  <a:cubicBezTo>
                    <a:pt x="1185" y="1864"/>
                    <a:pt x="1183" y="1867"/>
                    <a:pt x="1180" y="1868"/>
                  </a:cubicBezTo>
                  <a:cubicBezTo>
                    <a:pt x="1172" y="1870"/>
                    <a:pt x="1164" y="1872"/>
                    <a:pt x="1156" y="1873"/>
                  </a:cubicBezTo>
                  <a:cubicBezTo>
                    <a:pt x="1156" y="1874"/>
                    <a:pt x="1155" y="1874"/>
                    <a:pt x="1155" y="1874"/>
                  </a:cubicBezTo>
                  <a:close/>
                  <a:moveTo>
                    <a:pt x="703" y="1864"/>
                  </a:moveTo>
                  <a:cubicBezTo>
                    <a:pt x="703" y="1864"/>
                    <a:pt x="702" y="1864"/>
                    <a:pt x="702" y="1864"/>
                  </a:cubicBezTo>
                  <a:cubicBezTo>
                    <a:pt x="694" y="1862"/>
                    <a:pt x="686" y="1860"/>
                    <a:pt x="679" y="1857"/>
                  </a:cubicBezTo>
                  <a:cubicBezTo>
                    <a:pt x="675" y="1856"/>
                    <a:pt x="674" y="1853"/>
                    <a:pt x="675" y="1850"/>
                  </a:cubicBezTo>
                  <a:cubicBezTo>
                    <a:pt x="675" y="1847"/>
                    <a:pt x="679" y="1845"/>
                    <a:pt x="682" y="1846"/>
                  </a:cubicBezTo>
                  <a:cubicBezTo>
                    <a:pt x="690" y="1848"/>
                    <a:pt x="697" y="1850"/>
                    <a:pt x="705" y="1852"/>
                  </a:cubicBezTo>
                  <a:cubicBezTo>
                    <a:pt x="708" y="1853"/>
                    <a:pt x="710" y="1856"/>
                    <a:pt x="709" y="1860"/>
                  </a:cubicBezTo>
                  <a:cubicBezTo>
                    <a:pt x="708" y="1862"/>
                    <a:pt x="706" y="1864"/>
                    <a:pt x="703" y="1864"/>
                  </a:cubicBezTo>
                  <a:close/>
                  <a:moveTo>
                    <a:pt x="1201" y="1862"/>
                  </a:moveTo>
                  <a:cubicBezTo>
                    <a:pt x="1199" y="1862"/>
                    <a:pt x="1196" y="1860"/>
                    <a:pt x="1196" y="1858"/>
                  </a:cubicBezTo>
                  <a:cubicBezTo>
                    <a:pt x="1195" y="1854"/>
                    <a:pt x="1196" y="1851"/>
                    <a:pt x="1200" y="1850"/>
                  </a:cubicBezTo>
                  <a:cubicBezTo>
                    <a:pt x="1207" y="1848"/>
                    <a:pt x="1215" y="1846"/>
                    <a:pt x="1223" y="1843"/>
                  </a:cubicBezTo>
                  <a:cubicBezTo>
                    <a:pt x="1226" y="1842"/>
                    <a:pt x="1229" y="1844"/>
                    <a:pt x="1230" y="1847"/>
                  </a:cubicBezTo>
                  <a:cubicBezTo>
                    <a:pt x="1231" y="1851"/>
                    <a:pt x="1229" y="1854"/>
                    <a:pt x="1226" y="1855"/>
                  </a:cubicBezTo>
                  <a:cubicBezTo>
                    <a:pt x="1218" y="1857"/>
                    <a:pt x="1211" y="1860"/>
                    <a:pt x="1203" y="1862"/>
                  </a:cubicBezTo>
                  <a:cubicBezTo>
                    <a:pt x="1202" y="1862"/>
                    <a:pt x="1202" y="1862"/>
                    <a:pt x="1201" y="1862"/>
                  </a:cubicBezTo>
                  <a:close/>
                  <a:moveTo>
                    <a:pt x="657" y="1850"/>
                  </a:moveTo>
                  <a:cubicBezTo>
                    <a:pt x="657" y="1850"/>
                    <a:pt x="656" y="1850"/>
                    <a:pt x="655" y="1850"/>
                  </a:cubicBezTo>
                  <a:cubicBezTo>
                    <a:pt x="648" y="1848"/>
                    <a:pt x="640" y="1845"/>
                    <a:pt x="633" y="1842"/>
                  </a:cubicBezTo>
                  <a:cubicBezTo>
                    <a:pt x="629" y="1841"/>
                    <a:pt x="628" y="1838"/>
                    <a:pt x="629" y="1835"/>
                  </a:cubicBezTo>
                  <a:cubicBezTo>
                    <a:pt x="630" y="1832"/>
                    <a:pt x="633" y="1830"/>
                    <a:pt x="637" y="1831"/>
                  </a:cubicBezTo>
                  <a:cubicBezTo>
                    <a:pt x="644" y="1834"/>
                    <a:pt x="652" y="1836"/>
                    <a:pt x="659" y="1839"/>
                  </a:cubicBezTo>
                  <a:cubicBezTo>
                    <a:pt x="662" y="1840"/>
                    <a:pt x="664" y="1843"/>
                    <a:pt x="663" y="1846"/>
                  </a:cubicBezTo>
                  <a:cubicBezTo>
                    <a:pt x="662" y="1849"/>
                    <a:pt x="660" y="1850"/>
                    <a:pt x="657" y="1850"/>
                  </a:cubicBezTo>
                  <a:close/>
                  <a:moveTo>
                    <a:pt x="1247" y="1848"/>
                  </a:moveTo>
                  <a:cubicBezTo>
                    <a:pt x="1245" y="1848"/>
                    <a:pt x="1242" y="1846"/>
                    <a:pt x="1241" y="1844"/>
                  </a:cubicBezTo>
                  <a:cubicBezTo>
                    <a:pt x="1240" y="1841"/>
                    <a:pt x="1242" y="1837"/>
                    <a:pt x="1245" y="1836"/>
                  </a:cubicBezTo>
                  <a:cubicBezTo>
                    <a:pt x="1253" y="1834"/>
                    <a:pt x="1260" y="1831"/>
                    <a:pt x="1268" y="1828"/>
                  </a:cubicBezTo>
                  <a:cubicBezTo>
                    <a:pt x="1271" y="1827"/>
                    <a:pt x="1274" y="1829"/>
                    <a:pt x="1275" y="1832"/>
                  </a:cubicBezTo>
                  <a:cubicBezTo>
                    <a:pt x="1277" y="1835"/>
                    <a:pt x="1275" y="1838"/>
                    <a:pt x="1272" y="1840"/>
                  </a:cubicBezTo>
                  <a:cubicBezTo>
                    <a:pt x="1264" y="1842"/>
                    <a:pt x="1257" y="1845"/>
                    <a:pt x="1249" y="1848"/>
                  </a:cubicBezTo>
                  <a:cubicBezTo>
                    <a:pt x="1248" y="1848"/>
                    <a:pt x="1248" y="1848"/>
                    <a:pt x="1247" y="1848"/>
                  </a:cubicBezTo>
                  <a:close/>
                  <a:moveTo>
                    <a:pt x="612" y="1834"/>
                  </a:moveTo>
                  <a:cubicBezTo>
                    <a:pt x="611" y="1834"/>
                    <a:pt x="611" y="1834"/>
                    <a:pt x="610" y="1834"/>
                  </a:cubicBezTo>
                  <a:cubicBezTo>
                    <a:pt x="602" y="1831"/>
                    <a:pt x="595" y="1828"/>
                    <a:pt x="587" y="1825"/>
                  </a:cubicBezTo>
                  <a:cubicBezTo>
                    <a:pt x="584" y="1824"/>
                    <a:pt x="583" y="1820"/>
                    <a:pt x="584" y="1817"/>
                  </a:cubicBezTo>
                  <a:cubicBezTo>
                    <a:pt x="585" y="1814"/>
                    <a:pt x="589" y="1813"/>
                    <a:pt x="592" y="1814"/>
                  </a:cubicBezTo>
                  <a:cubicBezTo>
                    <a:pt x="599" y="1817"/>
                    <a:pt x="607" y="1820"/>
                    <a:pt x="614" y="1823"/>
                  </a:cubicBezTo>
                  <a:cubicBezTo>
                    <a:pt x="617" y="1824"/>
                    <a:pt x="619" y="1827"/>
                    <a:pt x="618" y="1831"/>
                  </a:cubicBezTo>
                  <a:cubicBezTo>
                    <a:pt x="617" y="1833"/>
                    <a:pt x="614" y="1834"/>
                    <a:pt x="612" y="1834"/>
                  </a:cubicBezTo>
                  <a:close/>
                  <a:moveTo>
                    <a:pt x="1292" y="1831"/>
                  </a:moveTo>
                  <a:cubicBezTo>
                    <a:pt x="1290" y="1831"/>
                    <a:pt x="1288" y="1830"/>
                    <a:pt x="1287" y="1828"/>
                  </a:cubicBezTo>
                  <a:cubicBezTo>
                    <a:pt x="1285" y="1825"/>
                    <a:pt x="1287" y="1821"/>
                    <a:pt x="1290" y="1820"/>
                  </a:cubicBezTo>
                  <a:cubicBezTo>
                    <a:pt x="1297" y="1817"/>
                    <a:pt x="1305" y="1814"/>
                    <a:pt x="1312" y="1811"/>
                  </a:cubicBezTo>
                  <a:cubicBezTo>
                    <a:pt x="1315" y="1810"/>
                    <a:pt x="1319" y="1811"/>
                    <a:pt x="1320" y="1814"/>
                  </a:cubicBezTo>
                  <a:cubicBezTo>
                    <a:pt x="1321" y="1817"/>
                    <a:pt x="1320" y="1821"/>
                    <a:pt x="1317" y="1822"/>
                  </a:cubicBezTo>
                  <a:cubicBezTo>
                    <a:pt x="1309" y="1825"/>
                    <a:pt x="1302" y="1828"/>
                    <a:pt x="1294" y="1831"/>
                  </a:cubicBezTo>
                  <a:cubicBezTo>
                    <a:pt x="1294" y="1831"/>
                    <a:pt x="1293" y="1831"/>
                    <a:pt x="1292" y="1831"/>
                  </a:cubicBezTo>
                  <a:close/>
                  <a:moveTo>
                    <a:pt x="567" y="1816"/>
                  </a:moveTo>
                  <a:cubicBezTo>
                    <a:pt x="567" y="1816"/>
                    <a:pt x="566" y="1816"/>
                    <a:pt x="565" y="1816"/>
                  </a:cubicBezTo>
                  <a:cubicBezTo>
                    <a:pt x="558" y="1812"/>
                    <a:pt x="550" y="1809"/>
                    <a:pt x="543" y="1805"/>
                  </a:cubicBezTo>
                  <a:cubicBezTo>
                    <a:pt x="540" y="1804"/>
                    <a:pt x="539" y="1800"/>
                    <a:pt x="540" y="1797"/>
                  </a:cubicBezTo>
                  <a:cubicBezTo>
                    <a:pt x="542" y="1794"/>
                    <a:pt x="545" y="1793"/>
                    <a:pt x="548" y="1795"/>
                  </a:cubicBezTo>
                  <a:cubicBezTo>
                    <a:pt x="555" y="1798"/>
                    <a:pt x="563" y="1801"/>
                    <a:pt x="570" y="1805"/>
                  </a:cubicBezTo>
                  <a:cubicBezTo>
                    <a:pt x="573" y="1806"/>
                    <a:pt x="574" y="1809"/>
                    <a:pt x="573" y="1812"/>
                  </a:cubicBezTo>
                  <a:cubicBezTo>
                    <a:pt x="572" y="1815"/>
                    <a:pt x="570" y="1816"/>
                    <a:pt x="567" y="1816"/>
                  </a:cubicBezTo>
                  <a:close/>
                  <a:moveTo>
                    <a:pt x="1336" y="1813"/>
                  </a:moveTo>
                  <a:cubicBezTo>
                    <a:pt x="1334" y="1813"/>
                    <a:pt x="1332" y="1812"/>
                    <a:pt x="1331" y="1809"/>
                  </a:cubicBezTo>
                  <a:cubicBezTo>
                    <a:pt x="1330" y="1806"/>
                    <a:pt x="1331" y="1803"/>
                    <a:pt x="1334" y="1801"/>
                  </a:cubicBezTo>
                  <a:cubicBezTo>
                    <a:pt x="1341" y="1798"/>
                    <a:pt x="1348" y="1795"/>
                    <a:pt x="1355" y="1791"/>
                  </a:cubicBezTo>
                  <a:cubicBezTo>
                    <a:pt x="1358" y="1790"/>
                    <a:pt x="1362" y="1791"/>
                    <a:pt x="1363" y="1794"/>
                  </a:cubicBezTo>
                  <a:cubicBezTo>
                    <a:pt x="1365" y="1797"/>
                    <a:pt x="1364" y="1801"/>
                    <a:pt x="1361" y="1802"/>
                  </a:cubicBezTo>
                  <a:cubicBezTo>
                    <a:pt x="1353" y="1806"/>
                    <a:pt x="1346" y="1809"/>
                    <a:pt x="1339" y="1812"/>
                  </a:cubicBezTo>
                  <a:cubicBezTo>
                    <a:pt x="1338" y="1813"/>
                    <a:pt x="1337" y="1813"/>
                    <a:pt x="1336" y="1813"/>
                  </a:cubicBezTo>
                  <a:close/>
                  <a:moveTo>
                    <a:pt x="524" y="1795"/>
                  </a:moveTo>
                  <a:cubicBezTo>
                    <a:pt x="523" y="1795"/>
                    <a:pt x="522" y="1795"/>
                    <a:pt x="521" y="1795"/>
                  </a:cubicBezTo>
                  <a:cubicBezTo>
                    <a:pt x="514" y="1791"/>
                    <a:pt x="507" y="1787"/>
                    <a:pt x="500" y="1784"/>
                  </a:cubicBezTo>
                  <a:cubicBezTo>
                    <a:pt x="497" y="1782"/>
                    <a:pt x="496" y="1778"/>
                    <a:pt x="497" y="1776"/>
                  </a:cubicBezTo>
                  <a:cubicBezTo>
                    <a:pt x="499" y="1773"/>
                    <a:pt x="503" y="1771"/>
                    <a:pt x="506" y="1773"/>
                  </a:cubicBezTo>
                  <a:cubicBezTo>
                    <a:pt x="512" y="1777"/>
                    <a:pt x="520" y="1781"/>
                    <a:pt x="527" y="1784"/>
                  </a:cubicBezTo>
                  <a:cubicBezTo>
                    <a:pt x="530" y="1786"/>
                    <a:pt x="531" y="1789"/>
                    <a:pt x="529" y="1792"/>
                  </a:cubicBezTo>
                  <a:cubicBezTo>
                    <a:pt x="528" y="1794"/>
                    <a:pt x="526" y="1795"/>
                    <a:pt x="524" y="1795"/>
                  </a:cubicBezTo>
                  <a:close/>
                  <a:moveTo>
                    <a:pt x="1379" y="1792"/>
                  </a:moveTo>
                  <a:cubicBezTo>
                    <a:pt x="1377" y="1792"/>
                    <a:pt x="1375" y="1791"/>
                    <a:pt x="1374" y="1789"/>
                  </a:cubicBezTo>
                  <a:cubicBezTo>
                    <a:pt x="1373" y="1786"/>
                    <a:pt x="1374" y="1782"/>
                    <a:pt x="1377" y="1781"/>
                  </a:cubicBezTo>
                  <a:cubicBezTo>
                    <a:pt x="1384" y="1777"/>
                    <a:pt x="1391" y="1773"/>
                    <a:pt x="1398" y="1770"/>
                  </a:cubicBezTo>
                  <a:cubicBezTo>
                    <a:pt x="1401" y="1768"/>
                    <a:pt x="1404" y="1769"/>
                    <a:pt x="1406" y="1772"/>
                  </a:cubicBezTo>
                  <a:cubicBezTo>
                    <a:pt x="1407" y="1775"/>
                    <a:pt x="1406" y="1778"/>
                    <a:pt x="1403" y="1780"/>
                  </a:cubicBezTo>
                  <a:cubicBezTo>
                    <a:pt x="1396" y="1784"/>
                    <a:pt x="1389" y="1788"/>
                    <a:pt x="1382" y="1791"/>
                  </a:cubicBezTo>
                  <a:cubicBezTo>
                    <a:pt x="1381" y="1792"/>
                    <a:pt x="1380" y="1792"/>
                    <a:pt x="1379" y="1792"/>
                  </a:cubicBezTo>
                  <a:close/>
                  <a:moveTo>
                    <a:pt x="482" y="1773"/>
                  </a:moveTo>
                  <a:cubicBezTo>
                    <a:pt x="481" y="1773"/>
                    <a:pt x="480" y="1772"/>
                    <a:pt x="479" y="1772"/>
                  </a:cubicBezTo>
                  <a:cubicBezTo>
                    <a:pt x="472" y="1768"/>
                    <a:pt x="465" y="1764"/>
                    <a:pt x="458" y="1760"/>
                  </a:cubicBezTo>
                  <a:cubicBezTo>
                    <a:pt x="455" y="1758"/>
                    <a:pt x="454" y="1754"/>
                    <a:pt x="456" y="1751"/>
                  </a:cubicBezTo>
                  <a:cubicBezTo>
                    <a:pt x="458" y="1749"/>
                    <a:pt x="461" y="1748"/>
                    <a:pt x="464" y="1749"/>
                  </a:cubicBezTo>
                  <a:cubicBezTo>
                    <a:pt x="471" y="1753"/>
                    <a:pt x="478" y="1758"/>
                    <a:pt x="485" y="1761"/>
                  </a:cubicBezTo>
                  <a:cubicBezTo>
                    <a:pt x="488" y="1763"/>
                    <a:pt x="489" y="1767"/>
                    <a:pt x="487" y="1770"/>
                  </a:cubicBezTo>
                  <a:cubicBezTo>
                    <a:pt x="486" y="1772"/>
                    <a:pt x="484" y="1773"/>
                    <a:pt x="482" y="1773"/>
                  </a:cubicBezTo>
                  <a:close/>
                  <a:moveTo>
                    <a:pt x="1421" y="1769"/>
                  </a:moveTo>
                  <a:cubicBezTo>
                    <a:pt x="1419" y="1769"/>
                    <a:pt x="1417" y="1768"/>
                    <a:pt x="1416" y="1766"/>
                  </a:cubicBezTo>
                  <a:cubicBezTo>
                    <a:pt x="1415" y="1763"/>
                    <a:pt x="1416" y="1760"/>
                    <a:pt x="1418" y="1758"/>
                  </a:cubicBezTo>
                  <a:cubicBezTo>
                    <a:pt x="1425" y="1754"/>
                    <a:pt x="1432" y="1750"/>
                    <a:pt x="1439" y="1746"/>
                  </a:cubicBezTo>
                  <a:cubicBezTo>
                    <a:pt x="1442" y="1744"/>
                    <a:pt x="1445" y="1745"/>
                    <a:pt x="1447" y="1748"/>
                  </a:cubicBezTo>
                  <a:cubicBezTo>
                    <a:pt x="1449" y="1750"/>
                    <a:pt x="1448" y="1754"/>
                    <a:pt x="1445" y="1756"/>
                  </a:cubicBezTo>
                  <a:cubicBezTo>
                    <a:pt x="1438" y="1760"/>
                    <a:pt x="1431" y="1764"/>
                    <a:pt x="1424" y="1768"/>
                  </a:cubicBezTo>
                  <a:cubicBezTo>
                    <a:pt x="1423" y="1769"/>
                    <a:pt x="1422" y="1769"/>
                    <a:pt x="1421" y="1769"/>
                  </a:cubicBezTo>
                  <a:close/>
                  <a:moveTo>
                    <a:pt x="441" y="1748"/>
                  </a:moveTo>
                  <a:cubicBezTo>
                    <a:pt x="439" y="1748"/>
                    <a:pt x="438" y="1747"/>
                    <a:pt x="437" y="1747"/>
                  </a:cubicBezTo>
                  <a:cubicBezTo>
                    <a:pt x="431" y="1743"/>
                    <a:pt x="424" y="1738"/>
                    <a:pt x="417" y="1734"/>
                  </a:cubicBezTo>
                  <a:cubicBezTo>
                    <a:pt x="414" y="1732"/>
                    <a:pt x="414" y="1728"/>
                    <a:pt x="416" y="1725"/>
                  </a:cubicBezTo>
                  <a:cubicBezTo>
                    <a:pt x="417" y="1722"/>
                    <a:pt x="421" y="1722"/>
                    <a:pt x="424" y="1724"/>
                  </a:cubicBezTo>
                  <a:cubicBezTo>
                    <a:pt x="430" y="1728"/>
                    <a:pt x="437" y="1732"/>
                    <a:pt x="444" y="1737"/>
                  </a:cubicBezTo>
                  <a:cubicBezTo>
                    <a:pt x="447" y="1739"/>
                    <a:pt x="447" y="1742"/>
                    <a:pt x="446" y="1745"/>
                  </a:cubicBezTo>
                  <a:cubicBezTo>
                    <a:pt x="444" y="1747"/>
                    <a:pt x="443" y="1748"/>
                    <a:pt x="441" y="1748"/>
                  </a:cubicBezTo>
                  <a:close/>
                  <a:moveTo>
                    <a:pt x="1462" y="1744"/>
                  </a:moveTo>
                  <a:cubicBezTo>
                    <a:pt x="1460" y="1744"/>
                    <a:pt x="1458" y="1743"/>
                    <a:pt x="1457" y="1741"/>
                  </a:cubicBezTo>
                  <a:cubicBezTo>
                    <a:pt x="1455" y="1738"/>
                    <a:pt x="1456" y="1735"/>
                    <a:pt x="1459" y="1733"/>
                  </a:cubicBezTo>
                  <a:cubicBezTo>
                    <a:pt x="1466" y="1729"/>
                    <a:pt x="1472" y="1724"/>
                    <a:pt x="1479" y="1720"/>
                  </a:cubicBezTo>
                  <a:cubicBezTo>
                    <a:pt x="1481" y="1718"/>
                    <a:pt x="1485" y="1718"/>
                    <a:pt x="1487" y="1721"/>
                  </a:cubicBezTo>
                  <a:cubicBezTo>
                    <a:pt x="1489" y="1724"/>
                    <a:pt x="1488" y="1728"/>
                    <a:pt x="1485" y="1730"/>
                  </a:cubicBezTo>
                  <a:cubicBezTo>
                    <a:pt x="1479" y="1734"/>
                    <a:pt x="1472" y="1739"/>
                    <a:pt x="1465" y="1743"/>
                  </a:cubicBezTo>
                  <a:cubicBezTo>
                    <a:pt x="1464" y="1744"/>
                    <a:pt x="1463" y="1744"/>
                    <a:pt x="1462" y="1744"/>
                  </a:cubicBezTo>
                  <a:close/>
                  <a:moveTo>
                    <a:pt x="401" y="1721"/>
                  </a:moveTo>
                  <a:cubicBezTo>
                    <a:pt x="400" y="1721"/>
                    <a:pt x="398" y="1720"/>
                    <a:pt x="397" y="1720"/>
                  </a:cubicBezTo>
                  <a:cubicBezTo>
                    <a:pt x="391" y="1715"/>
                    <a:pt x="384" y="1710"/>
                    <a:pt x="378" y="1705"/>
                  </a:cubicBezTo>
                  <a:cubicBezTo>
                    <a:pt x="375" y="1703"/>
                    <a:pt x="375" y="1700"/>
                    <a:pt x="377" y="1697"/>
                  </a:cubicBezTo>
                  <a:cubicBezTo>
                    <a:pt x="379" y="1694"/>
                    <a:pt x="382" y="1694"/>
                    <a:pt x="385" y="1696"/>
                  </a:cubicBezTo>
                  <a:cubicBezTo>
                    <a:pt x="391" y="1701"/>
                    <a:pt x="398" y="1705"/>
                    <a:pt x="404" y="1710"/>
                  </a:cubicBezTo>
                  <a:cubicBezTo>
                    <a:pt x="407" y="1712"/>
                    <a:pt x="408" y="1716"/>
                    <a:pt x="406" y="1718"/>
                  </a:cubicBezTo>
                  <a:cubicBezTo>
                    <a:pt x="405" y="1720"/>
                    <a:pt x="403" y="1721"/>
                    <a:pt x="401" y="1721"/>
                  </a:cubicBezTo>
                  <a:close/>
                  <a:moveTo>
                    <a:pt x="1502" y="1717"/>
                  </a:moveTo>
                  <a:cubicBezTo>
                    <a:pt x="1500" y="1717"/>
                    <a:pt x="1498" y="1716"/>
                    <a:pt x="1497" y="1714"/>
                  </a:cubicBezTo>
                  <a:cubicBezTo>
                    <a:pt x="1495" y="1712"/>
                    <a:pt x="1495" y="1708"/>
                    <a:pt x="1498" y="1706"/>
                  </a:cubicBezTo>
                  <a:cubicBezTo>
                    <a:pt x="1504" y="1701"/>
                    <a:pt x="1511" y="1697"/>
                    <a:pt x="1517" y="1692"/>
                  </a:cubicBezTo>
                  <a:cubicBezTo>
                    <a:pt x="1520" y="1690"/>
                    <a:pt x="1524" y="1690"/>
                    <a:pt x="1526" y="1693"/>
                  </a:cubicBezTo>
                  <a:cubicBezTo>
                    <a:pt x="1528" y="1695"/>
                    <a:pt x="1527" y="1699"/>
                    <a:pt x="1524" y="1701"/>
                  </a:cubicBezTo>
                  <a:cubicBezTo>
                    <a:pt x="1518" y="1706"/>
                    <a:pt x="1512" y="1711"/>
                    <a:pt x="1505" y="1716"/>
                  </a:cubicBezTo>
                  <a:cubicBezTo>
                    <a:pt x="1504" y="1716"/>
                    <a:pt x="1503" y="1717"/>
                    <a:pt x="1502" y="1717"/>
                  </a:cubicBezTo>
                  <a:close/>
                  <a:moveTo>
                    <a:pt x="362" y="1692"/>
                  </a:moveTo>
                  <a:cubicBezTo>
                    <a:pt x="361" y="1692"/>
                    <a:pt x="360" y="1691"/>
                    <a:pt x="359" y="1691"/>
                  </a:cubicBezTo>
                  <a:cubicBezTo>
                    <a:pt x="352" y="1686"/>
                    <a:pt x="346" y="1680"/>
                    <a:pt x="340" y="1675"/>
                  </a:cubicBezTo>
                  <a:cubicBezTo>
                    <a:pt x="337" y="1673"/>
                    <a:pt x="337" y="1669"/>
                    <a:pt x="339" y="1667"/>
                  </a:cubicBezTo>
                  <a:cubicBezTo>
                    <a:pt x="341" y="1664"/>
                    <a:pt x="345" y="1664"/>
                    <a:pt x="348" y="1666"/>
                  </a:cubicBezTo>
                  <a:cubicBezTo>
                    <a:pt x="354" y="1671"/>
                    <a:pt x="360" y="1676"/>
                    <a:pt x="366" y="1681"/>
                  </a:cubicBezTo>
                  <a:cubicBezTo>
                    <a:pt x="369" y="1683"/>
                    <a:pt x="369" y="1687"/>
                    <a:pt x="367" y="1690"/>
                  </a:cubicBezTo>
                  <a:cubicBezTo>
                    <a:pt x="366" y="1691"/>
                    <a:pt x="364" y="1692"/>
                    <a:pt x="362" y="1692"/>
                  </a:cubicBezTo>
                  <a:close/>
                  <a:moveTo>
                    <a:pt x="1540" y="1688"/>
                  </a:moveTo>
                  <a:cubicBezTo>
                    <a:pt x="1538" y="1688"/>
                    <a:pt x="1536" y="1687"/>
                    <a:pt x="1535" y="1685"/>
                  </a:cubicBezTo>
                  <a:cubicBezTo>
                    <a:pt x="1533" y="1683"/>
                    <a:pt x="1533" y="1679"/>
                    <a:pt x="1536" y="1677"/>
                  </a:cubicBezTo>
                  <a:cubicBezTo>
                    <a:pt x="1542" y="1672"/>
                    <a:pt x="1548" y="1667"/>
                    <a:pt x="1554" y="1662"/>
                  </a:cubicBezTo>
                  <a:cubicBezTo>
                    <a:pt x="1557" y="1660"/>
                    <a:pt x="1561" y="1660"/>
                    <a:pt x="1563" y="1662"/>
                  </a:cubicBezTo>
                  <a:cubicBezTo>
                    <a:pt x="1565" y="1665"/>
                    <a:pt x="1565" y="1669"/>
                    <a:pt x="1562" y="1671"/>
                  </a:cubicBezTo>
                  <a:cubicBezTo>
                    <a:pt x="1556" y="1676"/>
                    <a:pt x="1550" y="1681"/>
                    <a:pt x="1543" y="1686"/>
                  </a:cubicBezTo>
                  <a:cubicBezTo>
                    <a:pt x="1542" y="1687"/>
                    <a:pt x="1541" y="1688"/>
                    <a:pt x="1540" y="1688"/>
                  </a:cubicBezTo>
                  <a:close/>
                  <a:moveTo>
                    <a:pt x="326" y="1661"/>
                  </a:moveTo>
                  <a:cubicBezTo>
                    <a:pt x="324" y="1661"/>
                    <a:pt x="323" y="1661"/>
                    <a:pt x="322" y="1660"/>
                  </a:cubicBezTo>
                  <a:cubicBezTo>
                    <a:pt x="316" y="1654"/>
                    <a:pt x="310" y="1649"/>
                    <a:pt x="304" y="1643"/>
                  </a:cubicBezTo>
                  <a:cubicBezTo>
                    <a:pt x="301" y="1641"/>
                    <a:pt x="301" y="1637"/>
                    <a:pt x="303" y="1635"/>
                  </a:cubicBezTo>
                  <a:cubicBezTo>
                    <a:pt x="306" y="1632"/>
                    <a:pt x="310" y="1632"/>
                    <a:pt x="312" y="1635"/>
                  </a:cubicBezTo>
                  <a:cubicBezTo>
                    <a:pt x="318" y="1640"/>
                    <a:pt x="324" y="1645"/>
                    <a:pt x="330" y="1651"/>
                  </a:cubicBezTo>
                  <a:cubicBezTo>
                    <a:pt x="332" y="1653"/>
                    <a:pt x="332" y="1657"/>
                    <a:pt x="330" y="1659"/>
                  </a:cubicBezTo>
                  <a:cubicBezTo>
                    <a:pt x="329" y="1660"/>
                    <a:pt x="327" y="1661"/>
                    <a:pt x="326" y="1661"/>
                  </a:cubicBezTo>
                  <a:close/>
                  <a:moveTo>
                    <a:pt x="1576" y="1657"/>
                  </a:moveTo>
                  <a:cubicBezTo>
                    <a:pt x="1575" y="1657"/>
                    <a:pt x="1573" y="1656"/>
                    <a:pt x="1572" y="1655"/>
                  </a:cubicBezTo>
                  <a:cubicBezTo>
                    <a:pt x="1570" y="1652"/>
                    <a:pt x="1570" y="1648"/>
                    <a:pt x="1572" y="1646"/>
                  </a:cubicBezTo>
                  <a:cubicBezTo>
                    <a:pt x="1578" y="1641"/>
                    <a:pt x="1584" y="1635"/>
                    <a:pt x="1590" y="1630"/>
                  </a:cubicBezTo>
                  <a:cubicBezTo>
                    <a:pt x="1592" y="1628"/>
                    <a:pt x="1596" y="1628"/>
                    <a:pt x="1598" y="1630"/>
                  </a:cubicBezTo>
                  <a:cubicBezTo>
                    <a:pt x="1601" y="1633"/>
                    <a:pt x="1600" y="1636"/>
                    <a:pt x="1598" y="1639"/>
                  </a:cubicBezTo>
                  <a:cubicBezTo>
                    <a:pt x="1592" y="1644"/>
                    <a:pt x="1586" y="1650"/>
                    <a:pt x="1580" y="1655"/>
                  </a:cubicBezTo>
                  <a:cubicBezTo>
                    <a:pt x="1579" y="1656"/>
                    <a:pt x="1578" y="1657"/>
                    <a:pt x="1576" y="1657"/>
                  </a:cubicBezTo>
                  <a:close/>
                  <a:moveTo>
                    <a:pt x="290" y="1628"/>
                  </a:moveTo>
                  <a:cubicBezTo>
                    <a:pt x="289" y="1628"/>
                    <a:pt x="287" y="1628"/>
                    <a:pt x="286" y="1627"/>
                  </a:cubicBezTo>
                  <a:cubicBezTo>
                    <a:pt x="281" y="1621"/>
                    <a:pt x="275" y="1615"/>
                    <a:pt x="269" y="1610"/>
                  </a:cubicBezTo>
                  <a:cubicBezTo>
                    <a:pt x="267" y="1607"/>
                    <a:pt x="267" y="1603"/>
                    <a:pt x="269" y="1601"/>
                  </a:cubicBezTo>
                  <a:cubicBezTo>
                    <a:pt x="272" y="1599"/>
                    <a:pt x="276" y="1599"/>
                    <a:pt x="278" y="1601"/>
                  </a:cubicBezTo>
                  <a:cubicBezTo>
                    <a:pt x="283" y="1607"/>
                    <a:pt x="289" y="1613"/>
                    <a:pt x="295" y="1618"/>
                  </a:cubicBezTo>
                  <a:cubicBezTo>
                    <a:pt x="297" y="1620"/>
                    <a:pt x="297" y="1624"/>
                    <a:pt x="295" y="1627"/>
                  </a:cubicBezTo>
                  <a:cubicBezTo>
                    <a:pt x="294" y="1628"/>
                    <a:pt x="292" y="1628"/>
                    <a:pt x="290" y="1628"/>
                  </a:cubicBezTo>
                  <a:close/>
                  <a:moveTo>
                    <a:pt x="1611" y="1624"/>
                  </a:moveTo>
                  <a:cubicBezTo>
                    <a:pt x="1610" y="1624"/>
                    <a:pt x="1608" y="1623"/>
                    <a:pt x="1607" y="1622"/>
                  </a:cubicBezTo>
                  <a:cubicBezTo>
                    <a:pt x="1605" y="1620"/>
                    <a:pt x="1605" y="1616"/>
                    <a:pt x="1607" y="1613"/>
                  </a:cubicBezTo>
                  <a:cubicBezTo>
                    <a:pt x="1613" y="1608"/>
                    <a:pt x="1618" y="1602"/>
                    <a:pt x="1624" y="1596"/>
                  </a:cubicBezTo>
                  <a:cubicBezTo>
                    <a:pt x="1626" y="1594"/>
                    <a:pt x="1630" y="1594"/>
                    <a:pt x="1632" y="1596"/>
                  </a:cubicBezTo>
                  <a:cubicBezTo>
                    <a:pt x="1635" y="1599"/>
                    <a:pt x="1635" y="1602"/>
                    <a:pt x="1632" y="1605"/>
                  </a:cubicBezTo>
                  <a:cubicBezTo>
                    <a:pt x="1627" y="1610"/>
                    <a:pt x="1621" y="1616"/>
                    <a:pt x="1615" y="1622"/>
                  </a:cubicBezTo>
                  <a:cubicBezTo>
                    <a:pt x="1614" y="1623"/>
                    <a:pt x="1613" y="1624"/>
                    <a:pt x="1611" y="1624"/>
                  </a:cubicBezTo>
                  <a:close/>
                  <a:moveTo>
                    <a:pt x="257" y="1594"/>
                  </a:moveTo>
                  <a:cubicBezTo>
                    <a:pt x="255" y="1594"/>
                    <a:pt x="254" y="1593"/>
                    <a:pt x="253" y="1592"/>
                  </a:cubicBezTo>
                  <a:cubicBezTo>
                    <a:pt x="247" y="1586"/>
                    <a:pt x="242" y="1580"/>
                    <a:pt x="236" y="1574"/>
                  </a:cubicBezTo>
                  <a:cubicBezTo>
                    <a:pt x="234" y="1572"/>
                    <a:pt x="234" y="1568"/>
                    <a:pt x="237" y="1566"/>
                  </a:cubicBezTo>
                  <a:cubicBezTo>
                    <a:pt x="239" y="1564"/>
                    <a:pt x="243" y="1564"/>
                    <a:pt x="245" y="1566"/>
                  </a:cubicBezTo>
                  <a:cubicBezTo>
                    <a:pt x="251" y="1572"/>
                    <a:pt x="256" y="1578"/>
                    <a:pt x="261" y="1584"/>
                  </a:cubicBezTo>
                  <a:cubicBezTo>
                    <a:pt x="264" y="1586"/>
                    <a:pt x="264" y="1590"/>
                    <a:pt x="261" y="1592"/>
                  </a:cubicBezTo>
                  <a:cubicBezTo>
                    <a:pt x="260" y="1594"/>
                    <a:pt x="258" y="1594"/>
                    <a:pt x="257" y="1594"/>
                  </a:cubicBezTo>
                  <a:close/>
                  <a:moveTo>
                    <a:pt x="1644" y="1589"/>
                  </a:moveTo>
                  <a:cubicBezTo>
                    <a:pt x="1643" y="1589"/>
                    <a:pt x="1641" y="1589"/>
                    <a:pt x="1640" y="1587"/>
                  </a:cubicBezTo>
                  <a:cubicBezTo>
                    <a:pt x="1638" y="1585"/>
                    <a:pt x="1638" y="1581"/>
                    <a:pt x="1640" y="1579"/>
                  </a:cubicBezTo>
                  <a:cubicBezTo>
                    <a:pt x="1645" y="1573"/>
                    <a:pt x="1651" y="1567"/>
                    <a:pt x="1656" y="1561"/>
                  </a:cubicBezTo>
                  <a:cubicBezTo>
                    <a:pt x="1658" y="1559"/>
                    <a:pt x="1662" y="1558"/>
                    <a:pt x="1664" y="1561"/>
                  </a:cubicBezTo>
                  <a:cubicBezTo>
                    <a:pt x="1667" y="1563"/>
                    <a:pt x="1667" y="1567"/>
                    <a:pt x="1665" y="1569"/>
                  </a:cubicBezTo>
                  <a:cubicBezTo>
                    <a:pt x="1660" y="1575"/>
                    <a:pt x="1654" y="1581"/>
                    <a:pt x="1649" y="1587"/>
                  </a:cubicBezTo>
                  <a:cubicBezTo>
                    <a:pt x="1648" y="1588"/>
                    <a:pt x="1646" y="1589"/>
                    <a:pt x="1644" y="1589"/>
                  </a:cubicBezTo>
                  <a:close/>
                  <a:moveTo>
                    <a:pt x="225" y="1558"/>
                  </a:moveTo>
                  <a:cubicBezTo>
                    <a:pt x="224" y="1558"/>
                    <a:pt x="222" y="1557"/>
                    <a:pt x="221" y="1556"/>
                  </a:cubicBezTo>
                  <a:cubicBezTo>
                    <a:pt x="216" y="1550"/>
                    <a:pt x="210" y="1543"/>
                    <a:pt x="205" y="1537"/>
                  </a:cubicBezTo>
                  <a:cubicBezTo>
                    <a:pt x="203" y="1535"/>
                    <a:pt x="204" y="1531"/>
                    <a:pt x="206" y="1529"/>
                  </a:cubicBezTo>
                  <a:cubicBezTo>
                    <a:pt x="209" y="1527"/>
                    <a:pt x="213" y="1527"/>
                    <a:pt x="215" y="1530"/>
                  </a:cubicBezTo>
                  <a:cubicBezTo>
                    <a:pt x="220" y="1536"/>
                    <a:pt x="225" y="1542"/>
                    <a:pt x="230" y="1548"/>
                  </a:cubicBezTo>
                  <a:cubicBezTo>
                    <a:pt x="232" y="1551"/>
                    <a:pt x="232" y="1555"/>
                    <a:pt x="229" y="1557"/>
                  </a:cubicBezTo>
                  <a:cubicBezTo>
                    <a:pt x="228" y="1558"/>
                    <a:pt x="227" y="1558"/>
                    <a:pt x="225" y="1558"/>
                  </a:cubicBezTo>
                  <a:close/>
                  <a:moveTo>
                    <a:pt x="1676" y="1553"/>
                  </a:moveTo>
                  <a:cubicBezTo>
                    <a:pt x="1674" y="1553"/>
                    <a:pt x="1673" y="1552"/>
                    <a:pt x="1672" y="1551"/>
                  </a:cubicBezTo>
                  <a:cubicBezTo>
                    <a:pt x="1669" y="1549"/>
                    <a:pt x="1669" y="1546"/>
                    <a:pt x="1671" y="1543"/>
                  </a:cubicBezTo>
                  <a:cubicBezTo>
                    <a:pt x="1676" y="1537"/>
                    <a:pt x="1681" y="1531"/>
                    <a:pt x="1686" y="1524"/>
                  </a:cubicBezTo>
                  <a:cubicBezTo>
                    <a:pt x="1688" y="1522"/>
                    <a:pt x="1692" y="1521"/>
                    <a:pt x="1695" y="1523"/>
                  </a:cubicBezTo>
                  <a:cubicBezTo>
                    <a:pt x="1697" y="1525"/>
                    <a:pt x="1698" y="1529"/>
                    <a:pt x="1696" y="1532"/>
                  </a:cubicBezTo>
                  <a:cubicBezTo>
                    <a:pt x="1691" y="1538"/>
                    <a:pt x="1685" y="1544"/>
                    <a:pt x="1680" y="1551"/>
                  </a:cubicBezTo>
                  <a:cubicBezTo>
                    <a:pt x="1679" y="1552"/>
                    <a:pt x="1678" y="1553"/>
                    <a:pt x="1676" y="1553"/>
                  </a:cubicBezTo>
                  <a:close/>
                  <a:moveTo>
                    <a:pt x="196" y="1521"/>
                  </a:moveTo>
                  <a:cubicBezTo>
                    <a:pt x="194" y="1521"/>
                    <a:pt x="192" y="1520"/>
                    <a:pt x="191" y="1518"/>
                  </a:cubicBezTo>
                  <a:cubicBezTo>
                    <a:pt x="186" y="1512"/>
                    <a:pt x="181" y="1505"/>
                    <a:pt x="176" y="1499"/>
                  </a:cubicBezTo>
                  <a:cubicBezTo>
                    <a:pt x="175" y="1496"/>
                    <a:pt x="175" y="1492"/>
                    <a:pt x="178" y="1490"/>
                  </a:cubicBezTo>
                  <a:cubicBezTo>
                    <a:pt x="181" y="1488"/>
                    <a:pt x="184" y="1489"/>
                    <a:pt x="186" y="1492"/>
                  </a:cubicBezTo>
                  <a:cubicBezTo>
                    <a:pt x="191" y="1498"/>
                    <a:pt x="196" y="1505"/>
                    <a:pt x="200" y="1511"/>
                  </a:cubicBezTo>
                  <a:cubicBezTo>
                    <a:pt x="202" y="1514"/>
                    <a:pt x="202" y="1517"/>
                    <a:pt x="199" y="1519"/>
                  </a:cubicBezTo>
                  <a:cubicBezTo>
                    <a:pt x="198" y="1520"/>
                    <a:pt x="197" y="1521"/>
                    <a:pt x="196" y="1521"/>
                  </a:cubicBezTo>
                  <a:close/>
                  <a:moveTo>
                    <a:pt x="1705" y="1515"/>
                  </a:moveTo>
                  <a:cubicBezTo>
                    <a:pt x="1704" y="1515"/>
                    <a:pt x="1703" y="1515"/>
                    <a:pt x="1702" y="1514"/>
                  </a:cubicBezTo>
                  <a:cubicBezTo>
                    <a:pt x="1699" y="1512"/>
                    <a:pt x="1699" y="1508"/>
                    <a:pt x="1701" y="1505"/>
                  </a:cubicBezTo>
                  <a:cubicBezTo>
                    <a:pt x="1705" y="1499"/>
                    <a:pt x="1710" y="1493"/>
                    <a:pt x="1715" y="1486"/>
                  </a:cubicBezTo>
                  <a:cubicBezTo>
                    <a:pt x="1716" y="1483"/>
                    <a:pt x="1720" y="1483"/>
                    <a:pt x="1723" y="1485"/>
                  </a:cubicBezTo>
                  <a:cubicBezTo>
                    <a:pt x="1726" y="1486"/>
                    <a:pt x="1726" y="1490"/>
                    <a:pt x="1724" y="1493"/>
                  </a:cubicBezTo>
                  <a:cubicBezTo>
                    <a:pt x="1720" y="1500"/>
                    <a:pt x="1715" y="1506"/>
                    <a:pt x="1710" y="1513"/>
                  </a:cubicBezTo>
                  <a:cubicBezTo>
                    <a:pt x="1709" y="1514"/>
                    <a:pt x="1707" y="1515"/>
                    <a:pt x="1705" y="1515"/>
                  </a:cubicBezTo>
                  <a:close/>
                  <a:moveTo>
                    <a:pt x="168" y="1482"/>
                  </a:moveTo>
                  <a:cubicBezTo>
                    <a:pt x="166" y="1482"/>
                    <a:pt x="164" y="1481"/>
                    <a:pt x="163" y="1479"/>
                  </a:cubicBezTo>
                  <a:cubicBezTo>
                    <a:pt x="158" y="1472"/>
                    <a:pt x="154" y="1465"/>
                    <a:pt x="149" y="1459"/>
                  </a:cubicBezTo>
                  <a:cubicBezTo>
                    <a:pt x="148" y="1456"/>
                    <a:pt x="148" y="1452"/>
                    <a:pt x="151" y="1450"/>
                  </a:cubicBezTo>
                  <a:cubicBezTo>
                    <a:pt x="154" y="1449"/>
                    <a:pt x="158" y="1449"/>
                    <a:pt x="160" y="1452"/>
                  </a:cubicBezTo>
                  <a:cubicBezTo>
                    <a:pt x="164" y="1459"/>
                    <a:pt x="168" y="1466"/>
                    <a:pt x="173" y="1472"/>
                  </a:cubicBezTo>
                  <a:cubicBezTo>
                    <a:pt x="174" y="1475"/>
                    <a:pt x="174" y="1479"/>
                    <a:pt x="171" y="1480"/>
                  </a:cubicBezTo>
                  <a:cubicBezTo>
                    <a:pt x="170" y="1481"/>
                    <a:pt x="169" y="1482"/>
                    <a:pt x="168" y="1482"/>
                  </a:cubicBezTo>
                  <a:close/>
                  <a:moveTo>
                    <a:pt x="1733" y="1476"/>
                  </a:moveTo>
                  <a:cubicBezTo>
                    <a:pt x="1732" y="1476"/>
                    <a:pt x="1731" y="1475"/>
                    <a:pt x="1730" y="1475"/>
                  </a:cubicBezTo>
                  <a:cubicBezTo>
                    <a:pt x="1727" y="1473"/>
                    <a:pt x="1726" y="1469"/>
                    <a:pt x="1728" y="1466"/>
                  </a:cubicBezTo>
                  <a:cubicBezTo>
                    <a:pt x="1732" y="1460"/>
                    <a:pt x="1737" y="1453"/>
                    <a:pt x="1741" y="1446"/>
                  </a:cubicBezTo>
                  <a:cubicBezTo>
                    <a:pt x="1743" y="1443"/>
                    <a:pt x="1746" y="1443"/>
                    <a:pt x="1749" y="1444"/>
                  </a:cubicBezTo>
                  <a:cubicBezTo>
                    <a:pt x="1752" y="1446"/>
                    <a:pt x="1753" y="1450"/>
                    <a:pt x="1751" y="1453"/>
                  </a:cubicBezTo>
                  <a:cubicBezTo>
                    <a:pt x="1747" y="1460"/>
                    <a:pt x="1742" y="1466"/>
                    <a:pt x="1738" y="1473"/>
                  </a:cubicBezTo>
                  <a:cubicBezTo>
                    <a:pt x="1737" y="1475"/>
                    <a:pt x="1735" y="1476"/>
                    <a:pt x="1733" y="1476"/>
                  </a:cubicBezTo>
                  <a:close/>
                  <a:moveTo>
                    <a:pt x="142" y="1441"/>
                  </a:moveTo>
                  <a:cubicBezTo>
                    <a:pt x="140" y="1441"/>
                    <a:pt x="138" y="1440"/>
                    <a:pt x="137" y="1438"/>
                  </a:cubicBezTo>
                  <a:cubicBezTo>
                    <a:pt x="133" y="1431"/>
                    <a:pt x="128" y="1424"/>
                    <a:pt x="124" y="1417"/>
                  </a:cubicBezTo>
                  <a:cubicBezTo>
                    <a:pt x="123" y="1415"/>
                    <a:pt x="124" y="1411"/>
                    <a:pt x="127" y="1409"/>
                  </a:cubicBezTo>
                  <a:cubicBezTo>
                    <a:pt x="130" y="1408"/>
                    <a:pt x="133" y="1409"/>
                    <a:pt x="135" y="1412"/>
                  </a:cubicBezTo>
                  <a:cubicBezTo>
                    <a:pt x="139" y="1418"/>
                    <a:pt x="143" y="1425"/>
                    <a:pt x="147" y="1432"/>
                  </a:cubicBezTo>
                  <a:cubicBezTo>
                    <a:pt x="149" y="1435"/>
                    <a:pt x="148" y="1439"/>
                    <a:pt x="145" y="1440"/>
                  </a:cubicBezTo>
                  <a:cubicBezTo>
                    <a:pt x="144" y="1441"/>
                    <a:pt x="143" y="1441"/>
                    <a:pt x="142" y="1441"/>
                  </a:cubicBezTo>
                  <a:close/>
                  <a:moveTo>
                    <a:pt x="1759" y="1435"/>
                  </a:moveTo>
                  <a:cubicBezTo>
                    <a:pt x="1758" y="1435"/>
                    <a:pt x="1757" y="1435"/>
                    <a:pt x="1756" y="1434"/>
                  </a:cubicBezTo>
                  <a:cubicBezTo>
                    <a:pt x="1753" y="1432"/>
                    <a:pt x="1752" y="1429"/>
                    <a:pt x="1753" y="1426"/>
                  </a:cubicBezTo>
                  <a:cubicBezTo>
                    <a:pt x="1758" y="1419"/>
                    <a:pt x="1762" y="1412"/>
                    <a:pt x="1765" y="1405"/>
                  </a:cubicBezTo>
                  <a:cubicBezTo>
                    <a:pt x="1767" y="1402"/>
                    <a:pt x="1771" y="1401"/>
                    <a:pt x="1774" y="1403"/>
                  </a:cubicBezTo>
                  <a:cubicBezTo>
                    <a:pt x="1776" y="1405"/>
                    <a:pt x="1777" y="1408"/>
                    <a:pt x="1776" y="1411"/>
                  </a:cubicBezTo>
                  <a:cubicBezTo>
                    <a:pt x="1772" y="1418"/>
                    <a:pt x="1768" y="1425"/>
                    <a:pt x="1764" y="1432"/>
                  </a:cubicBezTo>
                  <a:cubicBezTo>
                    <a:pt x="1763" y="1434"/>
                    <a:pt x="1761" y="1435"/>
                    <a:pt x="1759" y="1435"/>
                  </a:cubicBezTo>
                  <a:close/>
                  <a:moveTo>
                    <a:pt x="118" y="1400"/>
                  </a:moveTo>
                  <a:cubicBezTo>
                    <a:pt x="116" y="1400"/>
                    <a:pt x="114" y="1398"/>
                    <a:pt x="113" y="1396"/>
                  </a:cubicBezTo>
                  <a:cubicBezTo>
                    <a:pt x="109" y="1389"/>
                    <a:pt x="105" y="1382"/>
                    <a:pt x="102" y="1375"/>
                  </a:cubicBezTo>
                  <a:cubicBezTo>
                    <a:pt x="100" y="1372"/>
                    <a:pt x="101" y="1368"/>
                    <a:pt x="104" y="1367"/>
                  </a:cubicBezTo>
                  <a:cubicBezTo>
                    <a:pt x="107" y="1366"/>
                    <a:pt x="111" y="1367"/>
                    <a:pt x="112" y="1370"/>
                  </a:cubicBezTo>
                  <a:cubicBezTo>
                    <a:pt x="116" y="1377"/>
                    <a:pt x="120" y="1384"/>
                    <a:pt x="123" y="1391"/>
                  </a:cubicBezTo>
                  <a:cubicBezTo>
                    <a:pt x="125" y="1394"/>
                    <a:pt x="124" y="1397"/>
                    <a:pt x="121" y="1399"/>
                  </a:cubicBezTo>
                  <a:cubicBezTo>
                    <a:pt x="120" y="1399"/>
                    <a:pt x="119" y="1400"/>
                    <a:pt x="118" y="1400"/>
                  </a:cubicBezTo>
                  <a:close/>
                  <a:moveTo>
                    <a:pt x="1782" y="1393"/>
                  </a:moveTo>
                  <a:cubicBezTo>
                    <a:pt x="1781" y="1393"/>
                    <a:pt x="1780" y="1393"/>
                    <a:pt x="1779" y="1392"/>
                  </a:cubicBezTo>
                  <a:cubicBezTo>
                    <a:pt x="1776" y="1391"/>
                    <a:pt x="1775" y="1387"/>
                    <a:pt x="1777" y="1384"/>
                  </a:cubicBezTo>
                  <a:cubicBezTo>
                    <a:pt x="1781" y="1377"/>
                    <a:pt x="1784" y="1370"/>
                    <a:pt x="1788" y="1363"/>
                  </a:cubicBezTo>
                  <a:cubicBezTo>
                    <a:pt x="1789" y="1360"/>
                    <a:pt x="1793" y="1359"/>
                    <a:pt x="1796" y="1360"/>
                  </a:cubicBezTo>
                  <a:cubicBezTo>
                    <a:pt x="1799" y="1362"/>
                    <a:pt x="1800" y="1365"/>
                    <a:pt x="1798" y="1368"/>
                  </a:cubicBezTo>
                  <a:cubicBezTo>
                    <a:pt x="1795" y="1375"/>
                    <a:pt x="1791" y="1383"/>
                    <a:pt x="1787" y="1390"/>
                  </a:cubicBezTo>
                  <a:cubicBezTo>
                    <a:pt x="1786" y="1392"/>
                    <a:pt x="1784" y="1393"/>
                    <a:pt x="1782" y="1393"/>
                  </a:cubicBezTo>
                  <a:close/>
                  <a:moveTo>
                    <a:pt x="97" y="1357"/>
                  </a:moveTo>
                  <a:cubicBezTo>
                    <a:pt x="94" y="1357"/>
                    <a:pt x="92" y="1356"/>
                    <a:pt x="91" y="1353"/>
                  </a:cubicBezTo>
                  <a:cubicBezTo>
                    <a:pt x="88" y="1346"/>
                    <a:pt x="84" y="1339"/>
                    <a:pt x="81" y="1332"/>
                  </a:cubicBezTo>
                  <a:cubicBezTo>
                    <a:pt x="80" y="1329"/>
                    <a:pt x="81" y="1325"/>
                    <a:pt x="84" y="1324"/>
                  </a:cubicBezTo>
                  <a:cubicBezTo>
                    <a:pt x="87" y="1322"/>
                    <a:pt x="91" y="1324"/>
                    <a:pt x="92" y="1327"/>
                  </a:cubicBezTo>
                  <a:cubicBezTo>
                    <a:pt x="95" y="1334"/>
                    <a:pt x="99" y="1341"/>
                    <a:pt x="102" y="1348"/>
                  </a:cubicBezTo>
                  <a:cubicBezTo>
                    <a:pt x="103" y="1351"/>
                    <a:pt x="102" y="1355"/>
                    <a:pt x="99" y="1356"/>
                  </a:cubicBezTo>
                  <a:cubicBezTo>
                    <a:pt x="98" y="1357"/>
                    <a:pt x="97" y="1357"/>
                    <a:pt x="97" y="1357"/>
                  </a:cubicBezTo>
                  <a:close/>
                  <a:moveTo>
                    <a:pt x="1803" y="1350"/>
                  </a:moveTo>
                  <a:cubicBezTo>
                    <a:pt x="1803" y="1350"/>
                    <a:pt x="1802" y="1350"/>
                    <a:pt x="1801" y="1349"/>
                  </a:cubicBezTo>
                  <a:cubicBezTo>
                    <a:pt x="1798" y="1348"/>
                    <a:pt x="1797" y="1344"/>
                    <a:pt x="1798" y="1341"/>
                  </a:cubicBezTo>
                  <a:cubicBezTo>
                    <a:pt x="1801" y="1334"/>
                    <a:pt x="1805" y="1327"/>
                    <a:pt x="1808" y="1320"/>
                  </a:cubicBezTo>
                  <a:cubicBezTo>
                    <a:pt x="1809" y="1317"/>
                    <a:pt x="1813" y="1315"/>
                    <a:pt x="1816" y="1316"/>
                  </a:cubicBezTo>
                  <a:cubicBezTo>
                    <a:pt x="1819" y="1318"/>
                    <a:pt x="1820" y="1321"/>
                    <a:pt x="1819" y="1324"/>
                  </a:cubicBezTo>
                  <a:cubicBezTo>
                    <a:pt x="1816" y="1332"/>
                    <a:pt x="1812" y="1339"/>
                    <a:pt x="1809" y="1346"/>
                  </a:cubicBezTo>
                  <a:cubicBezTo>
                    <a:pt x="1808" y="1349"/>
                    <a:pt x="1806" y="1350"/>
                    <a:pt x="1803" y="1350"/>
                  </a:cubicBezTo>
                  <a:close/>
                  <a:moveTo>
                    <a:pt x="77" y="1313"/>
                  </a:moveTo>
                  <a:cubicBezTo>
                    <a:pt x="75" y="1313"/>
                    <a:pt x="73" y="1312"/>
                    <a:pt x="72" y="1309"/>
                  </a:cubicBezTo>
                  <a:cubicBezTo>
                    <a:pt x="69" y="1302"/>
                    <a:pt x="66" y="1294"/>
                    <a:pt x="63" y="1287"/>
                  </a:cubicBezTo>
                  <a:cubicBezTo>
                    <a:pt x="62" y="1284"/>
                    <a:pt x="63" y="1280"/>
                    <a:pt x="66" y="1279"/>
                  </a:cubicBezTo>
                  <a:cubicBezTo>
                    <a:pt x="69" y="1278"/>
                    <a:pt x="73" y="1280"/>
                    <a:pt x="74" y="1283"/>
                  </a:cubicBezTo>
                  <a:cubicBezTo>
                    <a:pt x="77" y="1290"/>
                    <a:pt x="80" y="1297"/>
                    <a:pt x="83" y="1305"/>
                  </a:cubicBezTo>
                  <a:cubicBezTo>
                    <a:pt x="84" y="1308"/>
                    <a:pt x="83" y="1311"/>
                    <a:pt x="79" y="1313"/>
                  </a:cubicBezTo>
                  <a:cubicBezTo>
                    <a:pt x="79" y="1313"/>
                    <a:pt x="78" y="1313"/>
                    <a:pt x="77" y="1313"/>
                  </a:cubicBezTo>
                  <a:close/>
                  <a:moveTo>
                    <a:pt x="1823" y="1306"/>
                  </a:moveTo>
                  <a:cubicBezTo>
                    <a:pt x="1822" y="1306"/>
                    <a:pt x="1821" y="1306"/>
                    <a:pt x="1820" y="1305"/>
                  </a:cubicBezTo>
                  <a:cubicBezTo>
                    <a:pt x="1817" y="1304"/>
                    <a:pt x="1816" y="1301"/>
                    <a:pt x="1817" y="1298"/>
                  </a:cubicBezTo>
                  <a:cubicBezTo>
                    <a:pt x="1820" y="1290"/>
                    <a:pt x="1823" y="1283"/>
                    <a:pt x="1826" y="1275"/>
                  </a:cubicBezTo>
                  <a:cubicBezTo>
                    <a:pt x="1827" y="1272"/>
                    <a:pt x="1830" y="1271"/>
                    <a:pt x="1833" y="1272"/>
                  </a:cubicBezTo>
                  <a:cubicBezTo>
                    <a:pt x="1836" y="1273"/>
                    <a:pt x="1838" y="1276"/>
                    <a:pt x="1837" y="1279"/>
                  </a:cubicBezTo>
                  <a:cubicBezTo>
                    <a:pt x="1834" y="1287"/>
                    <a:pt x="1831" y="1295"/>
                    <a:pt x="1828" y="1302"/>
                  </a:cubicBezTo>
                  <a:cubicBezTo>
                    <a:pt x="1827" y="1304"/>
                    <a:pt x="1825" y="1306"/>
                    <a:pt x="1823" y="1306"/>
                  </a:cubicBezTo>
                  <a:close/>
                  <a:moveTo>
                    <a:pt x="60" y="1268"/>
                  </a:moveTo>
                  <a:cubicBezTo>
                    <a:pt x="58" y="1268"/>
                    <a:pt x="55" y="1267"/>
                    <a:pt x="54" y="1264"/>
                  </a:cubicBezTo>
                  <a:cubicBezTo>
                    <a:pt x="52" y="1257"/>
                    <a:pt x="49" y="1249"/>
                    <a:pt x="47" y="1241"/>
                  </a:cubicBezTo>
                  <a:cubicBezTo>
                    <a:pt x="46" y="1238"/>
                    <a:pt x="47" y="1235"/>
                    <a:pt x="50" y="1234"/>
                  </a:cubicBezTo>
                  <a:cubicBezTo>
                    <a:pt x="54" y="1233"/>
                    <a:pt x="57" y="1235"/>
                    <a:pt x="58" y="1238"/>
                  </a:cubicBezTo>
                  <a:cubicBezTo>
                    <a:pt x="60" y="1245"/>
                    <a:pt x="63" y="1253"/>
                    <a:pt x="66" y="1260"/>
                  </a:cubicBezTo>
                  <a:cubicBezTo>
                    <a:pt x="67" y="1263"/>
                    <a:pt x="65" y="1267"/>
                    <a:pt x="62" y="1268"/>
                  </a:cubicBezTo>
                  <a:cubicBezTo>
                    <a:pt x="61" y="1268"/>
                    <a:pt x="61" y="1268"/>
                    <a:pt x="60" y="1268"/>
                  </a:cubicBezTo>
                  <a:close/>
                  <a:moveTo>
                    <a:pt x="1839" y="1261"/>
                  </a:moveTo>
                  <a:cubicBezTo>
                    <a:pt x="1839" y="1261"/>
                    <a:pt x="1838" y="1261"/>
                    <a:pt x="1837" y="1260"/>
                  </a:cubicBezTo>
                  <a:cubicBezTo>
                    <a:pt x="1834" y="1259"/>
                    <a:pt x="1833" y="1256"/>
                    <a:pt x="1834" y="1253"/>
                  </a:cubicBezTo>
                  <a:cubicBezTo>
                    <a:pt x="1836" y="1245"/>
                    <a:pt x="1839" y="1238"/>
                    <a:pt x="1841" y="1230"/>
                  </a:cubicBezTo>
                  <a:cubicBezTo>
                    <a:pt x="1842" y="1227"/>
                    <a:pt x="1846" y="1225"/>
                    <a:pt x="1849" y="1226"/>
                  </a:cubicBezTo>
                  <a:cubicBezTo>
                    <a:pt x="1852" y="1227"/>
                    <a:pt x="1854" y="1230"/>
                    <a:pt x="1853" y="1234"/>
                  </a:cubicBezTo>
                  <a:cubicBezTo>
                    <a:pt x="1850" y="1241"/>
                    <a:pt x="1848" y="1249"/>
                    <a:pt x="1845" y="1257"/>
                  </a:cubicBezTo>
                  <a:cubicBezTo>
                    <a:pt x="1844" y="1259"/>
                    <a:pt x="1842" y="1261"/>
                    <a:pt x="1839" y="1261"/>
                  </a:cubicBezTo>
                  <a:close/>
                  <a:moveTo>
                    <a:pt x="45" y="1223"/>
                  </a:moveTo>
                  <a:cubicBezTo>
                    <a:pt x="43" y="1223"/>
                    <a:pt x="40" y="1221"/>
                    <a:pt x="39" y="1218"/>
                  </a:cubicBezTo>
                  <a:cubicBezTo>
                    <a:pt x="37" y="1211"/>
                    <a:pt x="35" y="1203"/>
                    <a:pt x="33" y="1195"/>
                  </a:cubicBezTo>
                  <a:cubicBezTo>
                    <a:pt x="32" y="1192"/>
                    <a:pt x="34" y="1189"/>
                    <a:pt x="37" y="1188"/>
                  </a:cubicBezTo>
                  <a:cubicBezTo>
                    <a:pt x="40" y="1187"/>
                    <a:pt x="44" y="1189"/>
                    <a:pt x="44" y="1192"/>
                  </a:cubicBezTo>
                  <a:cubicBezTo>
                    <a:pt x="47" y="1200"/>
                    <a:pt x="49" y="1207"/>
                    <a:pt x="51" y="1215"/>
                  </a:cubicBezTo>
                  <a:cubicBezTo>
                    <a:pt x="52" y="1218"/>
                    <a:pt x="50" y="1221"/>
                    <a:pt x="47" y="1222"/>
                  </a:cubicBezTo>
                  <a:cubicBezTo>
                    <a:pt x="46" y="1223"/>
                    <a:pt x="46" y="1223"/>
                    <a:pt x="45" y="1223"/>
                  </a:cubicBezTo>
                  <a:close/>
                  <a:moveTo>
                    <a:pt x="1854" y="1215"/>
                  </a:moveTo>
                  <a:cubicBezTo>
                    <a:pt x="1853" y="1215"/>
                    <a:pt x="1853" y="1215"/>
                    <a:pt x="1852" y="1215"/>
                  </a:cubicBezTo>
                  <a:cubicBezTo>
                    <a:pt x="1849" y="1214"/>
                    <a:pt x="1847" y="1210"/>
                    <a:pt x="1848" y="1207"/>
                  </a:cubicBezTo>
                  <a:cubicBezTo>
                    <a:pt x="1850" y="1200"/>
                    <a:pt x="1852" y="1192"/>
                    <a:pt x="1854" y="1184"/>
                  </a:cubicBezTo>
                  <a:cubicBezTo>
                    <a:pt x="1855" y="1181"/>
                    <a:pt x="1858" y="1179"/>
                    <a:pt x="1862" y="1180"/>
                  </a:cubicBezTo>
                  <a:cubicBezTo>
                    <a:pt x="1865" y="1181"/>
                    <a:pt x="1867" y="1184"/>
                    <a:pt x="1866" y="1187"/>
                  </a:cubicBezTo>
                  <a:cubicBezTo>
                    <a:pt x="1864" y="1195"/>
                    <a:pt x="1862" y="1203"/>
                    <a:pt x="1860" y="1210"/>
                  </a:cubicBezTo>
                  <a:cubicBezTo>
                    <a:pt x="1859" y="1213"/>
                    <a:pt x="1856" y="1215"/>
                    <a:pt x="1854" y="1215"/>
                  </a:cubicBezTo>
                  <a:close/>
                  <a:moveTo>
                    <a:pt x="33" y="1176"/>
                  </a:moveTo>
                  <a:cubicBezTo>
                    <a:pt x="30" y="1176"/>
                    <a:pt x="28" y="1174"/>
                    <a:pt x="27" y="1172"/>
                  </a:cubicBezTo>
                  <a:cubicBezTo>
                    <a:pt x="25" y="1164"/>
                    <a:pt x="23" y="1156"/>
                    <a:pt x="22" y="1148"/>
                  </a:cubicBezTo>
                  <a:cubicBezTo>
                    <a:pt x="21" y="1145"/>
                    <a:pt x="23" y="1142"/>
                    <a:pt x="26" y="1141"/>
                  </a:cubicBezTo>
                  <a:cubicBezTo>
                    <a:pt x="29" y="1140"/>
                    <a:pt x="33" y="1142"/>
                    <a:pt x="33" y="1146"/>
                  </a:cubicBezTo>
                  <a:cubicBezTo>
                    <a:pt x="35" y="1153"/>
                    <a:pt x="37" y="1161"/>
                    <a:pt x="39" y="1169"/>
                  </a:cubicBezTo>
                  <a:cubicBezTo>
                    <a:pt x="39" y="1172"/>
                    <a:pt x="37" y="1175"/>
                    <a:pt x="34" y="1176"/>
                  </a:cubicBezTo>
                  <a:cubicBezTo>
                    <a:pt x="34" y="1176"/>
                    <a:pt x="33" y="1176"/>
                    <a:pt x="33" y="1176"/>
                  </a:cubicBezTo>
                  <a:close/>
                  <a:moveTo>
                    <a:pt x="1866" y="1168"/>
                  </a:moveTo>
                  <a:cubicBezTo>
                    <a:pt x="1865" y="1168"/>
                    <a:pt x="1865" y="1168"/>
                    <a:pt x="1865" y="1168"/>
                  </a:cubicBezTo>
                  <a:cubicBezTo>
                    <a:pt x="1861" y="1167"/>
                    <a:pt x="1859" y="1164"/>
                    <a:pt x="1860" y="1161"/>
                  </a:cubicBezTo>
                  <a:cubicBezTo>
                    <a:pt x="1862" y="1153"/>
                    <a:pt x="1864" y="1145"/>
                    <a:pt x="1865" y="1138"/>
                  </a:cubicBezTo>
                  <a:cubicBezTo>
                    <a:pt x="1866" y="1134"/>
                    <a:pt x="1869" y="1132"/>
                    <a:pt x="1872" y="1133"/>
                  </a:cubicBezTo>
                  <a:cubicBezTo>
                    <a:pt x="1875" y="1134"/>
                    <a:pt x="1878" y="1137"/>
                    <a:pt x="1877" y="1140"/>
                  </a:cubicBezTo>
                  <a:cubicBezTo>
                    <a:pt x="1875" y="1148"/>
                    <a:pt x="1874" y="1156"/>
                    <a:pt x="1872" y="1164"/>
                  </a:cubicBezTo>
                  <a:cubicBezTo>
                    <a:pt x="1871" y="1167"/>
                    <a:pt x="1869" y="1168"/>
                    <a:pt x="1866" y="1168"/>
                  </a:cubicBezTo>
                  <a:close/>
                  <a:moveTo>
                    <a:pt x="23" y="1129"/>
                  </a:moveTo>
                  <a:cubicBezTo>
                    <a:pt x="20" y="1129"/>
                    <a:pt x="17" y="1127"/>
                    <a:pt x="17" y="1125"/>
                  </a:cubicBezTo>
                  <a:cubicBezTo>
                    <a:pt x="15" y="1117"/>
                    <a:pt x="14" y="1109"/>
                    <a:pt x="13" y="1101"/>
                  </a:cubicBezTo>
                  <a:cubicBezTo>
                    <a:pt x="12" y="1097"/>
                    <a:pt x="14" y="1094"/>
                    <a:pt x="18" y="1094"/>
                  </a:cubicBezTo>
                  <a:cubicBezTo>
                    <a:pt x="21" y="1093"/>
                    <a:pt x="24" y="1096"/>
                    <a:pt x="24" y="1099"/>
                  </a:cubicBezTo>
                  <a:cubicBezTo>
                    <a:pt x="26" y="1107"/>
                    <a:pt x="27" y="1115"/>
                    <a:pt x="29" y="1122"/>
                  </a:cubicBezTo>
                  <a:cubicBezTo>
                    <a:pt x="29" y="1126"/>
                    <a:pt x="27" y="1129"/>
                    <a:pt x="24" y="1129"/>
                  </a:cubicBezTo>
                  <a:cubicBezTo>
                    <a:pt x="23" y="1129"/>
                    <a:pt x="23" y="1129"/>
                    <a:pt x="23" y="1129"/>
                  </a:cubicBezTo>
                  <a:close/>
                  <a:moveTo>
                    <a:pt x="1876" y="1121"/>
                  </a:moveTo>
                  <a:cubicBezTo>
                    <a:pt x="1875" y="1121"/>
                    <a:pt x="1875" y="1121"/>
                    <a:pt x="1874" y="1121"/>
                  </a:cubicBezTo>
                  <a:cubicBezTo>
                    <a:pt x="1871" y="1121"/>
                    <a:pt x="1869" y="1118"/>
                    <a:pt x="1870" y="1114"/>
                  </a:cubicBezTo>
                  <a:cubicBezTo>
                    <a:pt x="1871" y="1107"/>
                    <a:pt x="1872" y="1099"/>
                    <a:pt x="1874" y="1091"/>
                  </a:cubicBezTo>
                  <a:cubicBezTo>
                    <a:pt x="1874" y="1088"/>
                    <a:pt x="1877" y="1085"/>
                    <a:pt x="1880" y="1086"/>
                  </a:cubicBezTo>
                  <a:cubicBezTo>
                    <a:pt x="1884" y="1086"/>
                    <a:pt x="1886" y="1089"/>
                    <a:pt x="1885" y="1093"/>
                  </a:cubicBezTo>
                  <a:cubicBezTo>
                    <a:pt x="1884" y="1101"/>
                    <a:pt x="1883" y="1109"/>
                    <a:pt x="1881" y="1116"/>
                  </a:cubicBezTo>
                  <a:cubicBezTo>
                    <a:pt x="1881" y="1119"/>
                    <a:pt x="1878" y="1121"/>
                    <a:pt x="1876" y="1121"/>
                  </a:cubicBezTo>
                  <a:close/>
                  <a:moveTo>
                    <a:pt x="15" y="1082"/>
                  </a:moveTo>
                  <a:cubicBezTo>
                    <a:pt x="12" y="1082"/>
                    <a:pt x="9" y="1080"/>
                    <a:pt x="9" y="1077"/>
                  </a:cubicBezTo>
                  <a:cubicBezTo>
                    <a:pt x="8" y="1069"/>
                    <a:pt x="7" y="1061"/>
                    <a:pt x="6" y="1053"/>
                  </a:cubicBezTo>
                  <a:cubicBezTo>
                    <a:pt x="6" y="1050"/>
                    <a:pt x="8" y="1047"/>
                    <a:pt x="11" y="1046"/>
                  </a:cubicBezTo>
                  <a:cubicBezTo>
                    <a:pt x="15" y="1046"/>
                    <a:pt x="18" y="1048"/>
                    <a:pt x="18" y="1052"/>
                  </a:cubicBezTo>
                  <a:cubicBezTo>
                    <a:pt x="19" y="1059"/>
                    <a:pt x="20" y="1067"/>
                    <a:pt x="21" y="1075"/>
                  </a:cubicBezTo>
                  <a:cubicBezTo>
                    <a:pt x="21" y="1079"/>
                    <a:pt x="19" y="1082"/>
                    <a:pt x="16" y="1082"/>
                  </a:cubicBezTo>
                  <a:cubicBezTo>
                    <a:pt x="16" y="1082"/>
                    <a:pt x="15" y="1082"/>
                    <a:pt x="15" y="1082"/>
                  </a:cubicBezTo>
                  <a:close/>
                  <a:moveTo>
                    <a:pt x="1883" y="1074"/>
                  </a:moveTo>
                  <a:cubicBezTo>
                    <a:pt x="1883" y="1074"/>
                    <a:pt x="1882" y="1074"/>
                    <a:pt x="1882" y="1074"/>
                  </a:cubicBezTo>
                  <a:cubicBezTo>
                    <a:pt x="1879" y="1073"/>
                    <a:pt x="1876" y="1070"/>
                    <a:pt x="1877" y="1067"/>
                  </a:cubicBezTo>
                  <a:cubicBezTo>
                    <a:pt x="1878" y="1059"/>
                    <a:pt x="1879" y="1051"/>
                    <a:pt x="1880" y="1044"/>
                  </a:cubicBezTo>
                  <a:cubicBezTo>
                    <a:pt x="1880" y="1040"/>
                    <a:pt x="1883" y="1038"/>
                    <a:pt x="1886" y="1038"/>
                  </a:cubicBezTo>
                  <a:cubicBezTo>
                    <a:pt x="1889" y="1038"/>
                    <a:pt x="1892" y="1041"/>
                    <a:pt x="1891" y="1045"/>
                  </a:cubicBezTo>
                  <a:cubicBezTo>
                    <a:pt x="1891" y="1053"/>
                    <a:pt x="1890" y="1061"/>
                    <a:pt x="1889" y="1069"/>
                  </a:cubicBezTo>
                  <a:cubicBezTo>
                    <a:pt x="1888" y="1072"/>
                    <a:pt x="1886" y="1074"/>
                    <a:pt x="1883" y="1074"/>
                  </a:cubicBezTo>
                  <a:close/>
                  <a:moveTo>
                    <a:pt x="10" y="1034"/>
                  </a:moveTo>
                  <a:cubicBezTo>
                    <a:pt x="7" y="1034"/>
                    <a:pt x="4" y="1032"/>
                    <a:pt x="4" y="1029"/>
                  </a:cubicBezTo>
                  <a:cubicBezTo>
                    <a:pt x="3" y="1021"/>
                    <a:pt x="3" y="1013"/>
                    <a:pt x="2" y="1005"/>
                  </a:cubicBezTo>
                  <a:cubicBezTo>
                    <a:pt x="2" y="1001"/>
                    <a:pt x="4" y="999"/>
                    <a:pt x="8" y="998"/>
                  </a:cubicBezTo>
                  <a:cubicBezTo>
                    <a:pt x="11" y="998"/>
                    <a:pt x="14" y="1001"/>
                    <a:pt x="14" y="1004"/>
                  </a:cubicBezTo>
                  <a:cubicBezTo>
                    <a:pt x="15" y="1012"/>
                    <a:pt x="15" y="1020"/>
                    <a:pt x="16" y="1028"/>
                  </a:cubicBezTo>
                  <a:cubicBezTo>
                    <a:pt x="16" y="1031"/>
                    <a:pt x="14" y="1034"/>
                    <a:pt x="10" y="1034"/>
                  </a:cubicBezTo>
                  <a:cubicBezTo>
                    <a:pt x="10" y="1034"/>
                    <a:pt x="10" y="1034"/>
                    <a:pt x="10" y="1034"/>
                  </a:cubicBezTo>
                  <a:close/>
                  <a:moveTo>
                    <a:pt x="1888" y="1026"/>
                  </a:moveTo>
                  <a:cubicBezTo>
                    <a:pt x="1887" y="1026"/>
                    <a:pt x="1887" y="1026"/>
                    <a:pt x="1887" y="1026"/>
                  </a:cubicBezTo>
                  <a:cubicBezTo>
                    <a:pt x="1884" y="1026"/>
                    <a:pt x="1881" y="1023"/>
                    <a:pt x="1882" y="1020"/>
                  </a:cubicBezTo>
                  <a:cubicBezTo>
                    <a:pt x="1882" y="1012"/>
                    <a:pt x="1883" y="1004"/>
                    <a:pt x="1883" y="996"/>
                  </a:cubicBezTo>
                  <a:cubicBezTo>
                    <a:pt x="1883" y="993"/>
                    <a:pt x="1886" y="990"/>
                    <a:pt x="1889" y="990"/>
                  </a:cubicBezTo>
                  <a:cubicBezTo>
                    <a:pt x="1893" y="990"/>
                    <a:pt x="1895" y="993"/>
                    <a:pt x="1895" y="997"/>
                  </a:cubicBezTo>
                  <a:cubicBezTo>
                    <a:pt x="1895" y="1005"/>
                    <a:pt x="1894" y="1013"/>
                    <a:pt x="1894" y="1021"/>
                  </a:cubicBezTo>
                  <a:cubicBezTo>
                    <a:pt x="1893" y="1024"/>
                    <a:pt x="1891" y="1026"/>
                    <a:pt x="1888" y="1026"/>
                  </a:cubicBezTo>
                  <a:close/>
                  <a:moveTo>
                    <a:pt x="7" y="986"/>
                  </a:moveTo>
                  <a:cubicBezTo>
                    <a:pt x="4" y="986"/>
                    <a:pt x="1" y="984"/>
                    <a:pt x="1" y="981"/>
                  </a:cubicBezTo>
                  <a:cubicBezTo>
                    <a:pt x="1" y="973"/>
                    <a:pt x="1" y="965"/>
                    <a:pt x="0" y="957"/>
                  </a:cubicBezTo>
                  <a:cubicBezTo>
                    <a:pt x="0" y="953"/>
                    <a:pt x="3" y="951"/>
                    <a:pt x="6" y="950"/>
                  </a:cubicBezTo>
                  <a:cubicBezTo>
                    <a:pt x="6" y="950"/>
                    <a:pt x="6" y="950"/>
                    <a:pt x="6" y="950"/>
                  </a:cubicBezTo>
                  <a:cubicBezTo>
                    <a:pt x="10" y="950"/>
                    <a:pt x="12" y="953"/>
                    <a:pt x="12" y="956"/>
                  </a:cubicBezTo>
                  <a:cubicBezTo>
                    <a:pt x="13" y="964"/>
                    <a:pt x="13" y="972"/>
                    <a:pt x="13" y="980"/>
                  </a:cubicBezTo>
                  <a:cubicBezTo>
                    <a:pt x="13" y="984"/>
                    <a:pt x="10" y="986"/>
                    <a:pt x="7" y="986"/>
                  </a:cubicBezTo>
                  <a:cubicBezTo>
                    <a:pt x="7" y="986"/>
                    <a:pt x="7" y="986"/>
                    <a:pt x="7" y="986"/>
                  </a:cubicBezTo>
                  <a:close/>
                  <a:moveTo>
                    <a:pt x="1890" y="978"/>
                  </a:moveTo>
                  <a:cubicBezTo>
                    <a:pt x="1890" y="978"/>
                    <a:pt x="1890" y="978"/>
                    <a:pt x="1890" y="978"/>
                  </a:cubicBezTo>
                  <a:cubicBezTo>
                    <a:pt x="1887" y="978"/>
                    <a:pt x="1884" y="975"/>
                    <a:pt x="1884" y="972"/>
                  </a:cubicBezTo>
                  <a:cubicBezTo>
                    <a:pt x="1884" y="964"/>
                    <a:pt x="1884" y="956"/>
                    <a:pt x="1884" y="948"/>
                  </a:cubicBezTo>
                  <a:cubicBezTo>
                    <a:pt x="1884" y="943"/>
                    <a:pt x="1884" y="937"/>
                    <a:pt x="1884" y="932"/>
                  </a:cubicBezTo>
                  <a:cubicBezTo>
                    <a:pt x="1884" y="929"/>
                    <a:pt x="1887" y="926"/>
                    <a:pt x="1890" y="926"/>
                  </a:cubicBezTo>
                  <a:cubicBezTo>
                    <a:pt x="1890" y="926"/>
                    <a:pt x="1890" y="926"/>
                    <a:pt x="1890" y="926"/>
                  </a:cubicBezTo>
                  <a:cubicBezTo>
                    <a:pt x="1893" y="926"/>
                    <a:pt x="1896" y="929"/>
                    <a:pt x="1896" y="932"/>
                  </a:cubicBezTo>
                  <a:cubicBezTo>
                    <a:pt x="1896" y="937"/>
                    <a:pt x="1896" y="943"/>
                    <a:pt x="1896" y="948"/>
                  </a:cubicBezTo>
                  <a:cubicBezTo>
                    <a:pt x="1896" y="956"/>
                    <a:pt x="1896" y="964"/>
                    <a:pt x="1896" y="972"/>
                  </a:cubicBezTo>
                  <a:cubicBezTo>
                    <a:pt x="1896" y="976"/>
                    <a:pt x="1893" y="978"/>
                    <a:pt x="1890" y="978"/>
                  </a:cubicBezTo>
                  <a:close/>
                  <a:moveTo>
                    <a:pt x="7" y="938"/>
                  </a:moveTo>
                  <a:cubicBezTo>
                    <a:pt x="7" y="938"/>
                    <a:pt x="6" y="938"/>
                    <a:pt x="6" y="938"/>
                  </a:cubicBezTo>
                  <a:cubicBezTo>
                    <a:pt x="3" y="938"/>
                    <a:pt x="0" y="936"/>
                    <a:pt x="1" y="932"/>
                  </a:cubicBezTo>
                  <a:cubicBezTo>
                    <a:pt x="1" y="924"/>
                    <a:pt x="1" y="916"/>
                    <a:pt x="1" y="908"/>
                  </a:cubicBezTo>
                  <a:cubicBezTo>
                    <a:pt x="1" y="905"/>
                    <a:pt x="4" y="902"/>
                    <a:pt x="7" y="902"/>
                  </a:cubicBezTo>
                  <a:cubicBezTo>
                    <a:pt x="11" y="903"/>
                    <a:pt x="13" y="905"/>
                    <a:pt x="13" y="909"/>
                  </a:cubicBezTo>
                  <a:cubicBezTo>
                    <a:pt x="13" y="917"/>
                    <a:pt x="13" y="925"/>
                    <a:pt x="13" y="933"/>
                  </a:cubicBezTo>
                  <a:cubicBezTo>
                    <a:pt x="12" y="936"/>
                    <a:pt x="10" y="938"/>
                    <a:pt x="7" y="938"/>
                  </a:cubicBezTo>
                  <a:close/>
                  <a:moveTo>
                    <a:pt x="1889" y="914"/>
                  </a:moveTo>
                  <a:cubicBezTo>
                    <a:pt x="1886" y="914"/>
                    <a:pt x="1884" y="912"/>
                    <a:pt x="1883" y="908"/>
                  </a:cubicBezTo>
                  <a:cubicBezTo>
                    <a:pt x="1883" y="900"/>
                    <a:pt x="1883" y="892"/>
                    <a:pt x="1882" y="885"/>
                  </a:cubicBezTo>
                  <a:cubicBezTo>
                    <a:pt x="1882" y="881"/>
                    <a:pt x="1884" y="878"/>
                    <a:pt x="1888" y="878"/>
                  </a:cubicBezTo>
                  <a:cubicBezTo>
                    <a:pt x="1891" y="878"/>
                    <a:pt x="1894" y="880"/>
                    <a:pt x="1894" y="884"/>
                  </a:cubicBezTo>
                  <a:cubicBezTo>
                    <a:pt x="1895" y="892"/>
                    <a:pt x="1895" y="900"/>
                    <a:pt x="1895" y="908"/>
                  </a:cubicBezTo>
                  <a:cubicBezTo>
                    <a:pt x="1896" y="911"/>
                    <a:pt x="1893" y="914"/>
                    <a:pt x="1890" y="914"/>
                  </a:cubicBezTo>
                  <a:cubicBezTo>
                    <a:pt x="1890" y="914"/>
                    <a:pt x="1890" y="914"/>
                    <a:pt x="1889" y="914"/>
                  </a:cubicBezTo>
                  <a:close/>
                  <a:moveTo>
                    <a:pt x="9" y="891"/>
                  </a:moveTo>
                  <a:cubicBezTo>
                    <a:pt x="8" y="891"/>
                    <a:pt x="8" y="891"/>
                    <a:pt x="8" y="891"/>
                  </a:cubicBezTo>
                  <a:cubicBezTo>
                    <a:pt x="5" y="890"/>
                    <a:pt x="2" y="887"/>
                    <a:pt x="3" y="884"/>
                  </a:cubicBezTo>
                  <a:cubicBezTo>
                    <a:pt x="3" y="876"/>
                    <a:pt x="4" y="868"/>
                    <a:pt x="4" y="860"/>
                  </a:cubicBezTo>
                  <a:cubicBezTo>
                    <a:pt x="5" y="857"/>
                    <a:pt x="8" y="854"/>
                    <a:pt x="11" y="855"/>
                  </a:cubicBezTo>
                  <a:cubicBezTo>
                    <a:pt x="14" y="855"/>
                    <a:pt x="17" y="858"/>
                    <a:pt x="16" y="861"/>
                  </a:cubicBezTo>
                  <a:cubicBezTo>
                    <a:pt x="16" y="869"/>
                    <a:pt x="15" y="877"/>
                    <a:pt x="15" y="885"/>
                  </a:cubicBezTo>
                  <a:cubicBezTo>
                    <a:pt x="14" y="888"/>
                    <a:pt x="12" y="891"/>
                    <a:pt x="9" y="891"/>
                  </a:cubicBezTo>
                  <a:close/>
                  <a:moveTo>
                    <a:pt x="1886" y="866"/>
                  </a:moveTo>
                  <a:cubicBezTo>
                    <a:pt x="1883" y="866"/>
                    <a:pt x="1881" y="864"/>
                    <a:pt x="1880" y="861"/>
                  </a:cubicBezTo>
                  <a:cubicBezTo>
                    <a:pt x="1880" y="853"/>
                    <a:pt x="1879" y="845"/>
                    <a:pt x="1878" y="837"/>
                  </a:cubicBezTo>
                  <a:cubicBezTo>
                    <a:pt x="1877" y="834"/>
                    <a:pt x="1880" y="831"/>
                    <a:pt x="1883" y="830"/>
                  </a:cubicBezTo>
                  <a:cubicBezTo>
                    <a:pt x="1886" y="830"/>
                    <a:pt x="1889" y="832"/>
                    <a:pt x="1890" y="836"/>
                  </a:cubicBezTo>
                  <a:cubicBezTo>
                    <a:pt x="1891" y="844"/>
                    <a:pt x="1891" y="852"/>
                    <a:pt x="1892" y="860"/>
                  </a:cubicBezTo>
                  <a:cubicBezTo>
                    <a:pt x="1893" y="863"/>
                    <a:pt x="1890" y="866"/>
                    <a:pt x="1887" y="866"/>
                  </a:cubicBezTo>
                  <a:cubicBezTo>
                    <a:pt x="1887" y="866"/>
                    <a:pt x="1886" y="866"/>
                    <a:pt x="1886" y="866"/>
                  </a:cubicBezTo>
                  <a:close/>
                  <a:moveTo>
                    <a:pt x="13" y="843"/>
                  </a:moveTo>
                  <a:cubicBezTo>
                    <a:pt x="13" y="843"/>
                    <a:pt x="12" y="843"/>
                    <a:pt x="12" y="843"/>
                  </a:cubicBezTo>
                  <a:cubicBezTo>
                    <a:pt x="9" y="842"/>
                    <a:pt x="7" y="839"/>
                    <a:pt x="7" y="836"/>
                  </a:cubicBezTo>
                  <a:cubicBezTo>
                    <a:pt x="8" y="828"/>
                    <a:pt x="9" y="820"/>
                    <a:pt x="10" y="812"/>
                  </a:cubicBezTo>
                  <a:cubicBezTo>
                    <a:pt x="11" y="809"/>
                    <a:pt x="14" y="807"/>
                    <a:pt x="17" y="807"/>
                  </a:cubicBezTo>
                  <a:cubicBezTo>
                    <a:pt x="20" y="807"/>
                    <a:pt x="22" y="811"/>
                    <a:pt x="22" y="814"/>
                  </a:cubicBezTo>
                  <a:cubicBezTo>
                    <a:pt x="21" y="822"/>
                    <a:pt x="20" y="830"/>
                    <a:pt x="19" y="837"/>
                  </a:cubicBezTo>
                  <a:cubicBezTo>
                    <a:pt x="19" y="841"/>
                    <a:pt x="16" y="843"/>
                    <a:pt x="13" y="843"/>
                  </a:cubicBezTo>
                  <a:close/>
                  <a:moveTo>
                    <a:pt x="1881" y="819"/>
                  </a:moveTo>
                  <a:cubicBezTo>
                    <a:pt x="1878" y="819"/>
                    <a:pt x="1875" y="816"/>
                    <a:pt x="1875" y="813"/>
                  </a:cubicBezTo>
                  <a:cubicBezTo>
                    <a:pt x="1874" y="806"/>
                    <a:pt x="1872" y="798"/>
                    <a:pt x="1871" y="790"/>
                  </a:cubicBezTo>
                  <a:cubicBezTo>
                    <a:pt x="1870" y="787"/>
                    <a:pt x="1873" y="783"/>
                    <a:pt x="1876" y="783"/>
                  </a:cubicBezTo>
                  <a:cubicBezTo>
                    <a:pt x="1879" y="782"/>
                    <a:pt x="1882" y="785"/>
                    <a:pt x="1883" y="788"/>
                  </a:cubicBezTo>
                  <a:cubicBezTo>
                    <a:pt x="1884" y="796"/>
                    <a:pt x="1885" y="804"/>
                    <a:pt x="1887" y="812"/>
                  </a:cubicBezTo>
                  <a:cubicBezTo>
                    <a:pt x="1887" y="815"/>
                    <a:pt x="1885" y="818"/>
                    <a:pt x="1881" y="818"/>
                  </a:cubicBezTo>
                  <a:cubicBezTo>
                    <a:pt x="1881" y="819"/>
                    <a:pt x="1881" y="819"/>
                    <a:pt x="1881" y="819"/>
                  </a:cubicBezTo>
                  <a:close/>
                  <a:moveTo>
                    <a:pt x="20" y="795"/>
                  </a:moveTo>
                  <a:cubicBezTo>
                    <a:pt x="19" y="795"/>
                    <a:pt x="19" y="795"/>
                    <a:pt x="19" y="795"/>
                  </a:cubicBezTo>
                  <a:cubicBezTo>
                    <a:pt x="16" y="795"/>
                    <a:pt x="13" y="792"/>
                    <a:pt x="14" y="788"/>
                  </a:cubicBezTo>
                  <a:cubicBezTo>
                    <a:pt x="15" y="780"/>
                    <a:pt x="17" y="772"/>
                    <a:pt x="18" y="765"/>
                  </a:cubicBezTo>
                  <a:cubicBezTo>
                    <a:pt x="19" y="761"/>
                    <a:pt x="22" y="759"/>
                    <a:pt x="25" y="760"/>
                  </a:cubicBezTo>
                  <a:cubicBezTo>
                    <a:pt x="29" y="760"/>
                    <a:pt x="31" y="764"/>
                    <a:pt x="30" y="767"/>
                  </a:cubicBezTo>
                  <a:cubicBezTo>
                    <a:pt x="28" y="775"/>
                    <a:pt x="27" y="782"/>
                    <a:pt x="26" y="790"/>
                  </a:cubicBezTo>
                  <a:cubicBezTo>
                    <a:pt x="25" y="793"/>
                    <a:pt x="23" y="795"/>
                    <a:pt x="20" y="795"/>
                  </a:cubicBezTo>
                  <a:close/>
                  <a:moveTo>
                    <a:pt x="1873" y="771"/>
                  </a:moveTo>
                  <a:cubicBezTo>
                    <a:pt x="1870" y="771"/>
                    <a:pt x="1867" y="769"/>
                    <a:pt x="1867" y="766"/>
                  </a:cubicBezTo>
                  <a:cubicBezTo>
                    <a:pt x="1865" y="759"/>
                    <a:pt x="1863" y="751"/>
                    <a:pt x="1862" y="743"/>
                  </a:cubicBezTo>
                  <a:cubicBezTo>
                    <a:pt x="1861" y="740"/>
                    <a:pt x="1863" y="737"/>
                    <a:pt x="1866" y="736"/>
                  </a:cubicBezTo>
                  <a:cubicBezTo>
                    <a:pt x="1870" y="735"/>
                    <a:pt x="1873" y="737"/>
                    <a:pt x="1873" y="740"/>
                  </a:cubicBezTo>
                  <a:cubicBezTo>
                    <a:pt x="1875" y="748"/>
                    <a:pt x="1877" y="756"/>
                    <a:pt x="1878" y="764"/>
                  </a:cubicBezTo>
                  <a:cubicBezTo>
                    <a:pt x="1879" y="767"/>
                    <a:pt x="1877" y="770"/>
                    <a:pt x="1874" y="771"/>
                  </a:cubicBezTo>
                  <a:cubicBezTo>
                    <a:pt x="1873" y="771"/>
                    <a:pt x="1873" y="771"/>
                    <a:pt x="1873" y="771"/>
                  </a:cubicBezTo>
                  <a:close/>
                  <a:moveTo>
                    <a:pt x="29" y="748"/>
                  </a:moveTo>
                  <a:cubicBezTo>
                    <a:pt x="29" y="748"/>
                    <a:pt x="28" y="748"/>
                    <a:pt x="28" y="748"/>
                  </a:cubicBezTo>
                  <a:cubicBezTo>
                    <a:pt x="25" y="747"/>
                    <a:pt x="22" y="744"/>
                    <a:pt x="23" y="741"/>
                  </a:cubicBezTo>
                  <a:cubicBezTo>
                    <a:pt x="25" y="733"/>
                    <a:pt x="27" y="725"/>
                    <a:pt x="29" y="717"/>
                  </a:cubicBezTo>
                  <a:cubicBezTo>
                    <a:pt x="30" y="714"/>
                    <a:pt x="33" y="712"/>
                    <a:pt x="36" y="713"/>
                  </a:cubicBezTo>
                  <a:cubicBezTo>
                    <a:pt x="39" y="714"/>
                    <a:pt x="41" y="717"/>
                    <a:pt x="40" y="720"/>
                  </a:cubicBezTo>
                  <a:cubicBezTo>
                    <a:pt x="38" y="728"/>
                    <a:pt x="37" y="736"/>
                    <a:pt x="35" y="743"/>
                  </a:cubicBezTo>
                  <a:cubicBezTo>
                    <a:pt x="34" y="746"/>
                    <a:pt x="32" y="748"/>
                    <a:pt x="29" y="748"/>
                  </a:cubicBezTo>
                  <a:close/>
                  <a:moveTo>
                    <a:pt x="1862" y="724"/>
                  </a:moveTo>
                  <a:cubicBezTo>
                    <a:pt x="1859" y="724"/>
                    <a:pt x="1857" y="723"/>
                    <a:pt x="1856" y="720"/>
                  </a:cubicBezTo>
                  <a:cubicBezTo>
                    <a:pt x="1854" y="712"/>
                    <a:pt x="1852" y="704"/>
                    <a:pt x="1850" y="697"/>
                  </a:cubicBezTo>
                  <a:cubicBezTo>
                    <a:pt x="1849" y="694"/>
                    <a:pt x="1851" y="690"/>
                    <a:pt x="1854" y="689"/>
                  </a:cubicBezTo>
                  <a:cubicBezTo>
                    <a:pt x="1858" y="689"/>
                    <a:pt x="1861" y="690"/>
                    <a:pt x="1862" y="694"/>
                  </a:cubicBezTo>
                  <a:cubicBezTo>
                    <a:pt x="1864" y="701"/>
                    <a:pt x="1866" y="709"/>
                    <a:pt x="1868" y="717"/>
                  </a:cubicBezTo>
                  <a:cubicBezTo>
                    <a:pt x="1869" y="720"/>
                    <a:pt x="1867" y="723"/>
                    <a:pt x="1864" y="724"/>
                  </a:cubicBezTo>
                  <a:cubicBezTo>
                    <a:pt x="1863" y="724"/>
                    <a:pt x="1863" y="724"/>
                    <a:pt x="1862" y="724"/>
                  </a:cubicBezTo>
                  <a:close/>
                  <a:moveTo>
                    <a:pt x="41" y="702"/>
                  </a:moveTo>
                  <a:cubicBezTo>
                    <a:pt x="40" y="702"/>
                    <a:pt x="40" y="702"/>
                    <a:pt x="39" y="701"/>
                  </a:cubicBezTo>
                  <a:cubicBezTo>
                    <a:pt x="36" y="701"/>
                    <a:pt x="34" y="697"/>
                    <a:pt x="35" y="694"/>
                  </a:cubicBezTo>
                  <a:cubicBezTo>
                    <a:pt x="37" y="686"/>
                    <a:pt x="39" y="678"/>
                    <a:pt x="42" y="671"/>
                  </a:cubicBezTo>
                  <a:cubicBezTo>
                    <a:pt x="43" y="668"/>
                    <a:pt x="46" y="666"/>
                    <a:pt x="49" y="667"/>
                  </a:cubicBezTo>
                  <a:cubicBezTo>
                    <a:pt x="52" y="668"/>
                    <a:pt x="54" y="671"/>
                    <a:pt x="53" y="674"/>
                  </a:cubicBezTo>
                  <a:cubicBezTo>
                    <a:pt x="51" y="682"/>
                    <a:pt x="49" y="690"/>
                    <a:pt x="46" y="697"/>
                  </a:cubicBezTo>
                  <a:cubicBezTo>
                    <a:pt x="46" y="700"/>
                    <a:pt x="43" y="702"/>
                    <a:pt x="41" y="702"/>
                  </a:cubicBezTo>
                  <a:close/>
                  <a:moveTo>
                    <a:pt x="1849" y="678"/>
                  </a:moveTo>
                  <a:cubicBezTo>
                    <a:pt x="1847" y="678"/>
                    <a:pt x="1844" y="677"/>
                    <a:pt x="1843" y="674"/>
                  </a:cubicBezTo>
                  <a:cubicBezTo>
                    <a:pt x="1841" y="666"/>
                    <a:pt x="1839" y="659"/>
                    <a:pt x="1836" y="651"/>
                  </a:cubicBezTo>
                  <a:cubicBezTo>
                    <a:pt x="1835" y="648"/>
                    <a:pt x="1837" y="645"/>
                    <a:pt x="1840" y="644"/>
                  </a:cubicBezTo>
                  <a:cubicBezTo>
                    <a:pt x="1843" y="643"/>
                    <a:pt x="1847" y="644"/>
                    <a:pt x="1848" y="647"/>
                  </a:cubicBezTo>
                  <a:cubicBezTo>
                    <a:pt x="1850" y="655"/>
                    <a:pt x="1853" y="663"/>
                    <a:pt x="1855" y="670"/>
                  </a:cubicBezTo>
                  <a:cubicBezTo>
                    <a:pt x="1856" y="674"/>
                    <a:pt x="1854" y="677"/>
                    <a:pt x="1851" y="678"/>
                  </a:cubicBezTo>
                  <a:cubicBezTo>
                    <a:pt x="1850" y="678"/>
                    <a:pt x="1850" y="678"/>
                    <a:pt x="1849" y="678"/>
                  </a:cubicBezTo>
                  <a:close/>
                  <a:moveTo>
                    <a:pt x="55" y="656"/>
                  </a:moveTo>
                  <a:cubicBezTo>
                    <a:pt x="54" y="656"/>
                    <a:pt x="53" y="656"/>
                    <a:pt x="53" y="655"/>
                  </a:cubicBezTo>
                  <a:cubicBezTo>
                    <a:pt x="50" y="654"/>
                    <a:pt x="48" y="651"/>
                    <a:pt x="49" y="648"/>
                  </a:cubicBezTo>
                  <a:cubicBezTo>
                    <a:pt x="52" y="640"/>
                    <a:pt x="54" y="632"/>
                    <a:pt x="57" y="625"/>
                  </a:cubicBezTo>
                  <a:cubicBezTo>
                    <a:pt x="58" y="622"/>
                    <a:pt x="62" y="620"/>
                    <a:pt x="65" y="621"/>
                  </a:cubicBezTo>
                  <a:cubicBezTo>
                    <a:pt x="68" y="622"/>
                    <a:pt x="69" y="626"/>
                    <a:pt x="68" y="629"/>
                  </a:cubicBezTo>
                  <a:cubicBezTo>
                    <a:pt x="66" y="636"/>
                    <a:pt x="63" y="644"/>
                    <a:pt x="60" y="652"/>
                  </a:cubicBezTo>
                  <a:cubicBezTo>
                    <a:pt x="60" y="654"/>
                    <a:pt x="57" y="656"/>
                    <a:pt x="55" y="656"/>
                  </a:cubicBezTo>
                  <a:close/>
                  <a:moveTo>
                    <a:pt x="1834" y="633"/>
                  </a:moveTo>
                  <a:cubicBezTo>
                    <a:pt x="1832" y="633"/>
                    <a:pt x="1829" y="631"/>
                    <a:pt x="1828" y="629"/>
                  </a:cubicBezTo>
                  <a:cubicBezTo>
                    <a:pt x="1826" y="621"/>
                    <a:pt x="1823" y="614"/>
                    <a:pt x="1820" y="606"/>
                  </a:cubicBezTo>
                  <a:cubicBezTo>
                    <a:pt x="1819" y="603"/>
                    <a:pt x="1820" y="600"/>
                    <a:pt x="1823" y="599"/>
                  </a:cubicBezTo>
                  <a:cubicBezTo>
                    <a:pt x="1826" y="597"/>
                    <a:pt x="1830" y="599"/>
                    <a:pt x="1831" y="602"/>
                  </a:cubicBezTo>
                  <a:cubicBezTo>
                    <a:pt x="1834" y="610"/>
                    <a:pt x="1837" y="617"/>
                    <a:pt x="1840" y="625"/>
                  </a:cubicBezTo>
                  <a:cubicBezTo>
                    <a:pt x="1841" y="628"/>
                    <a:pt x="1839" y="631"/>
                    <a:pt x="1836" y="632"/>
                  </a:cubicBezTo>
                  <a:cubicBezTo>
                    <a:pt x="1835" y="633"/>
                    <a:pt x="1835" y="633"/>
                    <a:pt x="1834" y="633"/>
                  </a:cubicBezTo>
                  <a:close/>
                  <a:moveTo>
                    <a:pt x="71" y="610"/>
                  </a:moveTo>
                  <a:cubicBezTo>
                    <a:pt x="70" y="610"/>
                    <a:pt x="70" y="610"/>
                    <a:pt x="69" y="610"/>
                  </a:cubicBezTo>
                  <a:cubicBezTo>
                    <a:pt x="66" y="609"/>
                    <a:pt x="64" y="605"/>
                    <a:pt x="66" y="602"/>
                  </a:cubicBezTo>
                  <a:cubicBezTo>
                    <a:pt x="69" y="595"/>
                    <a:pt x="72" y="587"/>
                    <a:pt x="75" y="580"/>
                  </a:cubicBezTo>
                  <a:cubicBezTo>
                    <a:pt x="76" y="577"/>
                    <a:pt x="80" y="575"/>
                    <a:pt x="83" y="577"/>
                  </a:cubicBezTo>
                  <a:cubicBezTo>
                    <a:pt x="86" y="578"/>
                    <a:pt x="87" y="581"/>
                    <a:pt x="86" y="584"/>
                  </a:cubicBezTo>
                  <a:cubicBezTo>
                    <a:pt x="83" y="592"/>
                    <a:pt x="80" y="599"/>
                    <a:pt x="77" y="607"/>
                  </a:cubicBezTo>
                  <a:cubicBezTo>
                    <a:pt x="76" y="609"/>
                    <a:pt x="74" y="610"/>
                    <a:pt x="71" y="610"/>
                  </a:cubicBezTo>
                  <a:close/>
                  <a:moveTo>
                    <a:pt x="1816" y="588"/>
                  </a:moveTo>
                  <a:cubicBezTo>
                    <a:pt x="1814" y="588"/>
                    <a:pt x="1812" y="587"/>
                    <a:pt x="1811" y="584"/>
                  </a:cubicBezTo>
                  <a:cubicBezTo>
                    <a:pt x="1808" y="577"/>
                    <a:pt x="1805" y="570"/>
                    <a:pt x="1801" y="563"/>
                  </a:cubicBezTo>
                  <a:cubicBezTo>
                    <a:pt x="1800" y="560"/>
                    <a:pt x="1801" y="556"/>
                    <a:pt x="1804" y="555"/>
                  </a:cubicBezTo>
                  <a:cubicBezTo>
                    <a:pt x="1807" y="553"/>
                    <a:pt x="1811" y="555"/>
                    <a:pt x="1812" y="558"/>
                  </a:cubicBezTo>
                  <a:cubicBezTo>
                    <a:pt x="1816" y="565"/>
                    <a:pt x="1819" y="572"/>
                    <a:pt x="1822" y="580"/>
                  </a:cubicBezTo>
                  <a:cubicBezTo>
                    <a:pt x="1823" y="583"/>
                    <a:pt x="1822" y="586"/>
                    <a:pt x="1819" y="588"/>
                  </a:cubicBezTo>
                  <a:cubicBezTo>
                    <a:pt x="1818" y="588"/>
                    <a:pt x="1817" y="588"/>
                    <a:pt x="1816" y="588"/>
                  </a:cubicBezTo>
                  <a:close/>
                  <a:moveTo>
                    <a:pt x="90" y="566"/>
                  </a:moveTo>
                  <a:cubicBezTo>
                    <a:pt x="89" y="566"/>
                    <a:pt x="88" y="566"/>
                    <a:pt x="87" y="566"/>
                  </a:cubicBezTo>
                  <a:cubicBezTo>
                    <a:pt x="84" y="564"/>
                    <a:pt x="83" y="561"/>
                    <a:pt x="84" y="558"/>
                  </a:cubicBezTo>
                  <a:cubicBezTo>
                    <a:pt x="88" y="550"/>
                    <a:pt x="91" y="543"/>
                    <a:pt x="95" y="536"/>
                  </a:cubicBezTo>
                  <a:cubicBezTo>
                    <a:pt x="96" y="533"/>
                    <a:pt x="100" y="531"/>
                    <a:pt x="103" y="533"/>
                  </a:cubicBezTo>
                  <a:cubicBezTo>
                    <a:pt x="106" y="534"/>
                    <a:pt x="107" y="538"/>
                    <a:pt x="105" y="541"/>
                  </a:cubicBezTo>
                  <a:cubicBezTo>
                    <a:pt x="102" y="548"/>
                    <a:pt x="99" y="555"/>
                    <a:pt x="95" y="563"/>
                  </a:cubicBezTo>
                  <a:cubicBezTo>
                    <a:pt x="94" y="565"/>
                    <a:pt x="92" y="566"/>
                    <a:pt x="90" y="566"/>
                  </a:cubicBezTo>
                  <a:close/>
                  <a:moveTo>
                    <a:pt x="1797" y="545"/>
                  </a:moveTo>
                  <a:cubicBezTo>
                    <a:pt x="1795" y="545"/>
                    <a:pt x="1792" y="543"/>
                    <a:pt x="1791" y="541"/>
                  </a:cubicBezTo>
                  <a:cubicBezTo>
                    <a:pt x="1788" y="534"/>
                    <a:pt x="1784" y="527"/>
                    <a:pt x="1781" y="520"/>
                  </a:cubicBezTo>
                  <a:cubicBezTo>
                    <a:pt x="1779" y="517"/>
                    <a:pt x="1780" y="513"/>
                    <a:pt x="1783" y="512"/>
                  </a:cubicBezTo>
                  <a:cubicBezTo>
                    <a:pt x="1786" y="510"/>
                    <a:pt x="1790" y="511"/>
                    <a:pt x="1791" y="514"/>
                  </a:cubicBezTo>
                  <a:cubicBezTo>
                    <a:pt x="1795" y="521"/>
                    <a:pt x="1799" y="529"/>
                    <a:pt x="1802" y="536"/>
                  </a:cubicBezTo>
                  <a:cubicBezTo>
                    <a:pt x="1804" y="539"/>
                    <a:pt x="1802" y="542"/>
                    <a:pt x="1799" y="544"/>
                  </a:cubicBezTo>
                  <a:cubicBezTo>
                    <a:pt x="1799" y="544"/>
                    <a:pt x="1798" y="545"/>
                    <a:pt x="1797" y="545"/>
                  </a:cubicBezTo>
                  <a:close/>
                  <a:moveTo>
                    <a:pt x="111" y="523"/>
                  </a:moveTo>
                  <a:cubicBezTo>
                    <a:pt x="110" y="523"/>
                    <a:pt x="109" y="523"/>
                    <a:pt x="108" y="522"/>
                  </a:cubicBezTo>
                  <a:cubicBezTo>
                    <a:pt x="105" y="521"/>
                    <a:pt x="104" y="517"/>
                    <a:pt x="106" y="514"/>
                  </a:cubicBezTo>
                  <a:cubicBezTo>
                    <a:pt x="109" y="507"/>
                    <a:pt x="113" y="500"/>
                    <a:pt x="117" y="493"/>
                  </a:cubicBezTo>
                  <a:cubicBezTo>
                    <a:pt x="118" y="490"/>
                    <a:pt x="122" y="489"/>
                    <a:pt x="125" y="490"/>
                  </a:cubicBezTo>
                  <a:cubicBezTo>
                    <a:pt x="128" y="492"/>
                    <a:pt x="129" y="496"/>
                    <a:pt x="127" y="498"/>
                  </a:cubicBezTo>
                  <a:cubicBezTo>
                    <a:pt x="124" y="505"/>
                    <a:pt x="120" y="512"/>
                    <a:pt x="116" y="520"/>
                  </a:cubicBezTo>
                  <a:cubicBezTo>
                    <a:pt x="115" y="522"/>
                    <a:pt x="113" y="523"/>
                    <a:pt x="111" y="523"/>
                  </a:cubicBezTo>
                  <a:close/>
                  <a:moveTo>
                    <a:pt x="1775" y="502"/>
                  </a:moveTo>
                  <a:cubicBezTo>
                    <a:pt x="1773" y="502"/>
                    <a:pt x="1771" y="501"/>
                    <a:pt x="1770" y="499"/>
                  </a:cubicBezTo>
                  <a:cubicBezTo>
                    <a:pt x="1766" y="492"/>
                    <a:pt x="1762" y="485"/>
                    <a:pt x="1758" y="478"/>
                  </a:cubicBezTo>
                  <a:cubicBezTo>
                    <a:pt x="1756" y="475"/>
                    <a:pt x="1757" y="472"/>
                    <a:pt x="1760" y="470"/>
                  </a:cubicBezTo>
                  <a:cubicBezTo>
                    <a:pt x="1763" y="468"/>
                    <a:pt x="1767" y="469"/>
                    <a:pt x="1768" y="472"/>
                  </a:cubicBezTo>
                  <a:cubicBezTo>
                    <a:pt x="1772" y="479"/>
                    <a:pt x="1776" y="486"/>
                    <a:pt x="1780" y="493"/>
                  </a:cubicBezTo>
                  <a:cubicBezTo>
                    <a:pt x="1782" y="496"/>
                    <a:pt x="1781" y="500"/>
                    <a:pt x="1778" y="501"/>
                  </a:cubicBezTo>
                  <a:cubicBezTo>
                    <a:pt x="1777" y="502"/>
                    <a:pt x="1776" y="502"/>
                    <a:pt x="1775" y="502"/>
                  </a:cubicBezTo>
                  <a:close/>
                  <a:moveTo>
                    <a:pt x="134" y="481"/>
                  </a:moveTo>
                  <a:cubicBezTo>
                    <a:pt x="133" y="481"/>
                    <a:pt x="132" y="480"/>
                    <a:pt x="131" y="480"/>
                  </a:cubicBezTo>
                  <a:cubicBezTo>
                    <a:pt x="128" y="478"/>
                    <a:pt x="127" y="474"/>
                    <a:pt x="129" y="472"/>
                  </a:cubicBezTo>
                  <a:cubicBezTo>
                    <a:pt x="133" y="465"/>
                    <a:pt x="137" y="458"/>
                    <a:pt x="141" y="451"/>
                  </a:cubicBezTo>
                  <a:cubicBezTo>
                    <a:pt x="143" y="448"/>
                    <a:pt x="147" y="447"/>
                    <a:pt x="150" y="449"/>
                  </a:cubicBezTo>
                  <a:cubicBezTo>
                    <a:pt x="152" y="451"/>
                    <a:pt x="153" y="454"/>
                    <a:pt x="151" y="457"/>
                  </a:cubicBezTo>
                  <a:cubicBezTo>
                    <a:pt x="147" y="464"/>
                    <a:pt x="143" y="471"/>
                    <a:pt x="139" y="478"/>
                  </a:cubicBezTo>
                  <a:cubicBezTo>
                    <a:pt x="138" y="480"/>
                    <a:pt x="136" y="481"/>
                    <a:pt x="134" y="481"/>
                  </a:cubicBezTo>
                  <a:close/>
                  <a:moveTo>
                    <a:pt x="1751" y="461"/>
                  </a:moveTo>
                  <a:cubicBezTo>
                    <a:pt x="1749" y="461"/>
                    <a:pt x="1747" y="460"/>
                    <a:pt x="1746" y="458"/>
                  </a:cubicBezTo>
                  <a:cubicBezTo>
                    <a:pt x="1741" y="451"/>
                    <a:pt x="1737" y="444"/>
                    <a:pt x="1733" y="438"/>
                  </a:cubicBezTo>
                  <a:cubicBezTo>
                    <a:pt x="1731" y="435"/>
                    <a:pt x="1732" y="431"/>
                    <a:pt x="1735" y="429"/>
                  </a:cubicBezTo>
                  <a:cubicBezTo>
                    <a:pt x="1737" y="428"/>
                    <a:pt x="1741" y="428"/>
                    <a:pt x="1743" y="431"/>
                  </a:cubicBezTo>
                  <a:cubicBezTo>
                    <a:pt x="1747" y="438"/>
                    <a:pt x="1752" y="445"/>
                    <a:pt x="1756" y="451"/>
                  </a:cubicBezTo>
                  <a:cubicBezTo>
                    <a:pt x="1758" y="454"/>
                    <a:pt x="1757" y="458"/>
                    <a:pt x="1754" y="460"/>
                  </a:cubicBezTo>
                  <a:cubicBezTo>
                    <a:pt x="1753" y="460"/>
                    <a:pt x="1752" y="461"/>
                    <a:pt x="1751" y="461"/>
                  </a:cubicBezTo>
                  <a:close/>
                  <a:moveTo>
                    <a:pt x="159" y="440"/>
                  </a:moveTo>
                  <a:cubicBezTo>
                    <a:pt x="158" y="440"/>
                    <a:pt x="157" y="439"/>
                    <a:pt x="156" y="439"/>
                  </a:cubicBezTo>
                  <a:cubicBezTo>
                    <a:pt x="153" y="437"/>
                    <a:pt x="152" y="433"/>
                    <a:pt x="154" y="430"/>
                  </a:cubicBezTo>
                  <a:cubicBezTo>
                    <a:pt x="159" y="424"/>
                    <a:pt x="163" y="417"/>
                    <a:pt x="168" y="410"/>
                  </a:cubicBezTo>
                  <a:cubicBezTo>
                    <a:pt x="170" y="408"/>
                    <a:pt x="173" y="407"/>
                    <a:pt x="176" y="409"/>
                  </a:cubicBezTo>
                  <a:cubicBezTo>
                    <a:pt x="179" y="411"/>
                    <a:pt x="179" y="415"/>
                    <a:pt x="178" y="417"/>
                  </a:cubicBezTo>
                  <a:cubicBezTo>
                    <a:pt x="173" y="424"/>
                    <a:pt x="169" y="430"/>
                    <a:pt x="164" y="437"/>
                  </a:cubicBezTo>
                  <a:cubicBezTo>
                    <a:pt x="163" y="439"/>
                    <a:pt x="161" y="440"/>
                    <a:pt x="159" y="440"/>
                  </a:cubicBezTo>
                  <a:close/>
                  <a:moveTo>
                    <a:pt x="1725" y="420"/>
                  </a:moveTo>
                  <a:cubicBezTo>
                    <a:pt x="1723" y="420"/>
                    <a:pt x="1721" y="420"/>
                    <a:pt x="1720" y="418"/>
                  </a:cubicBezTo>
                  <a:cubicBezTo>
                    <a:pt x="1715" y="411"/>
                    <a:pt x="1711" y="405"/>
                    <a:pt x="1706" y="398"/>
                  </a:cubicBezTo>
                  <a:cubicBezTo>
                    <a:pt x="1704" y="396"/>
                    <a:pt x="1705" y="392"/>
                    <a:pt x="1707" y="390"/>
                  </a:cubicBezTo>
                  <a:cubicBezTo>
                    <a:pt x="1710" y="388"/>
                    <a:pt x="1714" y="389"/>
                    <a:pt x="1716" y="391"/>
                  </a:cubicBezTo>
                  <a:cubicBezTo>
                    <a:pt x="1720" y="398"/>
                    <a:pt x="1725" y="404"/>
                    <a:pt x="1729" y="411"/>
                  </a:cubicBezTo>
                  <a:cubicBezTo>
                    <a:pt x="1731" y="414"/>
                    <a:pt x="1731" y="418"/>
                    <a:pt x="1728" y="419"/>
                  </a:cubicBezTo>
                  <a:cubicBezTo>
                    <a:pt x="1727" y="420"/>
                    <a:pt x="1726" y="420"/>
                    <a:pt x="1725" y="420"/>
                  </a:cubicBezTo>
                  <a:close/>
                  <a:moveTo>
                    <a:pt x="187" y="400"/>
                  </a:moveTo>
                  <a:cubicBezTo>
                    <a:pt x="185" y="400"/>
                    <a:pt x="184" y="400"/>
                    <a:pt x="183" y="399"/>
                  </a:cubicBezTo>
                  <a:cubicBezTo>
                    <a:pt x="180" y="397"/>
                    <a:pt x="180" y="393"/>
                    <a:pt x="182" y="391"/>
                  </a:cubicBezTo>
                  <a:cubicBezTo>
                    <a:pt x="186" y="384"/>
                    <a:pt x="191" y="378"/>
                    <a:pt x="196" y="371"/>
                  </a:cubicBezTo>
                  <a:cubicBezTo>
                    <a:pt x="198" y="369"/>
                    <a:pt x="202" y="368"/>
                    <a:pt x="205" y="370"/>
                  </a:cubicBezTo>
                  <a:cubicBezTo>
                    <a:pt x="207" y="372"/>
                    <a:pt x="208" y="376"/>
                    <a:pt x="206" y="379"/>
                  </a:cubicBezTo>
                  <a:cubicBezTo>
                    <a:pt x="201" y="385"/>
                    <a:pt x="196" y="391"/>
                    <a:pt x="191" y="398"/>
                  </a:cubicBezTo>
                  <a:cubicBezTo>
                    <a:pt x="190" y="399"/>
                    <a:pt x="188" y="400"/>
                    <a:pt x="187" y="400"/>
                  </a:cubicBezTo>
                  <a:close/>
                  <a:moveTo>
                    <a:pt x="1696" y="382"/>
                  </a:moveTo>
                  <a:cubicBezTo>
                    <a:pt x="1695" y="382"/>
                    <a:pt x="1693" y="381"/>
                    <a:pt x="1692" y="379"/>
                  </a:cubicBezTo>
                  <a:cubicBezTo>
                    <a:pt x="1687" y="373"/>
                    <a:pt x="1682" y="367"/>
                    <a:pt x="1677" y="361"/>
                  </a:cubicBezTo>
                  <a:cubicBezTo>
                    <a:pt x="1675" y="358"/>
                    <a:pt x="1675" y="354"/>
                    <a:pt x="1678" y="352"/>
                  </a:cubicBezTo>
                  <a:cubicBezTo>
                    <a:pt x="1680" y="350"/>
                    <a:pt x="1684" y="351"/>
                    <a:pt x="1686" y="353"/>
                  </a:cubicBezTo>
                  <a:cubicBezTo>
                    <a:pt x="1691" y="359"/>
                    <a:pt x="1696" y="366"/>
                    <a:pt x="1701" y="372"/>
                  </a:cubicBezTo>
                  <a:cubicBezTo>
                    <a:pt x="1703" y="375"/>
                    <a:pt x="1703" y="378"/>
                    <a:pt x="1700" y="380"/>
                  </a:cubicBezTo>
                  <a:cubicBezTo>
                    <a:pt x="1699" y="381"/>
                    <a:pt x="1698" y="382"/>
                    <a:pt x="1696" y="382"/>
                  </a:cubicBezTo>
                  <a:close/>
                  <a:moveTo>
                    <a:pt x="216" y="362"/>
                  </a:moveTo>
                  <a:cubicBezTo>
                    <a:pt x="214" y="362"/>
                    <a:pt x="213" y="362"/>
                    <a:pt x="212" y="361"/>
                  </a:cubicBezTo>
                  <a:cubicBezTo>
                    <a:pt x="209" y="359"/>
                    <a:pt x="209" y="355"/>
                    <a:pt x="211" y="352"/>
                  </a:cubicBezTo>
                  <a:cubicBezTo>
                    <a:pt x="216" y="346"/>
                    <a:pt x="221" y="340"/>
                    <a:pt x="227" y="334"/>
                  </a:cubicBezTo>
                  <a:cubicBezTo>
                    <a:pt x="229" y="331"/>
                    <a:pt x="232" y="331"/>
                    <a:pt x="235" y="333"/>
                  </a:cubicBezTo>
                  <a:cubicBezTo>
                    <a:pt x="238" y="335"/>
                    <a:pt x="238" y="339"/>
                    <a:pt x="236" y="342"/>
                  </a:cubicBezTo>
                  <a:cubicBezTo>
                    <a:pt x="231" y="348"/>
                    <a:pt x="225" y="354"/>
                    <a:pt x="220" y="360"/>
                  </a:cubicBezTo>
                  <a:cubicBezTo>
                    <a:pt x="219" y="361"/>
                    <a:pt x="218" y="362"/>
                    <a:pt x="216" y="362"/>
                  </a:cubicBezTo>
                  <a:close/>
                  <a:moveTo>
                    <a:pt x="1666" y="344"/>
                  </a:moveTo>
                  <a:cubicBezTo>
                    <a:pt x="1665" y="344"/>
                    <a:pt x="1663" y="344"/>
                    <a:pt x="1662" y="342"/>
                  </a:cubicBezTo>
                  <a:cubicBezTo>
                    <a:pt x="1657" y="336"/>
                    <a:pt x="1651" y="330"/>
                    <a:pt x="1646" y="324"/>
                  </a:cubicBezTo>
                  <a:cubicBezTo>
                    <a:pt x="1644" y="322"/>
                    <a:pt x="1644" y="318"/>
                    <a:pt x="1646" y="316"/>
                  </a:cubicBezTo>
                  <a:cubicBezTo>
                    <a:pt x="1649" y="314"/>
                    <a:pt x="1653" y="314"/>
                    <a:pt x="1655" y="316"/>
                  </a:cubicBezTo>
                  <a:cubicBezTo>
                    <a:pt x="1660" y="322"/>
                    <a:pt x="1666" y="328"/>
                    <a:pt x="1671" y="335"/>
                  </a:cubicBezTo>
                  <a:cubicBezTo>
                    <a:pt x="1673" y="337"/>
                    <a:pt x="1673" y="341"/>
                    <a:pt x="1670" y="343"/>
                  </a:cubicBezTo>
                  <a:cubicBezTo>
                    <a:pt x="1669" y="344"/>
                    <a:pt x="1668" y="344"/>
                    <a:pt x="1666" y="344"/>
                  </a:cubicBezTo>
                  <a:close/>
                  <a:moveTo>
                    <a:pt x="247" y="326"/>
                  </a:moveTo>
                  <a:cubicBezTo>
                    <a:pt x="245" y="326"/>
                    <a:pt x="244" y="325"/>
                    <a:pt x="243" y="324"/>
                  </a:cubicBezTo>
                  <a:cubicBezTo>
                    <a:pt x="240" y="322"/>
                    <a:pt x="240" y="318"/>
                    <a:pt x="242" y="316"/>
                  </a:cubicBezTo>
                  <a:cubicBezTo>
                    <a:pt x="248" y="310"/>
                    <a:pt x="253" y="304"/>
                    <a:pt x="259" y="298"/>
                  </a:cubicBezTo>
                  <a:cubicBezTo>
                    <a:pt x="261" y="295"/>
                    <a:pt x="265" y="295"/>
                    <a:pt x="267" y="298"/>
                  </a:cubicBezTo>
                  <a:cubicBezTo>
                    <a:pt x="270" y="300"/>
                    <a:pt x="270" y="304"/>
                    <a:pt x="268" y="306"/>
                  </a:cubicBezTo>
                  <a:cubicBezTo>
                    <a:pt x="262" y="312"/>
                    <a:pt x="257" y="318"/>
                    <a:pt x="251" y="324"/>
                  </a:cubicBezTo>
                  <a:cubicBezTo>
                    <a:pt x="250" y="325"/>
                    <a:pt x="249" y="326"/>
                    <a:pt x="247" y="326"/>
                  </a:cubicBezTo>
                  <a:close/>
                  <a:moveTo>
                    <a:pt x="1634" y="309"/>
                  </a:moveTo>
                  <a:cubicBezTo>
                    <a:pt x="1633" y="309"/>
                    <a:pt x="1631" y="308"/>
                    <a:pt x="1630" y="307"/>
                  </a:cubicBezTo>
                  <a:cubicBezTo>
                    <a:pt x="1624" y="301"/>
                    <a:pt x="1619" y="295"/>
                    <a:pt x="1613" y="290"/>
                  </a:cubicBezTo>
                  <a:cubicBezTo>
                    <a:pt x="1611" y="287"/>
                    <a:pt x="1611" y="283"/>
                    <a:pt x="1613" y="281"/>
                  </a:cubicBezTo>
                  <a:cubicBezTo>
                    <a:pt x="1616" y="279"/>
                    <a:pt x="1620" y="279"/>
                    <a:pt x="1622" y="281"/>
                  </a:cubicBezTo>
                  <a:cubicBezTo>
                    <a:pt x="1627" y="287"/>
                    <a:pt x="1633" y="293"/>
                    <a:pt x="1639" y="299"/>
                  </a:cubicBezTo>
                  <a:cubicBezTo>
                    <a:pt x="1641" y="301"/>
                    <a:pt x="1641" y="305"/>
                    <a:pt x="1638" y="307"/>
                  </a:cubicBezTo>
                  <a:cubicBezTo>
                    <a:pt x="1637" y="308"/>
                    <a:pt x="1636" y="309"/>
                    <a:pt x="1634" y="309"/>
                  </a:cubicBezTo>
                  <a:close/>
                  <a:moveTo>
                    <a:pt x="280" y="291"/>
                  </a:moveTo>
                  <a:cubicBezTo>
                    <a:pt x="278" y="291"/>
                    <a:pt x="277" y="290"/>
                    <a:pt x="276" y="289"/>
                  </a:cubicBezTo>
                  <a:cubicBezTo>
                    <a:pt x="273" y="287"/>
                    <a:pt x="273" y="283"/>
                    <a:pt x="276" y="280"/>
                  </a:cubicBezTo>
                  <a:cubicBezTo>
                    <a:pt x="281" y="275"/>
                    <a:pt x="287" y="269"/>
                    <a:pt x="293" y="264"/>
                  </a:cubicBezTo>
                  <a:cubicBezTo>
                    <a:pt x="295" y="261"/>
                    <a:pt x="299" y="261"/>
                    <a:pt x="301" y="264"/>
                  </a:cubicBezTo>
                  <a:cubicBezTo>
                    <a:pt x="304" y="266"/>
                    <a:pt x="304" y="270"/>
                    <a:pt x="301" y="272"/>
                  </a:cubicBezTo>
                  <a:cubicBezTo>
                    <a:pt x="295" y="278"/>
                    <a:pt x="290" y="283"/>
                    <a:pt x="284" y="289"/>
                  </a:cubicBezTo>
                  <a:cubicBezTo>
                    <a:pt x="283" y="290"/>
                    <a:pt x="281" y="291"/>
                    <a:pt x="280" y="291"/>
                  </a:cubicBezTo>
                  <a:close/>
                  <a:moveTo>
                    <a:pt x="1600" y="275"/>
                  </a:moveTo>
                  <a:cubicBezTo>
                    <a:pt x="1599" y="275"/>
                    <a:pt x="1598" y="274"/>
                    <a:pt x="1596" y="273"/>
                  </a:cubicBezTo>
                  <a:cubicBezTo>
                    <a:pt x="1591" y="267"/>
                    <a:pt x="1585" y="262"/>
                    <a:pt x="1579" y="257"/>
                  </a:cubicBezTo>
                  <a:cubicBezTo>
                    <a:pt x="1576" y="254"/>
                    <a:pt x="1576" y="251"/>
                    <a:pt x="1579" y="248"/>
                  </a:cubicBezTo>
                  <a:cubicBezTo>
                    <a:pt x="1581" y="246"/>
                    <a:pt x="1585" y="246"/>
                    <a:pt x="1587" y="248"/>
                  </a:cubicBezTo>
                  <a:cubicBezTo>
                    <a:pt x="1593" y="253"/>
                    <a:pt x="1599" y="259"/>
                    <a:pt x="1605" y="264"/>
                  </a:cubicBezTo>
                  <a:cubicBezTo>
                    <a:pt x="1607" y="267"/>
                    <a:pt x="1607" y="270"/>
                    <a:pt x="1605" y="273"/>
                  </a:cubicBezTo>
                  <a:cubicBezTo>
                    <a:pt x="1604" y="274"/>
                    <a:pt x="1602" y="275"/>
                    <a:pt x="1600" y="275"/>
                  </a:cubicBezTo>
                  <a:close/>
                  <a:moveTo>
                    <a:pt x="315" y="258"/>
                  </a:moveTo>
                  <a:cubicBezTo>
                    <a:pt x="313" y="258"/>
                    <a:pt x="311" y="257"/>
                    <a:pt x="310" y="256"/>
                  </a:cubicBezTo>
                  <a:cubicBezTo>
                    <a:pt x="308" y="253"/>
                    <a:pt x="308" y="249"/>
                    <a:pt x="310" y="247"/>
                  </a:cubicBezTo>
                  <a:cubicBezTo>
                    <a:pt x="316" y="242"/>
                    <a:pt x="322" y="236"/>
                    <a:pt x="329" y="231"/>
                  </a:cubicBezTo>
                  <a:cubicBezTo>
                    <a:pt x="331" y="229"/>
                    <a:pt x="335" y="229"/>
                    <a:pt x="337" y="232"/>
                  </a:cubicBezTo>
                  <a:cubicBezTo>
                    <a:pt x="339" y="234"/>
                    <a:pt x="339" y="238"/>
                    <a:pt x="336" y="240"/>
                  </a:cubicBezTo>
                  <a:cubicBezTo>
                    <a:pt x="330" y="245"/>
                    <a:pt x="324" y="251"/>
                    <a:pt x="319" y="256"/>
                  </a:cubicBezTo>
                  <a:cubicBezTo>
                    <a:pt x="317" y="257"/>
                    <a:pt x="316" y="258"/>
                    <a:pt x="315" y="258"/>
                  </a:cubicBezTo>
                  <a:close/>
                  <a:moveTo>
                    <a:pt x="1565" y="242"/>
                  </a:moveTo>
                  <a:cubicBezTo>
                    <a:pt x="1564" y="242"/>
                    <a:pt x="1562" y="242"/>
                    <a:pt x="1561" y="241"/>
                  </a:cubicBezTo>
                  <a:cubicBezTo>
                    <a:pt x="1555" y="236"/>
                    <a:pt x="1549" y="230"/>
                    <a:pt x="1543" y="225"/>
                  </a:cubicBezTo>
                  <a:cubicBezTo>
                    <a:pt x="1540" y="223"/>
                    <a:pt x="1540" y="219"/>
                    <a:pt x="1542" y="217"/>
                  </a:cubicBezTo>
                  <a:cubicBezTo>
                    <a:pt x="1544" y="214"/>
                    <a:pt x="1548" y="214"/>
                    <a:pt x="1551" y="216"/>
                  </a:cubicBezTo>
                  <a:cubicBezTo>
                    <a:pt x="1557" y="221"/>
                    <a:pt x="1563" y="226"/>
                    <a:pt x="1569" y="232"/>
                  </a:cubicBezTo>
                  <a:cubicBezTo>
                    <a:pt x="1571" y="234"/>
                    <a:pt x="1572" y="238"/>
                    <a:pt x="1570" y="240"/>
                  </a:cubicBezTo>
                  <a:cubicBezTo>
                    <a:pt x="1568" y="242"/>
                    <a:pt x="1567" y="242"/>
                    <a:pt x="1565" y="242"/>
                  </a:cubicBezTo>
                  <a:close/>
                  <a:moveTo>
                    <a:pt x="351" y="226"/>
                  </a:moveTo>
                  <a:cubicBezTo>
                    <a:pt x="349" y="226"/>
                    <a:pt x="347" y="225"/>
                    <a:pt x="346" y="224"/>
                  </a:cubicBezTo>
                  <a:cubicBezTo>
                    <a:pt x="344" y="221"/>
                    <a:pt x="344" y="218"/>
                    <a:pt x="347" y="216"/>
                  </a:cubicBezTo>
                  <a:cubicBezTo>
                    <a:pt x="353" y="210"/>
                    <a:pt x="359" y="205"/>
                    <a:pt x="366" y="200"/>
                  </a:cubicBezTo>
                  <a:cubicBezTo>
                    <a:pt x="368" y="198"/>
                    <a:pt x="372" y="199"/>
                    <a:pt x="374" y="201"/>
                  </a:cubicBezTo>
                  <a:cubicBezTo>
                    <a:pt x="376" y="204"/>
                    <a:pt x="376" y="208"/>
                    <a:pt x="373" y="210"/>
                  </a:cubicBezTo>
                  <a:cubicBezTo>
                    <a:pt x="367" y="215"/>
                    <a:pt x="361" y="220"/>
                    <a:pt x="355" y="225"/>
                  </a:cubicBezTo>
                  <a:cubicBezTo>
                    <a:pt x="353" y="226"/>
                    <a:pt x="352" y="226"/>
                    <a:pt x="351" y="226"/>
                  </a:cubicBezTo>
                  <a:close/>
                  <a:moveTo>
                    <a:pt x="1528" y="212"/>
                  </a:moveTo>
                  <a:cubicBezTo>
                    <a:pt x="1527" y="212"/>
                    <a:pt x="1525" y="211"/>
                    <a:pt x="1524" y="210"/>
                  </a:cubicBezTo>
                  <a:cubicBezTo>
                    <a:pt x="1518" y="206"/>
                    <a:pt x="1512" y="201"/>
                    <a:pt x="1505" y="196"/>
                  </a:cubicBezTo>
                  <a:cubicBezTo>
                    <a:pt x="1503" y="194"/>
                    <a:pt x="1502" y="190"/>
                    <a:pt x="1504" y="188"/>
                  </a:cubicBezTo>
                  <a:cubicBezTo>
                    <a:pt x="1506" y="185"/>
                    <a:pt x="1510" y="184"/>
                    <a:pt x="1512" y="186"/>
                  </a:cubicBezTo>
                  <a:cubicBezTo>
                    <a:pt x="1519" y="191"/>
                    <a:pt x="1525" y="196"/>
                    <a:pt x="1532" y="201"/>
                  </a:cubicBezTo>
                  <a:cubicBezTo>
                    <a:pt x="1534" y="203"/>
                    <a:pt x="1535" y="207"/>
                    <a:pt x="1533" y="209"/>
                  </a:cubicBezTo>
                  <a:cubicBezTo>
                    <a:pt x="1532" y="211"/>
                    <a:pt x="1530" y="212"/>
                    <a:pt x="1528" y="212"/>
                  </a:cubicBezTo>
                  <a:close/>
                  <a:moveTo>
                    <a:pt x="389" y="197"/>
                  </a:moveTo>
                  <a:cubicBezTo>
                    <a:pt x="387" y="197"/>
                    <a:pt x="385" y="196"/>
                    <a:pt x="384" y="194"/>
                  </a:cubicBezTo>
                  <a:cubicBezTo>
                    <a:pt x="382" y="192"/>
                    <a:pt x="382" y="188"/>
                    <a:pt x="385" y="186"/>
                  </a:cubicBezTo>
                  <a:cubicBezTo>
                    <a:pt x="391" y="181"/>
                    <a:pt x="398" y="176"/>
                    <a:pt x="405" y="172"/>
                  </a:cubicBezTo>
                  <a:cubicBezTo>
                    <a:pt x="407" y="170"/>
                    <a:pt x="411" y="170"/>
                    <a:pt x="413" y="173"/>
                  </a:cubicBezTo>
                  <a:cubicBezTo>
                    <a:pt x="415" y="176"/>
                    <a:pt x="414" y="180"/>
                    <a:pt x="411" y="182"/>
                  </a:cubicBezTo>
                  <a:cubicBezTo>
                    <a:pt x="405" y="186"/>
                    <a:pt x="398" y="191"/>
                    <a:pt x="392" y="195"/>
                  </a:cubicBezTo>
                  <a:cubicBezTo>
                    <a:pt x="391" y="196"/>
                    <a:pt x="390" y="197"/>
                    <a:pt x="389" y="197"/>
                  </a:cubicBezTo>
                  <a:close/>
                  <a:moveTo>
                    <a:pt x="1489" y="183"/>
                  </a:moveTo>
                  <a:cubicBezTo>
                    <a:pt x="1488" y="183"/>
                    <a:pt x="1487" y="183"/>
                    <a:pt x="1486" y="182"/>
                  </a:cubicBezTo>
                  <a:cubicBezTo>
                    <a:pt x="1479" y="177"/>
                    <a:pt x="1473" y="173"/>
                    <a:pt x="1466" y="169"/>
                  </a:cubicBezTo>
                  <a:cubicBezTo>
                    <a:pt x="1463" y="167"/>
                    <a:pt x="1463" y="163"/>
                    <a:pt x="1465" y="160"/>
                  </a:cubicBezTo>
                  <a:cubicBezTo>
                    <a:pt x="1466" y="157"/>
                    <a:pt x="1470" y="157"/>
                    <a:pt x="1473" y="159"/>
                  </a:cubicBezTo>
                  <a:cubicBezTo>
                    <a:pt x="1480" y="163"/>
                    <a:pt x="1486" y="168"/>
                    <a:pt x="1493" y="172"/>
                  </a:cubicBezTo>
                  <a:cubicBezTo>
                    <a:pt x="1496" y="174"/>
                    <a:pt x="1496" y="178"/>
                    <a:pt x="1494" y="181"/>
                  </a:cubicBezTo>
                  <a:cubicBezTo>
                    <a:pt x="1493" y="182"/>
                    <a:pt x="1491" y="183"/>
                    <a:pt x="1489" y="183"/>
                  </a:cubicBezTo>
                  <a:close/>
                  <a:moveTo>
                    <a:pt x="428" y="169"/>
                  </a:moveTo>
                  <a:cubicBezTo>
                    <a:pt x="426" y="169"/>
                    <a:pt x="424" y="168"/>
                    <a:pt x="423" y="166"/>
                  </a:cubicBezTo>
                  <a:cubicBezTo>
                    <a:pt x="421" y="164"/>
                    <a:pt x="422" y="160"/>
                    <a:pt x="424" y="158"/>
                  </a:cubicBezTo>
                  <a:cubicBezTo>
                    <a:pt x="431" y="154"/>
                    <a:pt x="438" y="149"/>
                    <a:pt x="445" y="145"/>
                  </a:cubicBezTo>
                  <a:cubicBezTo>
                    <a:pt x="448" y="143"/>
                    <a:pt x="451" y="144"/>
                    <a:pt x="453" y="147"/>
                  </a:cubicBezTo>
                  <a:cubicBezTo>
                    <a:pt x="455" y="150"/>
                    <a:pt x="454" y="153"/>
                    <a:pt x="451" y="155"/>
                  </a:cubicBezTo>
                  <a:cubicBezTo>
                    <a:pt x="444" y="159"/>
                    <a:pt x="438" y="164"/>
                    <a:pt x="431" y="168"/>
                  </a:cubicBezTo>
                  <a:cubicBezTo>
                    <a:pt x="430" y="169"/>
                    <a:pt x="429" y="169"/>
                    <a:pt x="428" y="169"/>
                  </a:cubicBezTo>
                  <a:close/>
                  <a:moveTo>
                    <a:pt x="1449" y="157"/>
                  </a:moveTo>
                  <a:cubicBezTo>
                    <a:pt x="1448" y="157"/>
                    <a:pt x="1447" y="156"/>
                    <a:pt x="1446" y="156"/>
                  </a:cubicBezTo>
                  <a:cubicBezTo>
                    <a:pt x="1439" y="151"/>
                    <a:pt x="1433" y="147"/>
                    <a:pt x="1426" y="143"/>
                  </a:cubicBezTo>
                  <a:cubicBezTo>
                    <a:pt x="1423" y="141"/>
                    <a:pt x="1422" y="138"/>
                    <a:pt x="1424" y="135"/>
                  </a:cubicBezTo>
                  <a:cubicBezTo>
                    <a:pt x="1425" y="132"/>
                    <a:pt x="1429" y="131"/>
                    <a:pt x="1432" y="133"/>
                  </a:cubicBezTo>
                  <a:cubicBezTo>
                    <a:pt x="1439" y="137"/>
                    <a:pt x="1446" y="141"/>
                    <a:pt x="1453" y="145"/>
                  </a:cubicBezTo>
                  <a:cubicBezTo>
                    <a:pt x="1455" y="147"/>
                    <a:pt x="1456" y="151"/>
                    <a:pt x="1454" y="154"/>
                  </a:cubicBezTo>
                  <a:cubicBezTo>
                    <a:pt x="1453" y="156"/>
                    <a:pt x="1451" y="157"/>
                    <a:pt x="1449" y="157"/>
                  </a:cubicBezTo>
                  <a:close/>
                  <a:moveTo>
                    <a:pt x="468" y="144"/>
                  </a:moveTo>
                  <a:cubicBezTo>
                    <a:pt x="466" y="144"/>
                    <a:pt x="464" y="143"/>
                    <a:pt x="463" y="141"/>
                  </a:cubicBezTo>
                  <a:cubicBezTo>
                    <a:pt x="462" y="138"/>
                    <a:pt x="462" y="134"/>
                    <a:pt x="465" y="133"/>
                  </a:cubicBezTo>
                  <a:cubicBezTo>
                    <a:pt x="472" y="128"/>
                    <a:pt x="479" y="124"/>
                    <a:pt x="486" y="120"/>
                  </a:cubicBezTo>
                  <a:cubicBezTo>
                    <a:pt x="489" y="119"/>
                    <a:pt x="493" y="120"/>
                    <a:pt x="494" y="123"/>
                  </a:cubicBezTo>
                  <a:cubicBezTo>
                    <a:pt x="496" y="126"/>
                    <a:pt x="495" y="129"/>
                    <a:pt x="492" y="131"/>
                  </a:cubicBezTo>
                  <a:cubicBezTo>
                    <a:pt x="485" y="135"/>
                    <a:pt x="478" y="139"/>
                    <a:pt x="471" y="143"/>
                  </a:cubicBezTo>
                  <a:cubicBezTo>
                    <a:pt x="470" y="143"/>
                    <a:pt x="469" y="144"/>
                    <a:pt x="468" y="144"/>
                  </a:cubicBezTo>
                  <a:close/>
                  <a:moveTo>
                    <a:pt x="1408" y="132"/>
                  </a:moveTo>
                  <a:cubicBezTo>
                    <a:pt x="1407" y="132"/>
                    <a:pt x="1406" y="132"/>
                    <a:pt x="1405" y="131"/>
                  </a:cubicBezTo>
                  <a:cubicBezTo>
                    <a:pt x="1398" y="127"/>
                    <a:pt x="1391" y="123"/>
                    <a:pt x="1384" y="120"/>
                  </a:cubicBezTo>
                  <a:cubicBezTo>
                    <a:pt x="1381" y="118"/>
                    <a:pt x="1380" y="115"/>
                    <a:pt x="1382" y="112"/>
                  </a:cubicBezTo>
                  <a:cubicBezTo>
                    <a:pt x="1383" y="109"/>
                    <a:pt x="1387" y="108"/>
                    <a:pt x="1390" y="109"/>
                  </a:cubicBezTo>
                  <a:cubicBezTo>
                    <a:pt x="1397" y="113"/>
                    <a:pt x="1404" y="117"/>
                    <a:pt x="1411" y="121"/>
                  </a:cubicBezTo>
                  <a:cubicBezTo>
                    <a:pt x="1414" y="122"/>
                    <a:pt x="1415" y="126"/>
                    <a:pt x="1413" y="129"/>
                  </a:cubicBezTo>
                  <a:cubicBezTo>
                    <a:pt x="1412" y="131"/>
                    <a:pt x="1410" y="132"/>
                    <a:pt x="1408" y="132"/>
                  </a:cubicBezTo>
                  <a:close/>
                  <a:moveTo>
                    <a:pt x="510" y="120"/>
                  </a:moveTo>
                  <a:cubicBezTo>
                    <a:pt x="508" y="120"/>
                    <a:pt x="506" y="119"/>
                    <a:pt x="505" y="117"/>
                  </a:cubicBezTo>
                  <a:cubicBezTo>
                    <a:pt x="503" y="114"/>
                    <a:pt x="504" y="111"/>
                    <a:pt x="507" y="109"/>
                  </a:cubicBezTo>
                  <a:cubicBezTo>
                    <a:pt x="514" y="105"/>
                    <a:pt x="522" y="102"/>
                    <a:pt x="529" y="98"/>
                  </a:cubicBezTo>
                  <a:cubicBezTo>
                    <a:pt x="532" y="97"/>
                    <a:pt x="535" y="98"/>
                    <a:pt x="537" y="101"/>
                  </a:cubicBezTo>
                  <a:cubicBezTo>
                    <a:pt x="538" y="104"/>
                    <a:pt x="537" y="107"/>
                    <a:pt x="534" y="109"/>
                  </a:cubicBezTo>
                  <a:cubicBezTo>
                    <a:pt x="527" y="112"/>
                    <a:pt x="520" y="116"/>
                    <a:pt x="513" y="120"/>
                  </a:cubicBezTo>
                  <a:cubicBezTo>
                    <a:pt x="512" y="120"/>
                    <a:pt x="511" y="120"/>
                    <a:pt x="510" y="120"/>
                  </a:cubicBezTo>
                  <a:close/>
                  <a:moveTo>
                    <a:pt x="1366" y="110"/>
                  </a:moveTo>
                  <a:cubicBezTo>
                    <a:pt x="1365" y="110"/>
                    <a:pt x="1364" y="109"/>
                    <a:pt x="1363" y="109"/>
                  </a:cubicBezTo>
                  <a:cubicBezTo>
                    <a:pt x="1356" y="105"/>
                    <a:pt x="1349" y="102"/>
                    <a:pt x="1341" y="99"/>
                  </a:cubicBezTo>
                  <a:cubicBezTo>
                    <a:pt x="1338" y="97"/>
                    <a:pt x="1337" y="94"/>
                    <a:pt x="1338" y="91"/>
                  </a:cubicBezTo>
                  <a:cubicBezTo>
                    <a:pt x="1340" y="88"/>
                    <a:pt x="1343" y="86"/>
                    <a:pt x="1346" y="88"/>
                  </a:cubicBezTo>
                  <a:cubicBezTo>
                    <a:pt x="1354" y="91"/>
                    <a:pt x="1361" y="95"/>
                    <a:pt x="1368" y="98"/>
                  </a:cubicBezTo>
                  <a:cubicBezTo>
                    <a:pt x="1371" y="100"/>
                    <a:pt x="1372" y="103"/>
                    <a:pt x="1371" y="106"/>
                  </a:cubicBezTo>
                  <a:cubicBezTo>
                    <a:pt x="1370" y="108"/>
                    <a:pt x="1368" y="110"/>
                    <a:pt x="1366" y="110"/>
                  </a:cubicBezTo>
                  <a:close/>
                  <a:moveTo>
                    <a:pt x="553" y="99"/>
                  </a:moveTo>
                  <a:cubicBezTo>
                    <a:pt x="551" y="99"/>
                    <a:pt x="549" y="98"/>
                    <a:pt x="548" y="96"/>
                  </a:cubicBezTo>
                  <a:cubicBezTo>
                    <a:pt x="546" y="93"/>
                    <a:pt x="548" y="89"/>
                    <a:pt x="551" y="88"/>
                  </a:cubicBezTo>
                  <a:cubicBezTo>
                    <a:pt x="558" y="84"/>
                    <a:pt x="565" y="81"/>
                    <a:pt x="572" y="78"/>
                  </a:cubicBezTo>
                  <a:cubicBezTo>
                    <a:pt x="576" y="76"/>
                    <a:pt x="579" y="78"/>
                    <a:pt x="580" y="81"/>
                  </a:cubicBezTo>
                  <a:cubicBezTo>
                    <a:pt x="582" y="84"/>
                    <a:pt x="580" y="87"/>
                    <a:pt x="577" y="89"/>
                  </a:cubicBezTo>
                  <a:cubicBezTo>
                    <a:pt x="570" y="92"/>
                    <a:pt x="563" y="95"/>
                    <a:pt x="556" y="99"/>
                  </a:cubicBezTo>
                  <a:cubicBezTo>
                    <a:pt x="555" y="99"/>
                    <a:pt x="554" y="99"/>
                    <a:pt x="553" y="99"/>
                  </a:cubicBezTo>
                  <a:close/>
                  <a:moveTo>
                    <a:pt x="1322" y="89"/>
                  </a:moveTo>
                  <a:cubicBezTo>
                    <a:pt x="1321" y="89"/>
                    <a:pt x="1320" y="89"/>
                    <a:pt x="1320" y="89"/>
                  </a:cubicBezTo>
                  <a:cubicBezTo>
                    <a:pt x="1312" y="86"/>
                    <a:pt x="1305" y="83"/>
                    <a:pt x="1297" y="80"/>
                  </a:cubicBezTo>
                  <a:cubicBezTo>
                    <a:pt x="1294" y="78"/>
                    <a:pt x="1293" y="75"/>
                    <a:pt x="1294" y="72"/>
                  </a:cubicBezTo>
                  <a:cubicBezTo>
                    <a:pt x="1295" y="69"/>
                    <a:pt x="1299" y="67"/>
                    <a:pt x="1302" y="68"/>
                  </a:cubicBezTo>
                  <a:cubicBezTo>
                    <a:pt x="1309" y="71"/>
                    <a:pt x="1317" y="75"/>
                    <a:pt x="1324" y="78"/>
                  </a:cubicBezTo>
                  <a:cubicBezTo>
                    <a:pt x="1327" y="79"/>
                    <a:pt x="1329" y="83"/>
                    <a:pt x="1327" y="86"/>
                  </a:cubicBezTo>
                  <a:cubicBezTo>
                    <a:pt x="1326" y="88"/>
                    <a:pt x="1324" y="89"/>
                    <a:pt x="1322" y="89"/>
                  </a:cubicBezTo>
                  <a:close/>
                  <a:moveTo>
                    <a:pt x="597" y="80"/>
                  </a:moveTo>
                  <a:cubicBezTo>
                    <a:pt x="595" y="80"/>
                    <a:pt x="592" y="79"/>
                    <a:pt x="591" y="76"/>
                  </a:cubicBezTo>
                  <a:cubicBezTo>
                    <a:pt x="590" y="73"/>
                    <a:pt x="592" y="70"/>
                    <a:pt x="595" y="69"/>
                  </a:cubicBezTo>
                  <a:cubicBezTo>
                    <a:pt x="602" y="66"/>
                    <a:pt x="610" y="63"/>
                    <a:pt x="617" y="60"/>
                  </a:cubicBezTo>
                  <a:cubicBezTo>
                    <a:pt x="620" y="59"/>
                    <a:pt x="624" y="60"/>
                    <a:pt x="625" y="63"/>
                  </a:cubicBezTo>
                  <a:cubicBezTo>
                    <a:pt x="626" y="66"/>
                    <a:pt x="625" y="70"/>
                    <a:pt x="621" y="71"/>
                  </a:cubicBezTo>
                  <a:cubicBezTo>
                    <a:pt x="614" y="74"/>
                    <a:pt x="606" y="77"/>
                    <a:pt x="599" y="80"/>
                  </a:cubicBezTo>
                  <a:cubicBezTo>
                    <a:pt x="598" y="80"/>
                    <a:pt x="598" y="80"/>
                    <a:pt x="597" y="80"/>
                  </a:cubicBezTo>
                  <a:close/>
                  <a:moveTo>
                    <a:pt x="1277" y="71"/>
                  </a:moveTo>
                  <a:cubicBezTo>
                    <a:pt x="1277" y="71"/>
                    <a:pt x="1276" y="71"/>
                    <a:pt x="1275" y="71"/>
                  </a:cubicBezTo>
                  <a:cubicBezTo>
                    <a:pt x="1268" y="68"/>
                    <a:pt x="1260" y="65"/>
                    <a:pt x="1253" y="63"/>
                  </a:cubicBezTo>
                  <a:cubicBezTo>
                    <a:pt x="1250" y="62"/>
                    <a:pt x="1248" y="58"/>
                    <a:pt x="1249" y="55"/>
                  </a:cubicBezTo>
                  <a:cubicBezTo>
                    <a:pt x="1250" y="52"/>
                    <a:pt x="1253" y="50"/>
                    <a:pt x="1257" y="52"/>
                  </a:cubicBezTo>
                  <a:cubicBezTo>
                    <a:pt x="1264" y="54"/>
                    <a:pt x="1272" y="57"/>
                    <a:pt x="1279" y="60"/>
                  </a:cubicBezTo>
                  <a:cubicBezTo>
                    <a:pt x="1282" y="61"/>
                    <a:pt x="1284" y="64"/>
                    <a:pt x="1283" y="67"/>
                  </a:cubicBezTo>
                  <a:cubicBezTo>
                    <a:pt x="1282" y="70"/>
                    <a:pt x="1280" y="71"/>
                    <a:pt x="1277" y="71"/>
                  </a:cubicBezTo>
                  <a:close/>
                  <a:moveTo>
                    <a:pt x="642" y="63"/>
                  </a:moveTo>
                  <a:cubicBezTo>
                    <a:pt x="639" y="63"/>
                    <a:pt x="637" y="62"/>
                    <a:pt x="636" y="59"/>
                  </a:cubicBezTo>
                  <a:cubicBezTo>
                    <a:pt x="635" y="56"/>
                    <a:pt x="637" y="53"/>
                    <a:pt x="640" y="52"/>
                  </a:cubicBezTo>
                  <a:cubicBezTo>
                    <a:pt x="648" y="49"/>
                    <a:pt x="655" y="47"/>
                    <a:pt x="663" y="44"/>
                  </a:cubicBezTo>
                  <a:cubicBezTo>
                    <a:pt x="666" y="43"/>
                    <a:pt x="669" y="45"/>
                    <a:pt x="670" y="48"/>
                  </a:cubicBezTo>
                  <a:cubicBezTo>
                    <a:pt x="671" y="51"/>
                    <a:pt x="670" y="55"/>
                    <a:pt x="666" y="56"/>
                  </a:cubicBezTo>
                  <a:cubicBezTo>
                    <a:pt x="659" y="58"/>
                    <a:pt x="651" y="60"/>
                    <a:pt x="644" y="63"/>
                  </a:cubicBezTo>
                  <a:cubicBezTo>
                    <a:pt x="643" y="63"/>
                    <a:pt x="643" y="63"/>
                    <a:pt x="642" y="63"/>
                  </a:cubicBezTo>
                  <a:close/>
                  <a:moveTo>
                    <a:pt x="1232" y="56"/>
                  </a:moveTo>
                  <a:cubicBezTo>
                    <a:pt x="1231" y="56"/>
                    <a:pt x="1231" y="56"/>
                    <a:pt x="1230" y="55"/>
                  </a:cubicBezTo>
                  <a:cubicBezTo>
                    <a:pt x="1222" y="53"/>
                    <a:pt x="1215" y="51"/>
                    <a:pt x="1207" y="49"/>
                  </a:cubicBezTo>
                  <a:cubicBezTo>
                    <a:pt x="1204" y="48"/>
                    <a:pt x="1202" y="44"/>
                    <a:pt x="1203" y="41"/>
                  </a:cubicBezTo>
                  <a:cubicBezTo>
                    <a:pt x="1204" y="38"/>
                    <a:pt x="1207" y="36"/>
                    <a:pt x="1210" y="37"/>
                  </a:cubicBezTo>
                  <a:cubicBezTo>
                    <a:pt x="1218" y="39"/>
                    <a:pt x="1226" y="42"/>
                    <a:pt x="1234" y="44"/>
                  </a:cubicBezTo>
                  <a:cubicBezTo>
                    <a:pt x="1237" y="45"/>
                    <a:pt x="1238" y="48"/>
                    <a:pt x="1237" y="52"/>
                  </a:cubicBezTo>
                  <a:cubicBezTo>
                    <a:pt x="1237" y="54"/>
                    <a:pt x="1234" y="56"/>
                    <a:pt x="1232" y="56"/>
                  </a:cubicBezTo>
                  <a:close/>
                  <a:moveTo>
                    <a:pt x="688" y="49"/>
                  </a:moveTo>
                  <a:cubicBezTo>
                    <a:pt x="685" y="49"/>
                    <a:pt x="683" y="47"/>
                    <a:pt x="682" y="45"/>
                  </a:cubicBezTo>
                  <a:cubicBezTo>
                    <a:pt x="681" y="41"/>
                    <a:pt x="683" y="38"/>
                    <a:pt x="686" y="37"/>
                  </a:cubicBezTo>
                  <a:cubicBezTo>
                    <a:pt x="694" y="35"/>
                    <a:pt x="702" y="33"/>
                    <a:pt x="709" y="31"/>
                  </a:cubicBezTo>
                  <a:cubicBezTo>
                    <a:pt x="713" y="30"/>
                    <a:pt x="716" y="32"/>
                    <a:pt x="717" y="35"/>
                  </a:cubicBezTo>
                  <a:cubicBezTo>
                    <a:pt x="717" y="38"/>
                    <a:pt x="716" y="42"/>
                    <a:pt x="712" y="42"/>
                  </a:cubicBezTo>
                  <a:cubicBezTo>
                    <a:pt x="705" y="44"/>
                    <a:pt x="697" y="46"/>
                    <a:pt x="689" y="49"/>
                  </a:cubicBezTo>
                  <a:cubicBezTo>
                    <a:pt x="689" y="49"/>
                    <a:pt x="688" y="49"/>
                    <a:pt x="688" y="49"/>
                  </a:cubicBezTo>
                  <a:close/>
                  <a:moveTo>
                    <a:pt x="1186" y="42"/>
                  </a:moveTo>
                  <a:cubicBezTo>
                    <a:pt x="1185" y="42"/>
                    <a:pt x="1185" y="42"/>
                    <a:pt x="1184" y="42"/>
                  </a:cubicBezTo>
                  <a:cubicBezTo>
                    <a:pt x="1176" y="40"/>
                    <a:pt x="1169" y="38"/>
                    <a:pt x="1161" y="37"/>
                  </a:cubicBezTo>
                  <a:cubicBezTo>
                    <a:pt x="1158" y="36"/>
                    <a:pt x="1156" y="33"/>
                    <a:pt x="1156" y="29"/>
                  </a:cubicBezTo>
                  <a:cubicBezTo>
                    <a:pt x="1157" y="26"/>
                    <a:pt x="1160" y="24"/>
                    <a:pt x="1164" y="25"/>
                  </a:cubicBezTo>
                  <a:cubicBezTo>
                    <a:pt x="1171" y="27"/>
                    <a:pt x="1179" y="29"/>
                    <a:pt x="1187" y="31"/>
                  </a:cubicBezTo>
                  <a:cubicBezTo>
                    <a:pt x="1190" y="31"/>
                    <a:pt x="1192" y="35"/>
                    <a:pt x="1191" y="38"/>
                  </a:cubicBezTo>
                  <a:cubicBezTo>
                    <a:pt x="1191" y="41"/>
                    <a:pt x="1188" y="42"/>
                    <a:pt x="1186" y="42"/>
                  </a:cubicBezTo>
                  <a:close/>
                  <a:moveTo>
                    <a:pt x="734" y="37"/>
                  </a:moveTo>
                  <a:cubicBezTo>
                    <a:pt x="731" y="37"/>
                    <a:pt x="729" y="35"/>
                    <a:pt x="728" y="32"/>
                  </a:cubicBezTo>
                  <a:cubicBezTo>
                    <a:pt x="728" y="29"/>
                    <a:pt x="730" y="26"/>
                    <a:pt x="733" y="25"/>
                  </a:cubicBezTo>
                  <a:cubicBezTo>
                    <a:pt x="741" y="23"/>
                    <a:pt x="748" y="21"/>
                    <a:pt x="756" y="20"/>
                  </a:cubicBezTo>
                  <a:cubicBezTo>
                    <a:pt x="760" y="19"/>
                    <a:pt x="763" y="21"/>
                    <a:pt x="763" y="24"/>
                  </a:cubicBezTo>
                  <a:cubicBezTo>
                    <a:pt x="764" y="28"/>
                    <a:pt x="762" y="31"/>
                    <a:pt x="759" y="32"/>
                  </a:cubicBezTo>
                  <a:cubicBezTo>
                    <a:pt x="751" y="33"/>
                    <a:pt x="743" y="35"/>
                    <a:pt x="735" y="37"/>
                  </a:cubicBezTo>
                  <a:cubicBezTo>
                    <a:pt x="735" y="37"/>
                    <a:pt x="735" y="37"/>
                    <a:pt x="734" y="37"/>
                  </a:cubicBezTo>
                  <a:close/>
                  <a:moveTo>
                    <a:pt x="1139" y="32"/>
                  </a:moveTo>
                  <a:cubicBezTo>
                    <a:pt x="1138" y="32"/>
                    <a:pt x="1138" y="32"/>
                    <a:pt x="1138" y="31"/>
                  </a:cubicBezTo>
                  <a:cubicBezTo>
                    <a:pt x="1130" y="30"/>
                    <a:pt x="1122" y="28"/>
                    <a:pt x="1114" y="27"/>
                  </a:cubicBezTo>
                  <a:cubicBezTo>
                    <a:pt x="1111" y="26"/>
                    <a:pt x="1109" y="23"/>
                    <a:pt x="1109" y="20"/>
                  </a:cubicBezTo>
                  <a:cubicBezTo>
                    <a:pt x="1110" y="17"/>
                    <a:pt x="1113" y="15"/>
                    <a:pt x="1116" y="15"/>
                  </a:cubicBezTo>
                  <a:cubicBezTo>
                    <a:pt x="1124" y="17"/>
                    <a:pt x="1132" y="18"/>
                    <a:pt x="1140" y="20"/>
                  </a:cubicBezTo>
                  <a:cubicBezTo>
                    <a:pt x="1143" y="20"/>
                    <a:pt x="1145" y="24"/>
                    <a:pt x="1145" y="27"/>
                  </a:cubicBezTo>
                  <a:cubicBezTo>
                    <a:pt x="1144" y="30"/>
                    <a:pt x="1142" y="32"/>
                    <a:pt x="1139" y="32"/>
                  </a:cubicBezTo>
                  <a:close/>
                  <a:moveTo>
                    <a:pt x="781" y="27"/>
                  </a:moveTo>
                  <a:cubicBezTo>
                    <a:pt x="778" y="27"/>
                    <a:pt x="776" y="25"/>
                    <a:pt x="775" y="22"/>
                  </a:cubicBezTo>
                  <a:cubicBezTo>
                    <a:pt x="775" y="19"/>
                    <a:pt x="777" y="16"/>
                    <a:pt x="780" y="15"/>
                  </a:cubicBezTo>
                  <a:cubicBezTo>
                    <a:pt x="788" y="14"/>
                    <a:pt x="796" y="13"/>
                    <a:pt x="804" y="11"/>
                  </a:cubicBezTo>
                  <a:cubicBezTo>
                    <a:pt x="807" y="11"/>
                    <a:pt x="810" y="13"/>
                    <a:pt x="811" y="16"/>
                  </a:cubicBezTo>
                  <a:cubicBezTo>
                    <a:pt x="811" y="20"/>
                    <a:pt x="809" y="23"/>
                    <a:pt x="806" y="23"/>
                  </a:cubicBezTo>
                  <a:cubicBezTo>
                    <a:pt x="798" y="24"/>
                    <a:pt x="790" y="26"/>
                    <a:pt x="782" y="27"/>
                  </a:cubicBezTo>
                  <a:cubicBezTo>
                    <a:pt x="782" y="27"/>
                    <a:pt x="781" y="27"/>
                    <a:pt x="781" y="27"/>
                  </a:cubicBezTo>
                  <a:close/>
                  <a:moveTo>
                    <a:pt x="1092" y="23"/>
                  </a:moveTo>
                  <a:cubicBezTo>
                    <a:pt x="1091" y="23"/>
                    <a:pt x="1091" y="23"/>
                    <a:pt x="1091" y="23"/>
                  </a:cubicBezTo>
                  <a:cubicBezTo>
                    <a:pt x="1083" y="22"/>
                    <a:pt x="1075" y="21"/>
                    <a:pt x="1067" y="20"/>
                  </a:cubicBezTo>
                  <a:cubicBezTo>
                    <a:pt x="1064" y="19"/>
                    <a:pt x="1061" y="16"/>
                    <a:pt x="1062" y="13"/>
                  </a:cubicBezTo>
                  <a:cubicBezTo>
                    <a:pt x="1062" y="10"/>
                    <a:pt x="1065" y="8"/>
                    <a:pt x="1069" y="8"/>
                  </a:cubicBezTo>
                  <a:cubicBezTo>
                    <a:pt x="1077" y="9"/>
                    <a:pt x="1085" y="10"/>
                    <a:pt x="1093" y="11"/>
                  </a:cubicBezTo>
                  <a:cubicBezTo>
                    <a:pt x="1096" y="12"/>
                    <a:pt x="1098" y="15"/>
                    <a:pt x="1098" y="18"/>
                  </a:cubicBezTo>
                  <a:cubicBezTo>
                    <a:pt x="1097" y="21"/>
                    <a:pt x="1095" y="23"/>
                    <a:pt x="1092" y="23"/>
                  </a:cubicBezTo>
                  <a:close/>
                  <a:moveTo>
                    <a:pt x="829" y="20"/>
                  </a:moveTo>
                  <a:cubicBezTo>
                    <a:pt x="826" y="20"/>
                    <a:pt x="823" y="18"/>
                    <a:pt x="823" y="15"/>
                  </a:cubicBezTo>
                  <a:cubicBezTo>
                    <a:pt x="822" y="11"/>
                    <a:pt x="824" y="8"/>
                    <a:pt x="828" y="8"/>
                  </a:cubicBezTo>
                  <a:cubicBezTo>
                    <a:pt x="836" y="7"/>
                    <a:pt x="844" y="6"/>
                    <a:pt x="852" y="5"/>
                  </a:cubicBezTo>
                  <a:cubicBezTo>
                    <a:pt x="855" y="5"/>
                    <a:pt x="858" y="7"/>
                    <a:pt x="858" y="11"/>
                  </a:cubicBezTo>
                  <a:cubicBezTo>
                    <a:pt x="859" y="14"/>
                    <a:pt x="856" y="17"/>
                    <a:pt x="853" y="17"/>
                  </a:cubicBezTo>
                  <a:cubicBezTo>
                    <a:pt x="845" y="18"/>
                    <a:pt x="837" y="19"/>
                    <a:pt x="829" y="20"/>
                  </a:cubicBezTo>
                  <a:cubicBezTo>
                    <a:pt x="829" y="20"/>
                    <a:pt x="829" y="20"/>
                    <a:pt x="829" y="20"/>
                  </a:cubicBezTo>
                  <a:close/>
                  <a:moveTo>
                    <a:pt x="1044" y="17"/>
                  </a:moveTo>
                  <a:cubicBezTo>
                    <a:pt x="1044" y="17"/>
                    <a:pt x="1044" y="17"/>
                    <a:pt x="1043" y="17"/>
                  </a:cubicBezTo>
                  <a:cubicBezTo>
                    <a:pt x="1036" y="16"/>
                    <a:pt x="1028" y="16"/>
                    <a:pt x="1020" y="15"/>
                  </a:cubicBezTo>
                  <a:cubicBezTo>
                    <a:pt x="1016" y="15"/>
                    <a:pt x="1014" y="12"/>
                    <a:pt x="1014" y="9"/>
                  </a:cubicBezTo>
                  <a:cubicBezTo>
                    <a:pt x="1014" y="5"/>
                    <a:pt x="1017" y="3"/>
                    <a:pt x="1021" y="3"/>
                  </a:cubicBezTo>
                  <a:cubicBezTo>
                    <a:pt x="1029" y="4"/>
                    <a:pt x="1037" y="4"/>
                    <a:pt x="1045" y="5"/>
                  </a:cubicBezTo>
                  <a:cubicBezTo>
                    <a:pt x="1048" y="6"/>
                    <a:pt x="1050" y="8"/>
                    <a:pt x="1050" y="12"/>
                  </a:cubicBezTo>
                  <a:cubicBezTo>
                    <a:pt x="1050" y="15"/>
                    <a:pt x="1047" y="17"/>
                    <a:pt x="1044" y="17"/>
                  </a:cubicBezTo>
                  <a:close/>
                  <a:moveTo>
                    <a:pt x="876" y="15"/>
                  </a:moveTo>
                  <a:cubicBezTo>
                    <a:pt x="873" y="15"/>
                    <a:pt x="871" y="13"/>
                    <a:pt x="870" y="10"/>
                  </a:cubicBezTo>
                  <a:cubicBezTo>
                    <a:pt x="870" y="6"/>
                    <a:pt x="873" y="3"/>
                    <a:pt x="876" y="3"/>
                  </a:cubicBezTo>
                  <a:cubicBezTo>
                    <a:pt x="884" y="2"/>
                    <a:pt x="892" y="2"/>
                    <a:pt x="900" y="2"/>
                  </a:cubicBezTo>
                  <a:cubicBezTo>
                    <a:pt x="903" y="1"/>
                    <a:pt x="906" y="4"/>
                    <a:pt x="906" y="7"/>
                  </a:cubicBezTo>
                  <a:cubicBezTo>
                    <a:pt x="906" y="11"/>
                    <a:pt x="904" y="13"/>
                    <a:pt x="901" y="14"/>
                  </a:cubicBezTo>
                  <a:cubicBezTo>
                    <a:pt x="893" y="14"/>
                    <a:pt x="885" y="14"/>
                    <a:pt x="877" y="15"/>
                  </a:cubicBezTo>
                  <a:cubicBezTo>
                    <a:pt x="877" y="15"/>
                    <a:pt x="876" y="15"/>
                    <a:pt x="876" y="15"/>
                  </a:cubicBezTo>
                  <a:close/>
                  <a:moveTo>
                    <a:pt x="996" y="14"/>
                  </a:moveTo>
                  <a:cubicBezTo>
                    <a:pt x="996" y="14"/>
                    <a:pt x="996" y="14"/>
                    <a:pt x="996" y="14"/>
                  </a:cubicBezTo>
                  <a:cubicBezTo>
                    <a:pt x="988" y="13"/>
                    <a:pt x="980" y="13"/>
                    <a:pt x="972" y="13"/>
                  </a:cubicBezTo>
                  <a:cubicBezTo>
                    <a:pt x="969" y="13"/>
                    <a:pt x="966" y="10"/>
                    <a:pt x="966" y="6"/>
                  </a:cubicBezTo>
                  <a:cubicBezTo>
                    <a:pt x="966" y="3"/>
                    <a:pt x="969" y="0"/>
                    <a:pt x="972" y="1"/>
                  </a:cubicBezTo>
                  <a:cubicBezTo>
                    <a:pt x="980" y="1"/>
                    <a:pt x="988" y="1"/>
                    <a:pt x="996" y="2"/>
                  </a:cubicBezTo>
                  <a:cubicBezTo>
                    <a:pt x="1000" y="2"/>
                    <a:pt x="1002" y="5"/>
                    <a:pt x="1002" y="8"/>
                  </a:cubicBezTo>
                  <a:cubicBezTo>
                    <a:pt x="1002" y="11"/>
                    <a:pt x="999" y="14"/>
                    <a:pt x="996" y="14"/>
                  </a:cubicBezTo>
                  <a:close/>
                  <a:moveTo>
                    <a:pt x="924" y="13"/>
                  </a:moveTo>
                  <a:cubicBezTo>
                    <a:pt x="921" y="13"/>
                    <a:pt x="918" y="10"/>
                    <a:pt x="918" y="7"/>
                  </a:cubicBezTo>
                  <a:cubicBezTo>
                    <a:pt x="918" y="3"/>
                    <a:pt x="921" y="1"/>
                    <a:pt x="924" y="1"/>
                  </a:cubicBezTo>
                  <a:cubicBezTo>
                    <a:pt x="932" y="0"/>
                    <a:pt x="940" y="0"/>
                    <a:pt x="948" y="0"/>
                  </a:cubicBezTo>
                  <a:cubicBezTo>
                    <a:pt x="952" y="0"/>
                    <a:pt x="954" y="3"/>
                    <a:pt x="954" y="6"/>
                  </a:cubicBezTo>
                  <a:cubicBezTo>
                    <a:pt x="954" y="10"/>
                    <a:pt x="952" y="12"/>
                    <a:pt x="948" y="12"/>
                  </a:cubicBezTo>
                  <a:cubicBezTo>
                    <a:pt x="940" y="12"/>
                    <a:pt x="932" y="12"/>
                    <a:pt x="924" y="13"/>
                  </a:cubicBezTo>
                  <a:cubicBezTo>
                    <a:pt x="924" y="13"/>
                    <a:pt x="924" y="13"/>
                    <a:pt x="924" y="13"/>
                  </a:cubicBezTo>
                  <a:close/>
                </a:path>
              </a:pathLst>
            </a:custGeom>
            <a:solidFill>
              <a:srgbClr val="44546A">
                <a:lumMod val="20000"/>
                <a:lumOff val="8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32" name="Oval 532">
              <a:extLst>
                <a:ext uri="{FF2B5EF4-FFF2-40B4-BE49-F238E27FC236}">
                  <a16:creationId xmlns:a16="http://schemas.microsoft.com/office/drawing/2014/main" id="{FC0929F0-6AAB-48FA-97D0-137FE4B8D7A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020519" y="5469266"/>
              <a:ext cx="156143" cy="156894"/>
            </a:xfrm>
            <a:prstGeom prst="ellipse">
              <a:avLst/>
            </a:prstGeom>
            <a:solidFill>
              <a:srgbClr val="44546A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6A725E24-9608-427E-8FD2-02D8E0A00CE8}"/>
                </a:ext>
              </a:extLst>
            </p:cNvPr>
            <p:cNvGrpSpPr/>
            <p:nvPr/>
          </p:nvGrpSpPr>
          <p:grpSpPr>
            <a:xfrm flipH="1" flipV="1">
              <a:off x="5564018" y="2950704"/>
              <a:ext cx="1318960" cy="1520896"/>
              <a:chOff x="8363008" y="2950704"/>
              <a:chExt cx="1318960" cy="1520896"/>
            </a:xfrm>
            <a:solidFill>
              <a:srgbClr val="44546A">
                <a:lumMod val="75000"/>
              </a:srgbClr>
            </a:solidFill>
          </p:grpSpPr>
          <p:sp>
            <p:nvSpPr>
              <p:cNvPr id="136" name="Freeform 533">
                <a:extLst>
                  <a:ext uri="{FF2B5EF4-FFF2-40B4-BE49-F238E27FC236}">
                    <a16:creationId xmlns:a16="http://schemas.microsoft.com/office/drawing/2014/main" id="{DF20761C-8FBC-48BD-ABE6-3DB87F64FA04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363008" y="2950704"/>
                <a:ext cx="1318960" cy="1520896"/>
              </a:xfrm>
              <a:custGeom>
                <a:avLst/>
                <a:gdLst>
                  <a:gd name="T0" fmla="*/ 1757 w 1757"/>
                  <a:gd name="T1" fmla="*/ 1520 h 2026"/>
                  <a:gd name="T2" fmla="*/ 880 w 1757"/>
                  <a:gd name="T3" fmla="*/ 2026 h 2026"/>
                  <a:gd name="T4" fmla="*/ 0 w 1757"/>
                  <a:gd name="T5" fmla="*/ 1520 h 2026"/>
                  <a:gd name="T6" fmla="*/ 0 w 1757"/>
                  <a:gd name="T7" fmla="*/ 506 h 2026"/>
                  <a:gd name="T8" fmla="*/ 880 w 1757"/>
                  <a:gd name="T9" fmla="*/ 0 h 2026"/>
                  <a:gd name="T10" fmla="*/ 1757 w 1757"/>
                  <a:gd name="T11" fmla="*/ 506 h 2026"/>
                  <a:gd name="T12" fmla="*/ 1757 w 1757"/>
                  <a:gd name="T13" fmla="*/ 1520 h 20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757" h="2026">
                    <a:moveTo>
                      <a:pt x="1757" y="1520"/>
                    </a:moveTo>
                    <a:lnTo>
                      <a:pt x="880" y="2026"/>
                    </a:lnTo>
                    <a:lnTo>
                      <a:pt x="0" y="1520"/>
                    </a:lnTo>
                    <a:lnTo>
                      <a:pt x="0" y="506"/>
                    </a:lnTo>
                    <a:lnTo>
                      <a:pt x="880" y="0"/>
                    </a:lnTo>
                    <a:lnTo>
                      <a:pt x="1757" y="506"/>
                    </a:lnTo>
                    <a:lnTo>
                      <a:pt x="1757" y="152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37" name="Oval 537">
                <a:extLst>
                  <a:ext uri="{FF2B5EF4-FFF2-40B4-BE49-F238E27FC236}">
                    <a16:creationId xmlns:a16="http://schemas.microsoft.com/office/drawing/2014/main" id="{8F9A7CAF-659B-4B40-8CC3-E8604B4447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001844" y="3946118"/>
                <a:ext cx="24773" cy="2477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34" name="Freeform 538">
              <a:extLst>
                <a:ext uri="{FF2B5EF4-FFF2-40B4-BE49-F238E27FC236}">
                  <a16:creationId xmlns:a16="http://schemas.microsoft.com/office/drawing/2014/main" id="{862395AC-9CB6-4A16-B1AE-353A701A2B39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5496456" y="2883142"/>
              <a:ext cx="1454084" cy="1659773"/>
            </a:xfrm>
            <a:custGeom>
              <a:avLst/>
              <a:gdLst>
                <a:gd name="T0" fmla="*/ 418 w 819"/>
                <a:gd name="T1" fmla="*/ 935 h 935"/>
                <a:gd name="T2" fmla="*/ 397 w 819"/>
                <a:gd name="T3" fmla="*/ 933 h 935"/>
                <a:gd name="T4" fmla="*/ 460 w 819"/>
                <a:gd name="T5" fmla="*/ 911 h 935"/>
                <a:gd name="T6" fmla="*/ 356 w 819"/>
                <a:gd name="T7" fmla="*/ 909 h 935"/>
                <a:gd name="T8" fmla="*/ 501 w 819"/>
                <a:gd name="T9" fmla="*/ 887 h 935"/>
                <a:gd name="T10" fmla="*/ 314 w 819"/>
                <a:gd name="T11" fmla="*/ 885 h 935"/>
                <a:gd name="T12" fmla="*/ 543 w 819"/>
                <a:gd name="T13" fmla="*/ 863 h 935"/>
                <a:gd name="T14" fmla="*/ 273 w 819"/>
                <a:gd name="T15" fmla="*/ 861 h 935"/>
                <a:gd name="T16" fmla="*/ 584 w 819"/>
                <a:gd name="T17" fmla="*/ 839 h 935"/>
                <a:gd name="T18" fmla="*/ 231 w 819"/>
                <a:gd name="T19" fmla="*/ 837 h 935"/>
                <a:gd name="T20" fmla="*/ 626 w 819"/>
                <a:gd name="T21" fmla="*/ 815 h 935"/>
                <a:gd name="T22" fmla="*/ 190 w 819"/>
                <a:gd name="T23" fmla="*/ 813 h 935"/>
                <a:gd name="T24" fmla="*/ 668 w 819"/>
                <a:gd name="T25" fmla="*/ 791 h 935"/>
                <a:gd name="T26" fmla="*/ 148 w 819"/>
                <a:gd name="T27" fmla="*/ 789 h 935"/>
                <a:gd name="T28" fmla="*/ 709 w 819"/>
                <a:gd name="T29" fmla="*/ 767 h 935"/>
                <a:gd name="T30" fmla="*/ 106 w 819"/>
                <a:gd name="T31" fmla="*/ 765 h 935"/>
                <a:gd name="T32" fmla="*/ 751 w 819"/>
                <a:gd name="T33" fmla="*/ 743 h 935"/>
                <a:gd name="T34" fmla="*/ 65 w 819"/>
                <a:gd name="T35" fmla="*/ 741 h 935"/>
                <a:gd name="T36" fmla="*/ 819 w 819"/>
                <a:gd name="T37" fmla="*/ 705 h 935"/>
                <a:gd name="T38" fmla="*/ 12 w 819"/>
                <a:gd name="T39" fmla="*/ 697 h 935"/>
                <a:gd name="T40" fmla="*/ 6 w 819"/>
                <a:gd name="T41" fmla="*/ 643 h 935"/>
                <a:gd name="T42" fmla="*/ 819 w 819"/>
                <a:gd name="T43" fmla="*/ 641 h 935"/>
                <a:gd name="T44" fmla="*/ 12 w 819"/>
                <a:gd name="T45" fmla="*/ 625 h 935"/>
                <a:gd name="T46" fmla="*/ 813 w 819"/>
                <a:gd name="T47" fmla="*/ 623 h 935"/>
                <a:gd name="T48" fmla="*/ 813 w 819"/>
                <a:gd name="T49" fmla="*/ 575 h 935"/>
                <a:gd name="T50" fmla="*/ 0 w 819"/>
                <a:gd name="T51" fmla="*/ 529 h 935"/>
                <a:gd name="T52" fmla="*/ 807 w 819"/>
                <a:gd name="T53" fmla="*/ 497 h 935"/>
                <a:gd name="T54" fmla="*/ 6 w 819"/>
                <a:gd name="T55" fmla="*/ 451 h 935"/>
                <a:gd name="T56" fmla="*/ 819 w 819"/>
                <a:gd name="T57" fmla="*/ 449 h 935"/>
                <a:gd name="T58" fmla="*/ 12 w 819"/>
                <a:gd name="T59" fmla="*/ 433 h 935"/>
                <a:gd name="T60" fmla="*/ 813 w 819"/>
                <a:gd name="T61" fmla="*/ 431 h 935"/>
                <a:gd name="T62" fmla="*/ 813 w 819"/>
                <a:gd name="T63" fmla="*/ 383 h 935"/>
                <a:gd name="T64" fmla="*/ 0 w 819"/>
                <a:gd name="T65" fmla="*/ 337 h 935"/>
                <a:gd name="T66" fmla="*/ 807 w 819"/>
                <a:gd name="T67" fmla="*/ 305 h 935"/>
                <a:gd name="T68" fmla="*/ 6 w 819"/>
                <a:gd name="T69" fmla="*/ 259 h 935"/>
                <a:gd name="T70" fmla="*/ 819 w 819"/>
                <a:gd name="T71" fmla="*/ 257 h 935"/>
                <a:gd name="T72" fmla="*/ 25 w 819"/>
                <a:gd name="T73" fmla="*/ 232 h 935"/>
                <a:gd name="T74" fmla="*/ 794 w 819"/>
                <a:gd name="T75" fmla="*/ 217 h 935"/>
                <a:gd name="T76" fmla="*/ 68 w 819"/>
                <a:gd name="T77" fmla="*/ 199 h 935"/>
                <a:gd name="T78" fmla="*/ 752 w 819"/>
                <a:gd name="T79" fmla="*/ 193 h 935"/>
                <a:gd name="T80" fmla="*/ 110 w 819"/>
                <a:gd name="T81" fmla="*/ 175 h 935"/>
                <a:gd name="T82" fmla="*/ 710 w 819"/>
                <a:gd name="T83" fmla="*/ 169 h 935"/>
                <a:gd name="T84" fmla="*/ 151 w 819"/>
                <a:gd name="T85" fmla="*/ 151 h 935"/>
                <a:gd name="T86" fmla="*/ 669 w 819"/>
                <a:gd name="T87" fmla="*/ 145 h 935"/>
                <a:gd name="T88" fmla="*/ 193 w 819"/>
                <a:gd name="T89" fmla="*/ 127 h 935"/>
                <a:gd name="T90" fmla="*/ 627 w 819"/>
                <a:gd name="T91" fmla="*/ 121 h 935"/>
                <a:gd name="T92" fmla="*/ 235 w 819"/>
                <a:gd name="T93" fmla="*/ 103 h 935"/>
                <a:gd name="T94" fmla="*/ 586 w 819"/>
                <a:gd name="T95" fmla="*/ 97 h 935"/>
                <a:gd name="T96" fmla="*/ 276 w 819"/>
                <a:gd name="T97" fmla="*/ 79 h 935"/>
                <a:gd name="T98" fmla="*/ 544 w 819"/>
                <a:gd name="T99" fmla="*/ 73 h 935"/>
                <a:gd name="T100" fmla="*/ 318 w 819"/>
                <a:gd name="T101" fmla="*/ 55 h 935"/>
                <a:gd name="T102" fmla="*/ 503 w 819"/>
                <a:gd name="T103" fmla="*/ 49 h 935"/>
                <a:gd name="T104" fmla="*/ 359 w 819"/>
                <a:gd name="T105" fmla="*/ 31 h 935"/>
                <a:gd name="T106" fmla="*/ 461 w 819"/>
                <a:gd name="T107" fmla="*/ 25 h 935"/>
                <a:gd name="T108" fmla="*/ 401 w 819"/>
                <a:gd name="T109" fmla="*/ 7 h 935"/>
                <a:gd name="T110" fmla="*/ 420 w 819"/>
                <a:gd name="T111" fmla="*/ 1 h 9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819" h="935">
                  <a:moveTo>
                    <a:pt x="418" y="935"/>
                  </a:moveTo>
                  <a:cubicBezTo>
                    <a:pt x="416" y="935"/>
                    <a:pt x="414" y="934"/>
                    <a:pt x="413" y="932"/>
                  </a:cubicBezTo>
                  <a:cubicBezTo>
                    <a:pt x="411" y="929"/>
                    <a:pt x="412" y="926"/>
                    <a:pt x="415" y="924"/>
                  </a:cubicBezTo>
                  <a:cubicBezTo>
                    <a:pt x="436" y="912"/>
                    <a:pt x="436" y="912"/>
                    <a:pt x="436" y="912"/>
                  </a:cubicBezTo>
                  <a:cubicBezTo>
                    <a:pt x="439" y="911"/>
                    <a:pt x="442" y="911"/>
                    <a:pt x="444" y="914"/>
                  </a:cubicBezTo>
                  <a:cubicBezTo>
                    <a:pt x="446" y="917"/>
                    <a:pt x="445" y="921"/>
                    <a:pt x="442" y="923"/>
                  </a:cubicBezTo>
                  <a:cubicBezTo>
                    <a:pt x="421" y="935"/>
                    <a:pt x="421" y="935"/>
                    <a:pt x="421" y="935"/>
                  </a:cubicBezTo>
                  <a:cubicBezTo>
                    <a:pt x="420" y="935"/>
                    <a:pt x="419" y="935"/>
                    <a:pt x="418" y="935"/>
                  </a:cubicBezTo>
                  <a:close/>
                  <a:moveTo>
                    <a:pt x="397" y="933"/>
                  </a:moveTo>
                  <a:cubicBezTo>
                    <a:pt x="396" y="933"/>
                    <a:pt x="395" y="933"/>
                    <a:pt x="394" y="933"/>
                  </a:cubicBezTo>
                  <a:cubicBezTo>
                    <a:pt x="374" y="921"/>
                    <a:pt x="374" y="921"/>
                    <a:pt x="374" y="921"/>
                  </a:cubicBezTo>
                  <a:cubicBezTo>
                    <a:pt x="371" y="919"/>
                    <a:pt x="370" y="915"/>
                    <a:pt x="371" y="912"/>
                  </a:cubicBezTo>
                  <a:cubicBezTo>
                    <a:pt x="373" y="909"/>
                    <a:pt x="377" y="908"/>
                    <a:pt x="380" y="910"/>
                  </a:cubicBezTo>
                  <a:cubicBezTo>
                    <a:pt x="400" y="922"/>
                    <a:pt x="400" y="922"/>
                    <a:pt x="400" y="922"/>
                  </a:cubicBezTo>
                  <a:cubicBezTo>
                    <a:pt x="403" y="924"/>
                    <a:pt x="404" y="927"/>
                    <a:pt x="403" y="930"/>
                  </a:cubicBezTo>
                  <a:cubicBezTo>
                    <a:pt x="401" y="932"/>
                    <a:pt x="399" y="933"/>
                    <a:pt x="397" y="933"/>
                  </a:cubicBezTo>
                  <a:close/>
                  <a:moveTo>
                    <a:pt x="460" y="911"/>
                  </a:moveTo>
                  <a:cubicBezTo>
                    <a:pt x="458" y="911"/>
                    <a:pt x="456" y="910"/>
                    <a:pt x="455" y="908"/>
                  </a:cubicBezTo>
                  <a:cubicBezTo>
                    <a:pt x="453" y="905"/>
                    <a:pt x="454" y="902"/>
                    <a:pt x="457" y="900"/>
                  </a:cubicBezTo>
                  <a:cubicBezTo>
                    <a:pt x="478" y="888"/>
                    <a:pt x="478" y="888"/>
                    <a:pt x="478" y="888"/>
                  </a:cubicBezTo>
                  <a:cubicBezTo>
                    <a:pt x="480" y="887"/>
                    <a:pt x="484" y="887"/>
                    <a:pt x="486" y="890"/>
                  </a:cubicBezTo>
                  <a:cubicBezTo>
                    <a:pt x="487" y="893"/>
                    <a:pt x="486" y="897"/>
                    <a:pt x="484" y="899"/>
                  </a:cubicBezTo>
                  <a:cubicBezTo>
                    <a:pt x="463" y="911"/>
                    <a:pt x="463" y="911"/>
                    <a:pt x="463" y="911"/>
                  </a:cubicBezTo>
                  <a:cubicBezTo>
                    <a:pt x="462" y="911"/>
                    <a:pt x="461" y="911"/>
                    <a:pt x="460" y="911"/>
                  </a:cubicBezTo>
                  <a:close/>
                  <a:moveTo>
                    <a:pt x="356" y="909"/>
                  </a:moveTo>
                  <a:cubicBezTo>
                    <a:pt x="355" y="909"/>
                    <a:pt x="354" y="909"/>
                    <a:pt x="353" y="909"/>
                  </a:cubicBezTo>
                  <a:cubicBezTo>
                    <a:pt x="332" y="897"/>
                    <a:pt x="332" y="897"/>
                    <a:pt x="332" y="897"/>
                  </a:cubicBezTo>
                  <a:cubicBezTo>
                    <a:pt x="329" y="895"/>
                    <a:pt x="328" y="891"/>
                    <a:pt x="330" y="888"/>
                  </a:cubicBezTo>
                  <a:cubicBezTo>
                    <a:pt x="331" y="885"/>
                    <a:pt x="335" y="884"/>
                    <a:pt x="338" y="886"/>
                  </a:cubicBezTo>
                  <a:cubicBezTo>
                    <a:pt x="359" y="898"/>
                    <a:pt x="359" y="898"/>
                    <a:pt x="359" y="898"/>
                  </a:cubicBezTo>
                  <a:cubicBezTo>
                    <a:pt x="362" y="900"/>
                    <a:pt x="363" y="903"/>
                    <a:pt x="361" y="906"/>
                  </a:cubicBezTo>
                  <a:cubicBezTo>
                    <a:pt x="360" y="908"/>
                    <a:pt x="358" y="909"/>
                    <a:pt x="356" y="909"/>
                  </a:cubicBezTo>
                  <a:close/>
                  <a:moveTo>
                    <a:pt x="501" y="887"/>
                  </a:moveTo>
                  <a:cubicBezTo>
                    <a:pt x="499" y="887"/>
                    <a:pt x="497" y="886"/>
                    <a:pt x="496" y="884"/>
                  </a:cubicBezTo>
                  <a:cubicBezTo>
                    <a:pt x="494" y="881"/>
                    <a:pt x="495" y="878"/>
                    <a:pt x="498" y="876"/>
                  </a:cubicBezTo>
                  <a:cubicBezTo>
                    <a:pt x="519" y="864"/>
                    <a:pt x="519" y="864"/>
                    <a:pt x="519" y="864"/>
                  </a:cubicBezTo>
                  <a:cubicBezTo>
                    <a:pt x="522" y="862"/>
                    <a:pt x="526" y="863"/>
                    <a:pt x="527" y="866"/>
                  </a:cubicBezTo>
                  <a:cubicBezTo>
                    <a:pt x="529" y="869"/>
                    <a:pt x="528" y="873"/>
                    <a:pt x="525" y="875"/>
                  </a:cubicBezTo>
                  <a:cubicBezTo>
                    <a:pt x="504" y="887"/>
                    <a:pt x="504" y="887"/>
                    <a:pt x="504" y="887"/>
                  </a:cubicBezTo>
                  <a:cubicBezTo>
                    <a:pt x="503" y="887"/>
                    <a:pt x="502" y="887"/>
                    <a:pt x="501" y="887"/>
                  </a:cubicBezTo>
                  <a:close/>
                  <a:moveTo>
                    <a:pt x="314" y="885"/>
                  </a:moveTo>
                  <a:cubicBezTo>
                    <a:pt x="313" y="885"/>
                    <a:pt x="312" y="885"/>
                    <a:pt x="311" y="885"/>
                  </a:cubicBezTo>
                  <a:cubicBezTo>
                    <a:pt x="290" y="873"/>
                    <a:pt x="290" y="873"/>
                    <a:pt x="290" y="873"/>
                  </a:cubicBezTo>
                  <a:cubicBezTo>
                    <a:pt x="288" y="871"/>
                    <a:pt x="287" y="867"/>
                    <a:pt x="288" y="864"/>
                  </a:cubicBezTo>
                  <a:cubicBezTo>
                    <a:pt x="290" y="861"/>
                    <a:pt x="294" y="860"/>
                    <a:pt x="296" y="862"/>
                  </a:cubicBezTo>
                  <a:cubicBezTo>
                    <a:pt x="317" y="874"/>
                    <a:pt x="317" y="874"/>
                    <a:pt x="317" y="874"/>
                  </a:cubicBezTo>
                  <a:cubicBezTo>
                    <a:pt x="320" y="876"/>
                    <a:pt x="321" y="879"/>
                    <a:pt x="319" y="882"/>
                  </a:cubicBezTo>
                  <a:cubicBezTo>
                    <a:pt x="318" y="884"/>
                    <a:pt x="316" y="885"/>
                    <a:pt x="314" y="885"/>
                  </a:cubicBezTo>
                  <a:close/>
                  <a:moveTo>
                    <a:pt x="543" y="863"/>
                  </a:moveTo>
                  <a:cubicBezTo>
                    <a:pt x="541" y="863"/>
                    <a:pt x="539" y="862"/>
                    <a:pt x="538" y="860"/>
                  </a:cubicBezTo>
                  <a:cubicBezTo>
                    <a:pt x="536" y="857"/>
                    <a:pt x="537" y="854"/>
                    <a:pt x="540" y="852"/>
                  </a:cubicBezTo>
                  <a:cubicBezTo>
                    <a:pt x="561" y="840"/>
                    <a:pt x="561" y="840"/>
                    <a:pt x="561" y="840"/>
                  </a:cubicBezTo>
                  <a:cubicBezTo>
                    <a:pt x="564" y="838"/>
                    <a:pt x="567" y="839"/>
                    <a:pt x="569" y="842"/>
                  </a:cubicBezTo>
                  <a:cubicBezTo>
                    <a:pt x="570" y="845"/>
                    <a:pt x="570" y="849"/>
                    <a:pt x="567" y="851"/>
                  </a:cubicBezTo>
                  <a:cubicBezTo>
                    <a:pt x="546" y="863"/>
                    <a:pt x="546" y="863"/>
                    <a:pt x="546" y="863"/>
                  </a:cubicBezTo>
                  <a:cubicBezTo>
                    <a:pt x="545" y="863"/>
                    <a:pt x="544" y="863"/>
                    <a:pt x="543" y="863"/>
                  </a:cubicBezTo>
                  <a:close/>
                  <a:moveTo>
                    <a:pt x="273" y="861"/>
                  </a:moveTo>
                  <a:cubicBezTo>
                    <a:pt x="272" y="861"/>
                    <a:pt x="271" y="861"/>
                    <a:pt x="270" y="861"/>
                  </a:cubicBezTo>
                  <a:cubicBezTo>
                    <a:pt x="249" y="849"/>
                    <a:pt x="249" y="849"/>
                    <a:pt x="249" y="849"/>
                  </a:cubicBezTo>
                  <a:cubicBezTo>
                    <a:pt x="246" y="847"/>
                    <a:pt x="245" y="843"/>
                    <a:pt x="247" y="840"/>
                  </a:cubicBezTo>
                  <a:cubicBezTo>
                    <a:pt x="248" y="837"/>
                    <a:pt x="252" y="836"/>
                    <a:pt x="255" y="838"/>
                  </a:cubicBezTo>
                  <a:cubicBezTo>
                    <a:pt x="276" y="850"/>
                    <a:pt x="276" y="850"/>
                    <a:pt x="276" y="850"/>
                  </a:cubicBezTo>
                  <a:cubicBezTo>
                    <a:pt x="279" y="852"/>
                    <a:pt x="280" y="855"/>
                    <a:pt x="278" y="858"/>
                  </a:cubicBezTo>
                  <a:cubicBezTo>
                    <a:pt x="277" y="860"/>
                    <a:pt x="275" y="861"/>
                    <a:pt x="273" y="861"/>
                  </a:cubicBezTo>
                  <a:close/>
                  <a:moveTo>
                    <a:pt x="584" y="839"/>
                  </a:moveTo>
                  <a:cubicBezTo>
                    <a:pt x="582" y="839"/>
                    <a:pt x="580" y="838"/>
                    <a:pt x="579" y="836"/>
                  </a:cubicBezTo>
                  <a:cubicBezTo>
                    <a:pt x="578" y="833"/>
                    <a:pt x="579" y="830"/>
                    <a:pt x="581" y="828"/>
                  </a:cubicBezTo>
                  <a:cubicBezTo>
                    <a:pt x="602" y="816"/>
                    <a:pt x="602" y="816"/>
                    <a:pt x="602" y="816"/>
                  </a:cubicBezTo>
                  <a:cubicBezTo>
                    <a:pt x="605" y="814"/>
                    <a:pt x="609" y="815"/>
                    <a:pt x="610" y="818"/>
                  </a:cubicBezTo>
                  <a:cubicBezTo>
                    <a:pt x="612" y="821"/>
                    <a:pt x="611" y="825"/>
                    <a:pt x="608" y="827"/>
                  </a:cubicBezTo>
                  <a:cubicBezTo>
                    <a:pt x="587" y="839"/>
                    <a:pt x="587" y="839"/>
                    <a:pt x="587" y="839"/>
                  </a:cubicBezTo>
                  <a:cubicBezTo>
                    <a:pt x="586" y="839"/>
                    <a:pt x="585" y="839"/>
                    <a:pt x="584" y="839"/>
                  </a:cubicBezTo>
                  <a:close/>
                  <a:moveTo>
                    <a:pt x="231" y="837"/>
                  </a:moveTo>
                  <a:cubicBezTo>
                    <a:pt x="230" y="837"/>
                    <a:pt x="229" y="837"/>
                    <a:pt x="228" y="837"/>
                  </a:cubicBezTo>
                  <a:cubicBezTo>
                    <a:pt x="207" y="825"/>
                    <a:pt x="207" y="825"/>
                    <a:pt x="207" y="825"/>
                  </a:cubicBezTo>
                  <a:cubicBezTo>
                    <a:pt x="204" y="823"/>
                    <a:pt x="203" y="819"/>
                    <a:pt x="205" y="816"/>
                  </a:cubicBezTo>
                  <a:cubicBezTo>
                    <a:pt x="207" y="813"/>
                    <a:pt x="210" y="812"/>
                    <a:pt x="213" y="814"/>
                  </a:cubicBezTo>
                  <a:cubicBezTo>
                    <a:pt x="234" y="826"/>
                    <a:pt x="234" y="826"/>
                    <a:pt x="234" y="826"/>
                  </a:cubicBezTo>
                  <a:cubicBezTo>
                    <a:pt x="237" y="828"/>
                    <a:pt x="238" y="831"/>
                    <a:pt x="236" y="834"/>
                  </a:cubicBezTo>
                  <a:cubicBezTo>
                    <a:pt x="235" y="836"/>
                    <a:pt x="233" y="837"/>
                    <a:pt x="231" y="837"/>
                  </a:cubicBezTo>
                  <a:close/>
                  <a:moveTo>
                    <a:pt x="626" y="815"/>
                  </a:moveTo>
                  <a:cubicBezTo>
                    <a:pt x="624" y="815"/>
                    <a:pt x="622" y="814"/>
                    <a:pt x="621" y="812"/>
                  </a:cubicBezTo>
                  <a:cubicBezTo>
                    <a:pt x="619" y="809"/>
                    <a:pt x="620" y="806"/>
                    <a:pt x="623" y="804"/>
                  </a:cubicBezTo>
                  <a:cubicBezTo>
                    <a:pt x="644" y="792"/>
                    <a:pt x="644" y="792"/>
                    <a:pt x="644" y="792"/>
                  </a:cubicBezTo>
                  <a:cubicBezTo>
                    <a:pt x="647" y="790"/>
                    <a:pt x="650" y="791"/>
                    <a:pt x="652" y="794"/>
                  </a:cubicBezTo>
                  <a:cubicBezTo>
                    <a:pt x="654" y="797"/>
                    <a:pt x="653" y="801"/>
                    <a:pt x="650" y="803"/>
                  </a:cubicBezTo>
                  <a:cubicBezTo>
                    <a:pt x="629" y="815"/>
                    <a:pt x="629" y="815"/>
                    <a:pt x="629" y="815"/>
                  </a:cubicBezTo>
                  <a:cubicBezTo>
                    <a:pt x="628" y="815"/>
                    <a:pt x="627" y="815"/>
                    <a:pt x="626" y="815"/>
                  </a:cubicBezTo>
                  <a:close/>
                  <a:moveTo>
                    <a:pt x="190" y="813"/>
                  </a:moveTo>
                  <a:cubicBezTo>
                    <a:pt x="188" y="813"/>
                    <a:pt x="187" y="813"/>
                    <a:pt x="187" y="813"/>
                  </a:cubicBezTo>
                  <a:cubicBezTo>
                    <a:pt x="166" y="801"/>
                    <a:pt x="166" y="801"/>
                    <a:pt x="166" y="801"/>
                  </a:cubicBezTo>
                  <a:cubicBezTo>
                    <a:pt x="163" y="799"/>
                    <a:pt x="162" y="795"/>
                    <a:pt x="164" y="792"/>
                  </a:cubicBezTo>
                  <a:cubicBezTo>
                    <a:pt x="165" y="789"/>
                    <a:pt x="169" y="788"/>
                    <a:pt x="172" y="790"/>
                  </a:cubicBezTo>
                  <a:cubicBezTo>
                    <a:pt x="193" y="802"/>
                    <a:pt x="193" y="802"/>
                    <a:pt x="193" y="802"/>
                  </a:cubicBezTo>
                  <a:cubicBezTo>
                    <a:pt x="195" y="804"/>
                    <a:pt x="196" y="807"/>
                    <a:pt x="195" y="810"/>
                  </a:cubicBezTo>
                  <a:cubicBezTo>
                    <a:pt x="194" y="812"/>
                    <a:pt x="192" y="813"/>
                    <a:pt x="190" y="813"/>
                  </a:cubicBezTo>
                  <a:close/>
                  <a:moveTo>
                    <a:pt x="668" y="791"/>
                  </a:moveTo>
                  <a:cubicBezTo>
                    <a:pt x="665" y="791"/>
                    <a:pt x="663" y="790"/>
                    <a:pt x="662" y="788"/>
                  </a:cubicBezTo>
                  <a:cubicBezTo>
                    <a:pt x="661" y="785"/>
                    <a:pt x="662" y="782"/>
                    <a:pt x="665" y="780"/>
                  </a:cubicBezTo>
                  <a:cubicBezTo>
                    <a:pt x="685" y="768"/>
                    <a:pt x="685" y="768"/>
                    <a:pt x="685" y="768"/>
                  </a:cubicBezTo>
                  <a:cubicBezTo>
                    <a:pt x="688" y="766"/>
                    <a:pt x="692" y="767"/>
                    <a:pt x="694" y="770"/>
                  </a:cubicBezTo>
                  <a:cubicBezTo>
                    <a:pt x="695" y="773"/>
                    <a:pt x="694" y="777"/>
                    <a:pt x="691" y="779"/>
                  </a:cubicBezTo>
                  <a:cubicBezTo>
                    <a:pt x="671" y="791"/>
                    <a:pt x="671" y="791"/>
                    <a:pt x="671" y="791"/>
                  </a:cubicBezTo>
                  <a:cubicBezTo>
                    <a:pt x="670" y="791"/>
                    <a:pt x="669" y="791"/>
                    <a:pt x="668" y="791"/>
                  </a:cubicBezTo>
                  <a:close/>
                  <a:moveTo>
                    <a:pt x="148" y="789"/>
                  </a:moveTo>
                  <a:cubicBezTo>
                    <a:pt x="147" y="789"/>
                    <a:pt x="146" y="789"/>
                    <a:pt x="145" y="789"/>
                  </a:cubicBezTo>
                  <a:cubicBezTo>
                    <a:pt x="124" y="777"/>
                    <a:pt x="124" y="777"/>
                    <a:pt x="124" y="777"/>
                  </a:cubicBezTo>
                  <a:cubicBezTo>
                    <a:pt x="121" y="775"/>
                    <a:pt x="120" y="771"/>
                    <a:pt x="122" y="768"/>
                  </a:cubicBezTo>
                  <a:cubicBezTo>
                    <a:pt x="124" y="765"/>
                    <a:pt x="127" y="764"/>
                    <a:pt x="130" y="766"/>
                  </a:cubicBezTo>
                  <a:cubicBezTo>
                    <a:pt x="151" y="778"/>
                    <a:pt x="151" y="778"/>
                    <a:pt x="151" y="778"/>
                  </a:cubicBezTo>
                  <a:cubicBezTo>
                    <a:pt x="154" y="780"/>
                    <a:pt x="155" y="783"/>
                    <a:pt x="153" y="786"/>
                  </a:cubicBezTo>
                  <a:cubicBezTo>
                    <a:pt x="152" y="788"/>
                    <a:pt x="150" y="789"/>
                    <a:pt x="148" y="789"/>
                  </a:cubicBezTo>
                  <a:close/>
                  <a:moveTo>
                    <a:pt x="709" y="767"/>
                  </a:moveTo>
                  <a:cubicBezTo>
                    <a:pt x="707" y="767"/>
                    <a:pt x="705" y="766"/>
                    <a:pt x="704" y="764"/>
                  </a:cubicBezTo>
                  <a:cubicBezTo>
                    <a:pt x="702" y="761"/>
                    <a:pt x="703" y="758"/>
                    <a:pt x="706" y="756"/>
                  </a:cubicBezTo>
                  <a:cubicBezTo>
                    <a:pt x="727" y="744"/>
                    <a:pt x="727" y="744"/>
                    <a:pt x="727" y="744"/>
                  </a:cubicBezTo>
                  <a:cubicBezTo>
                    <a:pt x="730" y="742"/>
                    <a:pt x="733" y="743"/>
                    <a:pt x="735" y="746"/>
                  </a:cubicBezTo>
                  <a:cubicBezTo>
                    <a:pt x="737" y="749"/>
                    <a:pt x="736" y="753"/>
                    <a:pt x="733" y="755"/>
                  </a:cubicBezTo>
                  <a:cubicBezTo>
                    <a:pt x="712" y="767"/>
                    <a:pt x="712" y="767"/>
                    <a:pt x="712" y="767"/>
                  </a:cubicBezTo>
                  <a:cubicBezTo>
                    <a:pt x="711" y="767"/>
                    <a:pt x="710" y="767"/>
                    <a:pt x="709" y="767"/>
                  </a:cubicBezTo>
                  <a:close/>
                  <a:moveTo>
                    <a:pt x="106" y="765"/>
                  </a:moveTo>
                  <a:cubicBezTo>
                    <a:pt x="105" y="765"/>
                    <a:pt x="104" y="765"/>
                    <a:pt x="103" y="765"/>
                  </a:cubicBezTo>
                  <a:cubicBezTo>
                    <a:pt x="83" y="753"/>
                    <a:pt x="83" y="753"/>
                    <a:pt x="83" y="753"/>
                  </a:cubicBezTo>
                  <a:cubicBezTo>
                    <a:pt x="80" y="751"/>
                    <a:pt x="79" y="747"/>
                    <a:pt x="80" y="744"/>
                  </a:cubicBezTo>
                  <a:cubicBezTo>
                    <a:pt x="82" y="741"/>
                    <a:pt x="86" y="740"/>
                    <a:pt x="89" y="742"/>
                  </a:cubicBezTo>
                  <a:cubicBezTo>
                    <a:pt x="109" y="754"/>
                    <a:pt x="109" y="754"/>
                    <a:pt x="109" y="754"/>
                  </a:cubicBezTo>
                  <a:cubicBezTo>
                    <a:pt x="112" y="756"/>
                    <a:pt x="113" y="759"/>
                    <a:pt x="112" y="762"/>
                  </a:cubicBezTo>
                  <a:cubicBezTo>
                    <a:pt x="110" y="764"/>
                    <a:pt x="108" y="765"/>
                    <a:pt x="106" y="765"/>
                  </a:cubicBezTo>
                  <a:close/>
                  <a:moveTo>
                    <a:pt x="751" y="743"/>
                  </a:moveTo>
                  <a:cubicBezTo>
                    <a:pt x="749" y="743"/>
                    <a:pt x="747" y="742"/>
                    <a:pt x="746" y="740"/>
                  </a:cubicBezTo>
                  <a:cubicBezTo>
                    <a:pt x="744" y="737"/>
                    <a:pt x="745" y="734"/>
                    <a:pt x="748" y="732"/>
                  </a:cubicBezTo>
                  <a:cubicBezTo>
                    <a:pt x="768" y="720"/>
                    <a:pt x="768" y="720"/>
                    <a:pt x="768" y="720"/>
                  </a:cubicBezTo>
                  <a:cubicBezTo>
                    <a:pt x="771" y="718"/>
                    <a:pt x="775" y="719"/>
                    <a:pt x="777" y="722"/>
                  </a:cubicBezTo>
                  <a:cubicBezTo>
                    <a:pt x="778" y="725"/>
                    <a:pt x="777" y="729"/>
                    <a:pt x="774" y="731"/>
                  </a:cubicBezTo>
                  <a:cubicBezTo>
                    <a:pt x="754" y="743"/>
                    <a:pt x="754" y="743"/>
                    <a:pt x="754" y="743"/>
                  </a:cubicBezTo>
                  <a:cubicBezTo>
                    <a:pt x="753" y="743"/>
                    <a:pt x="752" y="743"/>
                    <a:pt x="751" y="743"/>
                  </a:cubicBezTo>
                  <a:close/>
                  <a:moveTo>
                    <a:pt x="65" y="741"/>
                  </a:moveTo>
                  <a:cubicBezTo>
                    <a:pt x="64" y="741"/>
                    <a:pt x="63" y="741"/>
                    <a:pt x="62" y="741"/>
                  </a:cubicBezTo>
                  <a:cubicBezTo>
                    <a:pt x="41" y="729"/>
                    <a:pt x="41" y="729"/>
                    <a:pt x="41" y="729"/>
                  </a:cubicBezTo>
                  <a:cubicBezTo>
                    <a:pt x="38" y="727"/>
                    <a:pt x="37" y="723"/>
                    <a:pt x="39" y="720"/>
                  </a:cubicBezTo>
                  <a:cubicBezTo>
                    <a:pt x="40" y="717"/>
                    <a:pt x="44" y="716"/>
                    <a:pt x="47" y="718"/>
                  </a:cubicBezTo>
                  <a:cubicBezTo>
                    <a:pt x="68" y="730"/>
                    <a:pt x="68" y="730"/>
                    <a:pt x="68" y="730"/>
                  </a:cubicBezTo>
                  <a:cubicBezTo>
                    <a:pt x="71" y="732"/>
                    <a:pt x="72" y="735"/>
                    <a:pt x="70" y="738"/>
                  </a:cubicBezTo>
                  <a:cubicBezTo>
                    <a:pt x="69" y="740"/>
                    <a:pt x="67" y="741"/>
                    <a:pt x="65" y="741"/>
                  </a:cubicBezTo>
                  <a:close/>
                  <a:moveTo>
                    <a:pt x="792" y="719"/>
                  </a:moveTo>
                  <a:cubicBezTo>
                    <a:pt x="790" y="719"/>
                    <a:pt x="788" y="718"/>
                    <a:pt x="787" y="716"/>
                  </a:cubicBezTo>
                  <a:cubicBezTo>
                    <a:pt x="785" y="713"/>
                    <a:pt x="786" y="710"/>
                    <a:pt x="789" y="708"/>
                  </a:cubicBezTo>
                  <a:cubicBezTo>
                    <a:pt x="807" y="698"/>
                    <a:pt x="807" y="698"/>
                    <a:pt x="807" y="698"/>
                  </a:cubicBezTo>
                  <a:cubicBezTo>
                    <a:pt x="807" y="689"/>
                    <a:pt x="807" y="689"/>
                    <a:pt x="807" y="689"/>
                  </a:cubicBezTo>
                  <a:cubicBezTo>
                    <a:pt x="807" y="686"/>
                    <a:pt x="810" y="683"/>
                    <a:pt x="813" y="683"/>
                  </a:cubicBezTo>
                  <a:cubicBezTo>
                    <a:pt x="816" y="683"/>
                    <a:pt x="819" y="686"/>
                    <a:pt x="819" y="689"/>
                  </a:cubicBezTo>
                  <a:cubicBezTo>
                    <a:pt x="819" y="705"/>
                    <a:pt x="819" y="705"/>
                    <a:pt x="819" y="705"/>
                  </a:cubicBezTo>
                  <a:cubicBezTo>
                    <a:pt x="795" y="719"/>
                    <a:pt x="795" y="719"/>
                    <a:pt x="795" y="719"/>
                  </a:cubicBezTo>
                  <a:cubicBezTo>
                    <a:pt x="794" y="719"/>
                    <a:pt x="793" y="719"/>
                    <a:pt x="792" y="719"/>
                  </a:cubicBezTo>
                  <a:close/>
                  <a:moveTo>
                    <a:pt x="23" y="717"/>
                  </a:moveTo>
                  <a:cubicBezTo>
                    <a:pt x="22" y="717"/>
                    <a:pt x="21" y="717"/>
                    <a:pt x="20" y="717"/>
                  </a:cubicBezTo>
                  <a:cubicBezTo>
                    <a:pt x="0" y="705"/>
                    <a:pt x="0" y="705"/>
                    <a:pt x="0" y="705"/>
                  </a:cubicBezTo>
                  <a:cubicBezTo>
                    <a:pt x="0" y="697"/>
                    <a:pt x="0" y="697"/>
                    <a:pt x="0" y="697"/>
                  </a:cubicBezTo>
                  <a:cubicBezTo>
                    <a:pt x="0" y="694"/>
                    <a:pt x="3" y="691"/>
                    <a:pt x="6" y="691"/>
                  </a:cubicBezTo>
                  <a:cubicBezTo>
                    <a:pt x="9" y="691"/>
                    <a:pt x="12" y="694"/>
                    <a:pt x="12" y="697"/>
                  </a:cubicBezTo>
                  <a:cubicBezTo>
                    <a:pt x="12" y="698"/>
                    <a:pt x="12" y="698"/>
                    <a:pt x="12" y="698"/>
                  </a:cubicBezTo>
                  <a:cubicBezTo>
                    <a:pt x="26" y="706"/>
                    <a:pt x="26" y="706"/>
                    <a:pt x="26" y="706"/>
                  </a:cubicBezTo>
                  <a:cubicBezTo>
                    <a:pt x="29" y="708"/>
                    <a:pt x="30" y="711"/>
                    <a:pt x="28" y="714"/>
                  </a:cubicBezTo>
                  <a:cubicBezTo>
                    <a:pt x="27" y="716"/>
                    <a:pt x="25" y="717"/>
                    <a:pt x="23" y="717"/>
                  </a:cubicBezTo>
                  <a:close/>
                  <a:moveTo>
                    <a:pt x="6" y="679"/>
                  </a:moveTo>
                  <a:cubicBezTo>
                    <a:pt x="3" y="679"/>
                    <a:pt x="0" y="677"/>
                    <a:pt x="0" y="673"/>
                  </a:cubicBezTo>
                  <a:cubicBezTo>
                    <a:pt x="0" y="649"/>
                    <a:pt x="0" y="649"/>
                    <a:pt x="0" y="649"/>
                  </a:cubicBezTo>
                  <a:cubicBezTo>
                    <a:pt x="0" y="646"/>
                    <a:pt x="3" y="643"/>
                    <a:pt x="6" y="643"/>
                  </a:cubicBezTo>
                  <a:cubicBezTo>
                    <a:pt x="9" y="643"/>
                    <a:pt x="12" y="646"/>
                    <a:pt x="12" y="649"/>
                  </a:cubicBezTo>
                  <a:cubicBezTo>
                    <a:pt x="12" y="673"/>
                    <a:pt x="12" y="673"/>
                    <a:pt x="12" y="673"/>
                  </a:cubicBezTo>
                  <a:cubicBezTo>
                    <a:pt x="12" y="677"/>
                    <a:pt x="9" y="679"/>
                    <a:pt x="6" y="679"/>
                  </a:cubicBezTo>
                  <a:close/>
                  <a:moveTo>
                    <a:pt x="813" y="671"/>
                  </a:moveTo>
                  <a:cubicBezTo>
                    <a:pt x="810" y="671"/>
                    <a:pt x="807" y="669"/>
                    <a:pt x="807" y="665"/>
                  </a:cubicBezTo>
                  <a:cubicBezTo>
                    <a:pt x="807" y="641"/>
                    <a:pt x="807" y="641"/>
                    <a:pt x="807" y="641"/>
                  </a:cubicBezTo>
                  <a:cubicBezTo>
                    <a:pt x="807" y="638"/>
                    <a:pt x="810" y="635"/>
                    <a:pt x="813" y="635"/>
                  </a:cubicBezTo>
                  <a:cubicBezTo>
                    <a:pt x="816" y="635"/>
                    <a:pt x="819" y="638"/>
                    <a:pt x="819" y="641"/>
                  </a:cubicBezTo>
                  <a:cubicBezTo>
                    <a:pt x="819" y="665"/>
                    <a:pt x="819" y="665"/>
                    <a:pt x="819" y="665"/>
                  </a:cubicBezTo>
                  <a:cubicBezTo>
                    <a:pt x="819" y="669"/>
                    <a:pt x="816" y="671"/>
                    <a:pt x="813" y="671"/>
                  </a:cubicBezTo>
                  <a:close/>
                  <a:moveTo>
                    <a:pt x="6" y="631"/>
                  </a:moveTo>
                  <a:cubicBezTo>
                    <a:pt x="3" y="631"/>
                    <a:pt x="0" y="629"/>
                    <a:pt x="0" y="625"/>
                  </a:cubicBezTo>
                  <a:cubicBezTo>
                    <a:pt x="0" y="601"/>
                    <a:pt x="0" y="601"/>
                    <a:pt x="0" y="601"/>
                  </a:cubicBezTo>
                  <a:cubicBezTo>
                    <a:pt x="0" y="598"/>
                    <a:pt x="3" y="595"/>
                    <a:pt x="6" y="595"/>
                  </a:cubicBezTo>
                  <a:cubicBezTo>
                    <a:pt x="9" y="595"/>
                    <a:pt x="12" y="598"/>
                    <a:pt x="12" y="601"/>
                  </a:cubicBezTo>
                  <a:cubicBezTo>
                    <a:pt x="12" y="625"/>
                    <a:pt x="12" y="625"/>
                    <a:pt x="12" y="625"/>
                  </a:cubicBezTo>
                  <a:cubicBezTo>
                    <a:pt x="12" y="629"/>
                    <a:pt x="9" y="631"/>
                    <a:pt x="6" y="631"/>
                  </a:cubicBezTo>
                  <a:close/>
                  <a:moveTo>
                    <a:pt x="813" y="623"/>
                  </a:moveTo>
                  <a:cubicBezTo>
                    <a:pt x="810" y="623"/>
                    <a:pt x="807" y="621"/>
                    <a:pt x="807" y="617"/>
                  </a:cubicBezTo>
                  <a:cubicBezTo>
                    <a:pt x="807" y="593"/>
                    <a:pt x="807" y="593"/>
                    <a:pt x="807" y="593"/>
                  </a:cubicBezTo>
                  <a:cubicBezTo>
                    <a:pt x="807" y="590"/>
                    <a:pt x="810" y="587"/>
                    <a:pt x="813" y="587"/>
                  </a:cubicBezTo>
                  <a:cubicBezTo>
                    <a:pt x="816" y="587"/>
                    <a:pt x="819" y="590"/>
                    <a:pt x="819" y="593"/>
                  </a:cubicBezTo>
                  <a:cubicBezTo>
                    <a:pt x="819" y="617"/>
                    <a:pt x="819" y="617"/>
                    <a:pt x="819" y="617"/>
                  </a:cubicBezTo>
                  <a:cubicBezTo>
                    <a:pt x="819" y="621"/>
                    <a:pt x="816" y="623"/>
                    <a:pt x="813" y="623"/>
                  </a:cubicBezTo>
                  <a:close/>
                  <a:moveTo>
                    <a:pt x="6" y="583"/>
                  </a:moveTo>
                  <a:cubicBezTo>
                    <a:pt x="3" y="583"/>
                    <a:pt x="0" y="581"/>
                    <a:pt x="0" y="577"/>
                  </a:cubicBezTo>
                  <a:cubicBezTo>
                    <a:pt x="0" y="553"/>
                    <a:pt x="0" y="553"/>
                    <a:pt x="0" y="553"/>
                  </a:cubicBezTo>
                  <a:cubicBezTo>
                    <a:pt x="0" y="550"/>
                    <a:pt x="3" y="547"/>
                    <a:pt x="6" y="547"/>
                  </a:cubicBezTo>
                  <a:cubicBezTo>
                    <a:pt x="9" y="547"/>
                    <a:pt x="12" y="550"/>
                    <a:pt x="12" y="553"/>
                  </a:cubicBezTo>
                  <a:cubicBezTo>
                    <a:pt x="12" y="577"/>
                    <a:pt x="12" y="577"/>
                    <a:pt x="12" y="577"/>
                  </a:cubicBezTo>
                  <a:cubicBezTo>
                    <a:pt x="12" y="581"/>
                    <a:pt x="9" y="583"/>
                    <a:pt x="6" y="583"/>
                  </a:cubicBezTo>
                  <a:close/>
                  <a:moveTo>
                    <a:pt x="813" y="575"/>
                  </a:moveTo>
                  <a:cubicBezTo>
                    <a:pt x="810" y="575"/>
                    <a:pt x="807" y="573"/>
                    <a:pt x="807" y="569"/>
                  </a:cubicBezTo>
                  <a:cubicBezTo>
                    <a:pt x="807" y="545"/>
                    <a:pt x="807" y="545"/>
                    <a:pt x="807" y="545"/>
                  </a:cubicBezTo>
                  <a:cubicBezTo>
                    <a:pt x="807" y="542"/>
                    <a:pt x="810" y="539"/>
                    <a:pt x="813" y="539"/>
                  </a:cubicBezTo>
                  <a:cubicBezTo>
                    <a:pt x="816" y="539"/>
                    <a:pt x="819" y="542"/>
                    <a:pt x="819" y="545"/>
                  </a:cubicBezTo>
                  <a:cubicBezTo>
                    <a:pt x="819" y="569"/>
                    <a:pt x="819" y="569"/>
                    <a:pt x="819" y="569"/>
                  </a:cubicBezTo>
                  <a:cubicBezTo>
                    <a:pt x="819" y="573"/>
                    <a:pt x="816" y="575"/>
                    <a:pt x="813" y="575"/>
                  </a:cubicBezTo>
                  <a:close/>
                  <a:moveTo>
                    <a:pt x="6" y="535"/>
                  </a:moveTo>
                  <a:cubicBezTo>
                    <a:pt x="3" y="535"/>
                    <a:pt x="0" y="533"/>
                    <a:pt x="0" y="529"/>
                  </a:cubicBezTo>
                  <a:cubicBezTo>
                    <a:pt x="0" y="505"/>
                    <a:pt x="0" y="505"/>
                    <a:pt x="0" y="505"/>
                  </a:cubicBezTo>
                  <a:cubicBezTo>
                    <a:pt x="0" y="502"/>
                    <a:pt x="3" y="499"/>
                    <a:pt x="6" y="499"/>
                  </a:cubicBezTo>
                  <a:cubicBezTo>
                    <a:pt x="9" y="499"/>
                    <a:pt x="12" y="502"/>
                    <a:pt x="12" y="505"/>
                  </a:cubicBezTo>
                  <a:cubicBezTo>
                    <a:pt x="12" y="529"/>
                    <a:pt x="12" y="529"/>
                    <a:pt x="12" y="529"/>
                  </a:cubicBezTo>
                  <a:cubicBezTo>
                    <a:pt x="12" y="533"/>
                    <a:pt x="9" y="535"/>
                    <a:pt x="6" y="535"/>
                  </a:cubicBezTo>
                  <a:close/>
                  <a:moveTo>
                    <a:pt x="813" y="527"/>
                  </a:moveTo>
                  <a:cubicBezTo>
                    <a:pt x="810" y="527"/>
                    <a:pt x="807" y="525"/>
                    <a:pt x="807" y="521"/>
                  </a:cubicBezTo>
                  <a:cubicBezTo>
                    <a:pt x="807" y="497"/>
                    <a:pt x="807" y="497"/>
                    <a:pt x="807" y="497"/>
                  </a:cubicBezTo>
                  <a:cubicBezTo>
                    <a:pt x="807" y="494"/>
                    <a:pt x="810" y="491"/>
                    <a:pt x="813" y="491"/>
                  </a:cubicBezTo>
                  <a:cubicBezTo>
                    <a:pt x="816" y="491"/>
                    <a:pt x="819" y="494"/>
                    <a:pt x="819" y="497"/>
                  </a:cubicBezTo>
                  <a:cubicBezTo>
                    <a:pt x="819" y="521"/>
                    <a:pt x="819" y="521"/>
                    <a:pt x="819" y="521"/>
                  </a:cubicBezTo>
                  <a:cubicBezTo>
                    <a:pt x="819" y="525"/>
                    <a:pt x="816" y="527"/>
                    <a:pt x="813" y="527"/>
                  </a:cubicBezTo>
                  <a:close/>
                  <a:moveTo>
                    <a:pt x="6" y="487"/>
                  </a:moveTo>
                  <a:cubicBezTo>
                    <a:pt x="3" y="487"/>
                    <a:pt x="0" y="485"/>
                    <a:pt x="0" y="481"/>
                  </a:cubicBezTo>
                  <a:cubicBezTo>
                    <a:pt x="0" y="457"/>
                    <a:pt x="0" y="457"/>
                    <a:pt x="0" y="457"/>
                  </a:cubicBezTo>
                  <a:cubicBezTo>
                    <a:pt x="0" y="454"/>
                    <a:pt x="3" y="451"/>
                    <a:pt x="6" y="451"/>
                  </a:cubicBezTo>
                  <a:cubicBezTo>
                    <a:pt x="9" y="451"/>
                    <a:pt x="12" y="454"/>
                    <a:pt x="12" y="457"/>
                  </a:cubicBezTo>
                  <a:cubicBezTo>
                    <a:pt x="12" y="481"/>
                    <a:pt x="12" y="481"/>
                    <a:pt x="12" y="481"/>
                  </a:cubicBezTo>
                  <a:cubicBezTo>
                    <a:pt x="12" y="485"/>
                    <a:pt x="9" y="487"/>
                    <a:pt x="6" y="487"/>
                  </a:cubicBezTo>
                  <a:close/>
                  <a:moveTo>
                    <a:pt x="813" y="479"/>
                  </a:moveTo>
                  <a:cubicBezTo>
                    <a:pt x="810" y="479"/>
                    <a:pt x="807" y="477"/>
                    <a:pt x="807" y="473"/>
                  </a:cubicBezTo>
                  <a:cubicBezTo>
                    <a:pt x="807" y="449"/>
                    <a:pt x="807" y="449"/>
                    <a:pt x="807" y="449"/>
                  </a:cubicBezTo>
                  <a:cubicBezTo>
                    <a:pt x="807" y="446"/>
                    <a:pt x="810" y="443"/>
                    <a:pt x="813" y="443"/>
                  </a:cubicBezTo>
                  <a:cubicBezTo>
                    <a:pt x="816" y="443"/>
                    <a:pt x="819" y="446"/>
                    <a:pt x="819" y="449"/>
                  </a:cubicBezTo>
                  <a:cubicBezTo>
                    <a:pt x="819" y="473"/>
                    <a:pt x="819" y="473"/>
                    <a:pt x="819" y="473"/>
                  </a:cubicBezTo>
                  <a:cubicBezTo>
                    <a:pt x="819" y="477"/>
                    <a:pt x="816" y="479"/>
                    <a:pt x="813" y="479"/>
                  </a:cubicBezTo>
                  <a:close/>
                  <a:moveTo>
                    <a:pt x="6" y="439"/>
                  </a:moveTo>
                  <a:cubicBezTo>
                    <a:pt x="3" y="439"/>
                    <a:pt x="0" y="437"/>
                    <a:pt x="0" y="433"/>
                  </a:cubicBezTo>
                  <a:cubicBezTo>
                    <a:pt x="0" y="409"/>
                    <a:pt x="0" y="409"/>
                    <a:pt x="0" y="409"/>
                  </a:cubicBezTo>
                  <a:cubicBezTo>
                    <a:pt x="0" y="406"/>
                    <a:pt x="3" y="403"/>
                    <a:pt x="6" y="403"/>
                  </a:cubicBezTo>
                  <a:cubicBezTo>
                    <a:pt x="9" y="403"/>
                    <a:pt x="12" y="406"/>
                    <a:pt x="12" y="409"/>
                  </a:cubicBezTo>
                  <a:cubicBezTo>
                    <a:pt x="12" y="433"/>
                    <a:pt x="12" y="433"/>
                    <a:pt x="12" y="433"/>
                  </a:cubicBezTo>
                  <a:cubicBezTo>
                    <a:pt x="12" y="437"/>
                    <a:pt x="9" y="439"/>
                    <a:pt x="6" y="439"/>
                  </a:cubicBezTo>
                  <a:close/>
                  <a:moveTo>
                    <a:pt x="813" y="431"/>
                  </a:moveTo>
                  <a:cubicBezTo>
                    <a:pt x="810" y="431"/>
                    <a:pt x="807" y="429"/>
                    <a:pt x="807" y="425"/>
                  </a:cubicBezTo>
                  <a:cubicBezTo>
                    <a:pt x="807" y="401"/>
                    <a:pt x="807" y="401"/>
                    <a:pt x="807" y="401"/>
                  </a:cubicBezTo>
                  <a:cubicBezTo>
                    <a:pt x="807" y="398"/>
                    <a:pt x="810" y="395"/>
                    <a:pt x="813" y="395"/>
                  </a:cubicBezTo>
                  <a:cubicBezTo>
                    <a:pt x="816" y="395"/>
                    <a:pt x="819" y="398"/>
                    <a:pt x="819" y="401"/>
                  </a:cubicBezTo>
                  <a:cubicBezTo>
                    <a:pt x="819" y="425"/>
                    <a:pt x="819" y="425"/>
                    <a:pt x="819" y="425"/>
                  </a:cubicBezTo>
                  <a:cubicBezTo>
                    <a:pt x="819" y="429"/>
                    <a:pt x="816" y="431"/>
                    <a:pt x="813" y="431"/>
                  </a:cubicBezTo>
                  <a:close/>
                  <a:moveTo>
                    <a:pt x="6" y="391"/>
                  </a:moveTo>
                  <a:cubicBezTo>
                    <a:pt x="3" y="391"/>
                    <a:pt x="0" y="389"/>
                    <a:pt x="0" y="385"/>
                  </a:cubicBezTo>
                  <a:cubicBezTo>
                    <a:pt x="0" y="361"/>
                    <a:pt x="0" y="361"/>
                    <a:pt x="0" y="361"/>
                  </a:cubicBezTo>
                  <a:cubicBezTo>
                    <a:pt x="0" y="358"/>
                    <a:pt x="3" y="355"/>
                    <a:pt x="6" y="355"/>
                  </a:cubicBezTo>
                  <a:cubicBezTo>
                    <a:pt x="9" y="355"/>
                    <a:pt x="12" y="358"/>
                    <a:pt x="12" y="361"/>
                  </a:cubicBezTo>
                  <a:cubicBezTo>
                    <a:pt x="12" y="385"/>
                    <a:pt x="12" y="385"/>
                    <a:pt x="12" y="385"/>
                  </a:cubicBezTo>
                  <a:cubicBezTo>
                    <a:pt x="12" y="389"/>
                    <a:pt x="9" y="391"/>
                    <a:pt x="6" y="391"/>
                  </a:cubicBezTo>
                  <a:close/>
                  <a:moveTo>
                    <a:pt x="813" y="383"/>
                  </a:moveTo>
                  <a:cubicBezTo>
                    <a:pt x="810" y="383"/>
                    <a:pt x="807" y="381"/>
                    <a:pt x="807" y="377"/>
                  </a:cubicBezTo>
                  <a:cubicBezTo>
                    <a:pt x="807" y="353"/>
                    <a:pt x="807" y="353"/>
                    <a:pt x="807" y="353"/>
                  </a:cubicBezTo>
                  <a:cubicBezTo>
                    <a:pt x="807" y="350"/>
                    <a:pt x="810" y="347"/>
                    <a:pt x="813" y="347"/>
                  </a:cubicBezTo>
                  <a:cubicBezTo>
                    <a:pt x="816" y="347"/>
                    <a:pt x="819" y="350"/>
                    <a:pt x="819" y="353"/>
                  </a:cubicBezTo>
                  <a:cubicBezTo>
                    <a:pt x="819" y="377"/>
                    <a:pt x="819" y="377"/>
                    <a:pt x="819" y="377"/>
                  </a:cubicBezTo>
                  <a:cubicBezTo>
                    <a:pt x="819" y="381"/>
                    <a:pt x="816" y="383"/>
                    <a:pt x="813" y="383"/>
                  </a:cubicBezTo>
                  <a:close/>
                  <a:moveTo>
                    <a:pt x="6" y="343"/>
                  </a:moveTo>
                  <a:cubicBezTo>
                    <a:pt x="3" y="343"/>
                    <a:pt x="0" y="341"/>
                    <a:pt x="0" y="337"/>
                  </a:cubicBezTo>
                  <a:cubicBezTo>
                    <a:pt x="0" y="313"/>
                    <a:pt x="0" y="313"/>
                    <a:pt x="0" y="313"/>
                  </a:cubicBezTo>
                  <a:cubicBezTo>
                    <a:pt x="0" y="310"/>
                    <a:pt x="3" y="307"/>
                    <a:pt x="6" y="307"/>
                  </a:cubicBezTo>
                  <a:cubicBezTo>
                    <a:pt x="9" y="307"/>
                    <a:pt x="12" y="310"/>
                    <a:pt x="12" y="313"/>
                  </a:cubicBezTo>
                  <a:cubicBezTo>
                    <a:pt x="12" y="337"/>
                    <a:pt x="12" y="337"/>
                    <a:pt x="12" y="337"/>
                  </a:cubicBezTo>
                  <a:cubicBezTo>
                    <a:pt x="12" y="341"/>
                    <a:pt x="9" y="343"/>
                    <a:pt x="6" y="343"/>
                  </a:cubicBezTo>
                  <a:close/>
                  <a:moveTo>
                    <a:pt x="813" y="335"/>
                  </a:moveTo>
                  <a:cubicBezTo>
                    <a:pt x="810" y="335"/>
                    <a:pt x="807" y="333"/>
                    <a:pt x="807" y="329"/>
                  </a:cubicBezTo>
                  <a:cubicBezTo>
                    <a:pt x="807" y="305"/>
                    <a:pt x="807" y="305"/>
                    <a:pt x="807" y="305"/>
                  </a:cubicBezTo>
                  <a:cubicBezTo>
                    <a:pt x="807" y="302"/>
                    <a:pt x="810" y="299"/>
                    <a:pt x="813" y="299"/>
                  </a:cubicBezTo>
                  <a:cubicBezTo>
                    <a:pt x="816" y="299"/>
                    <a:pt x="819" y="302"/>
                    <a:pt x="819" y="305"/>
                  </a:cubicBezTo>
                  <a:cubicBezTo>
                    <a:pt x="819" y="329"/>
                    <a:pt x="819" y="329"/>
                    <a:pt x="819" y="329"/>
                  </a:cubicBezTo>
                  <a:cubicBezTo>
                    <a:pt x="819" y="333"/>
                    <a:pt x="816" y="335"/>
                    <a:pt x="813" y="335"/>
                  </a:cubicBezTo>
                  <a:close/>
                  <a:moveTo>
                    <a:pt x="6" y="295"/>
                  </a:moveTo>
                  <a:cubicBezTo>
                    <a:pt x="3" y="295"/>
                    <a:pt x="0" y="293"/>
                    <a:pt x="0" y="289"/>
                  </a:cubicBezTo>
                  <a:cubicBezTo>
                    <a:pt x="0" y="265"/>
                    <a:pt x="0" y="265"/>
                    <a:pt x="0" y="265"/>
                  </a:cubicBezTo>
                  <a:cubicBezTo>
                    <a:pt x="0" y="262"/>
                    <a:pt x="3" y="259"/>
                    <a:pt x="6" y="259"/>
                  </a:cubicBezTo>
                  <a:cubicBezTo>
                    <a:pt x="9" y="259"/>
                    <a:pt x="12" y="262"/>
                    <a:pt x="12" y="265"/>
                  </a:cubicBezTo>
                  <a:cubicBezTo>
                    <a:pt x="12" y="289"/>
                    <a:pt x="12" y="289"/>
                    <a:pt x="12" y="289"/>
                  </a:cubicBezTo>
                  <a:cubicBezTo>
                    <a:pt x="12" y="293"/>
                    <a:pt x="9" y="295"/>
                    <a:pt x="6" y="295"/>
                  </a:cubicBezTo>
                  <a:close/>
                  <a:moveTo>
                    <a:pt x="813" y="287"/>
                  </a:moveTo>
                  <a:cubicBezTo>
                    <a:pt x="810" y="287"/>
                    <a:pt x="807" y="285"/>
                    <a:pt x="807" y="281"/>
                  </a:cubicBezTo>
                  <a:cubicBezTo>
                    <a:pt x="807" y="257"/>
                    <a:pt x="807" y="257"/>
                    <a:pt x="807" y="257"/>
                  </a:cubicBezTo>
                  <a:cubicBezTo>
                    <a:pt x="807" y="254"/>
                    <a:pt x="810" y="251"/>
                    <a:pt x="813" y="251"/>
                  </a:cubicBezTo>
                  <a:cubicBezTo>
                    <a:pt x="816" y="251"/>
                    <a:pt x="819" y="254"/>
                    <a:pt x="819" y="257"/>
                  </a:cubicBezTo>
                  <a:cubicBezTo>
                    <a:pt x="819" y="281"/>
                    <a:pt x="819" y="281"/>
                    <a:pt x="819" y="281"/>
                  </a:cubicBezTo>
                  <a:cubicBezTo>
                    <a:pt x="819" y="285"/>
                    <a:pt x="816" y="287"/>
                    <a:pt x="813" y="287"/>
                  </a:cubicBezTo>
                  <a:close/>
                  <a:moveTo>
                    <a:pt x="6" y="247"/>
                  </a:moveTo>
                  <a:cubicBezTo>
                    <a:pt x="3" y="247"/>
                    <a:pt x="0" y="245"/>
                    <a:pt x="0" y="241"/>
                  </a:cubicBezTo>
                  <a:cubicBezTo>
                    <a:pt x="0" y="232"/>
                    <a:pt x="0" y="232"/>
                    <a:pt x="0" y="232"/>
                  </a:cubicBezTo>
                  <a:cubicBezTo>
                    <a:pt x="19" y="221"/>
                    <a:pt x="19" y="221"/>
                    <a:pt x="19" y="221"/>
                  </a:cubicBezTo>
                  <a:cubicBezTo>
                    <a:pt x="21" y="219"/>
                    <a:pt x="25" y="220"/>
                    <a:pt x="27" y="223"/>
                  </a:cubicBezTo>
                  <a:cubicBezTo>
                    <a:pt x="28" y="226"/>
                    <a:pt x="27" y="230"/>
                    <a:pt x="25" y="232"/>
                  </a:cubicBezTo>
                  <a:cubicBezTo>
                    <a:pt x="12" y="239"/>
                    <a:pt x="12" y="239"/>
                    <a:pt x="12" y="239"/>
                  </a:cubicBezTo>
                  <a:cubicBezTo>
                    <a:pt x="12" y="241"/>
                    <a:pt x="12" y="241"/>
                    <a:pt x="12" y="241"/>
                  </a:cubicBezTo>
                  <a:cubicBezTo>
                    <a:pt x="12" y="245"/>
                    <a:pt x="9" y="247"/>
                    <a:pt x="6" y="247"/>
                  </a:cubicBezTo>
                  <a:close/>
                  <a:moveTo>
                    <a:pt x="811" y="240"/>
                  </a:moveTo>
                  <a:cubicBezTo>
                    <a:pt x="810" y="240"/>
                    <a:pt x="809" y="240"/>
                    <a:pt x="808" y="240"/>
                  </a:cubicBezTo>
                  <a:cubicBezTo>
                    <a:pt x="788" y="228"/>
                    <a:pt x="788" y="228"/>
                    <a:pt x="788" y="228"/>
                  </a:cubicBezTo>
                  <a:cubicBezTo>
                    <a:pt x="785" y="226"/>
                    <a:pt x="784" y="222"/>
                    <a:pt x="785" y="219"/>
                  </a:cubicBezTo>
                  <a:cubicBezTo>
                    <a:pt x="787" y="217"/>
                    <a:pt x="791" y="216"/>
                    <a:pt x="794" y="217"/>
                  </a:cubicBezTo>
                  <a:cubicBezTo>
                    <a:pt x="814" y="229"/>
                    <a:pt x="814" y="229"/>
                    <a:pt x="814" y="229"/>
                  </a:cubicBezTo>
                  <a:cubicBezTo>
                    <a:pt x="817" y="231"/>
                    <a:pt x="818" y="235"/>
                    <a:pt x="817" y="237"/>
                  </a:cubicBezTo>
                  <a:cubicBezTo>
                    <a:pt x="815" y="239"/>
                    <a:pt x="813" y="240"/>
                    <a:pt x="811" y="240"/>
                  </a:cubicBezTo>
                  <a:close/>
                  <a:moveTo>
                    <a:pt x="42" y="220"/>
                  </a:moveTo>
                  <a:cubicBezTo>
                    <a:pt x="40" y="220"/>
                    <a:pt x="38" y="219"/>
                    <a:pt x="37" y="217"/>
                  </a:cubicBezTo>
                  <a:cubicBezTo>
                    <a:pt x="36" y="214"/>
                    <a:pt x="37" y="211"/>
                    <a:pt x="39" y="209"/>
                  </a:cubicBezTo>
                  <a:cubicBezTo>
                    <a:pt x="60" y="197"/>
                    <a:pt x="60" y="197"/>
                    <a:pt x="60" y="197"/>
                  </a:cubicBezTo>
                  <a:cubicBezTo>
                    <a:pt x="63" y="195"/>
                    <a:pt x="67" y="196"/>
                    <a:pt x="68" y="199"/>
                  </a:cubicBezTo>
                  <a:cubicBezTo>
                    <a:pt x="70" y="202"/>
                    <a:pt x="69" y="206"/>
                    <a:pt x="66" y="208"/>
                  </a:cubicBezTo>
                  <a:cubicBezTo>
                    <a:pt x="45" y="220"/>
                    <a:pt x="45" y="220"/>
                    <a:pt x="45" y="220"/>
                  </a:cubicBezTo>
                  <a:cubicBezTo>
                    <a:pt x="44" y="220"/>
                    <a:pt x="43" y="220"/>
                    <a:pt x="42" y="220"/>
                  </a:cubicBezTo>
                  <a:close/>
                  <a:moveTo>
                    <a:pt x="770" y="216"/>
                  </a:moveTo>
                  <a:cubicBezTo>
                    <a:pt x="769" y="216"/>
                    <a:pt x="768" y="216"/>
                    <a:pt x="767" y="216"/>
                  </a:cubicBezTo>
                  <a:cubicBezTo>
                    <a:pt x="746" y="204"/>
                    <a:pt x="746" y="204"/>
                    <a:pt x="746" y="204"/>
                  </a:cubicBezTo>
                  <a:cubicBezTo>
                    <a:pt x="743" y="202"/>
                    <a:pt x="742" y="198"/>
                    <a:pt x="744" y="195"/>
                  </a:cubicBezTo>
                  <a:cubicBezTo>
                    <a:pt x="746" y="193"/>
                    <a:pt x="749" y="192"/>
                    <a:pt x="752" y="193"/>
                  </a:cubicBezTo>
                  <a:cubicBezTo>
                    <a:pt x="773" y="205"/>
                    <a:pt x="773" y="205"/>
                    <a:pt x="773" y="205"/>
                  </a:cubicBezTo>
                  <a:cubicBezTo>
                    <a:pt x="776" y="207"/>
                    <a:pt x="777" y="211"/>
                    <a:pt x="775" y="213"/>
                  </a:cubicBezTo>
                  <a:cubicBezTo>
                    <a:pt x="774" y="215"/>
                    <a:pt x="772" y="216"/>
                    <a:pt x="770" y="216"/>
                  </a:cubicBezTo>
                  <a:close/>
                  <a:moveTo>
                    <a:pt x="84" y="196"/>
                  </a:moveTo>
                  <a:cubicBezTo>
                    <a:pt x="82" y="196"/>
                    <a:pt x="80" y="195"/>
                    <a:pt x="79" y="193"/>
                  </a:cubicBezTo>
                  <a:cubicBezTo>
                    <a:pt x="77" y="190"/>
                    <a:pt x="78" y="187"/>
                    <a:pt x="81" y="185"/>
                  </a:cubicBezTo>
                  <a:cubicBezTo>
                    <a:pt x="102" y="173"/>
                    <a:pt x="102" y="173"/>
                    <a:pt x="102" y="173"/>
                  </a:cubicBezTo>
                  <a:cubicBezTo>
                    <a:pt x="105" y="171"/>
                    <a:pt x="108" y="172"/>
                    <a:pt x="110" y="175"/>
                  </a:cubicBezTo>
                  <a:cubicBezTo>
                    <a:pt x="112" y="178"/>
                    <a:pt x="111" y="182"/>
                    <a:pt x="108" y="184"/>
                  </a:cubicBezTo>
                  <a:cubicBezTo>
                    <a:pt x="87" y="196"/>
                    <a:pt x="87" y="196"/>
                    <a:pt x="87" y="196"/>
                  </a:cubicBezTo>
                  <a:cubicBezTo>
                    <a:pt x="86" y="196"/>
                    <a:pt x="85" y="196"/>
                    <a:pt x="84" y="196"/>
                  </a:cubicBezTo>
                  <a:close/>
                  <a:moveTo>
                    <a:pt x="728" y="192"/>
                  </a:moveTo>
                  <a:cubicBezTo>
                    <a:pt x="727" y="192"/>
                    <a:pt x="726" y="192"/>
                    <a:pt x="725" y="192"/>
                  </a:cubicBezTo>
                  <a:cubicBezTo>
                    <a:pt x="704" y="180"/>
                    <a:pt x="704" y="180"/>
                    <a:pt x="704" y="180"/>
                  </a:cubicBezTo>
                  <a:cubicBezTo>
                    <a:pt x="702" y="178"/>
                    <a:pt x="701" y="174"/>
                    <a:pt x="702" y="171"/>
                  </a:cubicBezTo>
                  <a:cubicBezTo>
                    <a:pt x="704" y="169"/>
                    <a:pt x="708" y="168"/>
                    <a:pt x="710" y="169"/>
                  </a:cubicBezTo>
                  <a:cubicBezTo>
                    <a:pt x="731" y="181"/>
                    <a:pt x="731" y="181"/>
                    <a:pt x="731" y="181"/>
                  </a:cubicBezTo>
                  <a:cubicBezTo>
                    <a:pt x="734" y="183"/>
                    <a:pt x="735" y="187"/>
                    <a:pt x="733" y="189"/>
                  </a:cubicBezTo>
                  <a:cubicBezTo>
                    <a:pt x="732" y="191"/>
                    <a:pt x="730" y="192"/>
                    <a:pt x="728" y="192"/>
                  </a:cubicBezTo>
                  <a:close/>
                  <a:moveTo>
                    <a:pt x="126" y="172"/>
                  </a:moveTo>
                  <a:cubicBezTo>
                    <a:pt x="123" y="172"/>
                    <a:pt x="121" y="171"/>
                    <a:pt x="120" y="169"/>
                  </a:cubicBezTo>
                  <a:cubicBezTo>
                    <a:pt x="119" y="166"/>
                    <a:pt x="120" y="163"/>
                    <a:pt x="123" y="161"/>
                  </a:cubicBezTo>
                  <a:cubicBezTo>
                    <a:pt x="143" y="149"/>
                    <a:pt x="143" y="149"/>
                    <a:pt x="143" y="149"/>
                  </a:cubicBezTo>
                  <a:cubicBezTo>
                    <a:pt x="146" y="147"/>
                    <a:pt x="150" y="148"/>
                    <a:pt x="151" y="151"/>
                  </a:cubicBezTo>
                  <a:cubicBezTo>
                    <a:pt x="153" y="154"/>
                    <a:pt x="152" y="158"/>
                    <a:pt x="149" y="160"/>
                  </a:cubicBezTo>
                  <a:cubicBezTo>
                    <a:pt x="129" y="172"/>
                    <a:pt x="129" y="172"/>
                    <a:pt x="129" y="172"/>
                  </a:cubicBezTo>
                  <a:cubicBezTo>
                    <a:pt x="128" y="172"/>
                    <a:pt x="127" y="172"/>
                    <a:pt x="126" y="172"/>
                  </a:cubicBezTo>
                  <a:close/>
                  <a:moveTo>
                    <a:pt x="687" y="168"/>
                  </a:moveTo>
                  <a:cubicBezTo>
                    <a:pt x="686" y="168"/>
                    <a:pt x="685" y="168"/>
                    <a:pt x="684" y="168"/>
                  </a:cubicBezTo>
                  <a:cubicBezTo>
                    <a:pt x="663" y="156"/>
                    <a:pt x="663" y="156"/>
                    <a:pt x="663" y="156"/>
                  </a:cubicBezTo>
                  <a:cubicBezTo>
                    <a:pt x="660" y="154"/>
                    <a:pt x="659" y="150"/>
                    <a:pt x="661" y="147"/>
                  </a:cubicBezTo>
                  <a:cubicBezTo>
                    <a:pt x="662" y="145"/>
                    <a:pt x="666" y="144"/>
                    <a:pt x="669" y="145"/>
                  </a:cubicBezTo>
                  <a:cubicBezTo>
                    <a:pt x="690" y="157"/>
                    <a:pt x="690" y="157"/>
                    <a:pt x="690" y="157"/>
                  </a:cubicBezTo>
                  <a:cubicBezTo>
                    <a:pt x="693" y="159"/>
                    <a:pt x="694" y="163"/>
                    <a:pt x="692" y="165"/>
                  </a:cubicBezTo>
                  <a:cubicBezTo>
                    <a:pt x="691" y="167"/>
                    <a:pt x="689" y="168"/>
                    <a:pt x="687" y="168"/>
                  </a:cubicBezTo>
                  <a:close/>
                  <a:moveTo>
                    <a:pt x="167" y="148"/>
                  </a:moveTo>
                  <a:cubicBezTo>
                    <a:pt x="165" y="148"/>
                    <a:pt x="163" y="147"/>
                    <a:pt x="162" y="145"/>
                  </a:cubicBezTo>
                  <a:cubicBezTo>
                    <a:pt x="160" y="142"/>
                    <a:pt x="161" y="139"/>
                    <a:pt x="164" y="137"/>
                  </a:cubicBezTo>
                  <a:cubicBezTo>
                    <a:pt x="185" y="125"/>
                    <a:pt x="185" y="125"/>
                    <a:pt x="185" y="125"/>
                  </a:cubicBezTo>
                  <a:cubicBezTo>
                    <a:pt x="188" y="123"/>
                    <a:pt x="191" y="124"/>
                    <a:pt x="193" y="127"/>
                  </a:cubicBezTo>
                  <a:cubicBezTo>
                    <a:pt x="195" y="130"/>
                    <a:pt x="194" y="134"/>
                    <a:pt x="191" y="136"/>
                  </a:cubicBezTo>
                  <a:cubicBezTo>
                    <a:pt x="170" y="148"/>
                    <a:pt x="170" y="148"/>
                    <a:pt x="170" y="148"/>
                  </a:cubicBezTo>
                  <a:cubicBezTo>
                    <a:pt x="169" y="148"/>
                    <a:pt x="168" y="148"/>
                    <a:pt x="167" y="148"/>
                  </a:cubicBezTo>
                  <a:close/>
                  <a:moveTo>
                    <a:pt x="645" y="144"/>
                  </a:moveTo>
                  <a:cubicBezTo>
                    <a:pt x="644" y="144"/>
                    <a:pt x="643" y="144"/>
                    <a:pt x="642" y="144"/>
                  </a:cubicBezTo>
                  <a:cubicBezTo>
                    <a:pt x="621" y="132"/>
                    <a:pt x="621" y="132"/>
                    <a:pt x="621" y="132"/>
                  </a:cubicBezTo>
                  <a:cubicBezTo>
                    <a:pt x="618" y="130"/>
                    <a:pt x="617" y="126"/>
                    <a:pt x="619" y="123"/>
                  </a:cubicBezTo>
                  <a:cubicBezTo>
                    <a:pt x="621" y="121"/>
                    <a:pt x="624" y="120"/>
                    <a:pt x="627" y="121"/>
                  </a:cubicBezTo>
                  <a:cubicBezTo>
                    <a:pt x="648" y="133"/>
                    <a:pt x="648" y="133"/>
                    <a:pt x="648" y="133"/>
                  </a:cubicBezTo>
                  <a:cubicBezTo>
                    <a:pt x="651" y="135"/>
                    <a:pt x="652" y="139"/>
                    <a:pt x="650" y="141"/>
                  </a:cubicBezTo>
                  <a:cubicBezTo>
                    <a:pt x="649" y="143"/>
                    <a:pt x="647" y="144"/>
                    <a:pt x="645" y="144"/>
                  </a:cubicBezTo>
                  <a:close/>
                  <a:moveTo>
                    <a:pt x="209" y="124"/>
                  </a:moveTo>
                  <a:cubicBezTo>
                    <a:pt x="207" y="124"/>
                    <a:pt x="205" y="123"/>
                    <a:pt x="203" y="121"/>
                  </a:cubicBezTo>
                  <a:cubicBezTo>
                    <a:pt x="202" y="118"/>
                    <a:pt x="203" y="115"/>
                    <a:pt x="206" y="113"/>
                  </a:cubicBezTo>
                  <a:cubicBezTo>
                    <a:pt x="226" y="101"/>
                    <a:pt x="226" y="101"/>
                    <a:pt x="226" y="101"/>
                  </a:cubicBezTo>
                  <a:cubicBezTo>
                    <a:pt x="229" y="99"/>
                    <a:pt x="233" y="100"/>
                    <a:pt x="235" y="103"/>
                  </a:cubicBezTo>
                  <a:cubicBezTo>
                    <a:pt x="236" y="106"/>
                    <a:pt x="235" y="110"/>
                    <a:pt x="232" y="112"/>
                  </a:cubicBezTo>
                  <a:cubicBezTo>
                    <a:pt x="212" y="124"/>
                    <a:pt x="212" y="124"/>
                    <a:pt x="212" y="124"/>
                  </a:cubicBezTo>
                  <a:cubicBezTo>
                    <a:pt x="211" y="124"/>
                    <a:pt x="210" y="124"/>
                    <a:pt x="209" y="124"/>
                  </a:cubicBezTo>
                  <a:close/>
                  <a:moveTo>
                    <a:pt x="604" y="120"/>
                  </a:moveTo>
                  <a:cubicBezTo>
                    <a:pt x="603" y="120"/>
                    <a:pt x="602" y="120"/>
                    <a:pt x="601" y="120"/>
                  </a:cubicBezTo>
                  <a:cubicBezTo>
                    <a:pt x="580" y="108"/>
                    <a:pt x="580" y="108"/>
                    <a:pt x="580" y="108"/>
                  </a:cubicBezTo>
                  <a:cubicBezTo>
                    <a:pt x="577" y="106"/>
                    <a:pt x="576" y="102"/>
                    <a:pt x="578" y="99"/>
                  </a:cubicBezTo>
                  <a:cubicBezTo>
                    <a:pt x="579" y="97"/>
                    <a:pt x="583" y="96"/>
                    <a:pt x="586" y="97"/>
                  </a:cubicBezTo>
                  <a:cubicBezTo>
                    <a:pt x="607" y="109"/>
                    <a:pt x="607" y="109"/>
                    <a:pt x="607" y="109"/>
                  </a:cubicBezTo>
                  <a:cubicBezTo>
                    <a:pt x="609" y="111"/>
                    <a:pt x="610" y="115"/>
                    <a:pt x="609" y="117"/>
                  </a:cubicBezTo>
                  <a:cubicBezTo>
                    <a:pt x="608" y="119"/>
                    <a:pt x="606" y="120"/>
                    <a:pt x="604" y="120"/>
                  </a:cubicBezTo>
                  <a:close/>
                  <a:moveTo>
                    <a:pt x="250" y="100"/>
                  </a:moveTo>
                  <a:cubicBezTo>
                    <a:pt x="248" y="100"/>
                    <a:pt x="246" y="99"/>
                    <a:pt x="245" y="97"/>
                  </a:cubicBezTo>
                  <a:cubicBezTo>
                    <a:pt x="243" y="94"/>
                    <a:pt x="244" y="91"/>
                    <a:pt x="247" y="89"/>
                  </a:cubicBezTo>
                  <a:cubicBezTo>
                    <a:pt x="268" y="77"/>
                    <a:pt x="268" y="77"/>
                    <a:pt x="268" y="77"/>
                  </a:cubicBezTo>
                  <a:cubicBezTo>
                    <a:pt x="271" y="75"/>
                    <a:pt x="275" y="76"/>
                    <a:pt x="276" y="79"/>
                  </a:cubicBezTo>
                  <a:cubicBezTo>
                    <a:pt x="278" y="82"/>
                    <a:pt x="277" y="86"/>
                    <a:pt x="274" y="88"/>
                  </a:cubicBezTo>
                  <a:cubicBezTo>
                    <a:pt x="253" y="100"/>
                    <a:pt x="253" y="100"/>
                    <a:pt x="253" y="100"/>
                  </a:cubicBezTo>
                  <a:cubicBezTo>
                    <a:pt x="252" y="100"/>
                    <a:pt x="251" y="100"/>
                    <a:pt x="250" y="100"/>
                  </a:cubicBezTo>
                  <a:close/>
                  <a:moveTo>
                    <a:pt x="562" y="96"/>
                  </a:moveTo>
                  <a:cubicBezTo>
                    <a:pt x="561" y="96"/>
                    <a:pt x="560" y="96"/>
                    <a:pt x="559" y="96"/>
                  </a:cubicBezTo>
                  <a:cubicBezTo>
                    <a:pt x="538" y="84"/>
                    <a:pt x="538" y="84"/>
                    <a:pt x="538" y="84"/>
                  </a:cubicBezTo>
                  <a:cubicBezTo>
                    <a:pt x="535" y="82"/>
                    <a:pt x="534" y="78"/>
                    <a:pt x="536" y="75"/>
                  </a:cubicBezTo>
                  <a:cubicBezTo>
                    <a:pt x="538" y="73"/>
                    <a:pt x="541" y="72"/>
                    <a:pt x="544" y="73"/>
                  </a:cubicBezTo>
                  <a:cubicBezTo>
                    <a:pt x="565" y="85"/>
                    <a:pt x="565" y="85"/>
                    <a:pt x="565" y="85"/>
                  </a:cubicBezTo>
                  <a:cubicBezTo>
                    <a:pt x="568" y="87"/>
                    <a:pt x="569" y="91"/>
                    <a:pt x="567" y="93"/>
                  </a:cubicBezTo>
                  <a:cubicBezTo>
                    <a:pt x="566" y="95"/>
                    <a:pt x="564" y="96"/>
                    <a:pt x="562" y="96"/>
                  </a:cubicBezTo>
                  <a:close/>
                  <a:moveTo>
                    <a:pt x="292" y="76"/>
                  </a:moveTo>
                  <a:cubicBezTo>
                    <a:pt x="290" y="76"/>
                    <a:pt x="288" y="75"/>
                    <a:pt x="287" y="73"/>
                  </a:cubicBezTo>
                  <a:cubicBezTo>
                    <a:pt x="285" y="70"/>
                    <a:pt x="286" y="67"/>
                    <a:pt x="289" y="65"/>
                  </a:cubicBezTo>
                  <a:cubicBezTo>
                    <a:pt x="310" y="53"/>
                    <a:pt x="310" y="53"/>
                    <a:pt x="310" y="53"/>
                  </a:cubicBezTo>
                  <a:cubicBezTo>
                    <a:pt x="312" y="51"/>
                    <a:pt x="316" y="52"/>
                    <a:pt x="318" y="55"/>
                  </a:cubicBezTo>
                  <a:cubicBezTo>
                    <a:pt x="319" y="58"/>
                    <a:pt x="318" y="62"/>
                    <a:pt x="316" y="64"/>
                  </a:cubicBezTo>
                  <a:cubicBezTo>
                    <a:pt x="295" y="76"/>
                    <a:pt x="295" y="76"/>
                    <a:pt x="295" y="76"/>
                  </a:cubicBezTo>
                  <a:cubicBezTo>
                    <a:pt x="294" y="76"/>
                    <a:pt x="293" y="76"/>
                    <a:pt x="292" y="76"/>
                  </a:cubicBezTo>
                  <a:close/>
                  <a:moveTo>
                    <a:pt x="520" y="72"/>
                  </a:moveTo>
                  <a:cubicBezTo>
                    <a:pt x="519" y="72"/>
                    <a:pt x="518" y="72"/>
                    <a:pt x="517" y="72"/>
                  </a:cubicBezTo>
                  <a:cubicBezTo>
                    <a:pt x="497" y="60"/>
                    <a:pt x="497" y="60"/>
                    <a:pt x="497" y="60"/>
                  </a:cubicBezTo>
                  <a:cubicBezTo>
                    <a:pt x="494" y="58"/>
                    <a:pt x="493" y="54"/>
                    <a:pt x="494" y="51"/>
                  </a:cubicBezTo>
                  <a:cubicBezTo>
                    <a:pt x="496" y="49"/>
                    <a:pt x="500" y="48"/>
                    <a:pt x="503" y="49"/>
                  </a:cubicBezTo>
                  <a:cubicBezTo>
                    <a:pt x="523" y="61"/>
                    <a:pt x="523" y="61"/>
                    <a:pt x="523" y="61"/>
                  </a:cubicBezTo>
                  <a:cubicBezTo>
                    <a:pt x="526" y="63"/>
                    <a:pt x="527" y="67"/>
                    <a:pt x="526" y="69"/>
                  </a:cubicBezTo>
                  <a:cubicBezTo>
                    <a:pt x="525" y="71"/>
                    <a:pt x="522" y="72"/>
                    <a:pt x="520" y="72"/>
                  </a:cubicBezTo>
                  <a:close/>
                  <a:moveTo>
                    <a:pt x="333" y="52"/>
                  </a:moveTo>
                  <a:cubicBezTo>
                    <a:pt x="331" y="52"/>
                    <a:pt x="329" y="51"/>
                    <a:pt x="328" y="49"/>
                  </a:cubicBezTo>
                  <a:cubicBezTo>
                    <a:pt x="327" y="46"/>
                    <a:pt x="327" y="43"/>
                    <a:pt x="330" y="41"/>
                  </a:cubicBezTo>
                  <a:cubicBezTo>
                    <a:pt x="351" y="29"/>
                    <a:pt x="351" y="29"/>
                    <a:pt x="351" y="29"/>
                  </a:cubicBezTo>
                  <a:cubicBezTo>
                    <a:pt x="354" y="27"/>
                    <a:pt x="358" y="28"/>
                    <a:pt x="359" y="31"/>
                  </a:cubicBezTo>
                  <a:cubicBezTo>
                    <a:pt x="361" y="34"/>
                    <a:pt x="360" y="38"/>
                    <a:pt x="357" y="40"/>
                  </a:cubicBezTo>
                  <a:cubicBezTo>
                    <a:pt x="336" y="52"/>
                    <a:pt x="336" y="52"/>
                    <a:pt x="336" y="52"/>
                  </a:cubicBezTo>
                  <a:cubicBezTo>
                    <a:pt x="335" y="52"/>
                    <a:pt x="334" y="52"/>
                    <a:pt x="333" y="52"/>
                  </a:cubicBezTo>
                  <a:close/>
                  <a:moveTo>
                    <a:pt x="479" y="48"/>
                  </a:moveTo>
                  <a:cubicBezTo>
                    <a:pt x="478" y="48"/>
                    <a:pt x="477" y="48"/>
                    <a:pt x="476" y="48"/>
                  </a:cubicBezTo>
                  <a:cubicBezTo>
                    <a:pt x="455" y="36"/>
                    <a:pt x="455" y="36"/>
                    <a:pt x="455" y="36"/>
                  </a:cubicBezTo>
                  <a:cubicBezTo>
                    <a:pt x="452" y="34"/>
                    <a:pt x="451" y="30"/>
                    <a:pt x="453" y="27"/>
                  </a:cubicBezTo>
                  <a:cubicBezTo>
                    <a:pt x="455" y="25"/>
                    <a:pt x="458" y="24"/>
                    <a:pt x="461" y="25"/>
                  </a:cubicBezTo>
                  <a:cubicBezTo>
                    <a:pt x="482" y="37"/>
                    <a:pt x="482" y="37"/>
                    <a:pt x="482" y="37"/>
                  </a:cubicBezTo>
                  <a:cubicBezTo>
                    <a:pt x="485" y="39"/>
                    <a:pt x="486" y="43"/>
                    <a:pt x="484" y="45"/>
                  </a:cubicBezTo>
                  <a:cubicBezTo>
                    <a:pt x="483" y="47"/>
                    <a:pt x="481" y="48"/>
                    <a:pt x="479" y="48"/>
                  </a:cubicBezTo>
                  <a:close/>
                  <a:moveTo>
                    <a:pt x="375" y="28"/>
                  </a:moveTo>
                  <a:cubicBezTo>
                    <a:pt x="373" y="28"/>
                    <a:pt x="371" y="27"/>
                    <a:pt x="370" y="25"/>
                  </a:cubicBezTo>
                  <a:cubicBezTo>
                    <a:pt x="368" y="22"/>
                    <a:pt x="369" y="19"/>
                    <a:pt x="372" y="17"/>
                  </a:cubicBezTo>
                  <a:cubicBezTo>
                    <a:pt x="393" y="5"/>
                    <a:pt x="393" y="5"/>
                    <a:pt x="393" y="5"/>
                  </a:cubicBezTo>
                  <a:cubicBezTo>
                    <a:pt x="396" y="3"/>
                    <a:pt x="399" y="4"/>
                    <a:pt x="401" y="7"/>
                  </a:cubicBezTo>
                  <a:cubicBezTo>
                    <a:pt x="403" y="10"/>
                    <a:pt x="402" y="14"/>
                    <a:pt x="399" y="16"/>
                  </a:cubicBezTo>
                  <a:cubicBezTo>
                    <a:pt x="378" y="28"/>
                    <a:pt x="378" y="28"/>
                    <a:pt x="378" y="28"/>
                  </a:cubicBezTo>
                  <a:cubicBezTo>
                    <a:pt x="377" y="28"/>
                    <a:pt x="376" y="28"/>
                    <a:pt x="375" y="28"/>
                  </a:cubicBezTo>
                  <a:close/>
                  <a:moveTo>
                    <a:pt x="437" y="24"/>
                  </a:moveTo>
                  <a:cubicBezTo>
                    <a:pt x="436" y="24"/>
                    <a:pt x="435" y="24"/>
                    <a:pt x="434" y="24"/>
                  </a:cubicBezTo>
                  <a:cubicBezTo>
                    <a:pt x="414" y="12"/>
                    <a:pt x="414" y="12"/>
                    <a:pt x="414" y="12"/>
                  </a:cubicBezTo>
                  <a:cubicBezTo>
                    <a:pt x="411" y="10"/>
                    <a:pt x="410" y="6"/>
                    <a:pt x="411" y="3"/>
                  </a:cubicBezTo>
                  <a:cubicBezTo>
                    <a:pt x="413" y="1"/>
                    <a:pt x="417" y="0"/>
                    <a:pt x="420" y="1"/>
                  </a:cubicBezTo>
                  <a:cubicBezTo>
                    <a:pt x="440" y="13"/>
                    <a:pt x="440" y="13"/>
                    <a:pt x="440" y="13"/>
                  </a:cubicBezTo>
                  <a:cubicBezTo>
                    <a:pt x="443" y="15"/>
                    <a:pt x="444" y="19"/>
                    <a:pt x="442" y="21"/>
                  </a:cubicBezTo>
                  <a:cubicBezTo>
                    <a:pt x="441" y="23"/>
                    <a:pt x="439" y="24"/>
                    <a:pt x="437" y="24"/>
                  </a:cubicBezTo>
                  <a:close/>
                </a:path>
              </a:pathLst>
            </a:custGeom>
            <a:solidFill>
              <a:srgbClr val="44546A">
                <a:lumMod val="40000"/>
                <a:lumOff val="60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35" name="Group 34">
              <a:extLst>
                <a:ext uri="{FF2B5EF4-FFF2-40B4-BE49-F238E27FC236}">
                  <a16:creationId xmlns:a16="http://schemas.microsoft.com/office/drawing/2014/main" id="{01CFBF2D-2F13-4B9F-8189-58C40CC979DE}"/>
                </a:ext>
              </a:extLst>
            </p:cNvPr>
            <p:cNvGrpSpPr/>
            <p:nvPr/>
          </p:nvGrpSpPr>
          <p:grpSpPr>
            <a:xfrm flipH="1" flipV="1">
              <a:off x="7451250" y="3953625"/>
              <a:ext cx="719160" cy="828761"/>
              <a:chOff x="10250240" y="3953625"/>
              <a:chExt cx="719160" cy="828761"/>
            </a:xfrm>
          </p:grpSpPr>
          <p:sp>
            <p:nvSpPr>
              <p:cNvPr id="122" name="Freeform 539">
                <a:extLst>
                  <a:ext uri="{FF2B5EF4-FFF2-40B4-BE49-F238E27FC236}">
                    <a16:creationId xmlns:a16="http://schemas.microsoft.com/office/drawing/2014/main" id="{97F85BF5-60F9-47E7-9938-900D1424044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250240" y="3953625"/>
                <a:ext cx="719160" cy="828761"/>
              </a:xfrm>
              <a:custGeom>
                <a:avLst/>
                <a:gdLst>
                  <a:gd name="T0" fmla="*/ 958 w 958"/>
                  <a:gd name="T1" fmla="*/ 827 h 1104"/>
                  <a:gd name="T2" fmla="*/ 478 w 958"/>
                  <a:gd name="T3" fmla="*/ 1104 h 1104"/>
                  <a:gd name="T4" fmla="*/ 0 w 958"/>
                  <a:gd name="T5" fmla="*/ 827 h 1104"/>
                  <a:gd name="T6" fmla="*/ 0 w 958"/>
                  <a:gd name="T7" fmla="*/ 274 h 1104"/>
                  <a:gd name="T8" fmla="*/ 478 w 958"/>
                  <a:gd name="T9" fmla="*/ 0 h 1104"/>
                  <a:gd name="T10" fmla="*/ 958 w 958"/>
                  <a:gd name="T11" fmla="*/ 274 h 1104"/>
                  <a:gd name="T12" fmla="*/ 958 w 958"/>
                  <a:gd name="T13" fmla="*/ 827 h 1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58" h="1104">
                    <a:moveTo>
                      <a:pt x="958" y="827"/>
                    </a:moveTo>
                    <a:lnTo>
                      <a:pt x="478" y="1104"/>
                    </a:lnTo>
                    <a:lnTo>
                      <a:pt x="0" y="827"/>
                    </a:lnTo>
                    <a:lnTo>
                      <a:pt x="0" y="274"/>
                    </a:lnTo>
                    <a:lnTo>
                      <a:pt x="478" y="0"/>
                    </a:lnTo>
                    <a:lnTo>
                      <a:pt x="958" y="274"/>
                    </a:lnTo>
                    <a:lnTo>
                      <a:pt x="958" y="827"/>
                    </a:lnTo>
                    <a:close/>
                  </a:path>
                </a:pathLst>
              </a:custGeom>
              <a:solidFill>
                <a:srgbClr val="902B2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23" name="Freeform 540">
                <a:extLst>
                  <a:ext uri="{FF2B5EF4-FFF2-40B4-BE49-F238E27FC236}">
                    <a16:creationId xmlns:a16="http://schemas.microsoft.com/office/drawing/2014/main" id="{EBA0885E-7CC1-4A7F-9074-72D6CE525E1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329813" y="3953625"/>
                <a:ext cx="554008" cy="355076"/>
              </a:xfrm>
              <a:custGeom>
                <a:avLst/>
                <a:gdLst>
                  <a:gd name="T0" fmla="*/ 302 w 312"/>
                  <a:gd name="T1" fmla="*/ 92 h 200"/>
                  <a:gd name="T2" fmla="*/ 208 w 312"/>
                  <a:gd name="T3" fmla="*/ 45 h 200"/>
                  <a:gd name="T4" fmla="*/ 207 w 312"/>
                  <a:gd name="T5" fmla="*/ 45 h 200"/>
                  <a:gd name="T6" fmla="*/ 206 w 312"/>
                  <a:gd name="T7" fmla="*/ 45 h 200"/>
                  <a:gd name="T8" fmla="*/ 197 w 312"/>
                  <a:gd name="T9" fmla="*/ 32 h 200"/>
                  <a:gd name="T10" fmla="*/ 191 w 312"/>
                  <a:gd name="T11" fmla="*/ 6 h 200"/>
                  <a:gd name="T12" fmla="*/ 191 w 312"/>
                  <a:gd name="T13" fmla="*/ 0 h 200"/>
                  <a:gd name="T14" fmla="*/ 121 w 312"/>
                  <a:gd name="T15" fmla="*/ 0 h 200"/>
                  <a:gd name="T16" fmla="*/ 121 w 312"/>
                  <a:gd name="T17" fmla="*/ 6 h 200"/>
                  <a:gd name="T18" fmla="*/ 116 w 312"/>
                  <a:gd name="T19" fmla="*/ 32 h 200"/>
                  <a:gd name="T20" fmla="*/ 106 w 312"/>
                  <a:gd name="T21" fmla="*/ 45 h 200"/>
                  <a:gd name="T22" fmla="*/ 106 w 312"/>
                  <a:gd name="T23" fmla="*/ 45 h 200"/>
                  <a:gd name="T24" fmla="*/ 104 w 312"/>
                  <a:gd name="T25" fmla="*/ 45 h 200"/>
                  <a:gd name="T26" fmla="*/ 11 w 312"/>
                  <a:gd name="T27" fmla="*/ 92 h 200"/>
                  <a:gd name="T28" fmla="*/ 0 w 312"/>
                  <a:gd name="T29" fmla="*/ 111 h 200"/>
                  <a:gd name="T30" fmla="*/ 154 w 312"/>
                  <a:gd name="T31" fmla="*/ 200 h 200"/>
                  <a:gd name="T32" fmla="*/ 312 w 312"/>
                  <a:gd name="T33" fmla="*/ 109 h 200"/>
                  <a:gd name="T34" fmla="*/ 302 w 312"/>
                  <a:gd name="T35" fmla="*/ 92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12" h="200">
                    <a:moveTo>
                      <a:pt x="302" y="92"/>
                    </a:moveTo>
                    <a:cubicBezTo>
                      <a:pt x="290" y="81"/>
                      <a:pt x="258" y="58"/>
                      <a:pt x="208" y="45"/>
                    </a:cubicBezTo>
                    <a:cubicBezTo>
                      <a:pt x="207" y="45"/>
                      <a:pt x="207" y="45"/>
                      <a:pt x="207" y="45"/>
                    </a:cubicBezTo>
                    <a:cubicBezTo>
                      <a:pt x="206" y="45"/>
                      <a:pt x="206" y="45"/>
                      <a:pt x="206" y="45"/>
                    </a:cubicBezTo>
                    <a:cubicBezTo>
                      <a:pt x="203" y="41"/>
                      <a:pt x="199" y="37"/>
                      <a:pt x="197" y="32"/>
                    </a:cubicBezTo>
                    <a:cubicBezTo>
                      <a:pt x="193" y="24"/>
                      <a:pt x="191" y="15"/>
                      <a:pt x="191" y="6"/>
                    </a:cubicBezTo>
                    <a:cubicBezTo>
                      <a:pt x="191" y="0"/>
                      <a:pt x="191" y="0"/>
                      <a:pt x="191" y="0"/>
                    </a:cubicBezTo>
                    <a:cubicBezTo>
                      <a:pt x="121" y="0"/>
                      <a:pt x="121" y="0"/>
                      <a:pt x="121" y="0"/>
                    </a:cubicBezTo>
                    <a:cubicBezTo>
                      <a:pt x="121" y="6"/>
                      <a:pt x="121" y="6"/>
                      <a:pt x="121" y="6"/>
                    </a:cubicBezTo>
                    <a:cubicBezTo>
                      <a:pt x="121" y="15"/>
                      <a:pt x="119" y="24"/>
                      <a:pt x="116" y="32"/>
                    </a:cubicBezTo>
                    <a:cubicBezTo>
                      <a:pt x="113" y="37"/>
                      <a:pt x="110" y="41"/>
                      <a:pt x="106" y="45"/>
                    </a:cubicBezTo>
                    <a:cubicBezTo>
                      <a:pt x="106" y="45"/>
                      <a:pt x="106" y="45"/>
                      <a:pt x="106" y="45"/>
                    </a:cubicBezTo>
                    <a:cubicBezTo>
                      <a:pt x="104" y="45"/>
                      <a:pt x="104" y="45"/>
                      <a:pt x="104" y="45"/>
                    </a:cubicBezTo>
                    <a:cubicBezTo>
                      <a:pt x="55" y="58"/>
                      <a:pt x="22" y="81"/>
                      <a:pt x="11" y="92"/>
                    </a:cubicBezTo>
                    <a:cubicBezTo>
                      <a:pt x="6" y="97"/>
                      <a:pt x="2" y="103"/>
                      <a:pt x="0" y="111"/>
                    </a:cubicBezTo>
                    <a:cubicBezTo>
                      <a:pt x="154" y="200"/>
                      <a:pt x="154" y="200"/>
                      <a:pt x="154" y="200"/>
                    </a:cubicBezTo>
                    <a:cubicBezTo>
                      <a:pt x="312" y="109"/>
                      <a:pt x="312" y="109"/>
                      <a:pt x="312" y="109"/>
                    </a:cubicBezTo>
                    <a:cubicBezTo>
                      <a:pt x="310" y="102"/>
                      <a:pt x="306" y="96"/>
                      <a:pt x="302" y="92"/>
                    </a:cubicBezTo>
                    <a:close/>
                  </a:path>
                </a:pathLst>
              </a:custGeom>
              <a:solidFill>
                <a:srgbClr val="902B20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24" name="Freeform 541">
                <a:extLst>
                  <a:ext uri="{FF2B5EF4-FFF2-40B4-BE49-F238E27FC236}">
                    <a16:creationId xmlns:a16="http://schemas.microsoft.com/office/drawing/2014/main" id="{72FCF703-020C-4EB6-A950-2CE4822F425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329813" y="3953625"/>
                <a:ext cx="554008" cy="274752"/>
              </a:xfrm>
              <a:custGeom>
                <a:avLst/>
                <a:gdLst>
                  <a:gd name="T0" fmla="*/ 302 w 312"/>
                  <a:gd name="T1" fmla="*/ 47 h 155"/>
                  <a:gd name="T2" fmla="*/ 208 w 312"/>
                  <a:gd name="T3" fmla="*/ 0 h 155"/>
                  <a:gd name="T4" fmla="*/ 207 w 312"/>
                  <a:gd name="T5" fmla="*/ 0 h 155"/>
                  <a:gd name="T6" fmla="*/ 155 w 312"/>
                  <a:gd name="T7" fmla="*/ 57 h 155"/>
                  <a:gd name="T8" fmla="*/ 106 w 312"/>
                  <a:gd name="T9" fmla="*/ 0 h 155"/>
                  <a:gd name="T10" fmla="*/ 104 w 312"/>
                  <a:gd name="T11" fmla="*/ 0 h 155"/>
                  <a:gd name="T12" fmla="*/ 11 w 312"/>
                  <a:gd name="T13" fmla="*/ 47 h 155"/>
                  <a:gd name="T14" fmla="*/ 0 w 312"/>
                  <a:gd name="T15" fmla="*/ 66 h 155"/>
                  <a:gd name="T16" fmla="*/ 154 w 312"/>
                  <a:gd name="T17" fmla="*/ 155 h 155"/>
                  <a:gd name="T18" fmla="*/ 312 w 312"/>
                  <a:gd name="T19" fmla="*/ 64 h 155"/>
                  <a:gd name="T20" fmla="*/ 302 w 312"/>
                  <a:gd name="T21" fmla="*/ 47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12" h="155">
                    <a:moveTo>
                      <a:pt x="302" y="47"/>
                    </a:moveTo>
                    <a:cubicBezTo>
                      <a:pt x="290" y="36"/>
                      <a:pt x="258" y="13"/>
                      <a:pt x="208" y="0"/>
                    </a:cubicBezTo>
                    <a:cubicBezTo>
                      <a:pt x="207" y="0"/>
                      <a:pt x="207" y="0"/>
                      <a:pt x="207" y="0"/>
                    </a:cubicBezTo>
                    <a:cubicBezTo>
                      <a:pt x="155" y="57"/>
                      <a:pt x="155" y="57"/>
                      <a:pt x="155" y="57"/>
                    </a:cubicBezTo>
                    <a:cubicBezTo>
                      <a:pt x="106" y="0"/>
                      <a:pt x="106" y="0"/>
                      <a:pt x="106" y="0"/>
                    </a:cubicBezTo>
                    <a:cubicBezTo>
                      <a:pt x="104" y="0"/>
                      <a:pt x="104" y="0"/>
                      <a:pt x="104" y="0"/>
                    </a:cubicBezTo>
                    <a:cubicBezTo>
                      <a:pt x="55" y="13"/>
                      <a:pt x="22" y="36"/>
                      <a:pt x="11" y="47"/>
                    </a:cubicBezTo>
                    <a:cubicBezTo>
                      <a:pt x="6" y="52"/>
                      <a:pt x="2" y="58"/>
                      <a:pt x="0" y="66"/>
                    </a:cubicBezTo>
                    <a:cubicBezTo>
                      <a:pt x="154" y="155"/>
                      <a:pt x="154" y="155"/>
                      <a:pt x="154" y="155"/>
                    </a:cubicBezTo>
                    <a:cubicBezTo>
                      <a:pt x="312" y="64"/>
                      <a:pt x="312" y="64"/>
                      <a:pt x="312" y="64"/>
                    </a:cubicBezTo>
                    <a:cubicBezTo>
                      <a:pt x="310" y="57"/>
                      <a:pt x="306" y="51"/>
                      <a:pt x="302" y="47"/>
                    </a:cubicBezTo>
                    <a:close/>
                  </a:path>
                </a:pathLst>
              </a:custGeom>
              <a:solidFill>
                <a:srgbClr val="902B20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25" name="Freeform 542">
                <a:extLst>
                  <a:ext uri="{FF2B5EF4-FFF2-40B4-BE49-F238E27FC236}">
                    <a16:creationId xmlns:a16="http://schemas.microsoft.com/office/drawing/2014/main" id="{76404DF5-1576-4786-9586-40354FE6425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441666" y="4225374"/>
                <a:ext cx="330303" cy="335558"/>
              </a:xfrm>
              <a:custGeom>
                <a:avLst/>
                <a:gdLst>
                  <a:gd name="T0" fmla="*/ 184 w 186"/>
                  <a:gd name="T1" fmla="*/ 89 h 189"/>
                  <a:gd name="T2" fmla="*/ 178 w 186"/>
                  <a:gd name="T3" fmla="*/ 82 h 189"/>
                  <a:gd name="T4" fmla="*/ 178 w 186"/>
                  <a:gd name="T5" fmla="*/ 80 h 189"/>
                  <a:gd name="T6" fmla="*/ 178 w 186"/>
                  <a:gd name="T7" fmla="*/ 72 h 189"/>
                  <a:gd name="T8" fmla="*/ 171 w 186"/>
                  <a:gd name="T9" fmla="*/ 46 h 189"/>
                  <a:gd name="T10" fmla="*/ 159 w 186"/>
                  <a:gd name="T11" fmla="*/ 26 h 189"/>
                  <a:gd name="T12" fmla="*/ 143 w 186"/>
                  <a:gd name="T13" fmla="*/ 13 h 189"/>
                  <a:gd name="T14" fmla="*/ 133 w 186"/>
                  <a:gd name="T15" fmla="*/ 7 h 189"/>
                  <a:gd name="T16" fmla="*/ 129 w 186"/>
                  <a:gd name="T17" fmla="*/ 6 h 189"/>
                  <a:gd name="T18" fmla="*/ 127 w 186"/>
                  <a:gd name="T19" fmla="*/ 5 h 189"/>
                  <a:gd name="T20" fmla="*/ 105 w 186"/>
                  <a:gd name="T21" fmla="*/ 0 h 189"/>
                  <a:gd name="T22" fmla="*/ 93 w 186"/>
                  <a:gd name="T23" fmla="*/ 0 h 189"/>
                  <a:gd name="T24" fmla="*/ 89 w 186"/>
                  <a:gd name="T25" fmla="*/ 0 h 189"/>
                  <a:gd name="T26" fmla="*/ 64 w 186"/>
                  <a:gd name="T27" fmla="*/ 4 h 189"/>
                  <a:gd name="T28" fmla="*/ 14 w 186"/>
                  <a:gd name="T29" fmla="*/ 48 h 189"/>
                  <a:gd name="T30" fmla="*/ 9 w 186"/>
                  <a:gd name="T31" fmla="*/ 73 h 189"/>
                  <a:gd name="T32" fmla="*/ 8 w 186"/>
                  <a:gd name="T33" fmla="*/ 80 h 189"/>
                  <a:gd name="T34" fmla="*/ 8 w 186"/>
                  <a:gd name="T35" fmla="*/ 82 h 189"/>
                  <a:gd name="T36" fmla="*/ 2 w 186"/>
                  <a:gd name="T37" fmla="*/ 89 h 189"/>
                  <a:gd name="T38" fmla="*/ 0 w 186"/>
                  <a:gd name="T39" fmla="*/ 99 h 189"/>
                  <a:gd name="T40" fmla="*/ 2 w 186"/>
                  <a:gd name="T41" fmla="*/ 108 h 189"/>
                  <a:gd name="T42" fmla="*/ 10 w 186"/>
                  <a:gd name="T43" fmla="*/ 118 h 189"/>
                  <a:gd name="T44" fmla="*/ 15 w 186"/>
                  <a:gd name="T45" fmla="*/ 119 h 189"/>
                  <a:gd name="T46" fmla="*/ 15 w 186"/>
                  <a:gd name="T47" fmla="*/ 119 h 189"/>
                  <a:gd name="T48" fmla="*/ 53 w 186"/>
                  <a:gd name="T49" fmla="*/ 174 h 189"/>
                  <a:gd name="T50" fmla="*/ 93 w 186"/>
                  <a:gd name="T51" fmla="*/ 189 h 189"/>
                  <a:gd name="T52" fmla="*/ 134 w 186"/>
                  <a:gd name="T53" fmla="*/ 174 h 189"/>
                  <a:gd name="T54" fmla="*/ 171 w 186"/>
                  <a:gd name="T55" fmla="*/ 119 h 189"/>
                  <a:gd name="T56" fmla="*/ 172 w 186"/>
                  <a:gd name="T57" fmla="*/ 119 h 189"/>
                  <a:gd name="T58" fmla="*/ 186 w 186"/>
                  <a:gd name="T59" fmla="*/ 99 h 189"/>
                  <a:gd name="T60" fmla="*/ 184 w 186"/>
                  <a:gd name="T61" fmla="*/ 89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186" h="189">
                    <a:moveTo>
                      <a:pt x="184" y="89"/>
                    </a:moveTo>
                    <a:cubicBezTo>
                      <a:pt x="183" y="86"/>
                      <a:pt x="181" y="83"/>
                      <a:pt x="178" y="82"/>
                    </a:cubicBezTo>
                    <a:cubicBezTo>
                      <a:pt x="178" y="81"/>
                      <a:pt x="178" y="80"/>
                      <a:pt x="178" y="80"/>
                    </a:cubicBezTo>
                    <a:cubicBezTo>
                      <a:pt x="178" y="77"/>
                      <a:pt x="178" y="75"/>
                      <a:pt x="178" y="72"/>
                    </a:cubicBezTo>
                    <a:cubicBezTo>
                      <a:pt x="177" y="63"/>
                      <a:pt x="175" y="54"/>
                      <a:pt x="171" y="46"/>
                    </a:cubicBezTo>
                    <a:cubicBezTo>
                      <a:pt x="168" y="38"/>
                      <a:pt x="164" y="32"/>
                      <a:pt x="159" y="26"/>
                    </a:cubicBezTo>
                    <a:cubicBezTo>
                      <a:pt x="154" y="21"/>
                      <a:pt x="149" y="17"/>
                      <a:pt x="143" y="13"/>
                    </a:cubicBezTo>
                    <a:cubicBezTo>
                      <a:pt x="140" y="11"/>
                      <a:pt x="137" y="9"/>
                      <a:pt x="133" y="7"/>
                    </a:cubicBezTo>
                    <a:cubicBezTo>
                      <a:pt x="132" y="7"/>
                      <a:pt x="130" y="6"/>
                      <a:pt x="129" y="6"/>
                    </a:cubicBezTo>
                    <a:cubicBezTo>
                      <a:pt x="128" y="6"/>
                      <a:pt x="127" y="5"/>
                      <a:pt x="127" y="5"/>
                    </a:cubicBezTo>
                    <a:cubicBezTo>
                      <a:pt x="120" y="3"/>
                      <a:pt x="113" y="1"/>
                      <a:pt x="105" y="0"/>
                    </a:cubicBezTo>
                    <a:cubicBezTo>
                      <a:pt x="101" y="0"/>
                      <a:pt x="97" y="0"/>
                      <a:pt x="93" y="0"/>
                    </a:cubicBezTo>
                    <a:cubicBezTo>
                      <a:pt x="92" y="0"/>
                      <a:pt x="90" y="0"/>
                      <a:pt x="89" y="0"/>
                    </a:cubicBezTo>
                    <a:cubicBezTo>
                      <a:pt x="80" y="0"/>
                      <a:pt x="72" y="1"/>
                      <a:pt x="64" y="4"/>
                    </a:cubicBezTo>
                    <a:cubicBezTo>
                      <a:pt x="40" y="11"/>
                      <a:pt x="23" y="26"/>
                      <a:pt x="14" y="48"/>
                    </a:cubicBezTo>
                    <a:cubicBezTo>
                      <a:pt x="11" y="55"/>
                      <a:pt x="9" y="64"/>
                      <a:pt x="9" y="73"/>
                    </a:cubicBezTo>
                    <a:cubicBezTo>
                      <a:pt x="8" y="75"/>
                      <a:pt x="8" y="77"/>
                      <a:pt x="8" y="80"/>
                    </a:cubicBezTo>
                    <a:cubicBezTo>
                      <a:pt x="8" y="80"/>
                      <a:pt x="8" y="81"/>
                      <a:pt x="8" y="82"/>
                    </a:cubicBezTo>
                    <a:cubicBezTo>
                      <a:pt x="6" y="83"/>
                      <a:pt x="4" y="86"/>
                      <a:pt x="2" y="89"/>
                    </a:cubicBezTo>
                    <a:cubicBezTo>
                      <a:pt x="1" y="92"/>
                      <a:pt x="0" y="96"/>
                      <a:pt x="0" y="99"/>
                    </a:cubicBezTo>
                    <a:cubicBezTo>
                      <a:pt x="0" y="102"/>
                      <a:pt x="1" y="106"/>
                      <a:pt x="2" y="108"/>
                    </a:cubicBezTo>
                    <a:cubicBezTo>
                      <a:pt x="3" y="113"/>
                      <a:pt x="6" y="116"/>
                      <a:pt x="10" y="118"/>
                    </a:cubicBezTo>
                    <a:cubicBezTo>
                      <a:pt x="12" y="119"/>
                      <a:pt x="13" y="119"/>
                      <a:pt x="15" y="119"/>
                    </a:cubicBezTo>
                    <a:cubicBezTo>
                      <a:pt x="15" y="119"/>
                      <a:pt x="15" y="119"/>
                      <a:pt x="15" y="119"/>
                    </a:cubicBezTo>
                    <a:cubicBezTo>
                      <a:pt x="22" y="139"/>
                      <a:pt x="35" y="160"/>
                      <a:pt x="53" y="174"/>
                    </a:cubicBezTo>
                    <a:cubicBezTo>
                      <a:pt x="64" y="183"/>
                      <a:pt x="78" y="189"/>
                      <a:pt x="93" y="189"/>
                    </a:cubicBezTo>
                    <a:cubicBezTo>
                      <a:pt x="108" y="189"/>
                      <a:pt x="122" y="183"/>
                      <a:pt x="134" y="174"/>
                    </a:cubicBezTo>
                    <a:cubicBezTo>
                      <a:pt x="151" y="160"/>
                      <a:pt x="165" y="139"/>
                      <a:pt x="171" y="119"/>
                    </a:cubicBezTo>
                    <a:cubicBezTo>
                      <a:pt x="172" y="119"/>
                      <a:pt x="172" y="119"/>
                      <a:pt x="172" y="119"/>
                    </a:cubicBezTo>
                    <a:cubicBezTo>
                      <a:pt x="180" y="119"/>
                      <a:pt x="186" y="110"/>
                      <a:pt x="186" y="99"/>
                    </a:cubicBezTo>
                    <a:cubicBezTo>
                      <a:pt x="186" y="96"/>
                      <a:pt x="186" y="92"/>
                      <a:pt x="184" y="89"/>
                    </a:cubicBezTo>
                    <a:close/>
                  </a:path>
                </a:pathLst>
              </a:custGeom>
              <a:solidFill>
                <a:srgbClr val="FFE5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26" name="Freeform 543">
                <a:extLst>
                  <a:ext uri="{FF2B5EF4-FFF2-40B4-BE49-F238E27FC236}">
                    <a16:creationId xmlns:a16="http://schemas.microsoft.com/office/drawing/2014/main" id="{3C89C41F-0FAC-4B52-AAD9-C12FB1B58C3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510729" y="4468597"/>
                <a:ext cx="240220" cy="127617"/>
              </a:xfrm>
              <a:custGeom>
                <a:avLst/>
                <a:gdLst>
                  <a:gd name="T0" fmla="*/ 0 w 135"/>
                  <a:gd name="T1" fmla="*/ 68 h 72"/>
                  <a:gd name="T2" fmla="*/ 135 w 135"/>
                  <a:gd name="T3" fmla="*/ 9 h 72"/>
                  <a:gd name="T4" fmla="*/ 73 w 135"/>
                  <a:gd name="T5" fmla="*/ 0 h 72"/>
                  <a:gd name="T6" fmla="*/ 0 w 135"/>
                  <a:gd name="T7" fmla="*/ 6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72">
                    <a:moveTo>
                      <a:pt x="0" y="68"/>
                    </a:moveTo>
                    <a:cubicBezTo>
                      <a:pt x="0" y="68"/>
                      <a:pt x="76" y="72"/>
                      <a:pt x="135" y="9"/>
                    </a:cubicBezTo>
                    <a:cubicBezTo>
                      <a:pt x="135" y="9"/>
                      <a:pt x="131" y="0"/>
                      <a:pt x="73" y="0"/>
                    </a:cubicBezTo>
                    <a:cubicBezTo>
                      <a:pt x="1" y="0"/>
                      <a:pt x="0" y="68"/>
                      <a:pt x="0" y="68"/>
                    </a:cubicBezTo>
                    <a:close/>
                  </a:path>
                </a:pathLst>
              </a:custGeom>
              <a:solidFill>
                <a:srgbClr val="FF8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27" name="Freeform 544">
                <a:extLst>
                  <a:ext uri="{FF2B5EF4-FFF2-40B4-BE49-F238E27FC236}">
                    <a16:creationId xmlns:a16="http://schemas.microsoft.com/office/drawing/2014/main" id="{9A64FBCA-4183-4594-B88A-60B4921D039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422148" y="4306449"/>
                <a:ext cx="367838" cy="313037"/>
              </a:xfrm>
              <a:custGeom>
                <a:avLst/>
                <a:gdLst>
                  <a:gd name="T0" fmla="*/ 195 w 207"/>
                  <a:gd name="T1" fmla="*/ 93 h 176"/>
                  <a:gd name="T2" fmla="*/ 102 w 207"/>
                  <a:gd name="T3" fmla="*/ 0 h 176"/>
                  <a:gd name="T4" fmla="*/ 11 w 207"/>
                  <a:gd name="T5" fmla="*/ 93 h 176"/>
                  <a:gd name="T6" fmla="*/ 103 w 207"/>
                  <a:gd name="T7" fmla="*/ 69 h 176"/>
                  <a:gd name="T8" fmla="*/ 195 w 207"/>
                  <a:gd name="T9" fmla="*/ 93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7" h="176">
                    <a:moveTo>
                      <a:pt x="195" y="93"/>
                    </a:moveTo>
                    <a:cubicBezTo>
                      <a:pt x="186" y="27"/>
                      <a:pt x="165" y="0"/>
                      <a:pt x="102" y="0"/>
                    </a:cubicBezTo>
                    <a:cubicBezTo>
                      <a:pt x="50" y="0"/>
                      <a:pt x="20" y="27"/>
                      <a:pt x="11" y="93"/>
                    </a:cubicBezTo>
                    <a:cubicBezTo>
                      <a:pt x="0" y="176"/>
                      <a:pt x="61" y="69"/>
                      <a:pt x="103" y="69"/>
                    </a:cubicBezTo>
                    <a:cubicBezTo>
                      <a:pt x="147" y="69"/>
                      <a:pt x="207" y="176"/>
                      <a:pt x="195" y="93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28" name="Freeform 545">
                <a:extLst>
                  <a:ext uri="{FF2B5EF4-FFF2-40B4-BE49-F238E27FC236}">
                    <a16:creationId xmlns:a16="http://schemas.microsoft.com/office/drawing/2014/main" id="{A513C47F-3635-42D7-A17F-E26E06DA667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510729" y="4468597"/>
                <a:ext cx="240220" cy="127617"/>
              </a:xfrm>
              <a:custGeom>
                <a:avLst/>
                <a:gdLst>
                  <a:gd name="T0" fmla="*/ 0 w 135"/>
                  <a:gd name="T1" fmla="*/ 68 h 72"/>
                  <a:gd name="T2" fmla="*/ 135 w 135"/>
                  <a:gd name="T3" fmla="*/ 9 h 72"/>
                  <a:gd name="T4" fmla="*/ 73 w 135"/>
                  <a:gd name="T5" fmla="*/ 0 h 72"/>
                  <a:gd name="T6" fmla="*/ 0 w 135"/>
                  <a:gd name="T7" fmla="*/ 6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35" h="72">
                    <a:moveTo>
                      <a:pt x="0" y="68"/>
                    </a:moveTo>
                    <a:cubicBezTo>
                      <a:pt x="0" y="68"/>
                      <a:pt x="76" y="72"/>
                      <a:pt x="135" y="9"/>
                    </a:cubicBezTo>
                    <a:cubicBezTo>
                      <a:pt x="135" y="9"/>
                      <a:pt x="131" y="0"/>
                      <a:pt x="73" y="0"/>
                    </a:cubicBezTo>
                    <a:cubicBezTo>
                      <a:pt x="1" y="0"/>
                      <a:pt x="0" y="68"/>
                      <a:pt x="0" y="68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29" name="Freeform 546">
                <a:extLst>
                  <a:ext uri="{FF2B5EF4-FFF2-40B4-BE49-F238E27FC236}">
                    <a16:creationId xmlns:a16="http://schemas.microsoft.com/office/drawing/2014/main" id="{C1E84BB6-B590-4E8B-9C45-A48DDE57CE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502471" y="4468597"/>
                <a:ext cx="187672" cy="180916"/>
              </a:xfrm>
              <a:custGeom>
                <a:avLst/>
                <a:gdLst>
                  <a:gd name="T0" fmla="*/ 73 w 106"/>
                  <a:gd name="T1" fmla="*/ 100 h 102"/>
                  <a:gd name="T2" fmla="*/ 71 w 106"/>
                  <a:gd name="T3" fmla="*/ 23 h 102"/>
                  <a:gd name="T4" fmla="*/ 1 w 106"/>
                  <a:gd name="T5" fmla="*/ 0 h 102"/>
                  <a:gd name="T6" fmla="*/ 26 w 106"/>
                  <a:gd name="T7" fmla="*/ 65 h 102"/>
                  <a:gd name="T8" fmla="*/ 73 w 106"/>
                  <a:gd name="T9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2">
                    <a:moveTo>
                      <a:pt x="73" y="100"/>
                    </a:moveTo>
                    <a:cubicBezTo>
                      <a:pt x="73" y="100"/>
                      <a:pt x="106" y="39"/>
                      <a:pt x="71" y="23"/>
                    </a:cubicBezTo>
                    <a:cubicBezTo>
                      <a:pt x="36" y="8"/>
                      <a:pt x="14" y="29"/>
                      <a:pt x="1" y="0"/>
                    </a:cubicBezTo>
                    <a:cubicBezTo>
                      <a:pt x="1" y="0"/>
                      <a:pt x="0" y="31"/>
                      <a:pt x="26" y="65"/>
                    </a:cubicBezTo>
                    <a:cubicBezTo>
                      <a:pt x="54" y="102"/>
                      <a:pt x="73" y="100"/>
                      <a:pt x="73" y="100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30" name="Freeform 547">
                <a:extLst>
                  <a:ext uri="{FF2B5EF4-FFF2-40B4-BE49-F238E27FC236}">
                    <a16:creationId xmlns:a16="http://schemas.microsoft.com/office/drawing/2014/main" id="{63451A57-E904-4094-A219-86C53A3353D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473945" y="4498625"/>
                <a:ext cx="188423" cy="180916"/>
              </a:xfrm>
              <a:custGeom>
                <a:avLst/>
                <a:gdLst>
                  <a:gd name="T0" fmla="*/ 73 w 106"/>
                  <a:gd name="T1" fmla="*/ 100 h 102"/>
                  <a:gd name="T2" fmla="*/ 71 w 106"/>
                  <a:gd name="T3" fmla="*/ 23 h 102"/>
                  <a:gd name="T4" fmla="*/ 1 w 106"/>
                  <a:gd name="T5" fmla="*/ 0 h 102"/>
                  <a:gd name="T6" fmla="*/ 26 w 106"/>
                  <a:gd name="T7" fmla="*/ 65 h 102"/>
                  <a:gd name="T8" fmla="*/ 73 w 106"/>
                  <a:gd name="T9" fmla="*/ 100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6" h="102">
                    <a:moveTo>
                      <a:pt x="73" y="100"/>
                    </a:moveTo>
                    <a:cubicBezTo>
                      <a:pt x="73" y="100"/>
                      <a:pt x="106" y="39"/>
                      <a:pt x="71" y="23"/>
                    </a:cubicBezTo>
                    <a:cubicBezTo>
                      <a:pt x="36" y="8"/>
                      <a:pt x="14" y="29"/>
                      <a:pt x="1" y="0"/>
                    </a:cubicBezTo>
                    <a:cubicBezTo>
                      <a:pt x="1" y="0"/>
                      <a:pt x="0" y="31"/>
                      <a:pt x="26" y="65"/>
                    </a:cubicBezTo>
                    <a:cubicBezTo>
                      <a:pt x="54" y="102"/>
                      <a:pt x="73" y="100"/>
                      <a:pt x="73" y="100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31" name="Freeform 548">
                <a:extLst>
                  <a:ext uri="{FF2B5EF4-FFF2-40B4-BE49-F238E27FC236}">
                    <a16:creationId xmlns:a16="http://schemas.microsoft.com/office/drawing/2014/main" id="{D63F71CF-E7ED-4CDB-B04C-6B26EB88BA8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445419" y="4470099"/>
                <a:ext cx="144132" cy="218450"/>
              </a:xfrm>
              <a:custGeom>
                <a:avLst/>
                <a:gdLst>
                  <a:gd name="T0" fmla="*/ 16 w 81"/>
                  <a:gd name="T1" fmla="*/ 123 h 123"/>
                  <a:gd name="T2" fmla="*/ 64 w 81"/>
                  <a:gd name="T3" fmla="*/ 63 h 123"/>
                  <a:gd name="T4" fmla="*/ 25 w 81"/>
                  <a:gd name="T5" fmla="*/ 0 h 123"/>
                  <a:gd name="T6" fmla="*/ 2 w 81"/>
                  <a:gd name="T7" fmla="*/ 66 h 123"/>
                  <a:gd name="T8" fmla="*/ 16 w 81"/>
                  <a:gd name="T9" fmla="*/ 123 h 1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1" h="123">
                    <a:moveTo>
                      <a:pt x="16" y="123"/>
                    </a:moveTo>
                    <a:cubicBezTo>
                      <a:pt x="16" y="123"/>
                      <a:pt x="81" y="98"/>
                      <a:pt x="64" y="63"/>
                    </a:cubicBezTo>
                    <a:cubicBezTo>
                      <a:pt x="47" y="29"/>
                      <a:pt x="17" y="31"/>
                      <a:pt x="25" y="0"/>
                    </a:cubicBezTo>
                    <a:cubicBezTo>
                      <a:pt x="25" y="0"/>
                      <a:pt x="4" y="23"/>
                      <a:pt x="2" y="66"/>
                    </a:cubicBezTo>
                    <a:cubicBezTo>
                      <a:pt x="0" y="113"/>
                      <a:pt x="16" y="123"/>
                      <a:pt x="16" y="123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32" name="Freeform 549">
                <a:extLst>
                  <a:ext uri="{FF2B5EF4-FFF2-40B4-BE49-F238E27FC236}">
                    <a16:creationId xmlns:a16="http://schemas.microsoft.com/office/drawing/2014/main" id="{1CD820F0-B82A-4603-BFCF-D7241319A4B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727678" y="4345484"/>
                <a:ext cx="53299" cy="89332"/>
              </a:xfrm>
              <a:custGeom>
                <a:avLst/>
                <a:gdLst>
                  <a:gd name="T0" fmla="*/ 27 w 30"/>
                  <a:gd name="T1" fmla="*/ 22 h 50"/>
                  <a:gd name="T2" fmla="*/ 21 w 30"/>
                  <a:gd name="T3" fmla="*/ 48 h 50"/>
                  <a:gd name="T4" fmla="*/ 3 w 30"/>
                  <a:gd name="T5" fmla="*/ 28 h 50"/>
                  <a:gd name="T6" fmla="*/ 9 w 30"/>
                  <a:gd name="T7" fmla="*/ 1 h 50"/>
                  <a:gd name="T8" fmla="*/ 27 w 30"/>
                  <a:gd name="T9" fmla="*/ 2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0">
                    <a:moveTo>
                      <a:pt x="27" y="22"/>
                    </a:moveTo>
                    <a:cubicBezTo>
                      <a:pt x="30" y="34"/>
                      <a:pt x="27" y="46"/>
                      <a:pt x="21" y="48"/>
                    </a:cubicBezTo>
                    <a:cubicBezTo>
                      <a:pt x="14" y="50"/>
                      <a:pt x="6" y="41"/>
                      <a:pt x="3" y="28"/>
                    </a:cubicBezTo>
                    <a:cubicBezTo>
                      <a:pt x="0" y="15"/>
                      <a:pt x="2" y="3"/>
                      <a:pt x="9" y="1"/>
                    </a:cubicBezTo>
                    <a:cubicBezTo>
                      <a:pt x="15" y="0"/>
                      <a:pt x="23" y="9"/>
                      <a:pt x="27" y="22"/>
                    </a:cubicBezTo>
                    <a:close/>
                  </a:path>
                </a:pathLst>
              </a:custGeom>
              <a:solidFill>
                <a:srgbClr val="FFE5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33" name="Freeform 550">
                <a:extLst>
                  <a:ext uri="{FF2B5EF4-FFF2-40B4-BE49-F238E27FC236}">
                    <a16:creationId xmlns:a16="http://schemas.microsoft.com/office/drawing/2014/main" id="{690516B1-83EC-4A08-B197-6E6AD674E35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429655" y="4347736"/>
                <a:ext cx="53299" cy="88581"/>
              </a:xfrm>
              <a:custGeom>
                <a:avLst/>
                <a:gdLst>
                  <a:gd name="T0" fmla="*/ 3 w 30"/>
                  <a:gd name="T1" fmla="*/ 23 h 50"/>
                  <a:gd name="T2" fmla="*/ 20 w 30"/>
                  <a:gd name="T3" fmla="*/ 2 h 50"/>
                  <a:gd name="T4" fmla="*/ 27 w 30"/>
                  <a:gd name="T5" fmla="*/ 28 h 50"/>
                  <a:gd name="T6" fmla="*/ 10 w 30"/>
                  <a:gd name="T7" fmla="*/ 49 h 50"/>
                  <a:gd name="T8" fmla="*/ 3 w 30"/>
                  <a:gd name="T9" fmla="*/ 2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0" h="50">
                    <a:moveTo>
                      <a:pt x="3" y="23"/>
                    </a:moveTo>
                    <a:cubicBezTo>
                      <a:pt x="6" y="10"/>
                      <a:pt x="13" y="0"/>
                      <a:pt x="20" y="2"/>
                    </a:cubicBezTo>
                    <a:cubicBezTo>
                      <a:pt x="26" y="3"/>
                      <a:pt x="30" y="15"/>
                      <a:pt x="27" y="28"/>
                    </a:cubicBezTo>
                    <a:cubicBezTo>
                      <a:pt x="24" y="41"/>
                      <a:pt x="16" y="50"/>
                      <a:pt x="10" y="49"/>
                    </a:cubicBezTo>
                    <a:cubicBezTo>
                      <a:pt x="3" y="47"/>
                      <a:pt x="0" y="36"/>
                      <a:pt x="3" y="23"/>
                    </a:cubicBezTo>
                    <a:close/>
                  </a:path>
                </a:pathLst>
              </a:custGeom>
              <a:solidFill>
                <a:srgbClr val="FFE5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34" name="Freeform 551">
                <a:extLst>
                  <a:ext uri="{FF2B5EF4-FFF2-40B4-BE49-F238E27FC236}">
                    <a16:creationId xmlns:a16="http://schemas.microsoft.com/office/drawing/2014/main" id="{030B5024-281C-422D-B7C9-4A462B56817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558773" y="4384520"/>
                <a:ext cx="202686" cy="181667"/>
              </a:xfrm>
              <a:custGeom>
                <a:avLst/>
                <a:gdLst>
                  <a:gd name="T0" fmla="*/ 114 w 114"/>
                  <a:gd name="T1" fmla="*/ 47 h 102"/>
                  <a:gd name="T2" fmla="*/ 39 w 114"/>
                  <a:gd name="T3" fmla="*/ 30 h 102"/>
                  <a:gd name="T4" fmla="*/ 0 w 114"/>
                  <a:gd name="T5" fmla="*/ 93 h 102"/>
                  <a:gd name="T6" fmla="*/ 70 w 114"/>
                  <a:gd name="T7" fmla="*/ 84 h 102"/>
                  <a:gd name="T8" fmla="*/ 114 w 114"/>
                  <a:gd name="T9" fmla="*/ 47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4" h="102">
                    <a:moveTo>
                      <a:pt x="114" y="47"/>
                    </a:moveTo>
                    <a:cubicBezTo>
                      <a:pt x="114" y="47"/>
                      <a:pt x="63" y="0"/>
                      <a:pt x="39" y="30"/>
                    </a:cubicBezTo>
                    <a:cubicBezTo>
                      <a:pt x="16" y="61"/>
                      <a:pt x="31" y="87"/>
                      <a:pt x="0" y="93"/>
                    </a:cubicBezTo>
                    <a:cubicBezTo>
                      <a:pt x="0" y="93"/>
                      <a:pt x="30" y="102"/>
                      <a:pt x="70" y="84"/>
                    </a:cubicBezTo>
                    <a:cubicBezTo>
                      <a:pt x="112" y="65"/>
                      <a:pt x="114" y="47"/>
                      <a:pt x="114" y="47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35" name="Freeform 552">
                <a:extLst>
                  <a:ext uri="{FF2B5EF4-FFF2-40B4-BE49-F238E27FC236}">
                    <a16:creationId xmlns:a16="http://schemas.microsoft.com/office/drawing/2014/main" id="{6CD9351D-62BE-4B77-BCBC-7190FE523E7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459682" y="4363501"/>
                <a:ext cx="154642" cy="216949"/>
              </a:xfrm>
              <a:custGeom>
                <a:avLst/>
                <a:gdLst>
                  <a:gd name="T0" fmla="*/ 60 w 87"/>
                  <a:gd name="T1" fmla="*/ 0 h 122"/>
                  <a:gd name="T2" fmla="*/ 22 w 87"/>
                  <a:gd name="T3" fmla="*/ 66 h 122"/>
                  <a:gd name="T4" fmla="*/ 70 w 87"/>
                  <a:gd name="T5" fmla="*/ 122 h 122"/>
                  <a:gd name="T6" fmla="*/ 82 w 87"/>
                  <a:gd name="T7" fmla="*/ 54 h 122"/>
                  <a:gd name="T8" fmla="*/ 60 w 87"/>
                  <a:gd name="T9" fmla="*/ 0 h 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87" h="122">
                    <a:moveTo>
                      <a:pt x="60" y="0"/>
                    </a:moveTo>
                    <a:cubicBezTo>
                      <a:pt x="60" y="0"/>
                      <a:pt x="0" y="34"/>
                      <a:pt x="22" y="66"/>
                    </a:cubicBezTo>
                    <a:cubicBezTo>
                      <a:pt x="43" y="98"/>
                      <a:pt x="73" y="91"/>
                      <a:pt x="70" y="122"/>
                    </a:cubicBezTo>
                    <a:cubicBezTo>
                      <a:pt x="70" y="122"/>
                      <a:pt x="87" y="96"/>
                      <a:pt x="82" y="54"/>
                    </a:cubicBezTo>
                    <a:cubicBezTo>
                      <a:pt x="77" y="8"/>
                      <a:pt x="60" y="0"/>
                      <a:pt x="60" y="0"/>
                    </a:cubicBezTo>
                    <a:close/>
                  </a:path>
                </a:pathLst>
              </a:custGeom>
              <a:solidFill>
                <a:srgbClr val="44546A">
                  <a:lumMod val="75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36" name="Freeform 553">
              <a:extLst>
                <a:ext uri="{FF2B5EF4-FFF2-40B4-BE49-F238E27FC236}">
                  <a16:creationId xmlns:a16="http://schemas.microsoft.com/office/drawing/2014/main" id="{C0D9B080-62A0-4EEF-B459-F33BBB65594A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7292855" y="3873301"/>
              <a:ext cx="1037452" cy="1037452"/>
            </a:xfrm>
            <a:custGeom>
              <a:avLst/>
              <a:gdLst>
                <a:gd name="T0" fmla="*/ 315 w 584"/>
                <a:gd name="T1" fmla="*/ 583 h 584"/>
                <a:gd name="T2" fmla="*/ 246 w 584"/>
                <a:gd name="T3" fmla="*/ 576 h 584"/>
                <a:gd name="T4" fmla="*/ 332 w 584"/>
                <a:gd name="T5" fmla="*/ 577 h 584"/>
                <a:gd name="T6" fmla="*/ 336 w 584"/>
                <a:gd name="T7" fmla="*/ 580 h 584"/>
                <a:gd name="T8" fmla="*/ 230 w 584"/>
                <a:gd name="T9" fmla="*/ 569 h 584"/>
                <a:gd name="T10" fmla="*/ 397 w 584"/>
                <a:gd name="T11" fmla="*/ 556 h 584"/>
                <a:gd name="T12" fmla="*/ 187 w 584"/>
                <a:gd name="T13" fmla="*/ 564 h 584"/>
                <a:gd name="T14" fmla="*/ 188 w 584"/>
                <a:gd name="T15" fmla="*/ 564 h 584"/>
                <a:gd name="T16" fmla="*/ 439 w 584"/>
                <a:gd name="T17" fmla="*/ 544 h 584"/>
                <a:gd name="T18" fmla="*/ 128 w 584"/>
                <a:gd name="T19" fmla="*/ 528 h 584"/>
                <a:gd name="T20" fmla="*/ 451 w 584"/>
                <a:gd name="T21" fmla="*/ 532 h 584"/>
                <a:gd name="T22" fmla="*/ 455 w 584"/>
                <a:gd name="T23" fmla="*/ 533 h 584"/>
                <a:gd name="T24" fmla="*/ 116 w 584"/>
                <a:gd name="T25" fmla="*/ 515 h 584"/>
                <a:gd name="T26" fmla="*/ 500 w 584"/>
                <a:gd name="T27" fmla="*/ 484 h 584"/>
                <a:gd name="T28" fmla="*/ 79 w 584"/>
                <a:gd name="T29" fmla="*/ 491 h 584"/>
                <a:gd name="T30" fmla="*/ 82 w 584"/>
                <a:gd name="T31" fmla="*/ 493 h 584"/>
                <a:gd name="T32" fmla="*/ 533 w 584"/>
                <a:gd name="T33" fmla="*/ 456 h 584"/>
                <a:gd name="T34" fmla="*/ 41 w 584"/>
                <a:gd name="T35" fmla="*/ 434 h 584"/>
                <a:gd name="T36" fmla="*/ 540 w 584"/>
                <a:gd name="T37" fmla="*/ 439 h 584"/>
                <a:gd name="T38" fmla="*/ 542 w 584"/>
                <a:gd name="T39" fmla="*/ 439 h 584"/>
                <a:gd name="T40" fmla="*/ 37 w 584"/>
                <a:gd name="T41" fmla="*/ 416 h 584"/>
                <a:gd name="T42" fmla="*/ 564 w 584"/>
                <a:gd name="T43" fmla="*/ 375 h 584"/>
                <a:gd name="T44" fmla="*/ 13 w 584"/>
                <a:gd name="T45" fmla="*/ 380 h 584"/>
                <a:gd name="T46" fmla="*/ 17 w 584"/>
                <a:gd name="T47" fmla="*/ 382 h 584"/>
                <a:gd name="T48" fmla="*/ 581 w 584"/>
                <a:gd name="T49" fmla="*/ 335 h 584"/>
                <a:gd name="T50" fmla="*/ 5 w 584"/>
                <a:gd name="T51" fmla="*/ 311 h 584"/>
                <a:gd name="T52" fmla="*/ 579 w 584"/>
                <a:gd name="T53" fmla="*/ 317 h 584"/>
                <a:gd name="T54" fmla="*/ 584 w 584"/>
                <a:gd name="T55" fmla="*/ 292 h 584"/>
                <a:gd name="T56" fmla="*/ 1 w 584"/>
                <a:gd name="T57" fmla="*/ 272 h 584"/>
                <a:gd name="T58" fmla="*/ 4 w 584"/>
                <a:gd name="T59" fmla="*/ 298 h 584"/>
                <a:gd name="T60" fmla="*/ 583 w 584"/>
                <a:gd name="T61" fmla="*/ 266 h 584"/>
                <a:gd name="T62" fmla="*/ 7 w 584"/>
                <a:gd name="T63" fmla="*/ 229 h 584"/>
                <a:gd name="T64" fmla="*/ 568 w 584"/>
                <a:gd name="T65" fmla="*/ 224 h 584"/>
                <a:gd name="T66" fmla="*/ 572 w 584"/>
                <a:gd name="T67" fmla="*/ 228 h 584"/>
                <a:gd name="T68" fmla="*/ 27 w 584"/>
                <a:gd name="T69" fmla="*/ 190 h 584"/>
                <a:gd name="T70" fmla="*/ 548 w 584"/>
                <a:gd name="T71" fmla="*/ 160 h 584"/>
                <a:gd name="T72" fmla="*/ 30 w 584"/>
                <a:gd name="T73" fmla="*/ 172 h 584"/>
                <a:gd name="T74" fmla="*/ 31 w 584"/>
                <a:gd name="T75" fmla="*/ 173 h 584"/>
                <a:gd name="T76" fmla="*/ 543 w 584"/>
                <a:gd name="T77" fmla="*/ 142 h 584"/>
                <a:gd name="T78" fmla="*/ 62 w 584"/>
                <a:gd name="T79" fmla="*/ 112 h 584"/>
                <a:gd name="T80" fmla="*/ 512 w 584"/>
                <a:gd name="T81" fmla="*/ 112 h 584"/>
                <a:gd name="T82" fmla="*/ 515 w 584"/>
                <a:gd name="T83" fmla="*/ 113 h 584"/>
                <a:gd name="T84" fmla="*/ 97 w 584"/>
                <a:gd name="T85" fmla="*/ 85 h 584"/>
                <a:gd name="T86" fmla="*/ 466 w 584"/>
                <a:gd name="T87" fmla="*/ 62 h 584"/>
                <a:gd name="T88" fmla="*/ 107 w 584"/>
                <a:gd name="T89" fmla="*/ 71 h 584"/>
                <a:gd name="T90" fmla="*/ 110 w 584"/>
                <a:gd name="T91" fmla="*/ 72 h 584"/>
                <a:gd name="T92" fmla="*/ 454 w 584"/>
                <a:gd name="T93" fmla="*/ 48 h 584"/>
                <a:gd name="T94" fmla="*/ 163 w 584"/>
                <a:gd name="T95" fmla="*/ 30 h 584"/>
                <a:gd name="T96" fmla="*/ 412 w 584"/>
                <a:gd name="T97" fmla="*/ 34 h 584"/>
                <a:gd name="T98" fmla="*/ 414 w 584"/>
                <a:gd name="T99" fmla="*/ 35 h 584"/>
                <a:gd name="T100" fmla="*/ 205 w 584"/>
                <a:gd name="T101" fmla="*/ 21 h 584"/>
                <a:gd name="T102" fmla="*/ 349 w 584"/>
                <a:gd name="T103" fmla="*/ 9 h 584"/>
                <a:gd name="T104" fmla="*/ 221 w 584"/>
                <a:gd name="T105" fmla="*/ 12 h 584"/>
                <a:gd name="T106" fmla="*/ 225 w 584"/>
                <a:gd name="T107" fmla="*/ 15 h 584"/>
                <a:gd name="T108" fmla="*/ 332 w 584"/>
                <a:gd name="T109" fmla="*/ 2 h 584"/>
                <a:gd name="T110" fmla="*/ 289 w 584"/>
                <a:gd name="T111" fmla="*/ 0 h 5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584" h="584">
                  <a:moveTo>
                    <a:pt x="293" y="584"/>
                  </a:moveTo>
                  <a:cubicBezTo>
                    <a:pt x="291" y="584"/>
                    <a:pt x="289" y="582"/>
                    <a:pt x="289" y="580"/>
                  </a:cubicBezTo>
                  <a:cubicBezTo>
                    <a:pt x="289" y="577"/>
                    <a:pt x="291" y="576"/>
                    <a:pt x="293" y="576"/>
                  </a:cubicBezTo>
                  <a:cubicBezTo>
                    <a:pt x="300" y="576"/>
                    <a:pt x="307" y="575"/>
                    <a:pt x="314" y="575"/>
                  </a:cubicBezTo>
                  <a:cubicBezTo>
                    <a:pt x="316" y="575"/>
                    <a:pt x="318" y="576"/>
                    <a:pt x="319" y="578"/>
                  </a:cubicBezTo>
                  <a:cubicBezTo>
                    <a:pt x="319" y="581"/>
                    <a:pt x="317" y="583"/>
                    <a:pt x="315" y="583"/>
                  </a:cubicBezTo>
                  <a:cubicBezTo>
                    <a:pt x="308" y="583"/>
                    <a:pt x="300" y="584"/>
                    <a:pt x="293" y="584"/>
                  </a:cubicBezTo>
                  <a:cubicBezTo>
                    <a:pt x="293" y="584"/>
                    <a:pt x="293" y="584"/>
                    <a:pt x="293" y="584"/>
                  </a:cubicBezTo>
                  <a:close/>
                  <a:moveTo>
                    <a:pt x="272" y="583"/>
                  </a:moveTo>
                  <a:cubicBezTo>
                    <a:pt x="271" y="583"/>
                    <a:pt x="271" y="583"/>
                    <a:pt x="271" y="583"/>
                  </a:cubicBezTo>
                  <a:cubicBezTo>
                    <a:pt x="264" y="582"/>
                    <a:pt x="257" y="582"/>
                    <a:pt x="250" y="581"/>
                  </a:cubicBezTo>
                  <a:cubicBezTo>
                    <a:pt x="247" y="580"/>
                    <a:pt x="246" y="578"/>
                    <a:pt x="246" y="576"/>
                  </a:cubicBezTo>
                  <a:cubicBezTo>
                    <a:pt x="247" y="574"/>
                    <a:pt x="249" y="572"/>
                    <a:pt x="251" y="573"/>
                  </a:cubicBezTo>
                  <a:cubicBezTo>
                    <a:pt x="258" y="574"/>
                    <a:pt x="265" y="574"/>
                    <a:pt x="272" y="575"/>
                  </a:cubicBezTo>
                  <a:cubicBezTo>
                    <a:pt x="274" y="575"/>
                    <a:pt x="276" y="577"/>
                    <a:pt x="276" y="579"/>
                  </a:cubicBezTo>
                  <a:cubicBezTo>
                    <a:pt x="275" y="581"/>
                    <a:pt x="274" y="583"/>
                    <a:pt x="272" y="583"/>
                  </a:cubicBezTo>
                  <a:close/>
                  <a:moveTo>
                    <a:pt x="336" y="580"/>
                  </a:moveTo>
                  <a:cubicBezTo>
                    <a:pt x="334" y="580"/>
                    <a:pt x="332" y="579"/>
                    <a:pt x="332" y="577"/>
                  </a:cubicBezTo>
                  <a:cubicBezTo>
                    <a:pt x="332" y="575"/>
                    <a:pt x="333" y="573"/>
                    <a:pt x="335" y="572"/>
                  </a:cubicBezTo>
                  <a:cubicBezTo>
                    <a:pt x="342" y="571"/>
                    <a:pt x="349" y="570"/>
                    <a:pt x="356" y="568"/>
                  </a:cubicBezTo>
                  <a:cubicBezTo>
                    <a:pt x="358" y="568"/>
                    <a:pt x="360" y="569"/>
                    <a:pt x="361" y="571"/>
                  </a:cubicBezTo>
                  <a:cubicBezTo>
                    <a:pt x="361" y="574"/>
                    <a:pt x="360" y="576"/>
                    <a:pt x="358" y="576"/>
                  </a:cubicBezTo>
                  <a:cubicBezTo>
                    <a:pt x="351" y="578"/>
                    <a:pt x="344" y="579"/>
                    <a:pt x="336" y="580"/>
                  </a:cubicBezTo>
                  <a:cubicBezTo>
                    <a:pt x="336" y="580"/>
                    <a:pt x="336" y="580"/>
                    <a:pt x="336" y="580"/>
                  </a:cubicBezTo>
                  <a:close/>
                  <a:moveTo>
                    <a:pt x="229" y="577"/>
                  </a:moveTo>
                  <a:cubicBezTo>
                    <a:pt x="229" y="577"/>
                    <a:pt x="229" y="577"/>
                    <a:pt x="228" y="577"/>
                  </a:cubicBezTo>
                  <a:cubicBezTo>
                    <a:pt x="221" y="575"/>
                    <a:pt x="214" y="573"/>
                    <a:pt x="207" y="571"/>
                  </a:cubicBezTo>
                  <a:cubicBezTo>
                    <a:pt x="205" y="570"/>
                    <a:pt x="204" y="568"/>
                    <a:pt x="204" y="566"/>
                  </a:cubicBezTo>
                  <a:cubicBezTo>
                    <a:pt x="205" y="564"/>
                    <a:pt x="207" y="563"/>
                    <a:pt x="209" y="563"/>
                  </a:cubicBezTo>
                  <a:cubicBezTo>
                    <a:pt x="216" y="565"/>
                    <a:pt x="223" y="567"/>
                    <a:pt x="230" y="569"/>
                  </a:cubicBezTo>
                  <a:cubicBezTo>
                    <a:pt x="232" y="569"/>
                    <a:pt x="233" y="571"/>
                    <a:pt x="233" y="574"/>
                  </a:cubicBezTo>
                  <a:cubicBezTo>
                    <a:pt x="233" y="575"/>
                    <a:pt x="231" y="577"/>
                    <a:pt x="229" y="577"/>
                  </a:cubicBezTo>
                  <a:close/>
                  <a:moveTo>
                    <a:pt x="378" y="571"/>
                  </a:moveTo>
                  <a:cubicBezTo>
                    <a:pt x="376" y="571"/>
                    <a:pt x="374" y="570"/>
                    <a:pt x="374" y="568"/>
                  </a:cubicBezTo>
                  <a:cubicBezTo>
                    <a:pt x="373" y="566"/>
                    <a:pt x="374" y="563"/>
                    <a:pt x="377" y="563"/>
                  </a:cubicBezTo>
                  <a:cubicBezTo>
                    <a:pt x="383" y="561"/>
                    <a:pt x="390" y="558"/>
                    <a:pt x="397" y="556"/>
                  </a:cubicBezTo>
                  <a:cubicBezTo>
                    <a:pt x="399" y="555"/>
                    <a:pt x="401" y="556"/>
                    <a:pt x="402" y="558"/>
                  </a:cubicBezTo>
                  <a:cubicBezTo>
                    <a:pt x="403" y="560"/>
                    <a:pt x="402" y="562"/>
                    <a:pt x="399" y="563"/>
                  </a:cubicBezTo>
                  <a:cubicBezTo>
                    <a:pt x="393" y="566"/>
                    <a:pt x="386" y="568"/>
                    <a:pt x="379" y="570"/>
                  </a:cubicBezTo>
                  <a:cubicBezTo>
                    <a:pt x="379" y="571"/>
                    <a:pt x="378" y="571"/>
                    <a:pt x="378" y="571"/>
                  </a:cubicBezTo>
                  <a:close/>
                  <a:moveTo>
                    <a:pt x="188" y="564"/>
                  </a:moveTo>
                  <a:cubicBezTo>
                    <a:pt x="187" y="564"/>
                    <a:pt x="187" y="564"/>
                    <a:pt x="187" y="564"/>
                  </a:cubicBezTo>
                  <a:cubicBezTo>
                    <a:pt x="180" y="561"/>
                    <a:pt x="173" y="558"/>
                    <a:pt x="166" y="555"/>
                  </a:cubicBezTo>
                  <a:cubicBezTo>
                    <a:pt x="164" y="554"/>
                    <a:pt x="164" y="552"/>
                    <a:pt x="165" y="550"/>
                  </a:cubicBezTo>
                  <a:cubicBezTo>
                    <a:pt x="166" y="548"/>
                    <a:pt x="168" y="547"/>
                    <a:pt x="170" y="548"/>
                  </a:cubicBezTo>
                  <a:cubicBezTo>
                    <a:pt x="176" y="551"/>
                    <a:pt x="183" y="554"/>
                    <a:pt x="189" y="557"/>
                  </a:cubicBezTo>
                  <a:cubicBezTo>
                    <a:pt x="191" y="557"/>
                    <a:pt x="192" y="560"/>
                    <a:pt x="192" y="562"/>
                  </a:cubicBezTo>
                  <a:cubicBezTo>
                    <a:pt x="191" y="563"/>
                    <a:pt x="190" y="564"/>
                    <a:pt x="188" y="564"/>
                  </a:cubicBezTo>
                  <a:close/>
                  <a:moveTo>
                    <a:pt x="418" y="555"/>
                  </a:moveTo>
                  <a:cubicBezTo>
                    <a:pt x="416" y="555"/>
                    <a:pt x="415" y="554"/>
                    <a:pt x="414" y="553"/>
                  </a:cubicBezTo>
                  <a:cubicBezTo>
                    <a:pt x="413" y="551"/>
                    <a:pt x="414" y="548"/>
                    <a:pt x="416" y="547"/>
                  </a:cubicBezTo>
                  <a:cubicBezTo>
                    <a:pt x="422" y="544"/>
                    <a:pt x="429" y="541"/>
                    <a:pt x="435" y="537"/>
                  </a:cubicBezTo>
                  <a:cubicBezTo>
                    <a:pt x="436" y="536"/>
                    <a:pt x="439" y="537"/>
                    <a:pt x="440" y="539"/>
                  </a:cubicBezTo>
                  <a:cubicBezTo>
                    <a:pt x="441" y="541"/>
                    <a:pt x="441" y="543"/>
                    <a:pt x="439" y="544"/>
                  </a:cubicBezTo>
                  <a:cubicBezTo>
                    <a:pt x="432" y="548"/>
                    <a:pt x="426" y="551"/>
                    <a:pt x="419" y="554"/>
                  </a:cubicBezTo>
                  <a:cubicBezTo>
                    <a:pt x="419" y="555"/>
                    <a:pt x="418" y="555"/>
                    <a:pt x="418" y="555"/>
                  </a:cubicBezTo>
                  <a:close/>
                  <a:moveTo>
                    <a:pt x="149" y="546"/>
                  </a:moveTo>
                  <a:cubicBezTo>
                    <a:pt x="148" y="546"/>
                    <a:pt x="148" y="546"/>
                    <a:pt x="147" y="545"/>
                  </a:cubicBezTo>
                  <a:cubicBezTo>
                    <a:pt x="141" y="542"/>
                    <a:pt x="135" y="538"/>
                    <a:pt x="129" y="534"/>
                  </a:cubicBezTo>
                  <a:cubicBezTo>
                    <a:pt x="127" y="532"/>
                    <a:pt x="126" y="530"/>
                    <a:pt x="128" y="528"/>
                  </a:cubicBezTo>
                  <a:cubicBezTo>
                    <a:pt x="129" y="526"/>
                    <a:pt x="131" y="526"/>
                    <a:pt x="133" y="527"/>
                  </a:cubicBezTo>
                  <a:cubicBezTo>
                    <a:pt x="139" y="531"/>
                    <a:pt x="145" y="535"/>
                    <a:pt x="151" y="538"/>
                  </a:cubicBezTo>
                  <a:cubicBezTo>
                    <a:pt x="153" y="539"/>
                    <a:pt x="154" y="542"/>
                    <a:pt x="153" y="544"/>
                  </a:cubicBezTo>
                  <a:cubicBezTo>
                    <a:pt x="152" y="545"/>
                    <a:pt x="151" y="546"/>
                    <a:pt x="149" y="546"/>
                  </a:cubicBezTo>
                  <a:close/>
                  <a:moveTo>
                    <a:pt x="455" y="533"/>
                  </a:moveTo>
                  <a:cubicBezTo>
                    <a:pt x="453" y="533"/>
                    <a:pt x="452" y="533"/>
                    <a:pt x="451" y="532"/>
                  </a:cubicBezTo>
                  <a:cubicBezTo>
                    <a:pt x="450" y="530"/>
                    <a:pt x="451" y="527"/>
                    <a:pt x="452" y="526"/>
                  </a:cubicBezTo>
                  <a:cubicBezTo>
                    <a:pt x="458" y="522"/>
                    <a:pt x="464" y="518"/>
                    <a:pt x="469" y="513"/>
                  </a:cubicBezTo>
                  <a:cubicBezTo>
                    <a:pt x="471" y="512"/>
                    <a:pt x="474" y="512"/>
                    <a:pt x="475" y="514"/>
                  </a:cubicBezTo>
                  <a:cubicBezTo>
                    <a:pt x="476" y="516"/>
                    <a:pt x="476" y="518"/>
                    <a:pt x="474" y="520"/>
                  </a:cubicBezTo>
                  <a:cubicBezTo>
                    <a:pt x="469" y="524"/>
                    <a:pt x="463" y="528"/>
                    <a:pt x="457" y="533"/>
                  </a:cubicBezTo>
                  <a:cubicBezTo>
                    <a:pt x="456" y="533"/>
                    <a:pt x="456" y="533"/>
                    <a:pt x="455" y="533"/>
                  </a:cubicBezTo>
                  <a:close/>
                  <a:moveTo>
                    <a:pt x="114" y="522"/>
                  </a:moveTo>
                  <a:cubicBezTo>
                    <a:pt x="113" y="522"/>
                    <a:pt x="112" y="521"/>
                    <a:pt x="111" y="521"/>
                  </a:cubicBezTo>
                  <a:cubicBezTo>
                    <a:pt x="105" y="516"/>
                    <a:pt x="100" y="512"/>
                    <a:pt x="94" y="507"/>
                  </a:cubicBezTo>
                  <a:cubicBezTo>
                    <a:pt x="93" y="505"/>
                    <a:pt x="93" y="503"/>
                    <a:pt x="94" y="501"/>
                  </a:cubicBezTo>
                  <a:cubicBezTo>
                    <a:pt x="96" y="499"/>
                    <a:pt x="98" y="499"/>
                    <a:pt x="100" y="501"/>
                  </a:cubicBezTo>
                  <a:cubicBezTo>
                    <a:pt x="105" y="506"/>
                    <a:pt x="111" y="510"/>
                    <a:pt x="116" y="515"/>
                  </a:cubicBezTo>
                  <a:cubicBezTo>
                    <a:pt x="118" y="516"/>
                    <a:pt x="118" y="518"/>
                    <a:pt x="117" y="520"/>
                  </a:cubicBezTo>
                  <a:cubicBezTo>
                    <a:pt x="116" y="521"/>
                    <a:pt x="115" y="522"/>
                    <a:pt x="114" y="522"/>
                  </a:cubicBezTo>
                  <a:close/>
                  <a:moveTo>
                    <a:pt x="488" y="506"/>
                  </a:moveTo>
                  <a:cubicBezTo>
                    <a:pt x="487" y="506"/>
                    <a:pt x="486" y="506"/>
                    <a:pt x="485" y="505"/>
                  </a:cubicBezTo>
                  <a:cubicBezTo>
                    <a:pt x="484" y="504"/>
                    <a:pt x="484" y="501"/>
                    <a:pt x="486" y="499"/>
                  </a:cubicBezTo>
                  <a:cubicBezTo>
                    <a:pt x="491" y="495"/>
                    <a:pt x="496" y="490"/>
                    <a:pt x="500" y="484"/>
                  </a:cubicBezTo>
                  <a:cubicBezTo>
                    <a:pt x="502" y="483"/>
                    <a:pt x="505" y="483"/>
                    <a:pt x="506" y="484"/>
                  </a:cubicBezTo>
                  <a:cubicBezTo>
                    <a:pt x="508" y="486"/>
                    <a:pt x="508" y="488"/>
                    <a:pt x="506" y="490"/>
                  </a:cubicBezTo>
                  <a:cubicBezTo>
                    <a:pt x="501" y="495"/>
                    <a:pt x="496" y="500"/>
                    <a:pt x="491" y="505"/>
                  </a:cubicBezTo>
                  <a:cubicBezTo>
                    <a:pt x="490" y="506"/>
                    <a:pt x="489" y="506"/>
                    <a:pt x="488" y="506"/>
                  </a:cubicBezTo>
                  <a:close/>
                  <a:moveTo>
                    <a:pt x="82" y="493"/>
                  </a:moveTo>
                  <a:cubicBezTo>
                    <a:pt x="81" y="493"/>
                    <a:pt x="80" y="492"/>
                    <a:pt x="79" y="491"/>
                  </a:cubicBezTo>
                  <a:cubicBezTo>
                    <a:pt x="74" y="486"/>
                    <a:pt x="69" y="481"/>
                    <a:pt x="65" y="475"/>
                  </a:cubicBezTo>
                  <a:cubicBezTo>
                    <a:pt x="63" y="473"/>
                    <a:pt x="64" y="471"/>
                    <a:pt x="65" y="469"/>
                  </a:cubicBezTo>
                  <a:cubicBezTo>
                    <a:pt x="67" y="468"/>
                    <a:pt x="70" y="468"/>
                    <a:pt x="71" y="470"/>
                  </a:cubicBezTo>
                  <a:cubicBezTo>
                    <a:pt x="75" y="475"/>
                    <a:pt x="80" y="481"/>
                    <a:pt x="85" y="486"/>
                  </a:cubicBezTo>
                  <a:cubicBezTo>
                    <a:pt x="86" y="488"/>
                    <a:pt x="86" y="490"/>
                    <a:pt x="85" y="492"/>
                  </a:cubicBezTo>
                  <a:cubicBezTo>
                    <a:pt x="84" y="492"/>
                    <a:pt x="83" y="493"/>
                    <a:pt x="82" y="493"/>
                  </a:cubicBezTo>
                  <a:close/>
                  <a:moveTo>
                    <a:pt x="517" y="475"/>
                  </a:moveTo>
                  <a:cubicBezTo>
                    <a:pt x="517" y="475"/>
                    <a:pt x="516" y="475"/>
                    <a:pt x="515" y="474"/>
                  </a:cubicBezTo>
                  <a:cubicBezTo>
                    <a:pt x="513" y="473"/>
                    <a:pt x="513" y="470"/>
                    <a:pt x="514" y="468"/>
                  </a:cubicBezTo>
                  <a:cubicBezTo>
                    <a:pt x="519" y="463"/>
                    <a:pt x="523" y="457"/>
                    <a:pt x="527" y="451"/>
                  </a:cubicBezTo>
                  <a:cubicBezTo>
                    <a:pt x="528" y="450"/>
                    <a:pt x="531" y="449"/>
                    <a:pt x="532" y="450"/>
                  </a:cubicBezTo>
                  <a:cubicBezTo>
                    <a:pt x="534" y="452"/>
                    <a:pt x="535" y="454"/>
                    <a:pt x="533" y="456"/>
                  </a:cubicBezTo>
                  <a:cubicBezTo>
                    <a:pt x="529" y="462"/>
                    <a:pt x="525" y="468"/>
                    <a:pt x="521" y="473"/>
                  </a:cubicBezTo>
                  <a:cubicBezTo>
                    <a:pt x="520" y="474"/>
                    <a:pt x="519" y="475"/>
                    <a:pt x="517" y="475"/>
                  </a:cubicBezTo>
                  <a:close/>
                  <a:moveTo>
                    <a:pt x="55" y="459"/>
                  </a:moveTo>
                  <a:cubicBezTo>
                    <a:pt x="54" y="459"/>
                    <a:pt x="52" y="459"/>
                    <a:pt x="52" y="458"/>
                  </a:cubicBezTo>
                  <a:cubicBezTo>
                    <a:pt x="48" y="452"/>
                    <a:pt x="44" y="445"/>
                    <a:pt x="40" y="439"/>
                  </a:cubicBezTo>
                  <a:cubicBezTo>
                    <a:pt x="39" y="437"/>
                    <a:pt x="39" y="435"/>
                    <a:pt x="41" y="434"/>
                  </a:cubicBezTo>
                  <a:cubicBezTo>
                    <a:pt x="43" y="433"/>
                    <a:pt x="46" y="433"/>
                    <a:pt x="47" y="435"/>
                  </a:cubicBezTo>
                  <a:cubicBezTo>
                    <a:pt x="50" y="441"/>
                    <a:pt x="54" y="447"/>
                    <a:pt x="58" y="453"/>
                  </a:cubicBezTo>
                  <a:cubicBezTo>
                    <a:pt x="59" y="455"/>
                    <a:pt x="59" y="457"/>
                    <a:pt x="57" y="459"/>
                  </a:cubicBezTo>
                  <a:cubicBezTo>
                    <a:pt x="57" y="459"/>
                    <a:pt x="56" y="459"/>
                    <a:pt x="55" y="459"/>
                  </a:cubicBezTo>
                  <a:close/>
                  <a:moveTo>
                    <a:pt x="542" y="439"/>
                  </a:moveTo>
                  <a:cubicBezTo>
                    <a:pt x="541" y="439"/>
                    <a:pt x="540" y="439"/>
                    <a:pt x="540" y="439"/>
                  </a:cubicBezTo>
                  <a:cubicBezTo>
                    <a:pt x="538" y="438"/>
                    <a:pt x="537" y="435"/>
                    <a:pt x="538" y="433"/>
                  </a:cubicBezTo>
                  <a:cubicBezTo>
                    <a:pt x="542" y="427"/>
                    <a:pt x="545" y="421"/>
                    <a:pt x="548" y="415"/>
                  </a:cubicBezTo>
                  <a:cubicBezTo>
                    <a:pt x="549" y="413"/>
                    <a:pt x="551" y="412"/>
                    <a:pt x="553" y="413"/>
                  </a:cubicBezTo>
                  <a:cubicBezTo>
                    <a:pt x="555" y="414"/>
                    <a:pt x="556" y="416"/>
                    <a:pt x="555" y="418"/>
                  </a:cubicBezTo>
                  <a:cubicBezTo>
                    <a:pt x="552" y="425"/>
                    <a:pt x="549" y="431"/>
                    <a:pt x="545" y="437"/>
                  </a:cubicBezTo>
                  <a:cubicBezTo>
                    <a:pt x="544" y="439"/>
                    <a:pt x="543" y="439"/>
                    <a:pt x="542" y="439"/>
                  </a:cubicBezTo>
                  <a:close/>
                  <a:moveTo>
                    <a:pt x="33" y="422"/>
                  </a:moveTo>
                  <a:cubicBezTo>
                    <a:pt x="32" y="422"/>
                    <a:pt x="30" y="421"/>
                    <a:pt x="30" y="420"/>
                  </a:cubicBezTo>
                  <a:cubicBezTo>
                    <a:pt x="26" y="413"/>
                    <a:pt x="23" y="407"/>
                    <a:pt x="21" y="400"/>
                  </a:cubicBezTo>
                  <a:cubicBezTo>
                    <a:pt x="20" y="398"/>
                    <a:pt x="21" y="396"/>
                    <a:pt x="23" y="395"/>
                  </a:cubicBezTo>
                  <a:cubicBezTo>
                    <a:pt x="25" y="394"/>
                    <a:pt x="27" y="395"/>
                    <a:pt x="28" y="397"/>
                  </a:cubicBezTo>
                  <a:cubicBezTo>
                    <a:pt x="31" y="404"/>
                    <a:pt x="34" y="410"/>
                    <a:pt x="37" y="416"/>
                  </a:cubicBezTo>
                  <a:cubicBezTo>
                    <a:pt x="38" y="418"/>
                    <a:pt x="37" y="421"/>
                    <a:pt x="35" y="422"/>
                  </a:cubicBezTo>
                  <a:cubicBezTo>
                    <a:pt x="34" y="422"/>
                    <a:pt x="34" y="422"/>
                    <a:pt x="33" y="422"/>
                  </a:cubicBezTo>
                  <a:close/>
                  <a:moveTo>
                    <a:pt x="560" y="401"/>
                  </a:moveTo>
                  <a:cubicBezTo>
                    <a:pt x="560" y="401"/>
                    <a:pt x="559" y="401"/>
                    <a:pt x="559" y="400"/>
                  </a:cubicBezTo>
                  <a:cubicBezTo>
                    <a:pt x="557" y="400"/>
                    <a:pt x="556" y="397"/>
                    <a:pt x="557" y="395"/>
                  </a:cubicBezTo>
                  <a:cubicBezTo>
                    <a:pt x="559" y="389"/>
                    <a:pt x="561" y="382"/>
                    <a:pt x="564" y="375"/>
                  </a:cubicBezTo>
                  <a:cubicBezTo>
                    <a:pt x="564" y="373"/>
                    <a:pt x="566" y="372"/>
                    <a:pt x="569" y="373"/>
                  </a:cubicBezTo>
                  <a:cubicBezTo>
                    <a:pt x="571" y="373"/>
                    <a:pt x="572" y="375"/>
                    <a:pt x="571" y="378"/>
                  </a:cubicBezTo>
                  <a:cubicBezTo>
                    <a:pt x="569" y="384"/>
                    <a:pt x="567" y="391"/>
                    <a:pt x="564" y="398"/>
                  </a:cubicBezTo>
                  <a:cubicBezTo>
                    <a:pt x="563" y="400"/>
                    <a:pt x="562" y="401"/>
                    <a:pt x="560" y="401"/>
                  </a:cubicBezTo>
                  <a:close/>
                  <a:moveTo>
                    <a:pt x="17" y="382"/>
                  </a:moveTo>
                  <a:cubicBezTo>
                    <a:pt x="16" y="382"/>
                    <a:pt x="14" y="381"/>
                    <a:pt x="13" y="380"/>
                  </a:cubicBezTo>
                  <a:cubicBezTo>
                    <a:pt x="11" y="373"/>
                    <a:pt x="9" y="366"/>
                    <a:pt x="8" y="359"/>
                  </a:cubicBezTo>
                  <a:cubicBezTo>
                    <a:pt x="7" y="356"/>
                    <a:pt x="9" y="354"/>
                    <a:pt x="11" y="354"/>
                  </a:cubicBezTo>
                  <a:cubicBezTo>
                    <a:pt x="13" y="353"/>
                    <a:pt x="15" y="355"/>
                    <a:pt x="15" y="357"/>
                  </a:cubicBezTo>
                  <a:cubicBezTo>
                    <a:pt x="17" y="364"/>
                    <a:pt x="19" y="370"/>
                    <a:pt x="21" y="377"/>
                  </a:cubicBezTo>
                  <a:cubicBezTo>
                    <a:pt x="22" y="379"/>
                    <a:pt x="21" y="382"/>
                    <a:pt x="18" y="382"/>
                  </a:cubicBezTo>
                  <a:cubicBezTo>
                    <a:pt x="18" y="382"/>
                    <a:pt x="18" y="382"/>
                    <a:pt x="17" y="382"/>
                  </a:cubicBezTo>
                  <a:close/>
                  <a:moveTo>
                    <a:pt x="573" y="360"/>
                  </a:moveTo>
                  <a:cubicBezTo>
                    <a:pt x="573" y="360"/>
                    <a:pt x="572" y="360"/>
                    <a:pt x="572" y="359"/>
                  </a:cubicBezTo>
                  <a:cubicBezTo>
                    <a:pt x="570" y="359"/>
                    <a:pt x="568" y="357"/>
                    <a:pt x="569" y="355"/>
                  </a:cubicBezTo>
                  <a:cubicBezTo>
                    <a:pt x="571" y="348"/>
                    <a:pt x="572" y="341"/>
                    <a:pt x="573" y="334"/>
                  </a:cubicBezTo>
                  <a:cubicBezTo>
                    <a:pt x="573" y="332"/>
                    <a:pt x="575" y="330"/>
                    <a:pt x="577" y="330"/>
                  </a:cubicBezTo>
                  <a:cubicBezTo>
                    <a:pt x="580" y="331"/>
                    <a:pt x="581" y="333"/>
                    <a:pt x="581" y="335"/>
                  </a:cubicBezTo>
                  <a:cubicBezTo>
                    <a:pt x="580" y="342"/>
                    <a:pt x="578" y="349"/>
                    <a:pt x="577" y="356"/>
                  </a:cubicBezTo>
                  <a:cubicBezTo>
                    <a:pt x="576" y="358"/>
                    <a:pt x="575" y="360"/>
                    <a:pt x="573" y="360"/>
                  </a:cubicBezTo>
                  <a:close/>
                  <a:moveTo>
                    <a:pt x="7" y="341"/>
                  </a:moveTo>
                  <a:cubicBezTo>
                    <a:pt x="6" y="341"/>
                    <a:pt x="4" y="339"/>
                    <a:pt x="4" y="337"/>
                  </a:cubicBezTo>
                  <a:cubicBezTo>
                    <a:pt x="2" y="330"/>
                    <a:pt x="2" y="323"/>
                    <a:pt x="1" y="316"/>
                  </a:cubicBezTo>
                  <a:cubicBezTo>
                    <a:pt x="1" y="313"/>
                    <a:pt x="2" y="311"/>
                    <a:pt x="5" y="311"/>
                  </a:cubicBezTo>
                  <a:cubicBezTo>
                    <a:pt x="7" y="311"/>
                    <a:pt x="9" y="313"/>
                    <a:pt x="9" y="315"/>
                  </a:cubicBezTo>
                  <a:cubicBezTo>
                    <a:pt x="10" y="322"/>
                    <a:pt x="10" y="329"/>
                    <a:pt x="11" y="336"/>
                  </a:cubicBezTo>
                  <a:cubicBezTo>
                    <a:pt x="12" y="338"/>
                    <a:pt x="10" y="340"/>
                    <a:pt x="8" y="340"/>
                  </a:cubicBezTo>
                  <a:cubicBezTo>
                    <a:pt x="8" y="341"/>
                    <a:pt x="8" y="341"/>
                    <a:pt x="7" y="341"/>
                  </a:cubicBezTo>
                  <a:close/>
                  <a:moveTo>
                    <a:pt x="579" y="317"/>
                  </a:moveTo>
                  <a:cubicBezTo>
                    <a:pt x="579" y="317"/>
                    <a:pt x="579" y="317"/>
                    <a:pt x="579" y="317"/>
                  </a:cubicBezTo>
                  <a:cubicBezTo>
                    <a:pt x="577" y="317"/>
                    <a:pt x="575" y="315"/>
                    <a:pt x="575" y="313"/>
                  </a:cubicBezTo>
                  <a:cubicBezTo>
                    <a:pt x="576" y="306"/>
                    <a:pt x="576" y="299"/>
                    <a:pt x="576" y="292"/>
                  </a:cubicBezTo>
                  <a:cubicBezTo>
                    <a:pt x="576" y="290"/>
                    <a:pt x="576" y="289"/>
                    <a:pt x="576" y="287"/>
                  </a:cubicBezTo>
                  <a:cubicBezTo>
                    <a:pt x="576" y="285"/>
                    <a:pt x="578" y="283"/>
                    <a:pt x="580" y="283"/>
                  </a:cubicBezTo>
                  <a:cubicBezTo>
                    <a:pt x="582" y="283"/>
                    <a:pt x="584" y="285"/>
                    <a:pt x="584" y="287"/>
                  </a:cubicBezTo>
                  <a:cubicBezTo>
                    <a:pt x="584" y="289"/>
                    <a:pt x="584" y="290"/>
                    <a:pt x="584" y="292"/>
                  </a:cubicBezTo>
                  <a:cubicBezTo>
                    <a:pt x="584" y="299"/>
                    <a:pt x="584" y="306"/>
                    <a:pt x="583" y="313"/>
                  </a:cubicBezTo>
                  <a:cubicBezTo>
                    <a:pt x="583" y="315"/>
                    <a:pt x="581" y="317"/>
                    <a:pt x="579" y="317"/>
                  </a:cubicBezTo>
                  <a:close/>
                  <a:moveTo>
                    <a:pt x="4" y="298"/>
                  </a:moveTo>
                  <a:cubicBezTo>
                    <a:pt x="2" y="298"/>
                    <a:pt x="0" y="296"/>
                    <a:pt x="0" y="294"/>
                  </a:cubicBezTo>
                  <a:cubicBezTo>
                    <a:pt x="0" y="292"/>
                    <a:pt x="0" y="292"/>
                    <a:pt x="0" y="292"/>
                  </a:cubicBezTo>
                  <a:cubicBezTo>
                    <a:pt x="0" y="285"/>
                    <a:pt x="0" y="278"/>
                    <a:pt x="1" y="272"/>
                  </a:cubicBezTo>
                  <a:cubicBezTo>
                    <a:pt x="1" y="270"/>
                    <a:pt x="3" y="268"/>
                    <a:pt x="5" y="268"/>
                  </a:cubicBezTo>
                  <a:cubicBezTo>
                    <a:pt x="7" y="268"/>
                    <a:pt x="9" y="270"/>
                    <a:pt x="9" y="273"/>
                  </a:cubicBezTo>
                  <a:cubicBezTo>
                    <a:pt x="8" y="279"/>
                    <a:pt x="8" y="285"/>
                    <a:pt x="8" y="292"/>
                  </a:cubicBezTo>
                  <a:cubicBezTo>
                    <a:pt x="8" y="294"/>
                    <a:pt x="8" y="294"/>
                    <a:pt x="8" y="294"/>
                  </a:cubicBezTo>
                  <a:cubicBezTo>
                    <a:pt x="8" y="296"/>
                    <a:pt x="6" y="298"/>
                    <a:pt x="4" y="298"/>
                  </a:cubicBezTo>
                  <a:cubicBezTo>
                    <a:pt x="4" y="298"/>
                    <a:pt x="4" y="298"/>
                    <a:pt x="4" y="298"/>
                  </a:cubicBezTo>
                  <a:close/>
                  <a:moveTo>
                    <a:pt x="579" y="270"/>
                  </a:moveTo>
                  <a:cubicBezTo>
                    <a:pt x="577" y="270"/>
                    <a:pt x="575" y="268"/>
                    <a:pt x="575" y="266"/>
                  </a:cubicBezTo>
                  <a:cubicBezTo>
                    <a:pt x="574" y="259"/>
                    <a:pt x="573" y="252"/>
                    <a:pt x="572" y="245"/>
                  </a:cubicBezTo>
                  <a:cubicBezTo>
                    <a:pt x="572" y="243"/>
                    <a:pt x="573" y="241"/>
                    <a:pt x="576" y="241"/>
                  </a:cubicBezTo>
                  <a:cubicBezTo>
                    <a:pt x="578" y="240"/>
                    <a:pt x="580" y="242"/>
                    <a:pt x="580" y="244"/>
                  </a:cubicBezTo>
                  <a:cubicBezTo>
                    <a:pt x="581" y="251"/>
                    <a:pt x="582" y="258"/>
                    <a:pt x="583" y="266"/>
                  </a:cubicBezTo>
                  <a:cubicBezTo>
                    <a:pt x="583" y="268"/>
                    <a:pt x="581" y="270"/>
                    <a:pt x="579" y="270"/>
                  </a:cubicBezTo>
                  <a:cubicBezTo>
                    <a:pt x="579" y="270"/>
                    <a:pt x="579" y="270"/>
                    <a:pt x="579" y="270"/>
                  </a:cubicBezTo>
                  <a:close/>
                  <a:moveTo>
                    <a:pt x="7" y="255"/>
                  </a:moveTo>
                  <a:cubicBezTo>
                    <a:pt x="7" y="255"/>
                    <a:pt x="6" y="255"/>
                    <a:pt x="6" y="255"/>
                  </a:cubicBezTo>
                  <a:cubicBezTo>
                    <a:pt x="4" y="255"/>
                    <a:pt x="3" y="253"/>
                    <a:pt x="3" y="250"/>
                  </a:cubicBezTo>
                  <a:cubicBezTo>
                    <a:pt x="4" y="243"/>
                    <a:pt x="5" y="236"/>
                    <a:pt x="7" y="229"/>
                  </a:cubicBezTo>
                  <a:cubicBezTo>
                    <a:pt x="7" y="227"/>
                    <a:pt x="9" y="225"/>
                    <a:pt x="12" y="226"/>
                  </a:cubicBezTo>
                  <a:cubicBezTo>
                    <a:pt x="14" y="226"/>
                    <a:pt x="15" y="228"/>
                    <a:pt x="15" y="231"/>
                  </a:cubicBezTo>
                  <a:cubicBezTo>
                    <a:pt x="13" y="237"/>
                    <a:pt x="12" y="244"/>
                    <a:pt x="11" y="251"/>
                  </a:cubicBezTo>
                  <a:cubicBezTo>
                    <a:pt x="11" y="253"/>
                    <a:pt x="9" y="255"/>
                    <a:pt x="7" y="255"/>
                  </a:cubicBezTo>
                  <a:close/>
                  <a:moveTo>
                    <a:pt x="572" y="228"/>
                  </a:moveTo>
                  <a:cubicBezTo>
                    <a:pt x="570" y="228"/>
                    <a:pt x="568" y="226"/>
                    <a:pt x="568" y="224"/>
                  </a:cubicBezTo>
                  <a:cubicBezTo>
                    <a:pt x="566" y="218"/>
                    <a:pt x="564" y="211"/>
                    <a:pt x="562" y="204"/>
                  </a:cubicBezTo>
                  <a:cubicBezTo>
                    <a:pt x="562" y="202"/>
                    <a:pt x="563" y="200"/>
                    <a:pt x="565" y="199"/>
                  </a:cubicBezTo>
                  <a:cubicBezTo>
                    <a:pt x="567" y="198"/>
                    <a:pt x="569" y="200"/>
                    <a:pt x="570" y="202"/>
                  </a:cubicBezTo>
                  <a:cubicBezTo>
                    <a:pt x="572" y="208"/>
                    <a:pt x="574" y="216"/>
                    <a:pt x="576" y="223"/>
                  </a:cubicBezTo>
                  <a:cubicBezTo>
                    <a:pt x="576" y="225"/>
                    <a:pt x="575" y="227"/>
                    <a:pt x="573" y="227"/>
                  </a:cubicBezTo>
                  <a:cubicBezTo>
                    <a:pt x="573" y="227"/>
                    <a:pt x="572" y="228"/>
                    <a:pt x="572" y="228"/>
                  </a:cubicBezTo>
                  <a:close/>
                  <a:moveTo>
                    <a:pt x="16" y="213"/>
                  </a:moveTo>
                  <a:cubicBezTo>
                    <a:pt x="16" y="213"/>
                    <a:pt x="15" y="213"/>
                    <a:pt x="15" y="213"/>
                  </a:cubicBezTo>
                  <a:cubicBezTo>
                    <a:pt x="13" y="212"/>
                    <a:pt x="12" y="210"/>
                    <a:pt x="12" y="208"/>
                  </a:cubicBezTo>
                  <a:cubicBezTo>
                    <a:pt x="14" y="201"/>
                    <a:pt x="17" y="194"/>
                    <a:pt x="19" y="187"/>
                  </a:cubicBezTo>
                  <a:cubicBezTo>
                    <a:pt x="20" y="185"/>
                    <a:pt x="22" y="184"/>
                    <a:pt x="24" y="185"/>
                  </a:cubicBezTo>
                  <a:cubicBezTo>
                    <a:pt x="26" y="186"/>
                    <a:pt x="27" y="188"/>
                    <a:pt x="27" y="190"/>
                  </a:cubicBezTo>
                  <a:cubicBezTo>
                    <a:pt x="24" y="197"/>
                    <a:pt x="22" y="203"/>
                    <a:pt x="20" y="210"/>
                  </a:cubicBezTo>
                  <a:cubicBezTo>
                    <a:pt x="19" y="212"/>
                    <a:pt x="18" y="213"/>
                    <a:pt x="16" y="213"/>
                  </a:cubicBezTo>
                  <a:close/>
                  <a:moveTo>
                    <a:pt x="559" y="187"/>
                  </a:moveTo>
                  <a:cubicBezTo>
                    <a:pt x="557" y="187"/>
                    <a:pt x="556" y="186"/>
                    <a:pt x="555" y="184"/>
                  </a:cubicBezTo>
                  <a:cubicBezTo>
                    <a:pt x="552" y="178"/>
                    <a:pt x="549" y="171"/>
                    <a:pt x="546" y="165"/>
                  </a:cubicBezTo>
                  <a:cubicBezTo>
                    <a:pt x="545" y="163"/>
                    <a:pt x="546" y="161"/>
                    <a:pt x="548" y="160"/>
                  </a:cubicBezTo>
                  <a:cubicBezTo>
                    <a:pt x="550" y="159"/>
                    <a:pt x="552" y="159"/>
                    <a:pt x="553" y="161"/>
                  </a:cubicBezTo>
                  <a:cubicBezTo>
                    <a:pt x="557" y="168"/>
                    <a:pt x="560" y="174"/>
                    <a:pt x="562" y="181"/>
                  </a:cubicBezTo>
                  <a:cubicBezTo>
                    <a:pt x="563" y="183"/>
                    <a:pt x="562" y="186"/>
                    <a:pt x="560" y="186"/>
                  </a:cubicBezTo>
                  <a:cubicBezTo>
                    <a:pt x="560" y="187"/>
                    <a:pt x="559" y="187"/>
                    <a:pt x="559" y="187"/>
                  </a:cubicBezTo>
                  <a:close/>
                  <a:moveTo>
                    <a:pt x="31" y="173"/>
                  </a:moveTo>
                  <a:cubicBezTo>
                    <a:pt x="31" y="173"/>
                    <a:pt x="30" y="173"/>
                    <a:pt x="30" y="172"/>
                  </a:cubicBezTo>
                  <a:cubicBezTo>
                    <a:pt x="28" y="171"/>
                    <a:pt x="27" y="169"/>
                    <a:pt x="28" y="167"/>
                  </a:cubicBezTo>
                  <a:cubicBezTo>
                    <a:pt x="31" y="161"/>
                    <a:pt x="34" y="154"/>
                    <a:pt x="38" y="148"/>
                  </a:cubicBezTo>
                  <a:cubicBezTo>
                    <a:pt x="39" y="146"/>
                    <a:pt x="41" y="145"/>
                    <a:pt x="43" y="146"/>
                  </a:cubicBezTo>
                  <a:cubicBezTo>
                    <a:pt x="45" y="147"/>
                    <a:pt x="46" y="150"/>
                    <a:pt x="45" y="152"/>
                  </a:cubicBezTo>
                  <a:cubicBezTo>
                    <a:pt x="41" y="158"/>
                    <a:pt x="38" y="164"/>
                    <a:pt x="35" y="171"/>
                  </a:cubicBezTo>
                  <a:cubicBezTo>
                    <a:pt x="34" y="172"/>
                    <a:pt x="33" y="173"/>
                    <a:pt x="31" y="173"/>
                  </a:cubicBezTo>
                  <a:close/>
                  <a:moveTo>
                    <a:pt x="540" y="148"/>
                  </a:moveTo>
                  <a:cubicBezTo>
                    <a:pt x="538" y="148"/>
                    <a:pt x="537" y="148"/>
                    <a:pt x="536" y="146"/>
                  </a:cubicBezTo>
                  <a:cubicBezTo>
                    <a:pt x="532" y="140"/>
                    <a:pt x="529" y="134"/>
                    <a:pt x="525" y="129"/>
                  </a:cubicBezTo>
                  <a:cubicBezTo>
                    <a:pt x="523" y="127"/>
                    <a:pt x="524" y="124"/>
                    <a:pt x="526" y="123"/>
                  </a:cubicBezTo>
                  <a:cubicBezTo>
                    <a:pt x="527" y="122"/>
                    <a:pt x="530" y="122"/>
                    <a:pt x="531" y="124"/>
                  </a:cubicBezTo>
                  <a:cubicBezTo>
                    <a:pt x="535" y="130"/>
                    <a:pt x="539" y="136"/>
                    <a:pt x="543" y="142"/>
                  </a:cubicBezTo>
                  <a:cubicBezTo>
                    <a:pt x="544" y="144"/>
                    <a:pt x="543" y="147"/>
                    <a:pt x="542" y="148"/>
                  </a:cubicBezTo>
                  <a:cubicBezTo>
                    <a:pt x="541" y="148"/>
                    <a:pt x="540" y="148"/>
                    <a:pt x="540" y="148"/>
                  </a:cubicBezTo>
                  <a:close/>
                  <a:moveTo>
                    <a:pt x="53" y="135"/>
                  </a:moveTo>
                  <a:cubicBezTo>
                    <a:pt x="52" y="135"/>
                    <a:pt x="51" y="135"/>
                    <a:pt x="50" y="135"/>
                  </a:cubicBezTo>
                  <a:cubicBezTo>
                    <a:pt x="49" y="134"/>
                    <a:pt x="48" y="131"/>
                    <a:pt x="49" y="129"/>
                  </a:cubicBezTo>
                  <a:cubicBezTo>
                    <a:pt x="53" y="123"/>
                    <a:pt x="58" y="117"/>
                    <a:pt x="62" y="112"/>
                  </a:cubicBezTo>
                  <a:cubicBezTo>
                    <a:pt x="63" y="110"/>
                    <a:pt x="66" y="110"/>
                    <a:pt x="68" y="111"/>
                  </a:cubicBezTo>
                  <a:cubicBezTo>
                    <a:pt x="69" y="112"/>
                    <a:pt x="70" y="115"/>
                    <a:pt x="68" y="117"/>
                  </a:cubicBezTo>
                  <a:cubicBezTo>
                    <a:pt x="64" y="122"/>
                    <a:pt x="60" y="128"/>
                    <a:pt x="56" y="134"/>
                  </a:cubicBezTo>
                  <a:cubicBezTo>
                    <a:pt x="55" y="135"/>
                    <a:pt x="54" y="135"/>
                    <a:pt x="53" y="135"/>
                  </a:cubicBezTo>
                  <a:close/>
                  <a:moveTo>
                    <a:pt x="515" y="113"/>
                  </a:moveTo>
                  <a:cubicBezTo>
                    <a:pt x="514" y="113"/>
                    <a:pt x="513" y="113"/>
                    <a:pt x="512" y="112"/>
                  </a:cubicBezTo>
                  <a:cubicBezTo>
                    <a:pt x="507" y="106"/>
                    <a:pt x="503" y="101"/>
                    <a:pt x="498" y="96"/>
                  </a:cubicBezTo>
                  <a:cubicBezTo>
                    <a:pt x="496" y="94"/>
                    <a:pt x="496" y="92"/>
                    <a:pt x="498" y="90"/>
                  </a:cubicBezTo>
                  <a:cubicBezTo>
                    <a:pt x="499" y="89"/>
                    <a:pt x="502" y="89"/>
                    <a:pt x="503" y="90"/>
                  </a:cubicBezTo>
                  <a:cubicBezTo>
                    <a:pt x="508" y="96"/>
                    <a:pt x="513" y="101"/>
                    <a:pt x="518" y="107"/>
                  </a:cubicBezTo>
                  <a:cubicBezTo>
                    <a:pt x="519" y="108"/>
                    <a:pt x="519" y="111"/>
                    <a:pt x="517" y="112"/>
                  </a:cubicBezTo>
                  <a:cubicBezTo>
                    <a:pt x="517" y="113"/>
                    <a:pt x="516" y="113"/>
                    <a:pt x="515" y="113"/>
                  </a:cubicBezTo>
                  <a:close/>
                  <a:moveTo>
                    <a:pt x="79" y="102"/>
                  </a:moveTo>
                  <a:cubicBezTo>
                    <a:pt x="78" y="102"/>
                    <a:pt x="77" y="101"/>
                    <a:pt x="76" y="101"/>
                  </a:cubicBezTo>
                  <a:cubicBezTo>
                    <a:pt x="75" y="99"/>
                    <a:pt x="75" y="97"/>
                    <a:pt x="76" y="95"/>
                  </a:cubicBezTo>
                  <a:cubicBezTo>
                    <a:pt x="81" y="90"/>
                    <a:pt x="86" y="84"/>
                    <a:pt x="91" y="79"/>
                  </a:cubicBezTo>
                  <a:cubicBezTo>
                    <a:pt x="93" y="78"/>
                    <a:pt x="96" y="78"/>
                    <a:pt x="97" y="80"/>
                  </a:cubicBezTo>
                  <a:cubicBezTo>
                    <a:pt x="99" y="81"/>
                    <a:pt x="99" y="84"/>
                    <a:pt x="97" y="85"/>
                  </a:cubicBezTo>
                  <a:cubicBezTo>
                    <a:pt x="92" y="90"/>
                    <a:pt x="87" y="95"/>
                    <a:pt x="82" y="100"/>
                  </a:cubicBezTo>
                  <a:cubicBezTo>
                    <a:pt x="81" y="101"/>
                    <a:pt x="80" y="102"/>
                    <a:pt x="79" y="102"/>
                  </a:cubicBezTo>
                  <a:close/>
                  <a:moveTo>
                    <a:pt x="485" y="82"/>
                  </a:moveTo>
                  <a:cubicBezTo>
                    <a:pt x="484" y="82"/>
                    <a:pt x="483" y="82"/>
                    <a:pt x="483" y="81"/>
                  </a:cubicBezTo>
                  <a:cubicBezTo>
                    <a:pt x="477" y="76"/>
                    <a:pt x="472" y="72"/>
                    <a:pt x="466" y="67"/>
                  </a:cubicBezTo>
                  <a:cubicBezTo>
                    <a:pt x="465" y="66"/>
                    <a:pt x="464" y="63"/>
                    <a:pt x="466" y="62"/>
                  </a:cubicBezTo>
                  <a:cubicBezTo>
                    <a:pt x="467" y="60"/>
                    <a:pt x="469" y="60"/>
                    <a:pt x="471" y="61"/>
                  </a:cubicBezTo>
                  <a:cubicBezTo>
                    <a:pt x="477" y="65"/>
                    <a:pt x="483" y="70"/>
                    <a:pt x="488" y="75"/>
                  </a:cubicBezTo>
                  <a:cubicBezTo>
                    <a:pt x="490" y="77"/>
                    <a:pt x="490" y="79"/>
                    <a:pt x="488" y="81"/>
                  </a:cubicBezTo>
                  <a:cubicBezTo>
                    <a:pt x="487" y="82"/>
                    <a:pt x="486" y="82"/>
                    <a:pt x="485" y="82"/>
                  </a:cubicBezTo>
                  <a:close/>
                  <a:moveTo>
                    <a:pt x="110" y="72"/>
                  </a:moveTo>
                  <a:cubicBezTo>
                    <a:pt x="109" y="72"/>
                    <a:pt x="108" y="72"/>
                    <a:pt x="107" y="71"/>
                  </a:cubicBezTo>
                  <a:cubicBezTo>
                    <a:pt x="106" y="69"/>
                    <a:pt x="106" y="66"/>
                    <a:pt x="108" y="65"/>
                  </a:cubicBezTo>
                  <a:cubicBezTo>
                    <a:pt x="113" y="60"/>
                    <a:pt x="119" y="56"/>
                    <a:pt x="125" y="52"/>
                  </a:cubicBezTo>
                  <a:cubicBezTo>
                    <a:pt x="127" y="51"/>
                    <a:pt x="130" y="51"/>
                    <a:pt x="131" y="53"/>
                  </a:cubicBezTo>
                  <a:cubicBezTo>
                    <a:pt x="132" y="55"/>
                    <a:pt x="132" y="57"/>
                    <a:pt x="130" y="58"/>
                  </a:cubicBezTo>
                  <a:cubicBezTo>
                    <a:pt x="124" y="62"/>
                    <a:pt x="118" y="67"/>
                    <a:pt x="113" y="71"/>
                  </a:cubicBezTo>
                  <a:cubicBezTo>
                    <a:pt x="112" y="72"/>
                    <a:pt x="111" y="72"/>
                    <a:pt x="110" y="72"/>
                  </a:cubicBezTo>
                  <a:close/>
                  <a:moveTo>
                    <a:pt x="451" y="56"/>
                  </a:moveTo>
                  <a:cubicBezTo>
                    <a:pt x="451" y="56"/>
                    <a:pt x="450" y="55"/>
                    <a:pt x="449" y="55"/>
                  </a:cubicBezTo>
                  <a:cubicBezTo>
                    <a:pt x="443" y="51"/>
                    <a:pt x="437" y="47"/>
                    <a:pt x="431" y="44"/>
                  </a:cubicBezTo>
                  <a:cubicBezTo>
                    <a:pt x="429" y="43"/>
                    <a:pt x="428" y="40"/>
                    <a:pt x="429" y="38"/>
                  </a:cubicBezTo>
                  <a:cubicBezTo>
                    <a:pt x="431" y="37"/>
                    <a:pt x="433" y="36"/>
                    <a:pt x="435" y="37"/>
                  </a:cubicBezTo>
                  <a:cubicBezTo>
                    <a:pt x="441" y="40"/>
                    <a:pt x="447" y="44"/>
                    <a:pt x="454" y="48"/>
                  </a:cubicBezTo>
                  <a:cubicBezTo>
                    <a:pt x="455" y="50"/>
                    <a:pt x="456" y="52"/>
                    <a:pt x="455" y="54"/>
                  </a:cubicBezTo>
                  <a:cubicBezTo>
                    <a:pt x="454" y="55"/>
                    <a:pt x="453" y="56"/>
                    <a:pt x="451" y="56"/>
                  </a:cubicBezTo>
                  <a:close/>
                  <a:moveTo>
                    <a:pt x="146" y="48"/>
                  </a:moveTo>
                  <a:cubicBezTo>
                    <a:pt x="144" y="48"/>
                    <a:pt x="143" y="47"/>
                    <a:pt x="142" y="46"/>
                  </a:cubicBezTo>
                  <a:cubicBezTo>
                    <a:pt x="141" y="44"/>
                    <a:pt x="142" y="41"/>
                    <a:pt x="144" y="40"/>
                  </a:cubicBezTo>
                  <a:cubicBezTo>
                    <a:pt x="150" y="36"/>
                    <a:pt x="156" y="33"/>
                    <a:pt x="163" y="30"/>
                  </a:cubicBezTo>
                  <a:cubicBezTo>
                    <a:pt x="165" y="29"/>
                    <a:pt x="167" y="30"/>
                    <a:pt x="168" y="32"/>
                  </a:cubicBezTo>
                  <a:cubicBezTo>
                    <a:pt x="169" y="34"/>
                    <a:pt x="168" y="36"/>
                    <a:pt x="166" y="37"/>
                  </a:cubicBezTo>
                  <a:cubicBezTo>
                    <a:pt x="160" y="40"/>
                    <a:pt x="154" y="43"/>
                    <a:pt x="148" y="47"/>
                  </a:cubicBezTo>
                  <a:cubicBezTo>
                    <a:pt x="147" y="47"/>
                    <a:pt x="146" y="48"/>
                    <a:pt x="146" y="48"/>
                  </a:cubicBezTo>
                  <a:close/>
                  <a:moveTo>
                    <a:pt x="414" y="35"/>
                  </a:moveTo>
                  <a:cubicBezTo>
                    <a:pt x="413" y="35"/>
                    <a:pt x="413" y="34"/>
                    <a:pt x="412" y="34"/>
                  </a:cubicBezTo>
                  <a:cubicBezTo>
                    <a:pt x="406" y="31"/>
                    <a:pt x="399" y="28"/>
                    <a:pt x="393" y="26"/>
                  </a:cubicBezTo>
                  <a:cubicBezTo>
                    <a:pt x="391" y="25"/>
                    <a:pt x="389" y="23"/>
                    <a:pt x="390" y="21"/>
                  </a:cubicBezTo>
                  <a:cubicBezTo>
                    <a:pt x="391" y="19"/>
                    <a:pt x="393" y="18"/>
                    <a:pt x="395" y="18"/>
                  </a:cubicBezTo>
                  <a:cubicBezTo>
                    <a:pt x="402" y="21"/>
                    <a:pt x="409" y="24"/>
                    <a:pt x="416" y="27"/>
                  </a:cubicBezTo>
                  <a:cubicBezTo>
                    <a:pt x="418" y="28"/>
                    <a:pt x="418" y="30"/>
                    <a:pt x="417" y="32"/>
                  </a:cubicBezTo>
                  <a:cubicBezTo>
                    <a:pt x="417" y="34"/>
                    <a:pt x="415" y="35"/>
                    <a:pt x="414" y="35"/>
                  </a:cubicBezTo>
                  <a:close/>
                  <a:moveTo>
                    <a:pt x="184" y="29"/>
                  </a:moveTo>
                  <a:cubicBezTo>
                    <a:pt x="182" y="29"/>
                    <a:pt x="181" y="28"/>
                    <a:pt x="180" y="26"/>
                  </a:cubicBezTo>
                  <a:cubicBezTo>
                    <a:pt x="179" y="24"/>
                    <a:pt x="180" y="22"/>
                    <a:pt x="183" y="21"/>
                  </a:cubicBezTo>
                  <a:cubicBezTo>
                    <a:pt x="189" y="18"/>
                    <a:pt x="196" y="16"/>
                    <a:pt x="203" y="13"/>
                  </a:cubicBezTo>
                  <a:cubicBezTo>
                    <a:pt x="205" y="13"/>
                    <a:pt x="207" y="14"/>
                    <a:pt x="208" y="16"/>
                  </a:cubicBezTo>
                  <a:cubicBezTo>
                    <a:pt x="209" y="18"/>
                    <a:pt x="208" y="20"/>
                    <a:pt x="205" y="21"/>
                  </a:cubicBezTo>
                  <a:cubicBezTo>
                    <a:pt x="199" y="23"/>
                    <a:pt x="192" y="26"/>
                    <a:pt x="186" y="28"/>
                  </a:cubicBezTo>
                  <a:cubicBezTo>
                    <a:pt x="185" y="28"/>
                    <a:pt x="185" y="29"/>
                    <a:pt x="184" y="29"/>
                  </a:cubicBezTo>
                  <a:close/>
                  <a:moveTo>
                    <a:pt x="374" y="19"/>
                  </a:moveTo>
                  <a:cubicBezTo>
                    <a:pt x="373" y="19"/>
                    <a:pt x="373" y="19"/>
                    <a:pt x="373" y="19"/>
                  </a:cubicBezTo>
                  <a:cubicBezTo>
                    <a:pt x="366" y="17"/>
                    <a:pt x="359" y="15"/>
                    <a:pt x="352" y="14"/>
                  </a:cubicBezTo>
                  <a:cubicBezTo>
                    <a:pt x="350" y="14"/>
                    <a:pt x="348" y="11"/>
                    <a:pt x="349" y="9"/>
                  </a:cubicBezTo>
                  <a:cubicBezTo>
                    <a:pt x="349" y="7"/>
                    <a:pt x="352" y="6"/>
                    <a:pt x="354" y="6"/>
                  </a:cubicBezTo>
                  <a:cubicBezTo>
                    <a:pt x="361" y="8"/>
                    <a:pt x="368" y="9"/>
                    <a:pt x="375" y="12"/>
                  </a:cubicBezTo>
                  <a:cubicBezTo>
                    <a:pt x="377" y="12"/>
                    <a:pt x="378" y="14"/>
                    <a:pt x="377" y="16"/>
                  </a:cubicBezTo>
                  <a:cubicBezTo>
                    <a:pt x="377" y="18"/>
                    <a:pt x="375" y="19"/>
                    <a:pt x="374" y="19"/>
                  </a:cubicBezTo>
                  <a:close/>
                  <a:moveTo>
                    <a:pt x="225" y="15"/>
                  </a:moveTo>
                  <a:cubicBezTo>
                    <a:pt x="223" y="15"/>
                    <a:pt x="221" y="14"/>
                    <a:pt x="221" y="12"/>
                  </a:cubicBezTo>
                  <a:cubicBezTo>
                    <a:pt x="221" y="10"/>
                    <a:pt x="222" y="8"/>
                    <a:pt x="224" y="8"/>
                  </a:cubicBezTo>
                  <a:cubicBezTo>
                    <a:pt x="231" y="6"/>
                    <a:pt x="238" y="4"/>
                    <a:pt x="245" y="3"/>
                  </a:cubicBezTo>
                  <a:cubicBezTo>
                    <a:pt x="248" y="3"/>
                    <a:pt x="250" y="4"/>
                    <a:pt x="250" y="7"/>
                  </a:cubicBezTo>
                  <a:cubicBezTo>
                    <a:pt x="250" y="9"/>
                    <a:pt x="249" y="11"/>
                    <a:pt x="247" y="11"/>
                  </a:cubicBezTo>
                  <a:cubicBezTo>
                    <a:pt x="240" y="12"/>
                    <a:pt x="233" y="14"/>
                    <a:pt x="226" y="15"/>
                  </a:cubicBezTo>
                  <a:cubicBezTo>
                    <a:pt x="226" y="15"/>
                    <a:pt x="225" y="15"/>
                    <a:pt x="225" y="15"/>
                  </a:cubicBezTo>
                  <a:close/>
                  <a:moveTo>
                    <a:pt x="332" y="10"/>
                  </a:moveTo>
                  <a:cubicBezTo>
                    <a:pt x="331" y="10"/>
                    <a:pt x="331" y="10"/>
                    <a:pt x="331" y="10"/>
                  </a:cubicBezTo>
                  <a:cubicBezTo>
                    <a:pt x="324" y="9"/>
                    <a:pt x="317" y="9"/>
                    <a:pt x="310" y="8"/>
                  </a:cubicBezTo>
                  <a:cubicBezTo>
                    <a:pt x="308" y="8"/>
                    <a:pt x="306" y="6"/>
                    <a:pt x="306" y="4"/>
                  </a:cubicBezTo>
                  <a:cubicBezTo>
                    <a:pt x="306" y="2"/>
                    <a:pt x="308" y="0"/>
                    <a:pt x="311" y="0"/>
                  </a:cubicBezTo>
                  <a:cubicBezTo>
                    <a:pt x="318" y="1"/>
                    <a:pt x="325" y="1"/>
                    <a:pt x="332" y="2"/>
                  </a:cubicBezTo>
                  <a:cubicBezTo>
                    <a:pt x="334" y="3"/>
                    <a:pt x="336" y="5"/>
                    <a:pt x="336" y="7"/>
                  </a:cubicBezTo>
                  <a:cubicBezTo>
                    <a:pt x="335" y="9"/>
                    <a:pt x="334" y="10"/>
                    <a:pt x="332" y="10"/>
                  </a:cubicBezTo>
                  <a:close/>
                  <a:moveTo>
                    <a:pt x="267" y="9"/>
                  </a:moveTo>
                  <a:cubicBezTo>
                    <a:pt x="265" y="9"/>
                    <a:pt x="264" y="7"/>
                    <a:pt x="263" y="5"/>
                  </a:cubicBezTo>
                  <a:cubicBezTo>
                    <a:pt x="263" y="3"/>
                    <a:pt x="265" y="1"/>
                    <a:pt x="267" y="1"/>
                  </a:cubicBezTo>
                  <a:cubicBezTo>
                    <a:pt x="274" y="0"/>
                    <a:pt x="282" y="0"/>
                    <a:pt x="289" y="0"/>
                  </a:cubicBezTo>
                  <a:cubicBezTo>
                    <a:pt x="291" y="0"/>
                    <a:pt x="293" y="1"/>
                    <a:pt x="293" y="4"/>
                  </a:cubicBezTo>
                  <a:cubicBezTo>
                    <a:pt x="293" y="6"/>
                    <a:pt x="291" y="8"/>
                    <a:pt x="289" y="8"/>
                  </a:cubicBezTo>
                  <a:cubicBezTo>
                    <a:pt x="282" y="8"/>
                    <a:pt x="275" y="8"/>
                    <a:pt x="268" y="9"/>
                  </a:cubicBezTo>
                  <a:cubicBezTo>
                    <a:pt x="268" y="9"/>
                    <a:pt x="267" y="9"/>
                    <a:pt x="267" y="9"/>
                  </a:cubicBezTo>
                  <a:close/>
                </a:path>
              </a:pathLst>
            </a:custGeom>
            <a:solidFill>
              <a:srgbClr val="902B20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37" name="Group 36">
              <a:extLst>
                <a:ext uri="{FF2B5EF4-FFF2-40B4-BE49-F238E27FC236}">
                  <a16:creationId xmlns:a16="http://schemas.microsoft.com/office/drawing/2014/main" id="{85365E3B-54BB-4F5F-B7DE-8935F06BF245}"/>
                </a:ext>
              </a:extLst>
            </p:cNvPr>
            <p:cNvGrpSpPr/>
            <p:nvPr/>
          </p:nvGrpSpPr>
          <p:grpSpPr>
            <a:xfrm flipH="1" flipV="1">
              <a:off x="4405705" y="2811827"/>
              <a:ext cx="638086" cy="734924"/>
              <a:chOff x="7204695" y="2811827"/>
              <a:chExt cx="638086" cy="734924"/>
            </a:xfrm>
          </p:grpSpPr>
          <p:sp>
            <p:nvSpPr>
              <p:cNvPr id="120" name="Freeform 554">
                <a:extLst>
                  <a:ext uri="{FF2B5EF4-FFF2-40B4-BE49-F238E27FC236}">
                    <a16:creationId xmlns:a16="http://schemas.microsoft.com/office/drawing/2014/main" id="{2B3EA2D5-EC23-4811-A806-5DE9B680F3D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204695" y="2811827"/>
                <a:ext cx="638086" cy="734924"/>
              </a:xfrm>
              <a:custGeom>
                <a:avLst/>
                <a:gdLst>
                  <a:gd name="T0" fmla="*/ 850 w 850"/>
                  <a:gd name="T1" fmla="*/ 735 h 979"/>
                  <a:gd name="T2" fmla="*/ 424 w 850"/>
                  <a:gd name="T3" fmla="*/ 979 h 979"/>
                  <a:gd name="T4" fmla="*/ 0 w 850"/>
                  <a:gd name="T5" fmla="*/ 735 h 979"/>
                  <a:gd name="T6" fmla="*/ 0 w 850"/>
                  <a:gd name="T7" fmla="*/ 246 h 979"/>
                  <a:gd name="T8" fmla="*/ 424 w 850"/>
                  <a:gd name="T9" fmla="*/ 0 h 979"/>
                  <a:gd name="T10" fmla="*/ 850 w 850"/>
                  <a:gd name="T11" fmla="*/ 246 h 979"/>
                  <a:gd name="T12" fmla="*/ 850 w 850"/>
                  <a:gd name="T13" fmla="*/ 735 h 9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50" h="979">
                    <a:moveTo>
                      <a:pt x="850" y="735"/>
                    </a:moveTo>
                    <a:lnTo>
                      <a:pt x="424" y="979"/>
                    </a:lnTo>
                    <a:lnTo>
                      <a:pt x="0" y="735"/>
                    </a:lnTo>
                    <a:lnTo>
                      <a:pt x="0" y="246"/>
                    </a:lnTo>
                    <a:lnTo>
                      <a:pt x="424" y="0"/>
                    </a:lnTo>
                    <a:lnTo>
                      <a:pt x="850" y="246"/>
                    </a:lnTo>
                    <a:lnTo>
                      <a:pt x="850" y="735"/>
                    </a:lnTo>
                    <a:close/>
                  </a:path>
                </a:pathLst>
              </a:custGeom>
              <a:solidFill>
                <a:srgbClr val="D5514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21" name="Freeform 555">
                <a:extLst>
                  <a:ext uri="{FF2B5EF4-FFF2-40B4-BE49-F238E27FC236}">
                    <a16:creationId xmlns:a16="http://schemas.microsoft.com/office/drawing/2014/main" id="{1C82633A-60DF-4E7F-B41D-A7ABAA99CF2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267002" y="3064058"/>
                <a:ext cx="500709" cy="300276"/>
              </a:xfrm>
              <a:custGeom>
                <a:avLst/>
                <a:gdLst>
                  <a:gd name="T0" fmla="*/ 259 w 282"/>
                  <a:gd name="T1" fmla="*/ 109 h 169"/>
                  <a:gd name="T2" fmla="*/ 261 w 282"/>
                  <a:gd name="T3" fmla="*/ 97 h 169"/>
                  <a:gd name="T4" fmla="*/ 212 w 282"/>
                  <a:gd name="T5" fmla="*/ 48 h 169"/>
                  <a:gd name="T6" fmla="*/ 210 w 282"/>
                  <a:gd name="T7" fmla="*/ 48 h 169"/>
                  <a:gd name="T8" fmla="*/ 140 w 282"/>
                  <a:gd name="T9" fmla="*/ 0 h 169"/>
                  <a:gd name="T10" fmla="*/ 66 w 282"/>
                  <a:gd name="T11" fmla="*/ 61 h 169"/>
                  <a:gd name="T12" fmla="*/ 28 w 282"/>
                  <a:gd name="T13" fmla="*/ 102 h 169"/>
                  <a:gd name="T14" fmla="*/ 29 w 282"/>
                  <a:gd name="T15" fmla="*/ 108 h 169"/>
                  <a:gd name="T16" fmla="*/ 0 w 282"/>
                  <a:gd name="T17" fmla="*/ 138 h 169"/>
                  <a:gd name="T18" fmla="*/ 0 w 282"/>
                  <a:gd name="T19" fmla="*/ 139 h 169"/>
                  <a:gd name="T20" fmla="*/ 30 w 282"/>
                  <a:gd name="T21" fmla="*/ 169 h 169"/>
                  <a:gd name="T22" fmla="*/ 124 w 282"/>
                  <a:gd name="T23" fmla="*/ 169 h 169"/>
                  <a:gd name="T24" fmla="*/ 124 w 282"/>
                  <a:gd name="T25" fmla="*/ 115 h 169"/>
                  <a:gd name="T26" fmla="*/ 89 w 282"/>
                  <a:gd name="T27" fmla="*/ 115 h 169"/>
                  <a:gd name="T28" fmla="*/ 142 w 282"/>
                  <a:gd name="T29" fmla="*/ 61 h 169"/>
                  <a:gd name="T30" fmla="*/ 196 w 282"/>
                  <a:gd name="T31" fmla="*/ 115 h 169"/>
                  <a:gd name="T32" fmla="*/ 160 w 282"/>
                  <a:gd name="T33" fmla="*/ 115 h 169"/>
                  <a:gd name="T34" fmla="*/ 160 w 282"/>
                  <a:gd name="T35" fmla="*/ 169 h 169"/>
                  <a:gd name="T36" fmla="*/ 253 w 282"/>
                  <a:gd name="T37" fmla="*/ 169 h 169"/>
                  <a:gd name="T38" fmla="*/ 282 w 282"/>
                  <a:gd name="T39" fmla="*/ 139 h 169"/>
                  <a:gd name="T40" fmla="*/ 282 w 282"/>
                  <a:gd name="T41" fmla="*/ 138 h 169"/>
                  <a:gd name="T42" fmla="*/ 259 w 282"/>
                  <a:gd name="T43" fmla="*/ 109 h 1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282" h="169">
                    <a:moveTo>
                      <a:pt x="259" y="109"/>
                    </a:moveTo>
                    <a:cubicBezTo>
                      <a:pt x="260" y="105"/>
                      <a:pt x="261" y="101"/>
                      <a:pt x="261" y="97"/>
                    </a:cubicBezTo>
                    <a:cubicBezTo>
                      <a:pt x="261" y="70"/>
                      <a:pt x="239" y="48"/>
                      <a:pt x="212" y="48"/>
                    </a:cubicBezTo>
                    <a:cubicBezTo>
                      <a:pt x="211" y="48"/>
                      <a:pt x="210" y="48"/>
                      <a:pt x="210" y="48"/>
                    </a:cubicBezTo>
                    <a:cubicBezTo>
                      <a:pt x="199" y="20"/>
                      <a:pt x="172" y="0"/>
                      <a:pt x="140" y="0"/>
                    </a:cubicBezTo>
                    <a:cubicBezTo>
                      <a:pt x="103" y="0"/>
                      <a:pt x="73" y="26"/>
                      <a:pt x="66" y="61"/>
                    </a:cubicBezTo>
                    <a:cubicBezTo>
                      <a:pt x="45" y="62"/>
                      <a:pt x="28" y="80"/>
                      <a:pt x="28" y="102"/>
                    </a:cubicBezTo>
                    <a:cubicBezTo>
                      <a:pt x="28" y="104"/>
                      <a:pt x="29" y="106"/>
                      <a:pt x="29" y="108"/>
                    </a:cubicBezTo>
                    <a:cubicBezTo>
                      <a:pt x="13" y="109"/>
                      <a:pt x="0" y="122"/>
                      <a:pt x="0" y="138"/>
                    </a:cubicBezTo>
                    <a:cubicBezTo>
                      <a:pt x="0" y="139"/>
                      <a:pt x="0" y="139"/>
                      <a:pt x="0" y="139"/>
                    </a:cubicBezTo>
                    <a:cubicBezTo>
                      <a:pt x="0" y="156"/>
                      <a:pt x="14" y="169"/>
                      <a:pt x="30" y="169"/>
                    </a:cubicBezTo>
                    <a:cubicBezTo>
                      <a:pt x="124" y="169"/>
                      <a:pt x="124" y="169"/>
                      <a:pt x="124" y="169"/>
                    </a:cubicBezTo>
                    <a:cubicBezTo>
                      <a:pt x="124" y="115"/>
                      <a:pt x="124" y="115"/>
                      <a:pt x="124" y="115"/>
                    </a:cubicBezTo>
                    <a:cubicBezTo>
                      <a:pt x="89" y="115"/>
                      <a:pt x="89" y="115"/>
                      <a:pt x="89" y="115"/>
                    </a:cubicBezTo>
                    <a:cubicBezTo>
                      <a:pt x="142" y="61"/>
                      <a:pt x="142" y="61"/>
                      <a:pt x="142" y="61"/>
                    </a:cubicBezTo>
                    <a:cubicBezTo>
                      <a:pt x="196" y="115"/>
                      <a:pt x="196" y="115"/>
                      <a:pt x="196" y="115"/>
                    </a:cubicBezTo>
                    <a:cubicBezTo>
                      <a:pt x="160" y="115"/>
                      <a:pt x="160" y="115"/>
                      <a:pt x="160" y="115"/>
                    </a:cubicBezTo>
                    <a:cubicBezTo>
                      <a:pt x="160" y="169"/>
                      <a:pt x="160" y="169"/>
                      <a:pt x="160" y="169"/>
                    </a:cubicBezTo>
                    <a:cubicBezTo>
                      <a:pt x="253" y="169"/>
                      <a:pt x="253" y="169"/>
                      <a:pt x="253" y="169"/>
                    </a:cubicBezTo>
                    <a:cubicBezTo>
                      <a:pt x="269" y="169"/>
                      <a:pt x="282" y="156"/>
                      <a:pt x="282" y="139"/>
                    </a:cubicBezTo>
                    <a:cubicBezTo>
                      <a:pt x="282" y="138"/>
                      <a:pt x="282" y="138"/>
                      <a:pt x="282" y="138"/>
                    </a:cubicBezTo>
                    <a:cubicBezTo>
                      <a:pt x="282" y="124"/>
                      <a:pt x="273" y="112"/>
                      <a:pt x="259" y="109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38" name="Freeform 556">
              <a:extLst>
                <a:ext uri="{FF2B5EF4-FFF2-40B4-BE49-F238E27FC236}">
                  <a16:creationId xmlns:a16="http://schemas.microsoft.com/office/drawing/2014/main" id="{5A77B54A-66EA-40C7-A74C-2B9868CE9B29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4257069" y="2707481"/>
              <a:ext cx="930104" cy="930104"/>
            </a:xfrm>
            <a:custGeom>
              <a:avLst/>
              <a:gdLst>
                <a:gd name="T0" fmla="*/ 259 w 524"/>
                <a:gd name="T1" fmla="*/ 516 h 524"/>
                <a:gd name="T2" fmla="*/ 262 w 524"/>
                <a:gd name="T3" fmla="*/ 524 h 524"/>
                <a:gd name="T4" fmla="*/ 217 w 524"/>
                <a:gd name="T5" fmla="*/ 512 h 524"/>
                <a:gd name="T6" fmla="*/ 298 w 524"/>
                <a:gd name="T7" fmla="*/ 518 h 524"/>
                <a:gd name="T8" fmla="*/ 303 w 524"/>
                <a:gd name="T9" fmla="*/ 521 h 524"/>
                <a:gd name="T10" fmla="*/ 171 w 524"/>
                <a:gd name="T11" fmla="*/ 504 h 524"/>
                <a:gd name="T12" fmla="*/ 344 w 524"/>
                <a:gd name="T13" fmla="*/ 511 h 524"/>
                <a:gd name="T14" fmla="*/ 365 w 524"/>
                <a:gd name="T15" fmla="*/ 503 h 524"/>
                <a:gd name="T16" fmla="*/ 134 w 524"/>
                <a:gd name="T17" fmla="*/ 491 h 524"/>
                <a:gd name="T18" fmla="*/ 155 w 524"/>
                <a:gd name="T19" fmla="*/ 501 h 524"/>
                <a:gd name="T20" fmla="*/ 405 w 524"/>
                <a:gd name="T21" fmla="*/ 477 h 524"/>
                <a:gd name="T22" fmla="*/ 115 w 524"/>
                <a:gd name="T23" fmla="*/ 479 h 524"/>
                <a:gd name="T24" fmla="*/ 121 w 524"/>
                <a:gd name="T25" fmla="*/ 478 h 524"/>
                <a:gd name="T26" fmla="*/ 433 w 524"/>
                <a:gd name="T27" fmla="*/ 450 h 524"/>
                <a:gd name="T28" fmla="*/ 84 w 524"/>
                <a:gd name="T29" fmla="*/ 453 h 524"/>
                <a:gd name="T30" fmla="*/ 87 w 524"/>
                <a:gd name="T31" fmla="*/ 446 h 524"/>
                <a:gd name="T32" fmla="*/ 448 w 524"/>
                <a:gd name="T33" fmla="*/ 435 h 524"/>
                <a:gd name="T34" fmla="*/ 451 w 524"/>
                <a:gd name="T35" fmla="*/ 442 h 524"/>
                <a:gd name="T36" fmla="*/ 47 w 524"/>
                <a:gd name="T37" fmla="*/ 397 h 524"/>
                <a:gd name="T38" fmla="*/ 475 w 524"/>
                <a:gd name="T39" fmla="*/ 408 h 524"/>
                <a:gd name="T40" fmla="*/ 481 w 524"/>
                <a:gd name="T41" fmla="*/ 407 h 524"/>
                <a:gd name="T42" fmla="*/ 22 w 524"/>
                <a:gd name="T43" fmla="*/ 357 h 524"/>
                <a:gd name="T44" fmla="*/ 498 w 524"/>
                <a:gd name="T45" fmla="*/ 371 h 524"/>
                <a:gd name="T46" fmla="*/ 510 w 524"/>
                <a:gd name="T47" fmla="*/ 348 h 524"/>
                <a:gd name="T48" fmla="*/ 7 w 524"/>
                <a:gd name="T49" fmla="*/ 321 h 524"/>
                <a:gd name="T50" fmla="*/ 17 w 524"/>
                <a:gd name="T51" fmla="*/ 345 h 524"/>
                <a:gd name="T52" fmla="*/ 517 w 524"/>
                <a:gd name="T53" fmla="*/ 301 h 524"/>
                <a:gd name="T54" fmla="*/ 3 w 524"/>
                <a:gd name="T55" fmla="*/ 300 h 524"/>
                <a:gd name="T56" fmla="*/ 7 w 524"/>
                <a:gd name="T57" fmla="*/ 303 h 524"/>
                <a:gd name="T58" fmla="*/ 516 w 524"/>
                <a:gd name="T59" fmla="*/ 262 h 524"/>
                <a:gd name="T60" fmla="*/ 4 w 524"/>
                <a:gd name="T61" fmla="*/ 260 h 524"/>
                <a:gd name="T62" fmla="*/ 10 w 524"/>
                <a:gd name="T63" fmla="*/ 235 h 524"/>
                <a:gd name="T64" fmla="*/ 515 w 524"/>
                <a:gd name="T65" fmla="*/ 232 h 524"/>
                <a:gd name="T66" fmla="*/ 520 w 524"/>
                <a:gd name="T67" fmla="*/ 257 h 524"/>
                <a:gd name="T68" fmla="*/ 15 w 524"/>
                <a:gd name="T69" fmla="*/ 189 h 524"/>
                <a:gd name="T70" fmla="*/ 511 w 524"/>
                <a:gd name="T71" fmla="*/ 211 h 524"/>
                <a:gd name="T72" fmla="*/ 516 w 524"/>
                <a:gd name="T73" fmla="*/ 214 h 524"/>
                <a:gd name="T74" fmla="*/ 25 w 524"/>
                <a:gd name="T75" fmla="*/ 151 h 524"/>
                <a:gd name="T76" fmla="*/ 503 w 524"/>
                <a:gd name="T77" fmla="*/ 173 h 524"/>
                <a:gd name="T78" fmla="*/ 507 w 524"/>
                <a:gd name="T79" fmla="*/ 168 h 524"/>
                <a:gd name="T80" fmla="*/ 35 w 524"/>
                <a:gd name="T81" fmla="*/ 131 h 524"/>
                <a:gd name="T82" fmla="*/ 39 w 524"/>
                <a:gd name="T83" fmla="*/ 137 h 524"/>
                <a:gd name="T84" fmla="*/ 476 w 524"/>
                <a:gd name="T85" fmla="*/ 110 h 524"/>
                <a:gd name="T86" fmla="*/ 61 w 524"/>
                <a:gd name="T87" fmla="*/ 101 h 524"/>
                <a:gd name="T88" fmla="*/ 66 w 524"/>
                <a:gd name="T89" fmla="*/ 101 h 524"/>
                <a:gd name="T90" fmla="*/ 442 w 524"/>
                <a:gd name="T91" fmla="*/ 77 h 524"/>
                <a:gd name="T92" fmla="*/ 93 w 524"/>
                <a:gd name="T93" fmla="*/ 71 h 524"/>
                <a:gd name="T94" fmla="*/ 113 w 524"/>
                <a:gd name="T95" fmla="*/ 57 h 524"/>
                <a:gd name="T96" fmla="*/ 410 w 524"/>
                <a:gd name="T97" fmla="*/ 55 h 524"/>
                <a:gd name="T98" fmla="*/ 429 w 524"/>
                <a:gd name="T99" fmla="*/ 69 h 524"/>
                <a:gd name="T100" fmla="*/ 150 w 524"/>
                <a:gd name="T101" fmla="*/ 30 h 524"/>
                <a:gd name="T102" fmla="*/ 392 w 524"/>
                <a:gd name="T103" fmla="*/ 44 h 524"/>
                <a:gd name="T104" fmla="*/ 397 w 524"/>
                <a:gd name="T105" fmla="*/ 42 h 524"/>
                <a:gd name="T106" fmla="*/ 185 w 524"/>
                <a:gd name="T107" fmla="*/ 12 h 524"/>
                <a:gd name="T108" fmla="*/ 355 w 524"/>
                <a:gd name="T109" fmla="*/ 26 h 524"/>
                <a:gd name="T110" fmla="*/ 357 w 524"/>
                <a:gd name="T111" fmla="*/ 18 h 524"/>
                <a:gd name="T112" fmla="*/ 207 w 524"/>
                <a:gd name="T113" fmla="*/ 6 h 524"/>
                <a:gd name="T114" fmla="*/ 207 w 524"/>
                <a:gd name="T115" fmla="*/ 14 h 524"/>
                <a:gd name="T116" fmla="*/ 293 w 524"/>
                <a:gd name="T117" fmla="*/ 2 h 524"/>
                <a:gd name="T118" fmla="*/ 246 w 524"/>
                <a:gd name="T119" fmla="*/ 5 h 524"/>
                <a:gd name="T120" fmla="*/ 250 w 524"/>
                <a:gd name="T121" fmla="*/ 9 h 5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524" h="524">
                  <a:moveTo>
                    <a:pt x="262" y="524"/>
                  </a:moveTo>
                  <a:cubicBezTo>
                    <a:pt x="259" y="524"/>
                    <a:pt x="259" y="524"/>
                    <a:pt x="259" y="524"/>
                  </a:cubicBezTo>
                  <a:cubicBezTo>
                    <a:pt x="257" y="524"/>
                    <a:pt x="255" y="522"/>
                    <a:pt x="255" y="520"/>
                  </a:cubicBezTo>
                  <a:cubicBezTo>
                    <a:pt x="255" y="518"/>
                    <a:pt x="257" y="516"/>
                    <a:pt x="259" y="516"/>
                  </a:cubicBezTo>
                  <a:cubicBezTo>
                    <a:pt x="259" y="516"/>
                    <a:pt x="259" y="516"/>
                    <a:pt x="259" y="516"/>
                  </a:cubicBezTo>
                  <a:cubicBezTo>
                    <a:pt x="262" y="516"/>
                    <a:pt x="262" y="516"/>
                    <a:pt x="262" y="516"/>
                  </a:cubicBezTo>
                  <a:cubicBezTo>
                    <a:pt x="268" y="516"/>
                    <a:pt x="274" y="516"/>
                    <a:pt x="280" y="516"/>
                  </a:cubicBezTo>
                  <a:cubicBezTo>
                    <a:pt x="283" y="515"/>
                    <a:pt x="285" y="517"/>
                    <a:pt x="285" y="519"/>
                  </a:cubicBezTo>
                  <a:cubicBezTo>
                    <a:pt x="285" y="522"/>
                    <a:pt x="283" y="524"/>
                    <a:pt x="281" y="524"/>
                  </a:cubicBezTo>
                  <a:cubicBezTo>
                    <a:pt x="275" y="524"/>
                    <a:pt x="269" y="524"/>
                    <a:pt x="262" y="524"/>
                  </a:cubicBezTo>
                  <a:close/>
                  <a:moveTo>
                    <a:pt x="238" y="523"/>
                  </a:moveTo>
                  <a:cubicBezTo>
                    <a:pt x="238" y="523"/>
                    <a:pt x="238" y="523"/>
                    <a:pt x="237" y="523"/>
                  </a:cubicBezTo>
                  <a:cubicBezTo>
                    <a:pt x="230" y="522"/>
                    <a:pt x="223" y="521"/>
                    <a:pt x="216" y="520"/>
                  </a:cubicBezTo>
                  <a:cubicBezTo>
                    <a:pt x="214" y="520"/>
                    <a:pt x="212" y="518"/>
                    <a:pt x="213" y="516"/>
                  </a:cubicBezTo>
                  <a:cubicBezTo>
                    <a:pt x="213" y="513"/>
                    <a:pt x="215" y="512"/>
                    <a:pt x="217" y="512"/>
                  </a:cubicBezTo>
                  <a:cubicBezTo>
                    <a:pt x="224" y="514"/>
                    <a:pt x="231" y="515"/>
                    <a:pt x="238" y="515"/>
                  </a:cubicBezTo>
                  <a:cubicBezTo>
                    <a:pt x="240" y="515"/>
                    <a:pt x="242" y="517"/>
                    <a:pt x="242" y="520"/>
                  </a:cubicBezTo>
                  <a:cubicBezTo>
                    <a:pt x="242" y="522"/>
                    <a:pt x="240" y="523"/>
                    <a:pt x="238" y="523"/>
                  </a:cubicBezTo>
                  <a:close/>
                  <a:moveTo>
                    <a:pt x="302" y="521"/>
                  </a:moveTo>
                  <a:cubicBezTo>
                    <a:pt x="300" y="521"/>
                    <a:pt x="298" y="520"/>
                    <a:pt x="298" y="518"/>
                  </a:cubicBezTo>
                  <a:cubicBezTo>
                    <a:pt x="298" y="516"/>
                    <a:pt x="299" y="514"/>
                    <a:pt x="301" y="513"/>
                  </a:cubicBezTo>
                  <a:cubicBezTo>
                    <a:pt x="308" y="512"/>
                    <a:pt x="315" y="511"/>
                    <a:pt x="322" y="509"/>
                  </a:cubicBezTo>
                  <a:cubicBezTo>
                    <a:pt x="324" y="509"/>
                    <a:pt x="327" y="510"/>
                    <a:pt x="327" y="512"/>
                  </a:cubicBezTo>
                  <a:cubicBezTo>
                    <a:pt x="328" y="514"/>
                    <a:pt x="326" y="516"/>
                    <a:pt x="324" y="517"/>
                  </a:cubicBezTo>
                  <a:cubicBezTo>
                    <a:pt x="317" y="519"/>
                    <a:pt x="310" y="520"/>
                    <a:pt x="303" y="521"/>
                  </a:cubicBezTo>
                  <a:cubicBezTo>
                    <a:pt x="302" y="521"/>
                    <a:pt x="302" y="521"/>
                    <a:pt x="302" y="521"/>
                  </a:cubicBezTo>
                  <a:close/>
                  <a:moveTo>
                    <a:pt x="196" y="516"/>
                  </a:moveTo>
                  <a:cubicBezTo>
                    <a:pt x="195" y="516"/>
                    <a:pt x="195" y="516"/>
                    <a:pt x="195" y="515"/>
                  </a:cubicBezTo>
                  <a:cubicBezTo>
                    <a:pt x="187" y="514"/>
                    <a:pt x="180" y="511"/>
                    <a:pt x="174" y="509"/>
                  </a:cubicBezTo>
                  <a:cubicBezTo>
                    <a:pt x="172" y="508"/>
                    <a:pt x="171" y="506"/>
                    <a:pt x="171" y="504"/>
                  </a:cubicBezTo>
                  <a:cubicBezTo>
                    <a:pt x="172" y="502"/>
                    <a:pt x="174" y="501"/>
                    <a:pt x="176" y="501"/>
                  </a:cubicBezTo>
                  <a:cubicBezTo>
                    <a:pt x="183" y="504"/>
                    <a:pt x="190" y="506"/>
                    <a:pt x="197" y="508"/>
                  </a:cubicBezTo>
                  <a:cubicBezTo>
                    <a:pt x="199" y="508"/>
                    <a:pt x="200" y="511"/>
                    <a:pt x="199" y="513"/>
                  </a:cubicBezTo>
                  <a:cubicBezTo>
                    <a:pt x="199" y="514"/>
                    <a:pt x="197" y="516"/>
                    <a:pt x="196" y="516"/>
                  </a:cubicBezTo>
                  <a:close/>
                  <a:moveTo>
                    <a:pt x="344" y="511"/>
                  </a:moveTo>
                  <a:cubicBezTo>
                    <a:pt x="342" y="511"/>
                    <a:pt x="341" y="510"/>
                    <a:pt x="340" y="508"/>
                  </a:cubicBezTo>
                  <a:cubicBezTo>
                    <a:pt x="339" y="506"/>
                    <a:pt x="340" y="504"/>
                    <a:pt x="343" y="503"/>
                  </a:cubicBezTo>
                  <a:cubicBezTo>
                    <a:pt x="349" y="501"/>
                    <a:pt x="356" y="499"/>
                    <a:pt x="362" y="496"/>
                  </a:cubicBezTo>
                  <a:cubicBezTo>
                    <a:pt x="364" y="495"/>
                    <a:pt x="367" y="496"/>
                    <a:pt x="368" y="498"/>
                  </a:cubicBezTo>
                  <a:cubicBezTo>
                    <a:pt x="368" y="500"/>
                    <a:pt x="368" y="502"/>
                    <a:pt x="365" y="503"/>
                  </a:cubicBezTo>
                  <a:cubicBezTo>
                    <a:pt x="359" y="506"/>
                    <a:pt x="352" y="509"/>
                    <a:pt x="345" y="511"/>
                  </a:cubicBezTo>
                  <a:cubicBezTo>
                    <a:pt x="345" y="511"/>
                    <a:pt x="344" y="511"/>
                    <a:pt x="344" y="511"/>
                  </a:cubicBezTo>
                  <a:close/>
                  <a:moveTo>
                    <a:pt x="155" y="501"/>
                  </a:moveTo>
                  <a:cubicBezTo>
                    <a:pt x="155" y="501"/>
                    <a:pt x="154" y="501"/>
                    <a:pt x="153" y="501"/>
                  </a:cubicBezTo>
                  <a:cubicBezTo>
                    <a:pt x="147" y="498"/>
                    <a:pt x="140" y="494"/>
                    <a:pt x="134" y="491"/>
                  </a:cubicBezTo>
                  <a:cubicBezTo>
                    <a:pt x="132" y="490"/>
                    <a:pt x="131" y="487"/>
                    <a:pt x="132" y="485"/>
                  </a:cubicBezTo>
                  <a:cubicBezTo>
                    <a:pt x="134" y="483"/>
                    <a:pt x="136" y="483"/>
                    <a:pt x="138" y="484"/>
                  </a:cubicBezTo>
                  <a:cubicBezTo>
                    <a:pt x="144" y="487"/>
                    <a:pt x="150" y="491"/>
                    <a:pt x="157" y="493"/>
                  </a:cubicBezTo>
                  <a:cubicBezTo>
                    <a:pt x="159" y="494"/>
                    <a:pt x="160" y="497"/>
                    <a:pt x="159" y="499"/>
                  </a:cubicBezTo>
                  <a:cubicBezTo>
                    <a:pt x="158" y="500"/>
                    <a:pt x="157" y="501"/>
                    <a:pt x="155" y="501"/>
                  </a:cubicBezTo>
                  <a:close/>
                  <a:moveTo>
                    <a:pt x="383" y="494"/>
                  </a:moveTo>
                  <a:cubicBezTo>
                    <a:pt x="382" y="494"/>
                    <a:pt x="380" y="494"/>
                    <a:pt x="380" y="492"/>
                  </a:cubicBezTo>
                  <a:cubicBezTo>
                    <a:pt x="379" y="490"/>
                    <a:pt x="379" y="488"/>
                    <a:pt x="381" y="487"/>
                  </a:cubicBezTo>
                  <a:cubicBezTo>
                    <a:pt x="388" y="483"/>
                    <a:pt x="394" y="480"/>
                    <a:pt x="400" y="476"/>
                  </a:cubicBezTo>
                  <a:cubicBezTo>
                    <a:pt x="401" y="475"/>
                    <a:pt x="404" y="475"/>
                    <a:pt x="405" y="477"/>
                  </a:cubicBezTo>
                  <a:cubicBezTo>
                    <a:pt x="406" y="479"/>
                    <a:pt x="406" y="482"/>
                    <a:pt x="404" y="483"/>
                  </a:cubicBezTo>
                  <a:cubicBezTo>
                    <a:pt x="398" y="487"/>
                    <a:pt x="392" y="490"/>
                    <a:pt x="385" y="494"/>
                  </a:cubicBezTo>
                  <a:cubicBezTo>
                    <a:pt x="385" y="494"/>
                    <a:pt x="384" y="494"/>
                    <a:pt x="383" y="494"/>
                  </a:cubicBezTo>
                  <a:close/>
                  <a:moveTo>
                    <a:pt x="118" y="480"/>
                  </a:moveTo>
                  <a:cubicBezTo>
                    <a:pt x="117" y="480"/>
                    <a:pt x="116" y="480"/>
                    <a:pt x="115" y="479"/>
                  </a:cubicBezTo>
                  <a:cubicBezTo>
                    <a:pt x="109" y="475"/>
                    <a:pt x="104" y="471"/>
                    <a:pt x="98" y="466"/>
                  </a:cubicBezTo>
                  <a:cubicBezTo>
                    <a:pt x="96" y="465"/>
                    <a:pt x="96" y="462"/>
                    <a:pt x="97" y="461"/>
                  </a:cubicBezTo>
                  <a:cubicBezTo>
                    <a:pt x="99" y="459"/>
                    <a:pt x="101" y="459"/>
                    <a:pt x="103" y="460"/>
                  </a:cubicBezTo>
                  <a:cubicBezTo>
                    <a:pt x="108" y="465"/>
                    <a:pt x="114" y="469"/>
                    <a:pt x="120" y="473"/>
                  </a:cubicBezTo>
                  <a:cubicBezTo>
                    <a:pt x="122" y="474"/>
                    <a:pt x="122" y="476"/>
                    <a:pt x="121" y="478"/>
                  </a:cubicBezTo>
                  <a:cubicBezTo>
                    <a:pt x="120" y="479"/>
                    <a:pt x="119" y="480"/>
                    <a:pt x="118" y="480"/>
                  </a:cubicBezTo>
                  <a:close/>
                  <a:moveTo>
                    <a:pt x="419" y="471"/>
                  </a:moveTo>
                  <a:cubicBezTo>
                    <a:pt x="418" y="471"/>
                    <a:pt x="417" y="471"/>
                    <a:pt x="416" y="469"/>
                  </a:cubicBezTo>
                  <a:cubicBezTo>
                    <a:pt x="415" y="468"/>
                    <a:pt x="415" y="465"/>
                    <a:pt x="417" y="464"/>
                  </a:cubicBezTo>
                  <a:cubicBezTo>
                    <a:pt x="422" y="460"/>
                    <a:pt x="428" y="455"/>
                    <a:pt x="433" y="450"/>
                  </a:cubicBezTo>
                  <a:cubicBezTo>
                    <a:pt x="435" y="449"/>
                    <a:pt x="437" y="449"/>
                    <a:pt x="439" y="451"/>
                  </a:cubicBezTo>
                  <a:cubicBezTo>
                    <a:pt x="440" y="452"/>
                    <a:pt x="440" y="455"/>
                    <a:pt x="439" y="456"/>
                  </a:cubicBezTo>
                  <a:cubicBezTo>
                    <a:pt x="433" y="461"/>
                    <a:pt x="428" y="466"/>
                    <a:pt x="422" y="470"/>
                  </a:cubicBezTo>
                  <a:cubicBezTo>
                    <a:pt x="421" y="471"/>
                    <a:pt x="420" y="471"/>
                    <a:pt x="419" y="471"/>
                  </a:cubicBezTo>
                  <a:close/>
                  <a:moveTo>
                    <a:pt x="84" y="453"/>
                  </a:moveTo>
                  <a:cubicBezTo>
                    <a:pt x="83" y="453"/>
                    <a:pt x="82" y="453"/>
                    <a:pt x="82" y="452"/>
                  </a:cubicBezTo>
                  <a:cubicBezTo>
                    <a:pt x="76" y="447"/>
                    <a:pt x="71" y="442"/>
                    <a:pt x="66" y="436"/>
                  </a:cubicBezTo>
                  <a:cubicBezTo>
                    <a:pt x="65" y="435"/>
                    <a:pt x="65" y="432"/>
                    <a:pt x="67" y="431"/>
                  </a:cubicBezTo>
                  <a:cubicBezTo>
                    <a:pt x="68" y="429"/>
                    <a:pt x="71" y="429"/>
                    <a:pt x="72" y="431"/>
                  </a:cubicBezTo>
                  <a:cubicBezTo>
                    <a:pt x="77" y="436"/>
                    <a:pt x="82" y="441"/>
                    <a:pt x="87" y="446"/>
                  </a:cubicBezTo>
                  <a:cubicBezTo>
                    <a:pt x="89" y="448"/>
                    <a:pt x="89" y="450"/>
                    <a:pt x="87" y="452"/>
                  </a:cubicBezTo>
                  <a:cubicBezTo>
                    <a:pt x="86" y="453"/>
                    <a:pt x="85" y="453"/>
                    <a:pt x="84" y="453"/>
                  </a:cubicBezTo>
                  <a:close/>
                  <a:moveTo>
                    <a:pt x="451" y="442"/>
                  </a:moveTo>
                  <a:cubicBezTo>
                    <a:pt x="450" y="442"/>
                    <a:pt x="449" y="442"/>
                    <a:pt x="448" y="441"/>
                  </a:cubicBezTo>
                  <a:cubicBezTo>
                    <a:pt x="447" y="440"/>
                    <a:pt x="447" y="437"/>
                    <a:pt x="448" y="435"/>
                  </a:cubicBezTo>
                  <a:cubicBezTo>
                    <a:pt x="453" y="430"/>
                    <a:pt x="458" y="425"/>
                    <a:pt x="462" y="419"/>
                  </a:cubicBezTo>
                  <a:cubicBezTo>
                    <a:pt x="463" y="418"/>
                    <a:pt x="466" y="417"/>
                    <a:pt x="468" y="419"/>
                  </a:cubicBezTo>
                  <a:cubicBezTo>
                    <a:pt x="469" y="420"/>
                    <a:pt x="470" y="423"/>
                    <a:pt x="468" y="424"/>
                  </a:cubicBezTo>
                  <a:cubicBezTo>
                    <a:pt x="464" y="430"/>
                    <a:pt x="459" y="436"/>
                    <a:pt x="454" y="441"/>
                  </a:cubicBezTo>
                  <a:cubicBezTo>
                    <a:pt x="453" y="442"/>
                    <a:pt x="452" y="442"/>
                    <a:pt x="451" y="442"/>
                  </a:cubicBezTo>
                  <a:close/>
                  <a:moveTo>
                    <a:pt x="56" y="421"/>
                  </a:moveTo>
                  <a:cubicBezTo>
                    <a:pt x="55" y="421"/>
                    <a:pt x="53" y="420"/>
                    <a:pt x="53" y="419"/>
                  </a:cubicBezTo>
                  <a:cubicBezTo>
                    <a:pt x="48" y="414"/>
                    <a:pt x="44" y="407"/>
                    <a:pt x="40" y="401"/>
                  </a:cubicBezTo>
                  <a:cubicBezTo>
                    <a:pt x="39" y="399"/>
                    <a:pt x="40" y="397"/>
                    <a:pt x="41" y="396"/>
                  </a:cubicBezTo>
                  <a:cubicBezTo>
                    <a:pt x="43" y="395"/>
                    <a:pt x="46" y="395"/>
                    <a:pt x="47" y="397"/>
                  </a:cubicBezTo>
                  <a:cubicBezTo>
                    <a:pt x="51" y="403"/>
                    <a:pt x="55" y="409"/>
                    <a:pt x="59" y="415"/>
                  </a:cubicBezTo>
                  <a:cubicBezTo>
                    <a:pt x="60" y="416"/>
                    <a:pt x="60" y="419"/>
                    <a:pt x="58" y="420"/>
                  </a:cubicBezTo>
                  <a:cubicBezTo>
                    <a:pt x="57" y="421"/>
                    <a:pt x="57" y="421"/>
                    <a:pt x="56" y="421"/>
                  </a:cubicBezTo>
                  <a:close/>
                  <a:moveTo>
                    <a:pt x="478" y="408"/>
                  </a:moveTo>
                  <a:cubicBezTo>
                    <a:pt x="477" y="408"/>
                    <a:pt x="476" y="408"/>
                    <a:pt x="475" y="408"/>
                  </a:cubicBezTo>
                  <a:cubicBezTo>
                    <a:pt x="474" y="407"/>
                    <a:pt x="473" y="404"/>
                    <a:pt x="474" y="402"/>
                  </a:cubicBezTo>
                  <a:cubicBezTo>
                    <a:pt x="478" y="396"/>
                    <a:pt x="482" y="390"/>
                    <a:pt x="485" y="384"/>
                  </a:cubicBezTo>
                  <a:cubicBezTo>
                    <a:pt x="486" y="382"/>
                    <a:pt x="489" y="381"/>
                    <a:pt x="491" y="382"/>
                  </a:cubicBezTo>
                  <a:cubicBezTo>
                    <a:pt x="493" y="384"/>
                    <a:pt x="493" y="386"/>
                    <a:pt x="492" y="388"/>
                  </a:cubicBezTo>
                  <a:cubicBezTo>
                    <a:pt x="489" y="394"/>
                    <a:pt x="485" y="401"/>
                    <a:pt x="481" y="407"/>
                  </a:cubicBezTo>
                  <a:cubicBezTo>
                    <a:pt x="480" y="408"/>
                    <a:pt x="479" y="408"/>
                    <a:pt x="478" y="408"/>
                  </a:cubicBezTo>
                  <a:close/>
                  <a:moveTo>
                    <a:pt x="33" y="385"/>
                  </a:moveTo>
                  <a:cubicBezTo>
                    <a:pt x="31" y="385"/>
                    <a:pt x="30" y="384"/>
                    <a:pt x="29" y="382"/>
                  </a:cubicBezTo>
                  <a:cubicBezTo>
                    <a:pt x="26" y="376"/>
                    <a:pt x="23" y="369"/>
                    <a:pt x="20" y="363"/>
                  </a:cubicBezTo>
                  <a:cubicBezTo>
                    <a:pt x="19" y="361"/>
                    <a:pt x="20" y="358"/>
                    <a:pt x="22" y="357"/>
                  </a:cubicBezTo>
                  <a:cubicBezTo>
                    <a:pt x="24" y="357"/>
                    <a:pt x="27" y="358"/>
                    <a:pt x="28" y="360"/>
                  </a:cubicBezTo>
                  <a:cubicBezTo>
                    <a:pt x="30" y="366"/>
                    <a:pt x="33" y="372"/>
                    <a:pt x="36" y="379"/>
                  </a:cubicBezTo>
                  <a:cubicBezTo>
                    <a:pt x="38" y="381"/>
                    <a:pt x="37" y="383"/>
                    <a:pt x="35" y="384"/>
                  </a:cubicBezTo>
                  <a:cubicBezTo>
                    <a:pt x="34" y="384"/>
                    <a:pt x="34" y="385"/>
                    <a:pt x="33" y="385"/>
                  </a:cubicBezTo>
                  <a:close/>
                  <a:moveTo>
                    <a:pt x="498" y="371"/>
                  </a:moveTo>
                  <a:cubicBezTo>
                    <a:pt x="498" y="371"/>
                    <a:pt x="497" y="371"/>
                    <a:pt x="497" y="370"/>
                  </a:cubicBezTo>
                  <a:cubicBezTo>
                    <a:pt x="495" y="369"/>
                    <a:pt x="494" y="367"/>
                    <a:pt x="495" y="365"/>
                  </a:cubicBezTo>
                  <a:cubicBezTo>
                    <a:pt x="498" y="359"/>
                    <a:pt x="500" y="352"/>
                    <a:pt x="502" y="345"/>
                  </a:cubicBezTo>
                  <a:cubicBezTo>
                    <a:pt x="503" y="343"/>
                    <a:pt x="505" y="342"/>
                    <a:pt x="508" y="343"/>
                  </a:cubicBezTo>
                  <a:cubicBezTo>
                    <a:pt x="510" y="344"/>
                    <a:pt x="511" y="346"/>
                    <a:pt x="510" y="348"/>
                  </a:cubicBezTo>
                  <a:cubicBezTo>
                    <a:pt x="508" y="355"/>
                    <a:pt x="505" y="362"/>
                    <a:pt x="502" y="368"/>
                  </a:cubicBezTo>
                  <a:cubicBezTo>
                    <a:pt x="501" y="370"/>
                    <a:pt x="500" y="371"/>
                    <a:pt x="498" y="371"/>
                  </a:cubicBezTo>
                  <a:close/>
                  <a:moveTo>
                    <a:pt x="17" y="345"/>
                  </a:moveTo>
                  <a:cubicBezTo>
                    <a:pt x="15" y="345"/>
                    <a:pt x="13" y="344"/>
                    <a:pt x="13" y="342"/>
                  </a:cubicBezTo>
                  <a:cubicBezTo>
                    <a:pt x="10" y="335"/>
                    <a:pt x="9" y="328"/>
                    <a:pt x="7" y="321"/>
                  </a:cubicBezTo>
                  <a:cubicBezTo>
                    <a:pt x="6" y="319"/>
                    <a:pt x="8" y="317"/>
                    <a:pt x="10" y="316"/>
                  </a:cubicBezTo>
                  <a:cubicBezTo>
                    <a:pt x="12" y="316"/>
                    <a:pt x="14" y="317"/>
                    <a:pt x="15" y="319"/>
                  </a:cubicBezTo>
                  <a:cubicBezTo>
                    <a:pt x="16" y="326"/>
                    <a:pt x="18" y="333"/>
                    <a:pt x="20" y="340"/>
                  </a:cubicBezTo>
                  <a:cubicBezTo>
                    <a:pt x="21" y="342"/>
                    <a:pt x="20" y="344"/>
                    <a:pt x="18" y="345"/>
                  </a:cubicBezTo>
                  <a:cubicBezTo>
                    <a:pt x="17" y="345"/>
                    <a:pt x="17" y="345"/>
                    <a:pt x="17" y="345"/>
                  </a:cubicBezTo>
                  <a:close/>
                  <a:moveTo>
                    <a:pt x="512" y="330"/>
                  </a:moveTo>
                  <a:cubicBezTo>
                    <a:pt x="512" y="330"/>
                    <a:pt x="512" y="330"/>
                    <a:pt x="511" y="330"/>
                  </a:cubicBezTo>
                  <a:cubicBezTo>
                    <a:pt x="509" y="329"/>
                    <a:pt x="508" y="327"/>
                    <a:pt x="508" y="325"/>
                  </a:cubicBezTo>
                  <a:cubicBezTo>
                    <a:pt x="510" y="318"/>
                    <a:pt x="512" y="311"/>
                    <a:pt x="513" y="304"/>
                  </a:cubicBezTo>
                  <a:cubicBezTo>
                    <a:pt x="513" y="302"/>
                    <a:pt x="515" y="301"/>
                    <a:pt x="517" y="301"/>
                  </a:cubicBezTo>
                  <a:cubicBezTo>
                    <a:pt x="520" y="302"/>
                    <a:pt x="521" y="304"/>
                    <a:pt x="521" y="306"/>
                  </a:cubicBezTo>
                  <a:cubicBezTo>
                    <a:pt x="520" y="313"/>
                    <a:pt x="518" y="320"/>
                    <a:pt x="516" y="327"/>
                  </a:cubicBezTo>
                  <a:cubicBezTo>
                    <a:pt x="516" y="329"/>
                    <a:pt x="514" y="330"/>
                    <a:pt x="512" y="330"/>
                  </a:cubicBezTo>
                  <a:close/>
                  <a:moveTo>
                    <a:pt x="7" y="303"/>
                  </a:moveTo>
                  <a:cubicBezTo>
                    <a:pt x="5" y="303"/>
                    <a:pt x="3" y="302"/>
                    <a:pt x="3" y="300"/>
                  </a:cubicBezTo>
                  <a:cubicBezTo>
                    <a:pt x="2" y="292"/>
                    <a:pt x="1" y="285"/>
                    <a:pt x="1" y="278"/>
                  </a:cubicBezTo>
                  <a:cubicBezTo>
                    <a:pt x="1" y="276"/>
                    <a:pt x="2" y="274"/>
                    <a:pt x="5" y="274"/>
                  </a:cubicBezTo>
                  <a:cubicBezTo>
                    <a:pt x="7" y="274"/>
                    <a:pt x="9" y="275"/>
                    <a:pt x="9" y="277"/>
                  </a:cubicBezTo>
                  <a:cubicBezTo>
                    <a:pt x="9" y="284"/>
                    <a:pt x="10" y="292"/>
                    <a:pt x="11" y="298"/>
                  </a:cubicBezTo>
                  <a:cubicBezTo>
                    <a:pt x="11" y="301"/>
                    <a:pt x="10" y="303"/>
                    <a:pt x="7" y="303"/>
                  </a:cubicBezTo>
                  <a:cubicBezTo>
                    <a:pt x="7" y="303"/>
                    <a:pt x="7" y="303"/>
                    <a:pt x="7" y="303"/>
                  </a:cubicBezTo>
                  <a:close/>
                  <a:moveTo>
                    <a:pt x="519" y="288"/>
                  </a:moveTo>
                  <a:cubicBezTo>
                    <a:pt x="519" y="288"/>
                    <a:pt x="519" y="288"/>
                    <a:pt x="519" y="288"/>
                  </a:cubicBezTo>
                  <a:cubicBezTo>
                    <a:pt x="517" y="288"/>
                    <a:pt x="515" y="286"/>
                    <a:pt x="515" y="283"/>
                  </a:cubicBezTo>
                  <a:cubicBezTo>
                    <a:pt x="516" y="276"/>
                    <a:pt x="516" y="269"/>
                    <a:pt x="516" y="262"/>
                  </a:cubicBezTo>
                  <a:cubicBezTo>
                    <a:pt x="516" y="260"/>
                    <a:pt x="518" y="258"/>
                    <a:pt x="520" y="258"/>
                  </a:cubicBezTo>
                  <a:cubicBezTo>
                    <a:pt x="523" y="258"/>
                    <a:pt x="524" y="260"/>
                    <a:pt x="524" y="262"/>
                  </a:cubicBezTo>
                  <a:cubicBezTo>
                    <a:pt x="524" y="270"/>
                    <a:pt x="524" y="277"/>
                    <a:pt x="523" y="284"/>
                  </a:cubicBezTo>
                  <a:cubicBezTo>
                    <a:pt x="523" y="286"/>
                    <a:pt x="522" y="288"/>
                    <a:pt x="519" y="288"/>
                  </a:cubicBezTo>
                  <a:close/>
                  <a:moveTo>
                    <a:pt x="4" y="260"/>
                  </a:moveTo>
                  <a:cubicBezTo>
                    <a:pt x="4" y="260"/>
                    <a:pt x="4" y="260"/>
                    <a:pt x="4" y="260"/>
                  </a:cubicBezTo>
                  <a:cubicBezTo>
                    <a:pt x="2" y="260"/>
                    <a:pt x="0" y="258"/>
                    <a:pt x="0" y="256"/>
                  </a:cubicBezTo>
                  <a:cubicBezTo>
                    <a:pt x="1" y="249"/>
                    <a:pt x="1" y="242"/>
                    <a:pt x="2" y="234"/>
                  </a:cubicBezTo>
                  <a:cubicBezTo>
                    <a:pt x="2" y="232"/>
                    <a:pt x="4" y="231"/>
                    <a:pt x="6" y="231"/>
                  </a:cubicBezTo>
                  <a:cubicBezTo>
                    <a:pt x="8" y="231"/>
                    <a:pt x="10" y="233"/>
                    <a:pt x="10" y="235"/>
                  </a:cubicBezTo>
                  <a:cubicBezTo>
                    <a:pt x="9" y="242"/>
                    <a:pt x="9" y="249"/>
                    <a:pt x="8" y="256"/>
                  </a:cubicBezTo>
                  <a:cubicBezTo>
                    <a:pt x="8" y="258"/>
                    <a:pt x="7" y="260"/>
                    <a:pt x="4" y="260"/>
                  </a:cubicBezTo>
                  <a:close/>
                  <a:moveTo>
                    <a:pt x="520" y="257"/>
                  </a:moveTo>
                  <a:cubicBezTo>
                    <a:pt x="518" y="257"/>
                    <a:pt x="516" y="255"/>
                    <a:pt x="516" y="253"/>
                  </a:cubicBezTo>
                  <a:cubicBezTo>
                    <a:pt x="516" y="246"/>
                    <a:pt x="515" y="239"/>
                    <a:pt x="515" y="232"/>
                  </a:cubicBezTo>
                  <a:cubicBezTo>
                    <a:pt x="514" y="230"/>
                    <a:pt x="516" y="228"/>
                    <a:pt x="518" y="228"/>
                  </a:cubicBezTo>
                  <a:cubicBezTo>
                    <a:pt x="520" y="227"/>
                    <a:pt x="522" y="229"/>
                    <a:pt x="522" y="231"/>
                  </a:cubicBezTo>
                  <a:cubicBezTo>
                    <a:pt x="523" y="238"/>
                    <a:pt x="524" y="246"/>
                    <a:pt x="524" y="253"/>
                  </a:cubicBezTo>
                  <a:cubicBezTo>
                    <a:pt x="524" y="255"/>
                    <a:pt x="523" y="257"/>
                    <a:pt x="520" y="257"/>
                  </a:cubicBezTo>
                  <a:cubicBezTo>
                    <a:pt x="520" y="257"/>
                    <a:pt x="520" y="257"/>
                    <a:pt x="520" y="257"/>
                  </a:cubicBezTo>
                  <a:close/>
                  <a:moveTo>
                    <a:pt x="9" y="218"/>
                  </a:moveTo>
                  <a:cubicBezTo>
                    <a:pt x="9" y="218"/>
                    <a:pt x="8" y="217"/>
                    <a:pt x="8" y="217"/>
                  </a:cubicBezTo>
                  <a:cubicBezTo>
                    <a:pt x="6" y="217"/>
                    <a:pt x="5" y="215"/>
                    <a:pt x="5" y="213"/>
                  </a:cubicBezTo>
                  <a:cubicBezTo>
                    <a:pt x="6" y="206"/>
                    <a:pt x="8" y="198"/>
                    <a:pt x="10" y="192"/>
                  </a:cubicBezTo>
                  <a:cubicBezTo>
                    <a:pt x="11" y="189"/>
                    <a:pt x="13" y="188"/>
                    <a:pt x="15" y="189"/>
                  </a:cubicBezTo>
                  <a:cubicBezTo>
                    <a:pt x="17" y="189"/>
                    <a:pt x="18" y="192"/>
                    <a:pt x="18" y="194"/>
                  </a:cubicBezTo>
                  <a:cubicBezTo>
                    <a:pt x="16" y="200"/>
                    <a:pt x="14" y="207"/>
                    <a:pt x="13" y="214"/>
                  </a:cubicBezTo>
                  <a:cubicBezTo>
                    <a:pt x="12" y="216"/>
                    <a:pt x="11" y="218"/>
                    <a:pt x="9" y="218"/>
                  </a:cubicBezTo>
                  <a:close/>
                  <a:moveTo>
                    <a:pt x="515" y="214"/>
                  </a:moveTo>
                  <a:cubicBezTo>
                    <a:pt x="513" y="214"/>
                    <a:pt x="512" y="213"/>
                    <a:pt x="511" y="211"/>
                  </a:cubicBezTo>
                  <a:cubicBezTo>
                    <a:pt x="510" y="204"/>
                    <a:pt x="508" y="197"/>
                    <a:pt x="506" y="191"/>
                  </a:cubicBezTo>
                  <a:cubicBezTo>
                    <a:pt x="505" y="189"/>
                    <a:pt x="507" y="186"/>
                    <a:pt x="509" y="186"/>
                  </a:cubicBezTo>
                  <a:cubicBezTo>
                    <a:pt x="511" y="185"/>
                    <a:pt x="513" y="186"/>
                    <a:pt x="514" y="188"/>
                  </a:cubicBezTo>
                  <a:cubicBezTo>
                    <a:pt x="516" y="195"/>
                    <a:pt x="518" y="203"/>
                    <a:pt x="519" y="210"/>
                  </a:cubicBezTo>
                  <a:cubicBezTo>
                    <a:pt x="519" y="212"/>
                    <a:pt x="518" y="214"/>
                    <a:pt x="516" y="214"/>
                  </a:cubicBezTo>
                  <a:cubicBezTo>
                    <a:pt x="516" y="214"/>
                    <a:pt x="515" y="214"/>
                    <a:pt x="515" y="214"/>
                  </a:cubicBezTo>
                  <a:close/>
                  <a:moveTo>
                    <a:pt x="21" y="176"/>
                  </a:moveTo>
                  <a:cubicBezTo>
                    <a:pt x="20" y="176"/>
                    <a:pt x="20" y="176"/>
                    <a:pt x="19" y="176"/>
                  </a:cubicBezTo>
                  <a:cubicBezTo>
                    <a:pt x="17" y="175"/>
                    <a:pt x="16" y="173"/>
                    <a:pt x="17" y="171"/>
                  </a:cubicBezTo>
                  <a:cubicBezTo>
                    <a:pt x="19" y="164"/>
                    <a:pt x="22" y="157"/>
                    <a:pt x="25" y="151"/>
                  </a:cubicBezTo>
                  <a:cubicBezTo>
                    <a:pt x="26" y="149"/>
                    <a:pt x="29" y="148"/>
                    <a:pt x="31" y="149"/>
                  </a:cubicBezTo>
                  <a:cubicBezTo>
                    <a:pt x="33" y="150"/>
                    <a:pt x="33" y="152"/>
                    <a:pt x="32" y="154"/>
                  </a:cubicBezTo>
                  <a:cubicBezTo>
                    <a:pt x="29" y="160"/>
                    <a:pt x="27" y="167"/>
                    <a:pt x="24" y="174"/>
                  </a:cubicBezTo>
                  <a:cubicBezTo>
                    <a:pt x="24" y="175"/>
                    <a:pt x="22" y="176"/>
                    <a:pt x="21" y="176"/>
                  </a:cubicBezTo>
                  <a:close/>
                  <a:moveTo>
                    <a:pt x="503" y="173"/>
                  </a:moveTo>
                  <a:cubicBezTo>
                    <a:pt x="501" y="173"/>
                    <a:pt x="500" y="172"/>
                    <a:pt x="499" y="171"/>
                  </a:cubicBezTo>
                  <a:cubicBezTo>
                    <a:pt x="497" y="164"/>
                    <a:pt x="494" y="158"/>
                    <a:pt x="491" y="151"/>
                  </a:cubicBezTo>
                  <a:cubicBezTo>
                    <a:pt x="490" y="149"/>
                    <a:pt x="491" y="147"/>
                    <a:pt x="493" y="146"/>
                  </a:cubicBezTo>
                  <a:cubicBezTo>
                    <a:pt x="495" y="145"/>
                    <a:pt x="497" y="146"/>
                    <a:pt x="498" y="148"/>
                  </a:cubicBezTo>
                  <a:cubicBezTo>
                    <a:pt x="501" y="154"/>
                    <a:pt x="504" y="161"/>
                    <a:pt x="507" y="168"/>
                  </a:cubicBezTo>
                  <a:cubicBezTo>
                    <a:pt x="508" y="170"/>
                    <a:pt x="507" y="172"/>
                    <a:pt x="504" y="173"/>
                  </a:cubicBezTo>
                  <a:cubicBezTo>
                    <a:pt x="504" y="173"/>
                    <a:pt x="504" y="173"/>
                    <a:pt x="503" y="173"/>
                  </a:cubicBezTo>
                  <a:close/>
                  <a:moveTo>
                    <a:pt x="39" y="137"/>
                  </a:moveTo>
                  <a:cubicBezTo>
                    <a:pt x="38" y="137"/>
                    <a:pt x="37" y="137"/>
                    <a:pt x="37" y="137"/>
                  </a:cubicBezTo>
                  <a:cubicBezTo>
                    <a:pt x="35" y="136"/>
                    <a:pt x="34" y="133"/>
                    <a:pt x="35" y="131"/>
                  </a:cubicBezTo>
                  <a:cubicBezTo>
                    <a:pt x="39" y="125"/>
                    <a:pt x="43" y="119"/>
                    <a:pt x="47" y="113"/>
                  </a:cubicBezTo>
                  <a:cubicBezTo>
                    <a:pt x="48" y="111"/>
                    <a:pt x="51" y="111"/>
                    <a:pt x="53" y="112"/>
                  </a:cubicBezTo>
                  <a:cubicBezTo>
                    <a:pt x="54" y="113"/>
                    <a:pt x="55" y="116"/>
                    <a:pt x="54" y="117"/>
                  </a:cubicBezTo>
                  <a:cubicBezTo>
                    <a:pt x="50" y="123"/>
                    <a:pt x="46" y="129"/>
                    <a:pt x="42" y="135"/>
                  </a:cubicBezTo>
                  <a:cubicBezTo>
                    <a:pt x="42" y="137"/>
                    <a:pt x="40" y="137"/>
                    <a:pt x="39" y="137"/>
                  </a:cubicBezTo>
                  <a:close/>
                  <a:moveTo>
                    <a:pt x="484" y="135"/>
                  </a:moveTo>
                  <a:cubicBezTo>
                    <a:pt x="483" y="135"/>
                    <a:pt x="482" y="134"/>
                    <a:pt x="481" y="133"/>
                  </a:cubicBezTo>
                  <a:cubicBezTo>
                    <a:pt x="477" y="127"/>
                    <a:pt x="473" y="121"/>
                    <a:pt x="469" y="115"/>
                  </a:cubicBezTo>
                  <a:cubicBezTo>
                    <a:pt x="468" y="113"/>
                    <a:pt x="468" y="111"/>
                    <a:pt x="470" y="109"/>
                  </a:cubicBezTo>
                  <a:cubicBezTo>
                    <a:pt x="472" y="108"/>
                    <a:pt x="474" y="109"/>
                    <a:pt x="476" y="110"/>
                  </a:cubicBezTo>
                  <a:cubicBezTo>
                    <a:pt x="480" y="116"/>
                    <a:pt x="484" y="122"/>
                    <a:pt x="488" y="129"/>
                  </a:cubicBezTo>
                  <a:cubicBezTo>
                    <a:pt x="489" y="131"/>
                    <a:pt x="488" y="133"/>
                    <a:pt x="486" y="134"/>
                  </a:cubicBezTo>
                  <a:cubicBezTo>
                    <a:pt x="486" y="134"/>
                    <a:pt x="485" y="135"/>
                    <a:pt x="484" y="135"/>
                  </a:cubicBezTo>
                  <a:close/>
                  <a:moveTo>
                    <a:pt x="63" y="102"/>
                  </a:moveTo>
                  <a:cubicBezTo>
                    <a:pt x="62" y="102"/>
                    <a:pt x="62" y="102"/>
                    <a:pt x="61" y="101"/>
                  </a:cubicBezTo>
                  <a:cubicBezTo>
                    <a:pt x="59" y="100"/>
                    <a:pt x="59" y="97"/>
                    <a:pt x="60" y="95"/>
                  </a:cubicBezTo>
                  <a:cubicBezTo>
                    <a:pt x="65" y="90"/>
                    <a:pt x="70" y="84"/>
                    <a:pt x="75" y="79"/>
                  </a:cubicBezTo>
                  <a:cubicBezTo>
                    <a:pt x="76" y="78"/>
                    <a:pt x="79" y="78"/>
                    <a:pt x="81" y="79"/>
                  </a:cubicBezTo>
                  <a:cubicBezTo>
                    <a:pt x="82" y="81"/>
                    <a:pt x="82" y="83"/>
                    <a:pt x="81" y="85"/>
                  </a:cubicBezTo>
                  <a:cubicBezTo>
                    <a:pt x="76" y="90"/>
                    <a:pt x="71" y="95"/>
                    <a:pt x="66" y="101"/>
                  </a:cubicBezTo>
                  <a:cubicBezTo>
                    <a:pt x="66" y="102"/>
                    <a:pt x="65" y="102"/>
                    <a:pt x="63" y="102"/>
                  </a:cubicBezTo>
                  <a:close/>
                  <a:moveTo>
                    <a:pt x="459" y="100"/>
                  </a:moveTo>
                  <a:cubicBezTo>
                    <a:pt x="458" y="100"/>
                    <a:pt x="457" y="99"/>
                    <a:pt x="456" y="98"/>
                  </a:cubicBezTo>
                  <a:cubicBezTo>
                    <a:pt x="452" y="93"/>
                    <a:pt x="447" y="88"/>
                    <a:pt x="442" y="83"/>
                  </a:cubicBezTo>
                  <a:cubicBezTo>
                    <a:pt x="440" y="81"/>
                    <a:pt x="440" y="79"/>
                    <a:pt x="442" y="77"/>
                  </a:cubicBezTo>
                  <a:cubicBezTo>
                    <a:pt x="443" y="75"/>
                    <a:pt x="446" y="75"/>
                    <a:pt x="448" y="77"/>
                  </a:cubicBezTo>
                  <a:cubicBezTo>
                    <a:pt x="453" y="82"/>
                    <a:pt x="458" y="88"/>
                    <a:pt x="462" y="93"/>
                  </a:cubicBezTo>
                  <a:cubicBezTo>
                    <a:pt x="464" y="95"/>
                    <a:pt x="464" y="97"/>
                    <a:pt x="462" y="99"/>
                  </a:cubicBezTo>
                  <a:cubicBezTo>
                    <a:pt x="461" y="99"/>
                    <a:pt x="460" y="100"/>
                    <a:pt x="459" y="100"/>
                  </a:cubicBezTo>
                  <a:close/>
                  <a:moveTo>
                    <a:pt x="93" y="71"/>
                  </a:moveTo>
                  <a:cubicBezTo>
                    <a:pt x="92" y="71"/>
                    <a:pt x="91" y="71"/>
                    <a:pt x="90" y="70"/>
                  </a:cubicBezTo>
                  <a:cubicBezTo>
                    <a:pt x="89" y="68"/>
                    <a:pt x="89" y="66"/>
                    <a:pt x="91" y="64"/>
                  </a:cubicBezTo>
                  <a:cubicBezTo>
                    <a:pt x="96" y="60"/>
                    <a:pt x="102" y="55"/>
                    <a:pt x="108" y="51"/>
                  </a:cubicBezTo>
                  <a:cubicBezTo>
                    <a:pt x="110" y="49"/>
                    <a:pt x="112" y="50"/>
                    <a:pt x="113" y="52"/>
                  </a:cubicBezTo>
                  <a:cubicBezTo>
                    <a:pt x="115" y="53"/>
                    <a:pt x="114" y="56"/>
                    <a:pt x="113" y="57"/>
                  </a:cubicBezTo>
                  <a:cubicBezTo>
                    <a:pt x="107" y="61"/>
                    <a:pt x="101" y="66"/>
                    <a:pt x="96" y="70"/>
                  </a:cubicBezTo>
                  <a:cubicBezTo>
                    <a:pt x="95" y="71"/>
                    <a:pt x="94" y="71"/>
                    <a:pt x="93" y="71"/>
                  </a:cubicBezTo>
                  <a:close/>
                  <a:moveTo>
                    <a:pt x="429" y="69"/>
                  </a:moveTo>
                  <a:cubicBezTo>
                    <a:pt x="428" y="69"/>
                    <a:pt x="427" y="69"/>
                    <a:pt x="426" y="68"/>
                  </a:cubicBezTo>
                  <a:cubicBezTo>
                    <a:pt x="421" y="64"/>
                    <a:pt x="415" y="59"/>
                    <a:pt x="410" y="55"/>
                  </a:cubicBezTo>
                  <a:cubicBezTo>
                    <a:pt x="408" y="54"/>
                    <a:pt x="407" y="52"/>
                    <a:pt x="409" y="50"/>
                  </a:cubicBezTo>
                  <a:cubicBezTo>
                    <a:pt x="410" y="48"/>
                    <a:pt x="413" y="48"/>
                    <a:pt x="414" y="49"/>
                  </a:cubicBezTo>
                  <a:cubicBezTo>
                    <a:pt x="420" y="53"/>
                    <a:pt x="426" y="58"/>
                    <a:pt x="432" y="62"/>
                  </a:cubicBezTo>
                  <a:cubicBezTo>
                    <a:pt x="433" y="64"/>
                    <a:pt x="433" y="66"/>
                    <a:pt x="432" y="68"/>
                  </a:cubicBezTo>
                  <a:cubicBezTo>
                    <a:pt x="431" y="69"/>
                    <a:pt x="430" y="69"/>
                    <a:pt x="429" y="69"/>
                  </a:cubicBezTo>
                  <a:close/>
                  <a:moveTo>
                    <a:pt x="128" y="46"/>
                  </a:moveTo>
                  <a:cubicBezTo>
                    <a:pt x="127" y="46"/>
                    <a:pt x="125" y="45"/>
                    <a:pt x="125" y="44"/>
                  </a:cubicBezTo>
                  <a:cubicBezTo>
                    <a:pt x="123" y="42"/>
                    <a:pt x="124" y="40"/>
                    <a:pt x="126" y="39"/>
                  </a:cubicBezTo>
                  <a:cubicBezTo>
                    <a:pt x="132" y="35"/>
                    <a:pt x="139" y="31"/>
                    <a:pt x="145" y="28"/>
                  </a:cubicBezTo>
                  <a:cubicBezTo>
                    <a:pt x="147" y="27"/>
                    <a:pt x="149" y="28"/>
                    <a:pt x="150" y="30"/>
                  </a:cubicBezTo>
                  <a:cubicBezTo>
                    <a:pt x="151" y="32"/>
                    <a:pt x="151" y="34"/>
                    <a:pt x="149" y="35"/>
                  </a:cubicBezTo>
                  <a:cubicBezTo>
                    <a:pt x="142" y="38"/>
                    <a:pt x="136" y="42"/>
                    <a:pt x="130" y="45"/>
                  </a:cubicBezTo>
                  <a:cubicBezTo>
                    <a:pt x="129" y="46"/>
                    <a:pt x="129" y="46"/>
                    <a:pt x="128" y="46"/>
                  </a:cubicBezTo>
                  <a:close/>
                  <a:moveTo>
                    <a:pt x="394" y="44"/>
                  </a:moveTo>
                  <a:cubicBezTo>
                    <a:pt x="393" y="44"/>
                    <a:pt x="393" y="44"/>
                    <a:pt x="392" y="44"/>
                  </a:cubicBezTo>
                  <a:cubicBezTo>
                    <a:pt x="386" y="40"/>
                    <a:pt x="380" y="37"/>
                    <a:pt x="373" y="34"/>
                  </a:cubicBezTo>
                  <a:cubicBezTo>
                    <a:pt x="371" y="33"/>
                    <a:pt x="370" y="30"/>
                    <a:pt x="371" y="28"/>
                  </a:cubicBezTo>
                  <a:cubicBezTo>
                    <a:pt x="372" y="26"/>
                    <a:pt x="375" y="26"/>
                    <a:pt x="377" y="27"/>
                  </a:cubicBezTo>
                  <a:cubicBezTo>
                    <a:pt x="383" y="30"/>
                    <a:pt x="390" y="33"/>
                    <a:pt x="396" y="37"/>
                  </a:cubicBezTo>
                  <a:cubicBezTo>
                    <a:pt x="398" y="38"/>
                    <a:pt x="399" y="41"/>
                    <a:pt x="397" y="42"/>
                  </a:cubicBezTo>
                  <a:cubicBezTo>
                    <a:pt x="397" y="44"/>
                    <a:pt x="395" y="44"/>
                    <a:pt x="394" y="44"/>
                  </a:cubicBezTo>
                  <a:close/>
                  <a:moveTo>
                    <a:pt x="166" y="27"/>
                  </a:moveTo>
                  <a:cubicBezTo>
                    <a:pt x="165" y="27"/>
                    <a:pt x="163" y="26"/>
                    <a:pt x="163" y="24"/>
                  </a:cubicBezTo>
                  <a:cubicBezTo>
                    <a:pt x="162" y="22"/>
                    <a:pt x="163" y="20"/>
                    <a:pt x="165" y="19"/>
                  </a:cubicBezTo>
                  <a:cubicBezTo>
                    <a:pt x="172" y="16"/>
                    <a:pt x="179" y="14"/>
                    <a:pt x="185" y="12"/>
                  </a:cubicBezTo>
                  <a:cubicBezTo>
                    <a:pt x="188" y="11"/>
                    <a:pt x="190" y="12"/>
                    <a:pt x="190" y="14"/>
                  </a:cubicBezTo>
                  <a:cubicBezTo>
                    <a:pt x="191" y="17"/>
                    <a:pt x="190" y="19"/>
                    <a:pt x="188" y="19"/>
                  </a:cubicBezTo>
                  <a:cubicBezTo>
                    <a:pt x="181" y="21"/>
                    <a:pt x="174" y="24"/>
                    <a:pt x="168" y="26"/>
                  </a:cubicBezTo>
                  <a:cubicBezTo>
                    <a:pt x="167" y="27"/>
                    <a:pt x="167" y="27"/>
                    <a:pt x="166" y="27"/>
                  </a:cubicBezTo>
                  <a:close/>
                  <a:moveTo>
                    <a:pt x="355" y="26"/>
                  </a:moveTo>
                  <a:cubicBezTo>
                    <a:pt x="355" y="26"/>
                    <a:pt x="354" y="26"/>
                    <a:pt x="354" y="25"/>
                  </a:cubicBezTo>
                  <a:cubicBezTo>
                    <a:pt x="347" y="23"/>
                    <a:pt x="341" y="21"/>
                    <a:pt x="334" y="19"/>
                  </a:cubicBezTo>
                  <a:cubicBezTo>
                    <a:pt x="332" y="18"/>
                    <a:pt x="331" y="16"/>
                    <a:pt x="331" y="14"/>
                  </a:cubicBezTo>
                  <a:cubicBezTo>
                    <a:pt x="332" y="11"/>
                    <a:pt x="334" y="10"/>
                    <a:pt x="336" y="11"/>
                  </a:cubicBezTo>
                  <a:cubicBezTo>
                    <a:pt x="343" y="13"/>
                    <a:pt x="350" y="15"/>
                    <a:pt x="357" y="18"/>
                  </a:cubicBezTo>
                  <a:cubicBezTo>
                    <a:pt x="359" y="19"/>
                    <a:pt x="360" y="21"/>
                    <a:pt x="359" y="23"/>
                  </a:cubicBezTo>
                  <a:cubicBezTo>
                    <a:pt x="358" y="25"/>
                    <a:pt x="357" y="26"/>
                    <a:pt x="355" y="26"/>
                  </a:cubicBezTo>
                  <a:close/>
                  <a:moveTo>
                    <a:pt x="207" y="14"/>
                  </a:moveTo>
                  <a:cubicBezTo>
                    <a:pt x="206" y="14"/>
                    <a:pt x="204" y="13"/>
                    <a:pt x="204" y="11"/>
                  </a:cubicBezTo>
                  <a:cubicBezTo>
                    <a:pt x="203" y="9"/>
                    <a:pt x="204" y="7"/>
                    <a:pt x="207" y="6"/>
                  </a:cubicBezTo>
                  <a:cubicBezTo>
                    <a:pt x="214" y="5"/>
                    <a:pt x="221" y="3"/>
                    <a:pt x="228" y="3"/>
                  </a:cubicBezTo>
                  <a:cubicBezTo>
                    <a:pt x="230" y="2"/>
                    <a:pt x="232" y="4"/>
                    <a:pt x="233" y="6"/>
                  </a:cubicBezTo>
                  <a:cubicBezTo>
                    <a:pt x="233" y="8"/>
                    <a:pt x="231" y="10"/>
                    <a:pt x="229" y="10"/>
                  </a:cubicBezTo>
                  <a:cubicBezTo>
                    <a:pt x="222" y="11"/>
                    <a:pt x="215" y="13"/>
                    <a:pt x="208" y="14"/>
                  </a:cubicBezTo>
                  <a:cubicBezTo>
                    <a:pt x="208" y="14"/>
                    <a:pt x="208" y="14"/>
                    <a:pt x="207" y="14"/>
                  </a:cubicBezTo>
                  <a:close/>
                  <a:moveTo>
                    <a:pt x="314" y="14"/>
                  </a:moveTo>
                  <a:cubicBezTo>
                    <a:pt x="314" y="14"/>
                    <a:pt x="314" y="13"/>
                    <a:pt x="313" y="13"/>
                  </a:cubicBezTo>
                  <a:cubicBezTo>
                    <a:pt x="306" y="12"/>
                    <a:pt x="299" y="11"/>
                    <a:pt x="292" y="10"/>
                  </a:cubicBezTo>
                  <a:cubicBezTo>
                    <a:pt x="290" y="10"/>
                    <a:pt x="289" y="8"/>
                    <a:pt x="289" y="6"/>
                  </a:cubicBezTo>
                  <a:cubicBezTo>
                    <a:pt x="289" y="3"/>
                    <a:pt x="291" y="2"/>
                    <a:pt x="293" y="2"/>
                  </a:cubicBezTo>
                  <a:cubicBezTo>
                    <a:pt x="301" y="3"/>
                    <a:pt x="308" y="4"/>
                    <a:pt x="315" y="6"/>
                  </a:cubicBezTo>
                  <a:cubicBezTo>
                    <a:pt x="317" y="6"/>
                    <a:pt x="319" y="8"/>
                    <a:pt x="318" y="10"/>
                  </a:cubicBezTo>
                  <a:cubicBezTo>
                    <a:pt x="318" y="12"/>
                    <a:pt x="316" y="14"/>
                    <a:pt x="314" y="14"/>
                  </a:cubicBezTo>
                  <a:close/>
                  <a:moveTo>
                    <a:pt x="250" y="9"/>
                  </a:moveTo>
                  <a:cubicBezTo>
                    <a:pt x="248" y="9"/>
                    <a:pt x="246" y="7"/>
                    <a:pt x="246" y="5"/>
                  </a:cubicBezTo>
                  <a:cubicBezTo>
                    <a:pt x="246" y="3"/>
                    <a:pt x="248" y="1"/>
                    <a:pt x="250" y="1"/>
                  </a:cubicBezTo>
                  <a:cubicBezTo>
                    <a:pt x="257" y="0"/>
                    <a:pt x="264" y="0"/>
                    <a:pt x="272" y="0"/>
                  </a:cubicBezTo>
                  <a:cubicBezTo>
                    <a:pt x="274" y="1"/>
                    <a:pt x="276" y="2"/>
                    <a:pt x="276" y="5"/>
                  </a:cubicBezTo>
                  <a:cubicBezTo>
                    <a:pt x="275" y="7"/>
                    <a:pt x="274" y="9"/>
                    <a:pt x="271" y="8"/>
                  </a:cubicBezTo>
                  <a:cubicBezTo>
                    <a:pt x="264" y="8"/>
                    <a:pt x="257" y="8"/>
                    <a:pt x="250" y="9"/>
                  </a:cubicBezTo>
                  <a:cubicBezTo>
                    <a:pt x="250" y="9"/>
                    <a:pt x="250" y="9"/>
                    <a:pt x="250" y="9"/>
                  </a:cubicBezTo>
                  <a:close/>
                </a:path>
              </a:pathLst>
            </a:custGeom>
            <a:solidFill>
              <a:srgbClr val="D55143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39" name="Group 38">
              <a:extLst>
                <a:ext uri="{FF2B5EF4-FFF2-40B4-BE49-F238E27FC236}">
                  <a16:creationId xmlns:a16="http://schemas.microsoft.com/office/drawing/2014/main" id="{4D0D2F57-BBF6-4909-9086-0F097B852A50}"/>
                </a:ext>
              </a:extLst>
            </p:cNvPr>
            <p:cNvGrpSpPr/>
            <p:nvPr/>
          </p:nvGrpSpPr>
          <p:grpSpPr>
            <a:xfrm flipH="1" flipV="1">
              <a:off x="4320877" y="4182585"/>
              <a:ext cx="983403" cy="1135792"/>
              <a:chOff x="7119867" y="4182585"/>
              <a:chExt cx="983403" cy="1135792"/>
            </a:xfrm>
          </p:grpSpPr>
          <p:sp>
            <p:nvSpPr>
              <p:cNvPr id="103" name="Freeform 557">
                <a:extLst>
                  <a:ext uri="{FF2B5EF4-FFF2-40B4-BE49-F238E27FC236}">
                    <a16:creationId xmlns:a16="http://schemas.microsoft.com/office/drawing/2014/main" id="{1089CC1B-C3D5-4AF5-B40A-490A3533615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 flipV="1">
                <a:off x="7171665" y="4182585"/>
                <a:ext cx="931605" cy="1075737"/>
              </a:xfrm>
              <a:custGeom>
                <a:avLst/>
                <a:gdLst>
                  <a:gd name="T0" fmla="*/ 1241 w 1241"/>
                  <a:gd name="T1" fmla="*/ 359 h 1433"/>
                  <a:gd name="T2" fmla="*/ 1241 w 1241"/>
                  <a:gd name="T3" fmla="*/ 1076 h 1433"/>
                  <a:gd name="T4" fmla="*/ 1114 w 1241"/>
                  <a:gd name="T5" fmla="*/ 1149 h 1433"/>
                  <a:gd name="T6" fmla="*/ 619 w 1241"/>
                  <a:gd name="T7" fmla="*/ 1433 h 1433"/>
                  <a:gd name="T8" fmla="*/ 135 w 1241"/>
                  <a:gd name="T9" fmla="*/ 1152 h 1433"/>
                  <a:gd name="T10" fmla="*/ 0 w 1241"/>
                  <a:gd name="T11" fmla="*/ 1076 h 1433"/>
                  <a:gd name="T12" fmla="*/ 0 w 1241"/>
                  <a:gd name="T13" fmla="*/ 359 h 1433"/>
                  <a:gd name="T14" fmla="*/ 619 w 1241"/>
                  <a:gd name="T15" fmla="*/ 0 h 1433"/>
                  <a:gd name="T16" fmla="*/ 1241 w 1241"/>
                  <a:gd name="T17" fmla="*/ 359 h 14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41" h="1433">
                    <a:moveTo>
                      <a:pt x="1241" y="359"/>
                    </a:moveTo>
                    <a:lnTo>
                      <a:pt x="1241" y="1076"/>
                    </a:lnTo>
                    <a:lnTo>
                      <a:pt x="1114" y="1149"/>
                    </a:lnTo>
                    <a:lnTo>
                      <a:pt x="619" y="1433"/>
                    </a:lnTo>
                    <a:lnTo>
                      <a:pt x="135" y="1152"/>
                    </a:lnTo>
                    <a:lnTo>
                      <a:pt x="0" y="1076"/>
                    </a:lnTo>
                    <a:lnTo>
                      <a:pt x="0" y="359"/>
                    </a:lnTo>
                    <a:lnTo>
                      <a:pt x="619" y="0"/>
                    </a:lnTo>
                    <a:lnTo>
                      <a:pt x="1241" y="359"/>
                    </a:ln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04" name="Freeform 558">
                <a:extLst>
                  <a:ext uri="{FF2B5EF4-FFF2-40B4-BE49-F238E27FC236}">
                    <a16:creationId xmlns:a16="http://schemas.microsoft.com/office/drawing/2014/main" id="{35AF6B34-92E4-44AF-BE5E-220D0F443C8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267002" y="4182585"/>
                <a:ext cx="734924" cy="464676"/>
              </a:xfrm>
              <a:custGeom>
                <a:avLst/>
                <a:gdLst>
                  <a:gd name="T0" fmla="*/ 402 w 414"/>
                  <a:gd name="T1" fmla="*/ 124 h 262"/>
                  <a:gd name="T2" fmla="*/ 277 w 414"/>
                  <a:gd name="T3" fmla="*/ 61 h 262"/>
                  <a:gd name="T4" fmla="*/ 275 w 414"/>
                  <a:gd name="T5" fmla="*/ 60 h 262"/>
                  <a:gd name="T6" fmla="*/ 274 w 414"/>
                  <a:gd name="T7" fmla="*/ 61 h 262"/>
                  <a:gd name="T8" fmla="*/ 262 w 414"/>
                  <a:gd name="T9" fmla="*/ 43 h 262"/>
                  <a:gd name="T10" fmla="*/ 254 w 414"/>
                  <a:gd name="T11" fmla="*/ 8 h 262"/>
                  <a:gd name="T12" fmla="*/ 254 w 414"/>
                  <a:gd name="T13" fmla="*/ 0 h 262"/>
                  <a:gd name="T14" fmla="*/ 160 w 414"/>
                  <a:gd name="T15" fmla="*/ 0 h 262"/>
                  <a:gd name="T16" fmla="*/ 160 w 414"/>
                  <a:gd name="T17" fmla="*/ 8 h 262"/>
                  <a:gd name="T18" fmla="*/ 153 w 414"/>
                  <a:gd name="T19" fmla="*/ 43 h 262"/>
                  <a:gd name="T20" fmla="*/ 140 w 414"/>
                  <a:gd name="T21" fmla="*/ 61 h 262"/>
                  <a:gd name="T22" fmla="*/ 139 w 414"/>
                  <a:gd name="T23" fmla="*/ 60 h 262"/>
                  <a:gd name="T24" fmla="*/ 138 w 414"/>
                  <a:gd name="T25" fmla="*/ 61 h 262"/>
                  <a:gd name="T26" fmla="*/ 12 w 414"/>
                  <a:gd name="T27" fmla="*/ 124 h 262"/>
                  <a:gd name="T28" fmla="*/ 0 w 414"/>
                  <a:gd name="T29" fmla="*/ 143 h 262"/>
                  <a:gd name="T30" fmla="*/ 205 w 414"/>
                  <a:gd name="T31" fmla="*/ 262 h 262"/>
                  <a:gd name="T32" fmla="*/ 414 w 414"/>
                  <a:gd name="T33" fmla="*/ 142 h 262"/>
                  <a:gd name="T34" fmla="*/ 402 w 414"/>
                  <a:gd name="T35" fmla="*/ 124 h 2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414" h="262">
                    <a:moveTo>
                      <a:pt x="402" y="124"/>
                    </a:moveTo>
                    <a:cubicBezTo>
                      <a:pt x="387" y="108"/>
                      <a:pt x="343" y="78"/>
                      <a:pt x="277" y="61"/>
                    </a:cubicBezTo>
                    <a:cubicBezTo>
                      <a:pt x="275" y="60"/>
                      <a:pt x="275" y="60"/>
                      <a:pt x="275" y="60"/>
                    </a:cubicBezTo>
                    <a:cubicBezTo>
                      <a:pt x="274" y="61"/>
                      <a:pt x="274" y="61"/>
                      <a:pt x="274" y="61"/>
                    </a:cubicBezTo>
                    <a:cubicBezTo>
                      <a:pt x="269" y="55"/>
                      <a:pt x="265" y="49"/>
                      <a:pt x="262" y="43"/>
                    </a:cubicBezTo>
                    <a:cubicBezTo>
                      <a:pt x="257" y="32"/>
                      <a:pt x="254" y="21"/>
                      <a:pt x="254" y="8"/>
                    </a:cubicBezTo>
                    <a:cubicBezTo>
                      <a:pt x="254" y="0"/>
                      <a:pt x="254" y="0"/>
                      <a:pt x="254" y="0"/>
                    </a:cubicBezTo>
                    <a:cubicBezTo>
                      <a:pt x="160" y="0"/>
                      <a:pt x="160" y="0"/>
                      <a:pt x="160" y="0"/>
                    </a:cubicBezTo>
                    <a:cubicBezTo>
                      <a:pt x="160" y="8"/>
                      <a:pt x="160" y="8"/>
                      <a:pt x="160" y="8"/>
                    </a:cubicBezTo>
                    <a:cubicBezTo>
                      <a:pt x="160" y="21"/>
                      <a:pt x="158" y="32"/>
                      <a:pt x="153" y="43"/>
                    </a:cubicBezTo>
                    <a:cubicBezTo>
                      <a:pt x="149" y="49"/>
                      <a:pt x="145" y="55"/>
                      <a:pt x="140" y="61"/>
                    </a:cubicBezTo>
                    <a:cubicBezTo>
                      <a:pt x="139" y="60"/>
                      <a:pt x="139" y="60"/>
                      <a:pt x="139" y="60"/>
                    </a:cubicBezTo>
                    <a:cubicBezTo>
                      <a:pt x="138" y="61"/>
                      <a:pt x="138" y="61"/>
                      <a:pt x="138" y="61"/>
                    </a:cubicBezTo>
                    <a:cubicBezTo>
                      <a:pt x="71" y="78"/>
                      <a:pt x="28" y="108"/>
                      <a:pt x="12" y="124"/>
                    </a:cubicBezTo>
                    <a:cubicBezTo>
                      <a:pt x="7" y="129"/>
                      <a:pt x="3" y="136"/>
                      <a:pt x="0" y="143"/>
                    </a:cubicBezTo>
                    <a:cubicBezTo>
                      <a:pt x="205" y="262"/>
                      <a:pt x="205" y="262"/>
                      <a:pt x="205" y="262"/>
                    </a:cubicBezTo>
                    <a:cubicBezTo>
                      <a:pt x="414" y="142"/>
                      <a:pt x="414" y="142"/>
                      <a:pt x="414" y="142"/>
                    </a:cubicBezTo>
                    <a:cubicBezTo>
                      <a:pt x="411" y="135"/>
                      <a:pt x="407" y="129"/>
                      <a:pt x="402" y="124"/>
                    </a:cubicBezTo>
                    <a:close/>
                  </a:path>
                </a:pathLst>
              </a:custGeom>
              <a:solidFill>
                <a:srgbClr val="DC6E62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05" name="Freeform 559">
                <a:extLst>
                  <a:ext uri="{FF2B5EF4-FFF2-40B4-BE49-F238E27FC236}">
                    <a16:creationId xmlns:a16="http://schemas.microsoft.com/office/drawing/2014/main" id="{330F220D-95E7-4612-B423-6BEA6F734B2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267002" y="4182585"/>
                <a:ext cx="734924" cy="358829"/>
              </a:xfrm>
              <a:custGeom>
                <a:avLst/>
                <a:gdLst>
                  <a:gd name="T0" fmla="*/ 402 w 414"/>
                  <a:gd name="T1" fmla="*/ 64 h 202"/>
                  <a:gd name="T2" fmla="*/ 277 w 414"/>
                  <a:gd name="T3" fmla="*/ 1 h 202"/>
                  <a:gd name="T4" fmla="*/ 275 w 414"/>
                  <a:gd name="T5" fmla="*/ 0 h 202"/>
                  <a:gd name="T6" fmla="*/ 205 w 414"/>
                  <a:gd name="T7" fmla="*/ 77 h 202"/>
                  <a:gd name="T8" fmla="*/ 139 w 414"/>
                  <a:gd name="T9" fmla="*/ 0 h 202"/>
                  <a:gd name="T10" fmla="*/ 138 w 414"/>
                  <a:gd name="T11" fmla="*/ 1 h 202"/>
                  <a:gd name="T12" fmla="*/ 12 w 414"/>
                  <a:gd name="T13" fmla="*/ 64 h 202"/>
                  <a:gd name="T14" fmla="*/ 0 w 414"/>
                  <a:gd name="T15" fmla="*/ 83 h 202"/>
                  <a:gd name="T16" fmla="*/ 205 w 414"/>
                  <a:gd name="T17" fmla="*/ 202 h 202"/>
                  <a:gd name="T18" fmla="*/ 414 w 414"/>
                  <a:gd name="T19" fmla="*/ 82 h 202"/>
                  <a:gd name="T20" fmla="*/ 402 w 414"/>
                  <a:gd name="T21" fmla="*/ 64 h 2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414" h="202">
                    <a:moveTo>
                      <a:pt x="402" y="64"/>
                    </a:moveTo>
                    <a:cubicBezTo>
                      <a:pt x="387" y="48"/>
                      <a:pt x="343" y="18"/>
                      <a:pt x="277" y="1"/>
                    </a:cubicBezTo>
                    <a:cubicBezTo>
                      <a:pt x="275" y="0"/>
                      <a:pt x="275" y="0"/>
                      <a:pt x="275" y="0"/>
                    </a:cubicBezTo>
                    <a:cubicBezTo>
                      <a:pt x="205" y="77"/>
                      <a:pt x="205" y="77"/>
                      <a:pt x="205" y="77"/>
                    </a:cubicBezTo>
                    <a:cubicBezTo>
                      <a:pt x="139" y="0"/>
                      <a:pt x="139" y="0"/>
                      <a:pt x="139" y="0"/>
                    </a:cubicBezTo>
                    <a:cubicBezTo>
                      <a:pt x="138" y="1"/>
                      <a:pt x="138" y="1"/>
                      <a:pt x="138" y="1"/>
                    </a:cubicBezTo>
                    <a:cubicBezTo>
                      <a:pt x="71" y="18"/>
                      <a:pt x="28" y="48"/>
                      <a:pt x="12" y="64"/>
                    </a:cubicBezTo>
                    <a:cubicBezTo>
                      <a:pt x="7" y="69"/>
                      <a:pt x="3" y="76"/>
                      <a:pt x="0" y="83"/>
                    </a:cubicBezTo>
                    <a:cubicBezTo>
                      <a:pt x="205" y="202"/>
                      <a:pt x="205" y="202"/>
                      <a:pt x="205" y="202"/>
                    </a:cubicBezTo>
                    <a:cubicBezTo>
                      <a:pt x="414" y="82"/>
                      <a:pt x="414" y="82"/>
                      <a:pt x="414" y="82"/>
                    </a:cubicBezTo>
                    <a:cubicBezTo>
                      <a:pt x="411" y="75"/>
                      <a:pt x="407" y="69"/>
                      <a:pt x="402" y="64"/>
                    </a:cubicBezTo>
                    <a:close/>
                  </a:path>
                </a:pathLst>
              </a:custGeom>
              <a:solidFill>
                <a:srgbClr val="C0392B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grpSp>
            <p:nvGrpSpPr>
              <p:cNvPr id="106" name="Group 105">
                <a:extLst>
                  <a:ext uri="{FF2B5EF4-FFF2-40B4-BE49-F238E27FC236}">
                    <a16:creationId xmlns:a16="http://schemas.microsoft.com/office/drawing/2014/main" id="{F3420CE9-56C3-4C62-8F3C-0B19A0DF73D5}"/>
                  </a:ext>
                </a:extLst>
              </p:cNvPr>
              <p:cNvGrpSpPr/>
              <p:nvPr/>
            </p:nvGrpSpPr>
            <p:grpSpPr>
              <a:xfrm>
                <a:off x="7387863" y="4536159"/>
                <a:ext cx="493953" cy="589291"/>
                <a:chOff x="7387863" y="4536159"/>
                <a:chExt cx="493953" cy="589291"/>
              </a:xfrm>
            </p:grpSpPr>
            <p:sp>
              <p:nvSpPr>
                <p:cNvPr id="108" name="Freeform 107">
                  <a:extLst>
                    <a:ext uri="{FF2B5EF4-FFF2-40B4-BE49-F238E27FC236}">
                      <a16:creationId xmlns:a16="http://schemas.microsoft.com/office/drawing/2014/main" id="{A6EC84AD-9BEA-4F84-AD47-41B534C84610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412636" y="4536159"/>
                  <a:ext cx="443657" cy="450413"/>
                </a:xfrm>
                <a:custGeom>
                  <a:avLst/>
                  <a:gdLst>
                    <a:gd name="T0" fmla="*/ 247 w 250"/>
                    <a:gd name="T1" fmla="*/ 120 h 254"/>
                    <a:gd name="T2" fmla="*/ 239 w 250"/>
                    <a:gd name="T3" fmla="*/ 110 h 254"/>
                    <a:gd name="T4" fmla="*/ 239 w 250"/>
                    <a:gd name="T5" fmla="*/ 108 h 254"/>
                    <a:gd name="T6" fmla="*/ 239 w 250"/>
                    <a:gd name="T7" fmla="*/ 98 h 254"/>
                    <a:gd name="T8" fmla="*/ 236 w 250"/>
                    <a:gd name="T9" fmla="*/ 80 h 254"/>
                    <a:gd name="T10" fmla="*/ 201 w 250"/>
                    <a:gd name="T11" fmla="*/ 25 h 254"/>
                    <a:gd name="T12" fmla="*/ 200 w 250"/>
                    <a:gd name="T13" fmla="*/ 24 h 254"/>
                    <a:gd name="T14" fmla="*/ 197 w 250"/>
                    <a:gd name="T15" fmla="*/ 22 h 254"/>
                    <a:gd name="T16" fmla="*/ 173 w 250"/>
                    <a:gd name="T17" fmla="*/ 9 h 254"/>
                    <a:gd name="T18" fmla="*/ 159 w 250"/>
                    <a:gd name="T19" fmla="*/ 4 h 254"/>
                    <a:gd name="T20" fmla="*/ 125 w 250"/>
                    <a:gd name="T21" fmla="*/ 0 h 254"/>
                    <a:gd name="T22" fmla="*/ 118 w 250"/>
                    <a:gd name="T23" fmla="*/ 1 h 254"/>
                    <a:gd name="T24" fmla="*/ 113 w 250"/>
                    <a:gd name="T25" fmla="*/ 1 h 254"/>
                    <a:gd name="T26" fmla="*/ 93 w 250"/>
                    <a:gd name="T27" fmla="*/ 4 h 254"/>
                    <a:gd name="T28" fmla="*/ 60 w 250"/>
                    <a:gd name="T29" fmla="*/ 17 h 254"/>
                    <a:gd name="T30" fmla="*/ 51 w 250"/>
                    <a:gd name="T31" fmla="*/ 23 h 254"/>
                    <a:gd name="T32" fmla="*/ 29 w 250"/>
                    <a:gd name="T33" fmla="*/ 46 h 254"/>
                    <a:gd name="T34" fmla="*/ 19 w 250"/>
                    <a:gd name="T35" fmla="*/ 65 h 254"/>
                    <a:gd name="T36" fmla="*/ 15 w 250"/>
                    <a:gd name="T37" fmla="*/ 77 h 254"/>
                    <a:gd name="T38" fmla="*/ 12 w 250"/>
                    <a:gd name="T39" fmla="*/ 98 h 254"/>
                    <a:gd name="T40" fmla="*/ 11 w 250"/>
                    <a:gd name="T41" fmla="*/ 108 h 254"/>
                    <a:gd name="T42" fmla="*/ 11 w 250"/>
                    <a:gd name="T43" fmla="*/ 110 h 254"/>
                    <a:gd name="T44" fmla="*/ 3 w 250"/>
                    <a:gd name="T45" fmla="*/ 120 h 254"/>
                    <a:gd name="T46" fmla="*/ 0 w 250"/>
                    <a:gd name="T47" fmla="*/ 134 h 254"/>
                    <a:gd name="T48" fmla="*/ 3 w 250"/>
                    <a:gd name="T49" fmla="*/ 146 h 254"/>
                    <a:gd name="T50" fmla="*/ 3 w 250"/>
                    <a:gd name="T51" fmla="*/ 146 h 254"/>
                    <a:gd name="T52" fmla="*/ 14 w 250"/>
                    <a:gd name="T53" fmla="*/ 159 h 254"/>
                    <a:gd name="T54" fmla="*/ 20 w 250"/>
                    <a:gd name="T55" fmla="*/ 160 h 254"/>
                    <a:gd name="T56" fmla="*/ 21 w 250"/>
                    <a:gd name="T57" fmla="*/ 161 h 254"/>
                    <a:gd name="T58" fmla="*/ 71 w 250"/>
                    <a:gd name="T59" fmla="*/ 234 h 254"/>
                    <a:gd name="T60" fmla="*/ 125 w 250"/>
                    <a:gd name="T61" fmla="*/ 254 h 254"/>
                    <a:gd name="T62" fmla="*/ 180 w 250"/>
                    <a:gd name="T63" fmla="*/ 234 h 254"/>
                    <a:gd name="T64" fmla="*/ 230 w 250"/>
                    <a:gd name="T65" fmla="*/ 160 h 254"/>
                    <a:gd name="T66" fmla="*/ 231 w 250"/>
                    <a:gd name="T67" fmla="*/ 160 h 254"/>
                    <a:gd name="T68" fmla="*/ 250 w 250"/>
                    <a:gd name="T69" fmla="*/ 134 h 254"/>
                    <a:gd name="T70" fmla="*/ 247 w 250"/>
                    <a:gd name="T71" fmla="*/ 120 h 25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250" h="254">
                      <a:moveTo>
                        <a:pt x="247" y="120"/>
                      </a:moveTo>
                      <a:cubicBezTo>
                        <a:pt x="245" y="116"/>
                        <a:pt x="243" y="112"/>
                        <a:pt x="239" y="110"/>
                      </a:cubicBezTo>
                      <a:cubicBezTo>
                        <a:pt x="239" y="108"/>
                        <a:pt x="239" y="108"/>
                        <a:pt x="239" y="108"/>
                      </a:cubicBezTo>
                      <a:cubicBezTo>
                        <a:pt x="239" y="105"/>
                        <a:pt x="239" y="101"/>
                        <a:pt x="239" y="98"/>
                      </a:cubicBezTo>
                      <a:cubicBezTo>
                        <a:pt x="238" y="92"/>
                        <a:pt x="237" y="86"/>
                        <a:pt x="236" y="80"/>
                      </a:cubicBezTo>
                      <a:cubicBezTo>
                        <a:pt x="231" y="57"/>
                        <a:pt x="219" y="38"/>
                        <a:pt x="201" y="25"/>
                      </a:cubicBezTo>
                      <a:cubicBezTo>
                        <a:pt x="201" y="24"/>
                        <a:pt x="201" y="24"/>
                        <a:pt x="200" y="24"/>
                      </a:cubicBezTo>
                      <a:cubicBezTo>
                        <a:pt x="199" y="23"/>
                        <a:pt x="198" y="22"/>
                        <a:pt x="197" y="22"/>
                      </a:cubicBezTo>
                      <a:cubicBezTo>
                        <a:pt x="190" y="16"/>
                        <a:pt x="182" y="12"/>
                        <a:pt x="173" y="9"/>
                      </a:cubicBezTo>
                      <a:cubicBezTo>
                        <a:pt x="169" y="7"/>
                        <a:pt x="164" y="6"/>
                        <a:pt x="159" y="4"/>
                      </a:cubicBezTo>
                      <a:cubicBezTo>
                        <a:pt x="149" y="2"/>
                        <a:pt x="137" y="0"/>
                        <a:pt x="125" y="0"/>
                      </a:cubicBezTo>
                      <a:cubicBezTo>
                        <a:pt x="123" y="0"/>
                        <a:pt x="120" y="1"/>
                        <a:pt x="118" y="1"/>
                      </a:cubicBezTo>
                      <a:cubicBezTo>
                        <a:pt x="116" y="1"/>
                        <a:pt x="115" y="1"/>
                        <a:pt x="113" y="1"/>
                      </a:cubicBezTo>
                      <a:cubicBezTo>
                        <a:pt x="106" y="1"/>
                        <a:pt x="99" y="3"/>
                        <a:pt x="93" y="4"/>
                      </a:cubicBezTo>
                      <a:cubicBezTo>
                        <a:pt x="81" y="7"/>
                        <a:pt x="70" y="11"/>
                        <a:pt x="60" y="17"/>
                      </a:cubicBezTo>
                      <a:cubicBezTo>
                        <a:pt x="57" y="19"/>
                        <a:pt x="54" y="21"/>
                        <a:pt x="51" y="23"/>
                      </a:cubicBezTo>
                      <a:cubicBezTo>
                        <a:pt x="43" y="29"/>
                        <a:pt x="35" y="37"/>
                        <a:pt x="29" y="46"/>
                      </a:cubicBezTo>
                      <a:cubicBezTo>
                        <a:pt x="25" y="52"/>
                        <a:pt x="22" y="58"/>
                        <a:pt x="19" y="65"/>
                      </a:cubicBezTo>
                      <a:cubicBezTo>
                        <a:pt x="18" y="69"/>
                        <a:pt x="16" y="73"/>
                        <a:pt x="15" y="77"/>
                      </a:cubicBezTo>
                      <a:cubicBezTo>
                        <a:pt x="13" y="84"/>
                        <a:pt x="12" y="91"/>
                        <a:pt x="12" y="98"/>
                      </a:cubicBezTo>
                      <a:cubicBezTo>
                        <a:pt x="11" y="102"/>
                        <a:pt x="11" y="105"/>
                        <a:pt x="11" y="108"/>
                      </a:cubicBezTo>
                      <a:cubicBezTo>
                        <a:pt x="11" y="109"/>
                        <a:pt x="11" y="109"/>
                        <a:pt x="11" y="110"/>
                      </a:cubicBezTo>
                      <a:cubicBezTo>
                        <a:pt x="8" y="112"/>
                        <a:pt x="5" y="116"/>
                        <a:pt x="3" y="120"/>
                      </a:cubicBezTo>
                      <a:cubicBezTo>
                        <a:pt x="1" y="124"/>
                        <a:pt x="0" y="129"/>
                        <a:pt x="0" y="134"/>
                      </a:cubicBezTo>
                      <a:cubicBezTo>
                        <a:pt x="0" y="138"/>
                        <a:pt x="1" y="143"/>
                        <a:pt x="3" y="146"/>
                      </a:cubicBezTo>
                      <a:cubicBezTo>
                        <a:pt x="3" y="146"/>
                        <a:pt x="3" y="146"/>
                        <a:pt x="3" y="146"/>
                      </a:cubicBezTo>
                      <a:cubicBezTo>
                        <a:pt x="5" y="152"/>
                        <a:pt x="9" y="157"/>
                        <a:pt x="14" y="159"/>
                      </a:cubicBezTo>
                      <a:cubicBezTo>
                        <a:pt x="16" y="160"/>
                        <a:pt x="18" y="160"/>
                        <a:pt x="20" y="160"/>
                      </a:cubicBezTo>
                      <a:cubicBezTo>
                        <a:pt x="20" y="160"/>
                        <a:pt x="20" y="160"/>
                        <a:pt x="21" y="161"/>
                      </a:cubicBezTo>
                      <a:cubicBezTo>
                        <a:pt x="30" y="188"/>
                        <a:pt x="47" y="216"/>
                        <a:pt x="71" y="234"/>
                      </a:cubicBezTo>
                      <a:cubicBezTo>
                        <a:pt x="86" y="246"/>
                        <a:pt x="105" y="254"/>
                        <a:pt x="125" y="254"/>
                      </a:cubicBezTo>
                      <a:cubicBezTo>
                        <a:pt x="146" y="254"/>
                        <a:pt x="164" y="246"/>
                        <a:pt x="180" y="234"/>
                      </a:cubicBezTo>
                      <a:cubicBezTo>
                        <a:pt x="203" y="216"/>
                        <a:pt x="221" y="187"/>
                        <a:pt x="230" y="160"/>
                      </a:cubicBezTo>
                      <a:cubicBezTo>
                        <a:pt x="231" y="160"/>
                        <a:pt x="231" y="160"/>
                        <a:pt x="231" y="160"/>
                      </a:cubicBezTo>
                      <a:cubicBezTo>
                        <a:pt x="242" y="160"/>
                        <a:pt x="250" y="149"/>
                        <a:pt x="250" y="134"/>
                      </a:cubicBezTo>
                      <a:cubicBezTo>
                        <a:pt x="250" y="129"/>
                        <a:pt x="249" y="124"/>
                        <a:pt x="247" y="120"/>
                      </a:cubicBezTo>
                      <a:close/>
                    </a:path>
                  </a:pathLst>
                </a:custGeom>
                <a:solidFill>
                  <a:srgbClr val="FFE5C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09" name="Freeform 108">
                  <a:extLst>
                    <a:ext uri="{FF2B5EF4-FFF2-40B4-BE49-F238E27FC236}">
                      <a16:creationId xmlns:a16="http://schemas.microsoft.com/office/drawing/2014/main" id="{4947DC23-D261-4CA1-82DC-DF6D5965CF69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507223" y="4860457"/>
                  <a:ext cx="319043" cy="174160"/>
                </a:xfrm>
                <a:custGeom>
                  <a:avLst/>
                  <a:gdLst>
                    <a:gd name="T0" fmla="*/ 0 w 180"/>
                    <a:gd name="T1" fmla="*/ 92 h 98"/>
                    <a:gd name="T2" fmla="*/ 180 w 180"/>
                    <a:gd name="T3" fmla="*/ 13 h 98"/>
                    <a:gd name="T4" fmla="*/ 97 w 180"/>
                    <a:gd name="T5" fmla="*/ 0 h 98"/>
                    <a:gd name="T6" fmla="*/ 0 w 180"/>
                    <a:gd name="T7" fmla="*/ 92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0" h="98">
                      <a:moveTo>
                        <a:pt x="0" y="92"/>
                      </a:moveTo>
                      <a:cubicBezTo>
                        <a:pt x="0" y="92"/>
                        <a:pt x="101" y="98"/>
                        <a:pt x="180" y="13"/>
                      </a:cubicBezTo>
                      <a:cubicBezTo>
                        <a:pt x="180" y="13"/>
                        <a:pt x="174" y="0"/>
                        <a:pt x="97" y="0"/>
                      </a:cubicBezTo>
                      <a:cubicBezTo>
                        <a:pt x="1" y="0"/>
                        <a:pt x="0" y="92"/>
                        <a:pt x="0" y="92"/>
                      </a:cubicBezTo>
                      <a:close/>
                    </a:path>
                  </a:pathLst>
                </a:custGeom>
                <a:solidFill>
                  <a:srgbClr val="FF8B2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0" name="Freeform 109">
                  <a:extLst>
                    <a:ext uri="{FF2B5EF4-FFF2-40B4-BE49-F238E27FC236}">
                      <a16:creationId xmlns:a16="http://schemas.microsoft.com/office/drawing/2014/main" id="{84EFF749-8B94-45AB-A0F5-697F84E0AD7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387863" y="4645760"/>
                  <a:ext cx="493953" cy="418884"/>
                </a:xfrm>
                <a:custGeom>
                  <a:avLst/>
                  <a:gdLst>
                    <a:gd name="T0" fmla="*/ 263 w 278"/>
                    <a:gd name="T1" fmla="*/ 125 h 236"/>
                    <a:gd name="T2" fmla="*/ 137 w 278"/>
                    <a:gd name="T3" fmla="*/ 0 h 236"/>
                    <a:gd name="T4" fmla="*/ 16 w 278"/>
                    <a:gd name="T5" fmla="*/ 125 h 236"/>
                    <a:gd name="T6" fmla="*/ 139 w 278"/>
                    <a:gd name="T7" fmla="*/ 93 h 236"/>
                    <a:gd name="T8" fmla="*/ 263 w 278"/>
                    <a:gd name="T9" fmla="*/ 125 h 2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8" h="236">
                      <a:moveTo>
                        <a:pt x="263" y="125"/>
                      </a:moveTo>
                      <a:cubicBezTo>
                        <a:pt x="251" y="36"/>
                        <a:pt x="222" y="0"/>
                        <a:pt x="137" y="0"/>
                      </a:cubicBezTo>
                      <a:cubicBezTo>
                        <a:pt x="67" y="0"/>
                        <a:pt x="28" y="36"/>
                        <a:pt x="16" y="125"/>
                      </a:cubicBezTo>
                      <a:cubicBezTo>
                        <a:pt x="0" y="236"/>
                        <a:pt x="83" y="93"/>
                        <a:pt x="139" y="93"/>
                      </a:cubicBezTo>
                      <a:cubicBezTo>
                        <a:pt x="198" y="93"/>
                        <a:pt x="278" y="236"/>
                        <a:pt x="263" y="125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1" name="Freeform 110">
                  <a:extLst>
                    <a:ext uri="{FF2B5EF4-FFF2-40B4-BE49-F238E27FC236}">
                      <a16:creationId xmlns:a16="http://schemas.microsoft.com/office/drawing/2014/main" id="{B7C0262B-901B-47A4-9465-95A322E021F5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507223" y="4860457"/>
                  <a:ext cx="319043" cy="174160"/>
                </a:xfrm>
                <a:custGeom>
                  <a:avLst/>
                  <a:gdLst>
                    <a:gd name="T0" fmla="*/ 0 w 180"/>
                    <a:gd name="T1" fmla="*/ 92 h 98"/>
                    <a:gd name="T2" fmla="*/ 180 w 180"/>
                    <a:gd name="T3" fmla="*/ 13 h 98"/>
                    <a:gd name="T4" fmla="*/ 97 w 180"/>
                    <a:gd name="T5" fmla="*/ 0 h 98"/>
                    <a:gd name="T6" fmla="*/ 0 w 180"/>
                    <a:gd name="T7" fmla="*/ 92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80" h="98">
                      <a:moveTo>
                        <a:pt x="0" y="92"/>
                      </a:moveTo>
                      <a:cubicBezTo>
                        <a:pt x="0" y="92"/>
                        <a:pt x="101" y="98"/>
                        <a:pt x="180" y="13"/>
                      </a:cubicBezTo>
                      <a:cubicBezTo>
                        <a:pt x="180" y="13"/>
                        <a:pt x="174" y="0"/>
                        <a:pt x="97" y="0"/>
                      </a:cubicBezTo>
                      <a:cubicBezTo>
                        <a:pt x="1" y="0"/>
                        <a:pt x="0" y="92"/>
                        <a:pt x="0" y="92"/>
                      </a:cubicBezTo>
                      <a:close/>
                    </a:path>
                  </a:pathLst>
                </a:custGeom>
                <a:solidFill>
                  <a:srgbClr val="4140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2" name="Freeform 111">
                  <a:extLst>
                    <a:ext uri="{FF2B5EF4-FFF2-40B4-BE49-F238E27FC236}">
                      <a16:creationId xmlns:a16="http://schemas.microsoft.com/office/drawing/2014/main" id="{BCA2D74B-0B50-47B6-8F3F-9BA427FDAA6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503469" y="4825175"/>
                  <a:ext cx="271749" cy="241722"/>
                </a:xfrm>
                <a:custGeom>
                  <a:avLst/>
                  <a:gdLst>
                    <a:gd name="T0" fmla="*/ 153 w 153"/>
                    <a:gd name="T1" fmla="*/ 63 h 136"/>
                    <a:gd name="T2" fmla="*/ 52 w 153"/>
                    <a:gd name="T3" fmla="*/ 41 h 136"/>
                    <a:gd name="T4" fmla="*/ 0 w 153"/>
                    <a:gd name="T5" fmla="*/ 125 h 136"/>
                    <a:gd name="T6" fmla="*/ 93 w 153"/>
                    <a:gd name="T7" fmla="*/ 113 h 136"/>
                    <a:gd name="T8" fmla="*/ 153 w 153"/>
                    <a:gd name="T9" fmla="*/ 63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3" h="136">
                      <a:moveTo>
                        <a:pt x="153" y="63"/>
                      </a:moveTo>
                      <a:cubicBezTo>
                        <a:pt x="153" y="63"/>
                        <a:pt x="84" y="0"/>
                        <a:pt x="52" y="41"/>
                      </a:cubicBezTo>
                      <a:cubicBezTo>
                        <a:pt x="21" y="82"/>
                        <a:pt x="41" y="116"/>
                        <a:pt x="0" y="125"/>
                      </a:cubicBezTo>
                      <a:cubicBezTo>
                        <a:pt x="0" y="125"/>
                        <a:pt x="40" y="136"/>
                        <a:pt x="93" y="113"/>
                      </a:cubicBezTo>
                      <a:cubicBezTo>
                        <a:pt x="149" y="88"/>
                        <a:pt x="153" y="63"/>
                        <a:pt x="153" y="63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3" name="Freeform 112">
                  <a:extLst>
                    <a:ext uri="{FF2B5EF4-FFF2-40B4-BE49-F238E27FC236}">
                      <a16:creationId xmlns:a16="http://schemas.microsoft.com/office/drawing/2014/main" id="{28DBB7CE-55C2-4857-A281-F3E95949360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629585" y="4860457"/>
                  <a:ext cx="213196" cy="264993"/>
                </a:xfrm>
                <a:custGeom>
                  <a:avLst/>
                  <a:gdLst>
                    <a:gd name="T0" fmla="*/ 7 w 120"/>
                    <a:gd name="T1" fmla="*/ 120 h 149"/>
                    <a:gd name="T2" fmla="*/ 107 w 120"/>
                    <a:gd name="T3" fmla="*/ 98 h 149"/>
                    <a:gd name="T4" fmla="*/ 120 w 120"/>
                    <a:gd name="T5" fmla="*/ 0 h 149"/>
                    <a:gd name="T6" fmla="*/ 41 w 120"/>
                    <a:gd name="T7" fmla="*/ 49 h 149"/>
                    <a:gd name="T8" fmla="*/ 7 w 120"/>
                    <a:gd name="T9" fmla="*/ 120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0" h="149">
                      <a:moveTo>
                        <a:pt x="7" y="120"/>
                      </a:moveTo>
                      <a:cubicBezTo>
                        <a:pt x="7" y="120"/>
                        <a:pt x="96" y="149"/>
                        <a:pt x="107" y="98"/>
                      </a:cubicBezTo>
                      <a:cubicBezTo>
                        <a:pt x="120" y="48"/>
                        <a:pt x="86" y="25"/>
                        <a:pt x="120" y="0"/>
                      </a:cubicBezTo>
                      <a:cubicBezTo>
                        <a:pt x="120" y="0"/>
                        <a:pt x="79" y="6"/>
                        <a:pt x="41" y="49"/>
                      </a:cubicBezTo>
                      <a:cubicBezTo>
                        <a:pt x="0" y="96"/>
                        <a:pt x="7" y="120"/>
                        <a:pt x="7" y="120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4" name="Freeform 113">
                  <a:extLst>
                    <a:ext uri="{FF2B5EF4-FFF2-40B4-BE49-F238E27FC236}">
                      <a16:creationId xmlns:a16="http://schemas.microsoft.com/office/drawing/2014/main" id="{822249F8-D28D-4B9D-BAA3-B460522E870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554516" y="4860457"/>
                  <a:ext cx="215448" cy="264993"/>
                </a:xfrm>
                <a:custGeom>
                  <a:avLst/>
                  <a:gdLst>
                    <a:gd name="T0" fmla="*/ 7 w 121"/>
                    <a:gd name="T1" fmla="*/ 120 h 149"/>
                    <a:gd name="T2" fmla="*/ 108 w 121"/>
                    <a:gd name="T3" fmla="*/ 98 h 149"/>
                    <a:gd name="T4" fmla="*/ 121 w 121"/>
                    <a:gd name="T5" fmla="*/ 0 h 149"/>
                    <a:gd name="T6" fmla="*/ 41 w 121"/>
                    <a:gd name="T7" fmla="*/ 49 h 149"/>
                    <a:gd name="T8" fmla="*/ 7 w 121"/>
                    <a:gd name="T9" fmla="*/ 120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149">
                      <a:moveTo>
                        <a:pt x="7" y="120"/>
                      </a:moveTo>
                      <a:cubicBezTo>
                        <a:pt x="7" y="120"/>
                        <a:pt x="96" y="149"/>
                        <a:pt x="108" y="98"/>
                      </a:cubicBezTo>
                      <a:cubicBezTo>
                        <a:pt x="120" y="48"/>
                        <a:pt x="87" y="25"/>
                        <a:pt x="121" y="0"/>
                      </a:cubicBezTo>
                      <a:cubicBezTo>
                        <a:pt x="121" y="0"/>
                        <a:pt x="80" y="6"/>
                        <a:pt x="41" y="49"/>
                      </a:cubicBezTo>
                      <a:cubicBezTo>
                        <a:pt x="0" y="96"/>
                        <a:pt x="7" y="120"/>
                        <a:pt x="7" y="120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5" name="Freeform 114">
                  <a:extLst>
                    <a:ext uri="{FF2B5EF4-FFF2-40B4-BE49-F238E27FC236}">
                      <a16:creationId xmlns:a16="http://schemas.microsoft.com/office/drawing/2014/main" id="{978B850F-0FA1-4C9C-98A0-A55B495396E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476445" y="4858956"/>
                  <a:ext cx="215448" cy="262741"/>
                </a:xfrm>
                <a:custGeom>
                  <a:avLst/>
                  <a:gdLst>
                    <a:gd name="T0" fmla="*/ 8 w 121"/>
                    <a:gd name="T1" fmla="*/ 119 h 148"/>
                    <a:gd name="T2" fmla="*/ 108 w 121"/>
                    <a:gd name="T3" fmla="*/ 98 h 148"/>
                    <a:gd name="T4" fmla="*/ 121 w 121"/>
                    <a:gd name="T5" fmla="*/ 0 h 148"/>
                    <a:gd name="T6" fmla="*/ 42 w 121"/>
                    <a:gd name="T7" fmla="*/ 49 h 148"/>
                    <a:gd name="T8" fmla="*/ 8 w 121"/>
                    <a:gd name="T9" fmla="*/ 119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1" h="148">
                      <a:moveTo>
                        <a:pt x="8" y="119"/>
                      </a:moveTo>
                      <a:cubicBezTo>
                        <a:pt x="8" y="119"/>
                        <a:pt x="96" y="148"/>
                        <a:pt x="108" y="98"/>
                      </a:cubicBezTo>
                      <a:cubicBezTo>
                        <a:pt x="120" y="48"/>
                        <a:pt x="87" y="25"/>
                        <a:pt x="121" y="0"/>
                      </a:cubicBezTo>
                      <a:cubicBezTo>
                        <a:pt x="121" y="0"/>
                        <a:pt x="80" y="6"/>
                        <a:pt x="42" y="49"/>
                      </a:cubicBezTo>
                      <a:cubicBezTo>
                        <a:pt x="0" y="95"/>
                        <a:pt x="8" y="119"/>
                        <a:pt x="8" y="119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6" name="Freeform 115">
                  <a:extLst>
                    <a:ext uri="{FF2B5EF4-FFF2-40B4-BE49-F238E27FC236}">
                      <a16:creationId xmlns:a16="http://schemas.microsoft.com/office/drawing/2014/main" id="{E9137930-510F-464C-8DB9-99991AF9DDD6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796238" y="4697558"/>
                  <a:ext cx="72817" cy="118609"/>
                </a:xfrm>
                <a:custGeom>
                  <a:avLst/>
                  <a:gdLst>
                    <a:gd name="T0" fmla="*/ 36 w 41"/>
                    <a:gd name="T1" fmla="*/ 29 h 67"/>
                    <a:gd name="T2" fmla="*/ 29 w 41"/>
                    <a:gd name="T3" fmla="*/ 65 h 67"/>
                    <a:gd name="T4" fmla="*/ 5 w 41"/>
                    <a:gd name="T5" fmla="*/ 37 h 67"/>
                    <a:gd name="T6" fmla="*/ 12 w 41"/>
                    <a:gd name="T7" fmla="*/ 2 h 67"/>
                    <a:gd name="T8" fmla="*/ 36 w 41"/>
                    <a:gd name="T9" fmla="*/ 29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1" h="67">
                      <a:moveTo>
                        <a:pt x="36" y="29"/>
                      </a:moveTo>
                      <a:cubicBezTo>
                        <a:pt x="41" y="46"/>
                        <a:pt x="37" y="62"/>
                        <a:pt x="29" y="65"/>
                      </a:cubicBezTo>
                      <a:cubicBezTo>
                        <a:pt x="20" y="67"/>
                        <a:pt x="9" y="55"/>
                        <a:pt x="5" y="37"/>
                      </a:cubicBezTo>
                      <a:cubicBezTo>
                        <a:pt x="0" y="20"/>
                        <a:pt x="3" y="4"/>
                        <a:pt x="12" y="2"/>
                      </a:cubicBezTo>
                      <a:cubicBezTo>
                        <a:pt x="21" y="0"/>
                        <a:pt x="32" y="12"/>
                        <a:pt x="36" y="29"/>
                      </a:cubicBezTo>
                      <a:close/>
                    </a:path>
                  </a:pathLst>
                </a:custGeom>
                <a:solidFill>
                  <a:srgbClr val="FFE5C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7" name="Freeform 116">
                  <a:extLst>
                    <a:ext uri="{FF2B5EF4-FFF2-40B4-BE49-F238E27FC236}">
                      <a16:creationId xmlns:a16="http://schemas.microsoft.com/office/drawing/2014/main" id="{026B2685-1953-4662-A3C1-086439EDA4F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398373" y="4699059"/>
                  <a:ext cx="69814" cy="119360"/>
                </a:xfrm>
                <a:custGeom>
                  <a:avLst/>
                  <a:gdLst>
                    <a:gd name="T0" fmla="*/ 4 w 39"/>
                    <a:gd name="T1" fmla="*/ 30 h 67"/>
                    <a:gd name="T2" fmla="*/ 26 w 39"/>
                    <a:gd name="T3" fmla="*/ 2 h 67"/>
                    <a:gd name="T4" fmla="*/ 36 w 39"/>
                    <a:gd name="T5" fmla="*/ 37 h 67"/>
                    <a:gd name="T6" fmla="*/ 13 w 39"/>
                    <a:gd name="T7" fmla="*/ 65 h 67"/>
                    <a:gd name="T8" fmla="*/ 4 w 39"/>
                    <a:gd name="T9" fmla="*/ 3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67">
                      <a:moveTo>
                        <a:pt x="4" y="30"/>
                      </a:moveTo>
                      <a:cubicBezTo>
                        <a:pt x="7" y="13"/>
                        <a:pt x="18" y="0"/>
                        <a:pt x="26" y="2"/>
                      </a:cubicBezTo>
                      <a:cubicBezTo>
                        <a:pt x="35" y="4"/>
                        <a:pt x="39" y="19"/>
                        <a:pt x="36" y="37"/>
                      </a:cubicBezTo>
                      <a:cubicBezTo>
                        <a:pt x="32" y="54"/>
                        <a:pt x="22" y="67"/>
                        <a:pt x="13" y="65"/>
                      </a:cubicBezTo>
                      <a:cubicBezTo>
                        <a:pt x="4" y="63"/>
                        <a:pt x="0" y="48"/>
                        <a:pt x="4" y="30"/>
                      </a:cubicBezTo>
                      <a:close/>
                    </a:path>
                  </a:pathLst>
                </a:custGeom>
                <a:solidFill>
                  <a:srgbClr val="FFE5C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8" name="Freeform 117">
                  <a:extLst>
                    <a:ext uri="{FF2B5EF4-FFF2-40B4-BE49-F238E27FC236}">
                      <a16:creationId xmlns:a16="http://schemas.microsoft.com/office/drawing/2014/main" id="{DE624975-BDD9-4A2F-8D78-03929EFFEDE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675377" y="4745602"/>
                  <a:ext cx="161398" cy="221453"/>
                </a:xfrm>
                <a:custGeom>
                  <a:avLst/>
                  <a:gdLst>
                    <a:gd name="T0" fmla="*/ 82 w 91"/>
                    <a:gd name="T1" fmla="*/ 12 h 125"/>
                    <a:gd name="T2" fmla="*/ 3 w 91"/>
                    <a:gd name="T3" fmla="*/ 43 h 125"/>
                    <a:gd name="T4" fmla="*/ 5 w 91"/>
                    <a:gd name="T5" fmla="*/ 125 h 125"/>
                    <a:gd name="T6" fmla="*/ 64 w 91"/>
                    <a:gd name="T7" fmla="*/ 74 h 125"/>
                    <a:gd name="T8" fmla="*/ 82 w 91"/>
                    <a:gd name="T9" fmla="*/ 1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1" h="125">
                      <a:moveTo>
                        <a:pt x="82" y="12"/>
                      </a:moveTo>
                      <a:cubicBezTo>
                        <a:pt x="82" y="12"/>
                        <a:pt x="6" y="0"/>
                        <a:pt x="3" y="43"/>
                      </a:cubicBezTo>
                      <a:cubicBezTo>
                        <a:pt x="0" y="85"/>
                        <a:pt x="30" y="100"/>
                        <a:pt x="5" y="125"/>
                      </a:cubicBezTo>
                      <a:cubicBezTo>
                        <a:pt x="5" y="125"/>
                        <a:pt x="38" y="114"/>
                        <a:pt x="64" y="74"/>
                      </a:cubicBezTo>
                      <a:cubicBezTo>
                        <a:pt x="91" y="31"/>
                        <a:pt x="82" y="12"/>
                        <a:pt x="82" y="12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  <p:sp>
              <p:nvSpPr>
                <p:cNvPr id="119" name="Freeform 118">
                  <a:extLst>
                    <a:ext uri="{FF2B5EF4-FFF2-40B4-BE49-F238E27FC236}">
                      <a16:creationId xmlns:a16="http://schemas.microsoft.com/office/drawing/2014/main" id="{4EF8FEB3-DAF3-402B-92B6-B565013874A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 rot="10800000">
                  <a:off x="7428401" y="4741848"/>
                  <a:ext cx="163650" cy="221453"/>
                </a:xfrm>
                <a:custGeom>
                  <a:avLst/>
                  <a:gdLst>
                    <a:gd name="T0" fmla="*/ 10 w 92"/>
                    <a:gd name="T1" fmla="*/ 12 h 125"/>
                    <a:gd name="T2" fmla="*/ 89 w 92"/>
                    <a:gd name="T3" fmla="*/ 43 h 125"/>
                    <a:gd name="T4" fmla="*/ 86 w 92"/>
                    <a:gd name="T5" fmla="*/ 125 h 125"/>
                    <a:gd name="T6" fmla="*/ 28 w 92"/>
                    <a:gd name="T7" fmla="*/ 74 h 125"/>
                    <a:gd name="T8" fmla="*/ 10 w 92"/>
                    <a:gd name="T9" fmla="*/ 12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2" h="125">
                      <a:moveTo>
                        <a:pt x="10" y="12"/>
                      </a:moveTo>
                      <a:cubicBezTo>
                        <a:pt x="10" y="12"/>
                        <a:pt x="86" y="0"/>
                        <a:pt x="89" y="43"/>
                      </a:cubicBezTo>
                      <a:cubicBezTo>
                        <a:pt x="92" y="85"/>
                        <a:pt x="62" y="100"/>
                        <a:pt x="86" y="125"/>
                      </a:cubicBezTo>
                      <a:cubicBezTo>
                        <a:pt x="86" y="125"/>
                        <a:pt x="53" y="114"/>
                        <a:pt x="28" y="74"/>
                      </a:cubicBezTo>
                      <a:cubicBezTo>
                        <a:pt x="0" y="30"/>
                        <a:pt x="10" y="12"/>
                        <a:pt x="10" y="12"/>
                      </a:cubicBezTo>
                      <a:close/>
                    </a:path>
                  </a:pathLst>
                </a:custGeom>
                <a:solidFill>
                  <a:srgbClr val="44546A">
                    <a:lumMod val="75000"/>
                  </a:srgbClr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ctr" anchorCtr="0" compatLnSpc="1">
                  <a:prstTxWarp prst="textNoShape">
                    <a:avLst/>
                  </a:prstTxWarp>
                </a:bodyPr>
                <a:lstStyle/>
                <a:p>
                  <a:pPr marL="0" marR="0" lvl="0" indent="0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lang="en-US" sz="1800" b="0" i="0" u="none" strike="noStrike" kern="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Lato Light"/>
                  </a:endParaRPr>
                </a:p>
              </p:txBody>
            </p:sp>
          </p:grpSp>
          <p:sp>
            <p:nvSpPr>
              <p:cNvPr id="107" name="Freeform 572">
                <a:extLst>
                  <a:ext uri="{FF2B5EF4-FFF2-40B4-BE49-F238E27FC236}">
                    <a16:creationId xmlns:a16="http://schemas.microsoft.com/office/drawing/2014/main" id="{DC785B0D-5D6E-4ED7-984D-5126DF593D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 rot="10800000">
                <a:off x="7119867" y="4418301"/>
                <a:ext cx="525482" cy="900076"/>
              </a:xfrm>
              <a:custGeom>
                <a:avLst/>
                <a:gdLst>
                  <a:gd name="T0" fmla="*/ 288 w 296"/>
                  <a:gd name="T1" fmla="*/ 503 h 507"/>
                  <a:gd name="T2" fmla="*/ 292 w 296"/>
                  <a:gd name="T3" fmla="*/ 480 h 507"/>
                  <a:gd name="T4" fmla="*/ 296 w 296"/>
                  <a:gd name="T5" fmla="*/ 503 h 507"/>
                  <a:gd name="T6" fmla="*/ 292 w 296"/>
                  <a:gd name="T7" fmla="*/ 466 h 507"/>
                  <a:gd name="T8" fmla="*/ 288 w 296"/>
                  <a:gd name="T9" fmla="*/ 441 h 507"/>
                  <a:gd name="T10" fmla="*/ 296 w 296"/>
                  <a:gd name="T11" fmla="*/ 441 h 507"/>
                  <a:gd name="T12" fmla="*/ 292 w 296"/>
                  <a:gd name="T13" fmla="*/ 466 h 507"/>
                  <a:gd name="T14" fmla="*/ 288 w 296"/>
                  <a:gd name="T15" fmla="*/ 419 h 507"/>
                  <a:gd name="T16" fmla="*/ 292 w 296"/>
                  <a:gd name="T17" fmla="*/ 394 h 507"/>
                  <a:gd name="T18" fmla="*/ 296 w 296"/>
                  <a:gd name="T19" fmla="*/ 419 h 507"/>
                  <a:gd name="T20" fmla="*/ 292 w 296"/>
                  <a:gd name="T21" fmla="*/ 380 h 507"/>
                  <a:gd name="T22" fmla="*/ 288 w 296"/>
                  <a:gd name="T23" fmla="*/ 355 h 507"/>
                  <a:gd name="T24" fmla="*/ 296 w 296"/>
                  <a:gd name="T25" fmla="*/ 355 h 507"/>
                  <a:gd name="T26" fmla="*/ 292 w 296"/>
                  <a:gd name="T27" fmla="*/ 380 h 507"/>
                  <a:gd name="T28" fmla="*/ 288 w 296"/>
                  <a:gd name="T29" fmla="*/ 333 h 507"/>
                  <a:gd name="T30" fmla="*/ 292 w 296"/>
                  <a:gd name="T31" fmla="*/ 308 h 507"/>
                  <a:gd name="T32" fmla="*/ 296 w 296"/>
                  <a:gd name="T33" fmla="*/ 333 h 507"/>
                  <a:gd name="T34" fmla="*/ 292 w 296"/>
                  <a:gd name="T35" fmla="*/ 294 h 507"/>
                  <a:gd name="T36" fmla="*/ 288 w 296"/>
                  <a:gd name="T37" fmla="*/ 269 h 507"/>
                  <a:gd name="T38" fmla="*/ 296 w 296"/>
                  <a:gd name="T39" fmla="*/ 269 h 507"/>
                  <a:gd name="T40" fmla="*/ 292 w 296"/>
                  <a:gd name="T41" fmla="*/ 294 h 507"/>
                  <a:gd name="T42" fmla="*/ 288 w 296"/>
                  <a:gd name="T43" fmla="*/ 247 h 507"/>
                  <a:gd name="T44" fmla="*/ 292 w 296"/>
                  <a:gd name="T45" fmla="*/ 222 h 507"/>
                  <a:gd name="T46" fmla="*/ 296 w 296"/>
                  <a:gd name="T47" fmla="*/ 247 h 507"/>
                  <a:gd name="T48" fmla="*/ 292 w 296"/>
                  <a:gd name="T49" fmla="*/ 208 h 507"/>
                  <a:gd name="T50" fmla="*/ 288 w 296"/>
                  <a:gd name="T51" fmla="*/ 183 h 507"/>
                  <a:gd name="T52" fmla="*/ 296 w 296"/>
                  <a:gd name="T53" fmla="*/ 183 h 507"/>
                  <a:gd name="T54" fmla="*/ 292 w 296"/>
                  <a:gd name="T55" fmla="*/ 208 h 507"/>
                  <a:gd name="T56" fmla="*/ 282 w 296"/>
                  <a:gd name="T57" fmla="*/ 170 h 507"/>
                  <a:gd name="T58" fmla="*/ 262 w 296"/>
                  <a:gd name="T59" fmla="*/ 154 h 507"/>
                  <a:gd name="T60" fmla="*/ 286 w 296"/>
                  <a:gd name="T61" fmla="*/ 163 h 507"/>
                  <a:gd name="T62" fmla="*/ 284 w 296"/>
                  <a:gd name="T63" fmla="*/ 170 h 507"/>
                  <a:gd name="T64" fmla="*/ 244 w 296"/>
                  <a:gd name="T65" fmla="*/ 148 h 507"/>
                  <a:gd name="T66" fmla="*/ 224 w 296"/>
                  <a:gd name="T67" fmla="*/ 132 h 507"/>
                  <a:gd name="T68" fmla="*/ 248 w 296"/>
                  <a:gd name="T69" fmla="*/ 141 h 507"/>
                  <a:gd name="T70" fmla="*/ 246 w 296"/>
                  <a:gd name="T71" fmla="*/ 149 h 507"/>
                  <a:gd name="T72" fmla="*/ 207 w 296"/>
                  <a:gd name="T73" fmla="*/ 127 h 507"/>
                  <a:gd name="T74" fmla="*/ 187 w 296"/>
                  <a:gd name="T75" fmla="*/ 111 h 507"/>
                  <a:gd name="T76" fmla="*/ 211 w 296"/>
                  <a:gd name="T77" fmla="*/ 120 h 507"/>
                  <a:gd name="T78" fmla="*/ 209 w 296"/>
                  <a:gd name="T79" fmla="*/ 127 h 507"/>
                  <a:gd name="T80" fmla="*/ 170 w 296"/>
                  <a:gd name="T81" fmla="*/ 105 h 507"/>
                  <a:gd name="T82" fmla="*/ 150 w 296"/>
                  <a:gd name="T83" fmla="*/ 89 h 507"/>
                  <a:gd name="T84" fmla="*/ 174 w 296"/>
                  <a:gd name="T85" fmla="*/ 98 h 507"/>
                  <a:gd name="T86" fmla="*/ 172 w 296"/>
                  <a:gd name="T87" fmla="*/ 106 h 507"/>
                  <a:gd name="T88" fmla="*/ 133 w 296"/>
                  <a:gd name="T89" fmla="*/ 84 h 507"/>
                  <a:gd name="T90" fmla="*/ 113 w 296"/>
                  <a:gd name="T91" fmla="*/ 68 h 507"/>
                  <a:gd name="T92" fmla="*/ 137 w 296"/>
                  <a:gd name="T93" fmla="*/ 77 h 507"/>
                  <a:gd name="T94" fmla="*/ 135 w 296"/>
                  <a:gd name="T95" fmla="*/ 84 h 507"/>
                  <a:gd name="T96" fmla="*/ 96 w 296"/>
                  <a:gd name="T97" fmla="*/ 62 h 507"/>
                  <a:gd name="T98" fmla="*/ 75 w 296"/>
                  <a:gd name="T99" fmla="*/ 46 h 507"/>
                  <a:gd name="T100" fmla="*/ 100 w 296"/>
                  <a:gd name="T101" fmla="*/ 55 h 507"/>
                  <a:gd name="T102" fmla="*/ 98 w 296"/>
                  <a:gd name="T103" fmla="*/ 63 h 507"/>
                  <a:gd name="T104" fmla="*/ 58 w 296"/>
                  <a:gd name="T105" fmla="*/ 41 h 507"/>
                  <a:gd name="T106" fmla="*/ 38 w 296"/>
                  <a:gd name="T107" fmla="*/ 25 h 507"/>
                  <a:gd name="T108" fmla="*/ 62 w 296"/>
                  <a:gd name="T109" fmla="*/ 34 h 507"/>
                  <a:gd name="T110" fmla="*/ 60 w 296"/>
                  <a:gd name="T111" fmla="*/ 41 h 507"/>
                  <a:gd name="T112" fmla="*/ 21 w 296"/>
                  <a:gd name="T113" fmla="*/ 19 h 507"/>
                  <a:gd name="T114" fmla="*/ 1 w 296"/>
                  <a:gd name="T115" fmla="*/ 3 h 507"/>
                  <a:gd name="T116" fmla="*/ 25 w 296"/>
                  <a:gd name="T117" fmla="*/ 12 h 507"/>
                  <a:gd name="T118" fmla="*/ 23 w 296"/>
                  <a:gd name="T119" fmla="*/ 20 h 5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</a:cxnLst>
                <a:rect l="0" t="0" r="r" b="b"/>
                <a:pathLst>
                  <a:path w="296" h="507">
                    <a:moveTo>
                      <a:pt x="292" y="507"/>
                    </a:moveTo>
                    <a:cubicBezTo>
                      <a:pt x="290" y="507"/>
                      <a:pt x="288" y="506"/>
                      <a:pt x="288" y="503"/>
                    </a:cubicBezTo>
                    <a:cubicBezTo>
                      <a:pt x="288" y="484"/>
                      <a:pt x="288" y="484"/>
                      <a:pt x="288" y="484"/>
                    </a:cubicBezTo>
                    <a:cubicBezTo>
                      <a:pt x="288" y="482"/>
                      <a:pt x="290" y="480"/>
                      <a:pt x="292" y="480"/>
                    </a:cubicBezTo>
                    <a:cubicBezTo>
                      <a:pt x="294" y="480"/>
                      <a:pt x="296" y="482"/>
                      <a:pt x="296" y="484"/>
                    </a:cubicBezTo>
                    <a:cubicBezTo>
                      <a:pt x="296" y="503"/>
                      <a:pt x="296" y="503"/>
                      <a:pt x="296" y="503"/>
                    </a:cubicBezTo>
                    <a:cubicBezTo>
                      <a:pt x="296" y="506"/>
                      <a:pt x="294" y="507"/>
                      <a:pt x="292" y="507"/>
                    </a:cubicBezTo>
                    <a:close/>
                    <a:moveTo>
                      <a:pt x="292" y="466"/>
                    </a:moveTo>
                    <a:cubicBezTo>
                      <a:pt x="290" y="466"/>
                      <a:pt x="288" y="465"/>
                      <a:pt x="288" y="462"/>
                    </a:cubicBezTo>
                    <a:cubicBezTo>
                      <a:pt x="288" y="441"/>
                      <a:pt x="288" y="441"/>
                      <a:pt x="288" y="441"/>
                    </a:cubicBezTo>
                    <a:cubicBezTo>
                      <a:pt x="288" y="439"/>
                      <a:pt x="290" y="437"/>
                      <a:pt x="292" y="437"/>
                    </a:cubicBezTo>
                    <a:cubicBezTo>
                      <a:pt x="294" y="437"/>
                      <a:pt x="296" y="439"/>
                      <a:pt x="296" y="441"/>
                    </a:cubicBezTo>
                    <a:cubicBezTo>
                      <a:pt x="296" y="462"/>
                      <a:pt x="296" y="462"/>
                      <a:pt x="296" y="462"/>
                    </a:cubicBezTo>
                    <a:cubicBezTo>
                      <a:pt x="296" y="465"/>
                      <a:pt x="294" y="466"/>
                      <a:pt x="292" y="466"/>
                    </a:cubicBezTo>
                    <a:close/>
                    <a:moveTo>
                      <a:pt x="292" y="423"/>
                    </a:moveTo>
                    <a:cubicBezTo>
                      <a:pt x="290" y="423"/>
                      <a:pt x="288" y="422"/>
                      <a:pt x="288" y="419"/>
                    </a:cubicBezTo>
                    <a:cubicBezTo>
                      <a:pt x="288" y="398"/>
                      <a:pt x="288" y="398"/>
                      <a:pt x="288" y="398"/>
                    </a:cubicBezTo>
                    <a:cubicBezTo>
                      <a:pt x="288" y="396"/>
                      <a:pt x="290" y="394"/>
                      <a:pt x="292" y="394"/>
                    </a:cubicBezTo>
                    <a:cubicBezTo>
                      <a:pt x="294" y="394"/>
                      <a:pt x="296" y="396"/>
                      <a:pt x="296" y="398"/>
                    </a:cubicBezTo>
                    <a:cubicBezTo>
                      <a:pt x="296" y="419"/>
                      <a:pt x="296" y="419"/>
                      <a:pt x="296" y="419"/>
                    </a:cubicBezTo>
                    <a:cubicBezTo>
                      <a:pt x="296" y="422"/>
                      <a:pt x="294" y="423"/>
                      <a:pt x="292" y="423"/>
                    </a:cubicBezTo>
                    <a:close/>
                    <a:moveTo>
                      <a:pt x="292" y="380"/>
                    </a:moveTo>
                    <a:cubicBezTo>
                      <a:pt x="290" y="380"/>
                      <a:pt x="288" y="379"/>
                      <a:pt x="288" y="376"/>
                    </a:cubicBezTo>
                    <a:cubicBezTo>
                      <a:pt x="288" y="355"/>
                      <a:pt x="288" y="355"/>
                      <a:pt x="288" y="355"/>
                    </a:cubicBezTo>
                    <a:cubicBezTo>
                      <a:pt x="288" y="353"/>
                      <a:pt x="290" y="351"/>
                      <a:pt x="292" y="351"/>
                    </a:cubicBezTo>
                    <a:cubicBezTo>
                      <a:pt x="294" y="351"/>
                      <a:pt x="296" y="353"/>
                      <a:pt x="296" y="355"/>
                    </a:cubicBezTo>
                    <a:cubicBezTo>
                      <a:pt x="296" y="376"/>
                      <a:pt x="296" y="376"/>
                      <a:pt x="296" y="376"/>
                    </a:cubicBezTo>
                    <a:cubicBezTo>
                      <a:pt x="296" y="379"/>
                      <a:pt x="294" y="380"/>
                      <a:pt x="292" y="380"/>
                    </a:cubicBezTo>
                    <a:close/>
                    <a:moveTo>
                      <a:pt x="292" y="337"/>
                    </a:moveTo>
                    <a:cubicBezTo>
                      <a:pt x="290" y="337"/>
                      <a:pt x="288" y="336"/>
                      <a:pt x="288" y="333"/>
                    </a:cubicBezTo>
                    <a:cubicBezTo>
                      <a:pt x="288" y="312"/>
                      <a:pt x="288" y="312"/>
                      <a:pt x="288" y="312"/>
                    </a:cubicBezTo>
                    <a:cubicBezTo>
                      <a:pt x="288" y="310"/>
                      <a:pt x="290" y="308"/>
                      <a:pt x="292" y="308"/>
                    </a:cubicBezTo>
                    <a:cubicBezTo>
                      <a:pt x="294" y="308"/>
                      <a:pt x="296" y="310"/>
                      <a:pt x="296" y="312"/>
                    </a:cubicBezTo>
                    <a:cubicBezTo>
                      <a:pt x="296" y="333"/>
                      <a:pt x="296" y="333"/>
                      <a:pt x="296" y="333"/>
                    </a:cubicBezTo>
                    <a:cubicBezTo>
                      <a:pt x="296" y="336"/>
                      <a:pt x="294" y="337"/>
                      <a:pt x="292" y="337"/>
                    </a:cubicBezTo>
                    <a:close/>
                    <a:moveTo>
                      <a:pt x="292" y="294"/>
                    </a:moveTo>
                    <a:cubicBezTo>
                      <a:pt x="290" y="294"/>
                      <a:pt x="288" y="293"/>
                      <a:pt x="288" y="290"/>
                    </a:cubicBezTo>
                    <a:cubicBezTo>
                      <a:pt x="288" y="269"/>
                      <a:pt x="288" y="269"/>
                      <a:pt x="288" y="269"/>
                    </a:cubicBezTo>
                    <a:cubicBezTo>
                      <a:pt x="288" y="267"/>
                      <a:pt x="290" y="265"/>
                      <a:pt x="292" y="265"/>
                    </a:cubicBezTo>
                    <a:cubicBezTo>
                      <a:pt x="294" y="265"/>
                      <a:pt x="296" y="267"/>
                      <a:pt x="296" y="269"/>
                    </a:cubicBezTo>
                    <a:cubicBezTo>
                      <a:pt x="296" y="290"/>
                      <a:pt x="296" y="290"/>
                      <a:pt x="296" y="290"/>
                    </a:cubicBezTo>
                    <a:cubicBezTo>
                      <a:pt x="296" y="293"/>
                      <a:pt x="294" y="294"/>
                      <a:pt x="292" y="294"/>
                    </a:cubicBezTo>
                    <a:close/>
                    <a:moveTo>
                      <a:pt x="292" y="251"/>
                    </a:moveTo>
                    <a:cubicBezTo>
                      <a:pt x="290" y="251"/>
                      <a:pt x="288" y="250"/>
                      <a:pt x="288" y="247"/>
                    </a:cubicBezTo>
                    <a:cubicBezTo>
                      <a:pt x="288" y="226"/>
                      <a:pt x="288" y="226"/>
                      <a:pt x="288" y="226"/>
                    </a:cubicBezTo>
                    <a:cubicBezTo>
                      <a:pt x="288" y="224"/>
                      <a:pt x="290" y="222"/>
                      <a:pt x="292" y="222"/>
                    </a:cubicBezTo>
                    <a:cubicBezTo>
                      <a:pt x="294" y="222"/>
                      <a:pt x="296" y="224"/>
                      <a:pt x="296" y="226"/>
                    </a:cubicBezTo>
                    <a:cubicBezTo>
                      <a:pt x="296" y="247"/>
                      <a:pt x="296" y="247"/>
                      <a:pt x="296" y="247"/>
                    </a:cubicBezTo>
                    <a:cubicBezTo>
                      <a:pt x="296" y="250"/>
                      <a:pt x="294" y="251"/>
                      <a:pt x="292" y="251"/>
                    </a:cubicBezTo>
                    <a:close/>
                    <a:moveTo>
                      <a:pt x="292" y="208"/>
                    </a:moveTo>
                    <a:cubicBezTo>
                      <a:pt x="290" y="208"/>
                      <a:pt x="288" y="207"/>
                      <a:pt x="288" y="204"/>
                    </a:cubicBezTo>
                    <a:cubicBezTo>
                      <a:pt x="288" y="183"/>
                      <a:pt x="288" y="183"/>
                      <a:pt x="288" y="183"/>
                    </a:cubicBezTo>
                    <a:cubicBezTo>
                      <a:pt x="288" y="181"/>
                      <a:pt x="290" y="179"/>
                      <a:pt x="292" y="179"/>
                    </a:cubicBezTo>
                    <a:cubicBezTo>
                      <a:pt x="294" y="179"/>
                      <a:pt x="296" y="181"/>
                      <a:pt x="296" y="183"/>
                    </a:cubicBezTo>
                    <a:cubicBezTo>
                      <a:pt x="296" y="204"/>
                      <a:pt x="296" y="204"/>
                      <a:pt x="296" y="204"/>
                    </a:cubicBezTo>
                    <a:cubicBezTo>
                      <a:pt x="296" y="207"/>
                      <a:pt x="294" y="208"/>
                      <a:pt x="292" y="208"/>
                    </a:cubicBezTo>
                    <a:close/>
                    <a:moveTo>
                      <a:pt x="284" y="170"/>
                    </a:moveTo>
                    <a:cubicBezTo>
                      <a:pt x="283" y="170"/>
                      <a:pt x="282" y="170"/>
                      <a:pt x="282" y="170"/>
                    </a:cubicBezTo>
                    <a:cubicBezTo>
                      <a:pt x="263" y="159"/>
                      <a:pt x="263" y="159"/>
                      <a:pt x="263" y="159"/>
                    </a:cubicBezTo>
                    <a:cubicBezTo>
                      <a:pt x="261" y="158"/>
                      <a:pt x="261" y="155"/>
                      <a:pt x="262" y="154"/>
                    </a:cubicBezTo>
                    <a:cubicBezTo>
                      <a:pt x="263" y="152"/>
                      <a:pt x="265" y="151"/>
                      <a:pt x="267" y="152"/>
                    </a:cubicBezTo>
                    <a:cubicBezTo>
                      <a:pt x="286" y="163"/>
                      <a:pt x="286" y="163"/>
                      <a:pt x="286" y="163"/>
                    </a:cubicBezTo>
                    <a:cubicBezTo>
                      <a:pt x="288" y="164"/>
                      <a:pt x="288" y="166"/>
                      <a:pt x="287" y="168"/>
                    </a:cubicBezTo>
                    <a:cubicBezTo>
                      <a:pt x="286" y="170"/>
                      <a:pt x="285" y="170"/>
                      <a:pt x="284" y="170"/>
                    </a:cubicBezTo>
                    <a:close/>
                    <a:moveTo>
                      <a:pt x="246" y="149"/>
                    </a:moveTo>
                    <a:cubicBezTo>
                      <a:pt x="246" y="149"/>
                      <a:pt x="245" y="149"/>
                      <a:pt x="244" y="148"/>
                    </a:cubicBezTo>
                    <a:cubicBezTo>
                      <a:pt x="226" y="138"/>
                      <a:pt x="226" y="138"/>
                      <a:pt x="226" y="138"/>
                    </a:cubicBezTo>
                    <a:cubicBezTo>
                      <a:pt x="224" y="136"/>
                      <a:pt x="223" y="134"/>
                      <a:pt x="224" y="132"/>
                    </a:cubicBezTo>
                    <a:cubicBezTo>
                      <a:pt x="226" y="130"/>
                      <a:pt x="228" y="130"/>
                      <a:pt x="230" y="131"/>
                    </a:cubicBezTo>
                    <a:cubicBezTo>
                      <a:pt x="248" y="141"/>
                      <a:pt x="248" y="141"/>
                      <a:pt x="248" y="141"/>
                    </a:cubicBezTo>
                    <a:cubicBezTo>
                      <a:pt x="250" y="142"/>
                      <a:pt x="251" y="145"/>
                      <a:pt x="250" y="147"/>
                    </a:cubicBezTo>
                    <a:cubicBezTo>
                      <a:pt x="249" y="148"/>
                      <a:pt x="248" y="149"/>
                      <a:pt x="246" y="149"/>
                    </a:cubicBezTo>
                    <a:close/>
                    <a:moveTo>
                      <a:pt x="209" y="127"/>
                    </a:moveTo>
                    <a:cubicBezTo>
                      <a:pt x="209" y="127"/>
                      <a:pt x="208" y="127"/>
                      <a:pt x="207" y="127"/>
                    </a:cubicBezTo>
                    <a:cubicBezTo>
                      <a:pt x="189" y="116"/>
                      <a:pt x="189" y="116"/>
                      <a:pt x="189" y="116"/>
                    </a:cubicBezTo>
                    <a:cubicBezTo>
                      <a:pt x="187" y="115"/>
                      <a:pt x="186" y="112"/>
                      <a:pt x="187" y="111"/>
                    </a:cubicBezTo>
                    <a:cubicBezTo>
                      <a:pt x="188" y="109"/>
                      <a:pt x="191" y="108"/>
                      <a:pt x="193" y="109"/>
                    </a:cubicBezTo>
                    <a:cubicBezTo>
                      <a:pt x="211" y="120"/>
                      <a:pt x="211" y="120"/>
                      <a:pt x="211" y="120"/>
                    </a:cubicBezTo>
                    <a:cubicBezTo>
                      <a:pt x="213" y="121"/>
                      <a:pt x="214" y="123"/>
                      <a:pt x="213" y="125"/>
                    </a:cubicBezTo>
                    <a:cubicBezTo>
                      <a:pt x="212" y="127"/>
                      <a:pt x="211" y="127"/>
                      <a:pt x="209" y="127"/>
                    </a:cubicBezTo>
                    <a:close/>
                    <a:moveTo>
                      <a:pt x="172" y="106"/>
                    </a:moveTo>
                    <a:cubicBezTo>
                      <a:pt x="171" y="106"/>
                      <a:pt x="171" y="106"/>
                      <a:pt x="170" y="105"/>
                    </a:cubicBezTo>
                    <a:cubicBezTo>
                      <a:pt x="151" y="95"/>
                      <a:pt x="151" y="95"/>
                      <a:pt x="151" y="95"/>
                    </a:cubicBezTo>
                    <a:cubicBezTo>
                      <a:pt x="149" y="93"/>
                      <a:pt x="149" y="91"/>
                      <a:pt x="150" y="89"/>
                    </a:cubicBezTo>
                    <a:cubicBezTo>
                      <a:pt x="151" y="87"/>
                      <a:pt x="153" y="87"/>
                      <a:pt x="155" y="88"/>
                    </a:cubicBezTo>
                    <a:cubicBezTo>
                      <a:pt x="174" y="98"/>
                      <a:pt x="174" y="98"/>
                      <a:pt x="174" y="98"/>
                    </a:cubicBezTo>
                    <a:cubicBezTo>
                      <a:pt x="176" y="99"/>
                      <a:pt x="177" y="102"/>
                      <a:pt x="175" y="104"/>
                    </a:cubicBezTo>
                    <a:cubicBezTo>
                      <a:pt x="175" y="105"/>
                      <a:pt x="173" y="106"/>
                      <a:pt x="172" y="106"/>
                    </a:cubicBezTo>
                    <a:close/>
                    <a:moveTo>
                      <a:pt x="135" y="84"/>
                    </a:moveTo>
                    <a:cubicBezTo>
                      <a:pt x="134" y="84"/>
                      <a:pt x="133" y="84"/>
                      <a:pt x="133" y="84"/>
                    </a:cubicBezTo>
                    <a:cubicBezTo>
                      <a:pt x="114" y="73"/>
                      <a:pt x="114" y="73"/>
                      <a:pt x="114" y="73"/>
                    </a:cubicBezTo>
                    <a:cubicBezTo>
                      <a:pt x="112" y="72"/>
                      <a:pt x="112" y="69"/>
                      <a:pt x="113" y="68"/>
                    </a:cubicBezTo>
                    <a:cubicBezTo>
                      <a:pt x="114" y="66"/>
                      <a:pt x="116" y="65"/>
                      <a:pt x="118" y="66"/>
                    </a:cubicBezTo>
                    <a:cubicBezTo>
                      <a:pt x="137" y="77"/>
                      <a:pt x="137" y="77"/>
                      <a:pt x="137" y="77"/>
                    </a:cubicBezTo>
                    <a:cubicBezTo>
                      <a:pt x="139" y="78"/>
                      <a:pt x="139" y="80"/>
                      <a:pt x="138" y="82"/>
                    </a:cubicBezTo>
                    <a:cubicBezTo>
                      <a:pt x="138" y="84"/>
                      <a:pt x="136" y="84"/>
                      <a:pt x="135" y="84"/>
                    </a:cubicBezTo>
                    <a:close/>
                    <a:moveTo>
                      <a:pt x="98" y="63"/>
                    </a:moveTo>
                    <a:cubicBezTo>
                      <a:pt x="97" y="63"/>
                      <a:pt x="96" y="63"/>
                      <a:pt x="96" y="62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75" y="50"/>
                      <a:pt x="74" y="48"/>
                      <a:pt x="75" y="46"/>
                    </a:cubicBezTo>
                    <a:cubicBezTo>
                      <a:pt x="77" y="44"/>
                      <a:pt x="79" y="44"/>
                      <a:pt x="81" y="45"/>
                    </a:cubicBezTo>
                    <a:cubicBezTo>
                      <a:pt x="100" y="55"/>
                      <a:pt x="100" y="55"/>
                      <a:pt x="100" y="55"/>
                    </a:cubicBezTo>
                    <a:cubicBezTo>
                      <a:pt x="101" y="56"/>
                      <a:pt x="102" y="59"/>
                      <a:pt x="101" y="61"/>
                    </a:cubicBezTo>
                    <a:cubicBezTo>
                      <a:pt x="100" y="62"/>
                      <a:pt x="99" y="63"/>
                      <a:pt x="98" y="63"/>
                    </a:cubicBezTo>
                    <a:close/>
                    <a:moveTo>
                      <a:pt x="60" y="41"/>
                    </a:moveTo>
                    <a:cubicBezTo>
                      <a:pt x="60" y="41"/>
                      <a:pt x="59" y="41"/>
                      <a:pt x="58" y="41"/>
                    </a:cubicBezTo>
                    <a:cubicBezTo>
                      <a:pt x="40" y="30"/>
                      <a:pt x="40" y="30"/>
                      <a:pt x="40" y="30"/>
                    </a:cubicBezTo>
                    <a:cubicBezTo>
                      <a:pt x="38" y="29"/>
                      <a:pt x="37" y="26"/>
                      <a:pt x="38" y="25"/>
                    </a:cubicBezTo>
                    <a:cubicBezTo>
                      <a:pt x="39" y="23"/>
                      <a:pt x="42" y="22"/>
                      <a:pt x="44" y="23"/>
                    </a:cubicBezTo>
                    <a:cubicBezTo>
                      <a:pt x="62" y="34"/>
                      <a:pt x="62" y="34"/>
                      <a:pt x="62" y="34"/>
                    </a:cubicBezTo>
                    <a:cubicBezTo>
                      <a:pt x="64" y="35"/>
                      <a:pt x="65" y="37"/>
                      <a:pt x="64" y="39"/>
                    </a:cubicBezTo>
                    <a:cubicBezTo>
                      <a:pt x="63" y="41"/>
                      <a:pt x="62" y="41"/>
                      <a:pt x="60" y="41"/>
                    </a:cubicBezTo>
                    <a:close/>
                    <a:moveTo>
                      <a:pt x="23" y="20"/>
                    </a:moveTo>
                    <a:cubicBezTo>
                      <a:pt x="22" y="20"/>
                      <a:pt x="22" y="20"/>
                      <a:pt x="21" y="19"/>
                    </a:cubicBezTo>
                    <a:cubicBezTo>
                      <a:pt x="2" y="9"/>
                      <a:pt x="2" y="9"/>
                      <a:pt x="2" y="9"/>
                    </a:cubicBezTo>
                    <a:cubicBezTo>
                      <a:pt x="1" y="7"/>
                      <a:pt x="0" y="5"/>
                      <a:pt x="1" y="3"/>
                    </a:cubicBezTo>
                    <a:cubicBezTo>
                      <a:pt x="2" y="1"/>
                      <a:pt x="5" y="0"/>
                      <a:pt x="6" y="2"/>
                    </a:cubicBezTo>
                    <a:cubicBezTo>
                      <a:pt x="25" y="12"/>
                      <a:pt x="25" y="12"/>
                      <a:pt x="25" y="12"/>
                    </a:cubicBezTo>
                    <a:cubicBezTo>
                      <a:pt x="27" y="13"/>
                      <a:pt x="28" y="16"/>
                      <a:pt x="27" y="18"/>
                    </a:cubicBezTo>
                    <a:cubicBezTo>
                      <a:pt x="26" y="19"/>
                      <a:pt x="24" y="20"/>
                      <a:pt x="23" y="20"/>
                    </a:cubicBezTo>
                    <a:close/>
                  </a:path>
                </a:pathLst>
              </a:custGeom>
              <a:solidFill>
                <a:srgbClr val="C0392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40" name="Freeform 574">
              <a:extLst>
                <a:ext uri="{FF2B5EF4-FFF2-40B4-BE49-F238E27FC236}">
                  <a16:creationId xmlns:a16="http://schemas.microsoft.com/office/drawing/2014/main" id="{0C88E273-A74D-41FB-B2ED-DD37F763EBB9}"/>
                </a:ext>
              </a:extLst>
            </p:cNvPr>
            <p:cNvSpPr>
              <a:spLocks noEditPoints="1"/>
            </p:cNvSpPr>
            <p:nvPr/>
          </p:nvSpPr>
          <p:spPr bwMode="auto">
            <a:xfrm rot="10800000">
              <a:off x="7412214" y="1995077"/>
              <a:ext cx="459422" cy="782969"/>
            </a:xfrm>
            <a:custGeom>
              <a:avLst/>
              <a:gdLst>
                <a:gd name="T0" fmla="*/ 253 w 259"/>
                <a:gd name="T1" fmla="*/ 441 h 441"/>
                <a:gd name="T2" fmla="*/ 233 w 259"/>
                <a:gd name="T3" fmla="*/ 425 h 441"/>
                <a:gd name="T4" fmla="*/ 257 w 259"/>
                <a:gd name="T5" fmla="*/ 434 h 441"/>
                <a:gd name="T6" fmla="*/ 255 w 259"/>
                <a:gd name="T7" fmla="*/ 441 h 441"/>
                <a:gd name="T8" fmla="*/ 215 w 259"/>
                <a:gd name="T9" fmla="*/ 419 h 441"/>
                <a:gd name="T10" fmla="*/ 195 w 259"/>
                <a:gd name="T11" fmla="*/ 403 h 441"/>
                <a:gd name="T12" fmla="*/ 219 w 259"/>
                <a:gd name="T13" fmla="*/ 412 h 441"/>
                <a:gd name="T14" fmla="*/ 217 w 259"/>
                <a:gd name="T15" fmla="*/ 420 h 441"/>
                <a:gd name="T16" fmla="*/ 178 w 259"/>
                <a:gd name="T17" fmla="*/ 398 h 441"/>
                <a:gd name="T18" fmla="*/ 158 w 259"/>
                <a:gd name="T19" fmla="*/ 382 h 441"/>
                <a:gd name="T20" fmla="*/ 182 w 259"/>
                <a:gd name="T21" fmla="*/ 391 h 441"/>
                <a:gd name="T22" fmla="*/ 180 w 259"/>
                <a:gd name="T23" fmla="*/ 398 h 441"/>
                <a:gd name="T24" fmla="*/ 141 w 259"/>
                <a:gd name="T25" fmla="*/ 376 h 441"/>
                <a:gd name="T26" fmla="*/ 121 w 259"/>
                <a:gd name="T27" fmla="*/ 360 h 441"/>
                <a:gd name="T28" fmla="*/ 145 w 259"/>
                <a:gd name="T29" fmla="*/ 369 h 441"/>
                <a:gd name="T30" fmla="*/ 143 w 259"/>
                <a:gd name="T31" fmla="*/ 377 h 441"/>
                <a:gd name="T32" fmla="*/ 104 w 259"/>
                <a:gd name="T33" fmla="*/ 355 h 441"/>
                <a:gd name="T34" fmla="*/ 84 w 259"/>
                <a:gd name="T35" fmla="*/ 339 h 441"/>
                <a:gd name="T36" fmla="*/ 108 w 259"/>
                <a:gd name="T37" fmla="*/ 348 h 441"/>
                <a:gd name="T38" fmla="*/ 106 w 259"/>
                <a:gd name="T39" fmla="*/ 355 h 441"/>
                <a:gd name="T40" fmla="*/ 66 w 259"/>
                <a:gd name="T41" fmla="*/ 333 h 441"/>
                <a:gd name="T42" fmla="*/ 46 w 259"/>
                <a:gd name="T43" fmla="*/ 317 h 441"/>
                <a:gd name="T44" fmla="*/ 70 w 259"/>
                <a:gd name="T45" fmla="*/ 326 h 441"/>
                <a:gd name="T46" fmla="*/ 68 w 259"/>
                <a:gd name="T47" fmla="*/ 334 h 441"/>
                <a:gd name="T48" fmla="*/ 29 w 259"/>
                <a:gd name="T49" fmla="*/ 312 h 441"/>
                <a:gd name="T50" fmla="*/ 9 w 259"/>
                <a:gd name="T51" fmla="*/ 296 h 441"/>
                <a:gd name="T52" fmla="*/ 33 w 259"/>
                <a:gd name="T53" fmla="*/ 305 h 441"/>
                <a:gd name="T54" fmla="*/ 31 w 259"/>
                <a:gd name="T55" fmla="*/ 312 h 441"/>
                <a:gd name="T56" fmla="*/ 0 w 259"/>
                <a:gd name="T57" fmla="*/ 281 h 441"/>
                <a:gd name="T58" fmla="*/ 4 w 259"/>
                <a:gd name="T59" fmla="*/ 255 h 441"/>
                <a:gd name="T60" fmla="*/ 8 w 259"/>
                <a:gd name="T61" fmla="*/ 281 h 441"/>
                <a:gd name="T62" fmla="*/ 4 w 259"/>
                <a:gd name="T63" fmla="*/ 242 h 441"/>
                <a:gd name="T64" fmla="*/ 0 w 259"/>
                <a:gd name="T65" fmla="*/ 216 h 441"/>
                <a:gd name="T66" fmla="*/ 8 w 259"/>
                <a:gd name="T67" fmla="*/ 216 h 441"/>
                <a:gd name="T68" fmla="*/ 4 w 259"/>
                <a:gd name="T69" fmla="*/ 242 h 441"/>
                <a:gd name="T70" fmla="*/ 0 w 259"/>
                <a:gd name="T71" fmla="*/ 195 h 441"/>
                <a:gd name="T72" fmla="*/ 4 w 259"/>
                <a:gd name="T73" fmla="*/ 169 h 441"/>
                <a:gd name="T74" fmla="*/ 8 w 259"/>
                <a:gd name="T75" fmla="*/ 195 h 441"/>
                <a:gd name="T76" fmla="*/ 4 w 259"/>
                <a:gd name="T77" fmla="*/ 156 h 441"/>
                <a:gd name="T78" fmla="*/ 0 w 259"/>
                <a:gd name="T79" fmla="*/ 130 h 441"/>
                <a:gd name="T80" fmla="*/ 8 w 259"/>
                <a:gd name="T81" fmla="*/ 130 h 441"/>
                <a:gd name="T82" fmla="*/ 4 w 259"/>
                <a:gd name="T83" fmla="*/ 156 h 441"/>
                <a:gd name="T84" fmla="*/ 0 w 259"/>
                <a:gd name="T85" fmla="*/ 109 h 441"/>
                <a:gd name="T86" fmla="*/ 4 w 259"/>
                <a:gd name="T87" fmla="*/ 83 h 441"/>
                <a:gd name="T88" fmla="*/ 8 w 259"/>
                <a:gd name="T89" fmla="*/ 109 h 441"/>
                <a:gd name="T90" fmla="*/ 4 w 259"/>
                <a:gd name="T91" fmla="*/ 70 h 441"/>
                <a:gd name="T92" fmla="*/ 0 w 259"/>
                <a:gd name="T93" fmla="*/ 44 h 441"/>
                <a:gd name="T94" fmla="*/ 8 w 259"/>
                <a:gd name="T95" fmla="*/ 44 h 441"/>
                <a:gd name="T96" fmla="*/ 4 w 259"/>
                <a:gd name="T97" fmla="*/ 70 h 441"/>
                <a:gd name="T98" fmla="*/ 0 w 259"/>
                <a:gd name="T99" fmla="*/ 23 h 441"/>
                <a:gd name="T100" fmla="*/ 4 w 259"/>
                <a:gd name="T101" fmla="*/ 0 h 441"/>
                <a:gd name="T102" fmla="*/ 8 w 259"/>
                <a:gd name="T103" fmla="*/ 23 h 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59" h="441">
                  <a:moveTo>
                    <a:pt x="255" y="441"/>
                  </a:moveTo>
                  <a:cubicBezTo>
                    <a:pt x="254" y="441"/>
                    <a:pt x="253" y="441"/>
                    <a:pt x="253" y="441"/>
                  </a:cubicBezTo>
                  <a:cubicBezTo>
                    <a:pt x="234" y="430"/>
                    <a:pt x="234" y="430"/>
                    <a:pt x="234" y="430"/>
                  </a:cubicBezTo>
                  <a:cubicBezTo>
                    <a:pt x="232" y="429"/>
                    <a:pt x="231" y="427"/>
                    <a:pt x="233" y="425"/>
                  </a:cubicBezTo>
                  <a:cubicBezTo>
                    <a:pt x="234" y="423"/>
                    <a:pt x="236" y="422"/>
                    <a:pt x="238" y="423"/>
                  </a:cubicBezTo>
                  <a:cubicBezTo>
                    <a:pt x="257" y="434"/>
                    <a:pt x="257" y="434"/>
                    <a:pt x="257" y="434"/>
                  </a:cubicBezTo>
                  <a:cubicBezTo>
                    <a:pt x="259" y="435"/>
                    <a:pt x="259" y="437"/>
                    <a:pt x="258" y="439"/>
                  </a:cubicBezTo>
                  <a:cubicBezTo>
                    <a:pt x="257" y="441"/>
                    <a:pt x="256" y="441"/>
                    <a:pt x="255" y="441"/>
                  </a:cubicBezTo>
                  <a:close/>
                  <a:moveTo>
                    <a:pt x="217" y="420"/>
                  </a:moveTo>
                  <a:cubicBezTo>
                    <a:pt x="217" y="420"/>
                    <a:pt x="216" y="420"/>
                    <a:pt x="215" y="419"/>
                  </a:cubicBezTo>
                  <a:cubicBezTo>
                    <a:pt x="197" y="409"/>
                    <a:pt x="197" y="409"/>
                    <a:pt x="197" y="409"/>
                  </a:cubicBezTo>
                  <a:cubicBezTo>
                    <a:pt x="195" y="408"/>
                    <a:pt x="194" y="405"/>
                    <a:pt x="195" y="403"/>
                  </a:cubicBezTo>
                  <a:cubicBezTo>
                    <a:pt x="196" y="401"/>
                    <a:pt x="199" y="401"/>
                    <a:pt x="201" y="402"/>
                  </a:cubicBezTo>
                  <a:cubicBezTo>
                    <a:pt x="219" y="412"/>
                    <a:pt x="219" y="412"/>
                    <a:pt x="219" y="412"/>
                  </a:cubicBezTo>
                  <a:cubicBezTo>
                    <a:pt x="221" y="414"/>
                    <a:pt x="222" y="416"/>
                    <a:pt x="221" y="418"/>
                  </a:cubicBezTo>
                  <a:cubicBezTo>
                    <a:pt x="220" y="419"/>
                    <a:pt x="219" y="420"/>
                    <a:pt x="217" y="420"/>
                  </a:cubicBezTo>
                  <a:close/>
                  <a:moveTo>
                    <a:pt x="180" y="398"/>
                  </a:moveTo>
                  <a:cubicBezTo>
                    <a:pt x="179" y="398"/>
                    <a:pt x="179" y="398"/>
                    <a:pt x="178" y="398"/>
                  </a:cubicBezTo>
                  <a:cubicBezTo>
                    <a:pt x="159" y="387"/>
                    <a:pt x="159" y="387"/>
                    <a:pt x="159" y="387"/>
                  </a:cubicBezTo>
                  <a:cubicBezTo>
                    <a:pt x="158" y="386"/>
                    <a:pt x="157" y="384"/>
                    <a:pt x="158" y="382"/>
                  </a:cubicBezTo>
                  <a:cubicBezTo>
                    <a:pt x="159" y="380"/>
                    <a:pt x="162" y="379"/>
                    <a:pt x="163" y="380"/>
                  </a:cubicBezTo>
                  <a:cubicBezTo>
                    <a:pt x="182" y="391"/>
                    <a:pt x="182" y="391"/>
                    <a:pt x="182" y="391"/>
                  </a:cubicBezTo>
                  <a:cubicBezTo>
                    <a:pt x="184" y="392"/>
                    <a:pt x="185" y="394"/>
                    <a:pt x="184" y="396"/>
                  </a:cubicBezTo>
                  <a:cubicBezTo>
                    <a:pt x="183" y="398"/>
                    <a:pt x="181" y="398"/>
                    <a:pt x="180" y="398"/>
                  </a:cubicBezTo>
                  <a:close/>
                  <a:moveTo>
                    <a:pt x="143" y="377"/>
                  </a:moveTo>
                  <a:cubicBezTo>
                    <a:pt x="142" y="377"/>
                    <a:pt x="142" y="377"/>
                    <a:pt x="141" y="376"/>
                  </a:cubicBezTo>
                  <a:cubicBezTo>
                    <a:pt x="122" y="366"/>
                    <a:pt x="122" y="366"/>
                    <a:pt x="122" y="366"/>
                  </a:cubicBezTo>
                  <a:cubicBezTo>
                    <a:pt x="120" y="364"/>
                    <a:pt x="120" y="362"/>
                    <a:pt x="121" y="360"/>
                  </a:cubicBezTo>
                  <a:cubicBezTo>
                    <a:pt x="122" y="358"/>
                    <a:pt x="124" y="358"/>
                    <a:pt x="126" y="359"/>
                  </a:cubicBezTo>
                  <a:cubicBezTo>
                    <a:pt x="145" y="369"/>
                    <a:pt x="145" y="369"/>
                    <a:pt x="145" y="369"/>
                  </a:cubicBezTo>
                  <a:cubicBezTo>
                    <a:pt x="147" y="371"/>
                    <a:pt x="147" y="373"/>
                    <a:pt x="146" y="375"/>
                  </a:cubicBezTo>
                  <a:cubicBezTo>
                    <a:pt x="146" y="376"/>
                    <a:pt x="144" y="377"/>
                    <a:pt x="143" y="377"/>
                  </a:cubicBezTo>
                  <a:close/>
                  <a:moveTo>
                    <a:pt x="106" y="355"/>
                  </a:moveTo>
                  <a:cubicBezTo>
                    <a:pt x="105" y="355"/>
                    <a:pt x="104" y="355"/>
                    <a:pt x="104" y="355"/>
                  </a:cubicBezTo>
                  <a:cubicBezTo>
                    <a:pt x="85" y="344"/>
                    <a:pt x="85" y="344"/>
                    <a:pt x="85" y="344"/>
                  </a:cubicBezTo>
                  <a:cubicBezTo>
                    <a:pt x="83" y="343"/>
                    <a:pt x="82" y="341"/>
                    <a:pt x="84" y="339"/>
                  </a:cubicBezTo>
                  <a:cubicBezTo>
                    <a:pt x="85" y="337"/>
                    <a:pt x="87" y="336"/>
                    <a:pt x="89" y="337"/>
                  </a:cubicBezTo>
                  <a:cubicBezTo>
                    <a:pt x="108" y="348"/>
                    <a:pt x="108" y="348"/>
                    <a:pt x="108" y="348"/>
                  </a:cubicBezTo>
                  <a:cubicBezTo>
                    <a:pt x="110" y="349"/>
                    <a:pt x="110" y="351"/>
                    <a:pt x="109" y="353"/>
                  </a:cubicBezTo>
                  <a:cubicBezTo>
                    <a:pt x="108" y="355"/>
                    <a:pt x="107" y="355"/>
                    <a:pt x="106" y="355"/>
                  </a:cubicBezTo>
                  <a:close/>
                  <a:moveTo>
                    <a:pt x="68" y="334"/>
                  </a:moveTo>
                  <a:cubicBezTo>
                    <a:pt x="68" y="334"/>
                    <a:pt x="67" y="334"/>
                    <a:pt x="66" y="333"/>
                  </a:cubicBezTo>
                  <a:cubicBezTo>
                    <a:pt x="48" y="323"/>
                    <a:pt x="48" y="323"/>
                    <a:pt x="48" y="323"/>
                  </a:cubicBezTo>
                  <a:cubicBezTo>
                    <a:pt x="46" y="321"/>
                    <a:pt x="45" y="319"/>
                    <a:pt x="46" y="317"/>
                  </a:cubicBezTo>
                  <a:cubicBezTo>
                    <a:pt x="47" y="315"/>
                    <a:pt x="50" y="315"/>
                    <a:pt x="52" y="316"/>
                  </a:cubicBezTo>
                  <a:cubicBezTo>
                    <a:pt x="70" y="326"/>
                    <a:pt x="70" y="326"/>
                    <a:pt x="70" y="326"/>
                  </a:cubicBezTo>
                  <a:cubicBezTo>
                    <a:pt x="72" y="328"/>
                    <a:pt x="73" y="330"/>
                    <a:pt x="72" y="332"/>
                  </a:cubicBezTo>
                  <a:cubicBezTo>
                    <a:pt x="71" y="333"/>
                    <a:pt x="70" y="334"/>
                    <a:pt x="68" y="334"/>
                  </a:cubicBezTo>
                  <a:close/>
                  <a:moveTo>
                    <a:pt x="31" y="312"/>
                  </a:moveTo>
                  <a:cubicBezTo>
                    <a:pt x="30" y="312"/>
                    <a:pt x="30" y="312"/>
                    <a:pt x="29" y="312"/>
                  </a:cubicBezTo>
                  <a:cubicBezTo>
                    <a:pt x="11" y="301"/>
                    <a:pt x="11" y="301"/>
                    <a:pt x="11" y="301"/>
                  </a:cubicBezTo>
                  <a:cubicBezTo>
                    <a:pt x="9" y="300"/>
                    <a:pt x="8" y="298"/>
                    <a:pt x="9" y="296"/>
                  </a:cubicBezTo>
                  <a:cubicBezTo>
                    <a:pt x="10" y="294"/>
                    <a:pt x="13" y="293"/>
                    <a:pt x="15" y="294"/>
                  </a:cubicBezTo>
                  <a:cubicBezTo>
                    <a:pt x="33" y="305"/>
                    <a:pt x="33" y="305"/>
                    <a:pt x="33" y="305"/>
                  </a:cubicBezTo>
                  <a:cubicBezTo>
                    <a:pt x="35" y="306"/>
                    <a:pt x="36" y="308"/>
                    <a:pt x="35" y="310"/>
                  </a:cubicBezTo>
                  <a:cubicBezTo>
                    <a:pt x="34" y="312"/>
                    <a:pt x="33" y="312"/>
                    <a:pt x="31" y="312"/>
                  </a:cubicBezTo>
                  <a:close/>
                  <a:moveTo>
                    <a:pt x="4" y="285"/>
                  </a:moveTo>
                  <a:cubicBezTo>
                    <a:pt x="2" y="285"/>
                    <a:pt x="0" y="283"/>
                    <a:pt x="0" y="281"/>
                  </a:cubicBezTo>
                  <a:cubicBezTo>
                    <a:pt x="0" y="259"/>
                    <a:pt x="0" y="259"/>
                    <a:pt x="0" y="259"/>
                  </a:cubicBezTo>
                  <a:cubicBezTo>
                    <a:pt x="0" y="257"/>
                    <a:pt x="2" y="255"/>
                    <a:pt x="4" y="255"/>
                  </a:cubicBezTo>
                  <a:cubicBezTo>
                    <a:pt x="6" y="255"/>
                    <a:pt x="8" y="257"/>
                    <a:pt x="8" y="259"/>
                  </a:cubicBezTo>
                  <a:cubicBezTo>
                    <a:pt x="8" y="281"/>
                    <a:pt x="8" y="281"/>
                    <a:pt x="8" y="281"/>
                  </a:cubicBezTo>
                  <a:cubicBezTo>
                    <a:pt x="8" y="283"/>
                    <a:pt x="6" y="285"/>
                    <a:pt x="4" y="285"/>
                  </a:cubicBezTo>
                  <a:close/>
                  <a:moveTo>
                    <a:pt x="4" y="242"/>
                  </a:moveTo>
                  <a:cubicBezTo>
                    <a:pt x="2" y="242"/>
                    <a:pt x="0" y="240"/>
                    <a:pt x="0" y="238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0" y="214"/>
                    <a:pt x="2" y="212"/>
                    <a:pt x="4" y="212"/>
                  </a:cubicBezTo>
                  <a:cubicBezTo>
                    <a:pt x="6" y="212"/>
                    <a:pt x="8" y="214"/>
                    <a:pt x="8" y="216"/>
                  </a:cubicBezTo>
                  <a:cubicBezTo>
                    <a:pt x="8" y="238"/>
                    <a:pt x="8" y="238"/>
                    <a:pt x="8" y="238"/>
                  </a:cubicBezTo>
                  <a:cubicBezTo>
                    <a:pt x="8" y="240"/>
                    <a:pt x="6" y="242"/>
                    <a:pt x="4" y="242"/>
                  </a:cubicBezTo>
                  <a:close/>
                  <a:moveTo>
                    <a:pt x="4" y="199"/>
                  </a:moveTo>
                  <a:cubicBezTo>
                    <a:pt x="2" y="199"/>
                    <a:pt x="0" y="197"/>
                    <a:pt x="0" y="195"/>
                  </a:cubicBezTo>
                  <a:cubicBezTo>
                    <a:pt x="0" y="173"/>
                    <a:pt x="0" y="173"/>
                    <a:pt x="0" y="173"/>
                  </a:cubicBezTo>
                  <a:cubicBezTo>
                    <a:pt x="0" y="171"/>
                    <a:pt x="2" y="169"/>
                    <a:pt x="4" y="169"/>
                  </a:cubicBezTo>
                  <a:cubicBezTo>
                    <a:pt x="6" y="169"/>
                    <a:pt x="8" y="171"/>
                    <a:pt x="8" y="173"/>
                  </a:cubicBezTo>
                  <a:cubicBezTo>
                    <a:pt x="8" y="195"/>
                    <a:pt x="8" y="195"/>
                    <a:pt x="8" y="195"/>
                  </a:cubicBezTo>
                  <a:cubicBezTo>
                    <a:pt x="8" y="197"/>
                    <a:pt x="6" y="199"/>
                    <a:pt x="4" y="199"/>
                  </a:cubicBezTo>
                  <a:close/>
                  <a:moveTo>
                    <a:pt x="4" y="156"/>
                  </a:moveTo>
                  <a:cubicBezTo>
                    <a:pt x="2" y="156"/>
                    <a:pt x="0" y="154"/>
                    <a:pt x="0" y="152"/>
                  </a:cubicBezTo>
                  <a:cubicBezTo>
                    <a:pt x="0" y="130"/>
                    <a:pt x="0" y="130"/>
                    <a:pt x="0" y="130"/>
                  </a:cubicBezTo>
                  <a:cubicBezTo>
                    <a:pt x="0" y="128"/>
                    <a:pt x="2" y="126"/>
                    <a:pt x="4" y="126"/>
                  </a:cubicBezTo>
                  <a:cubicBezTo>
                    <a:pt x="6" y="126"/>
                    <a:pt x="8" y="128"/>
                    <a:pt x="8" y="130"/>
                  </a:cubicBezTo>
                  <a:cubicBezTo>
                    <a:pt x="8" y="152"/>
                    <a:pt x="8" y="152"/>
                    <a:pt x="8" y="152"/>
                  </a:cubicBezTo>
                  <a:cubicBezTo>
                    <a:pt x="8" y="154"/>
                    <a:pt x="6" y="156"/>
                    <a:pt x="4" y="156"/>
                  </a:cubicBezTo>
                  <a:close/>
                  <a:moveTo>
                    <a:pt x="4" y="113"/>
                  </a:moveTo>
                  <a:cubicBezTo>
                    <a:pt x="2" y="113"/>
                    <a:pt x="0" y="111"/>
                    <a:pt x="0" y="109"/>
                  </a:cubicBezTo>
                  <a:cubicBezTo>
                    <a:pt x="0" y="87"/>
                    <a:pt x="0" y="87"/>
                    <a:pt x="0" y="87"/>
                  </a:cubicBezTo>
                  <a:cubicBezTo>
                    <a:pt x="0" y="85"/>
                    <a:pt x="2" y="83"/>
                    <a:pt x="4" y="83"/>
                  </a:cubicBezTo>
                  <a:cubicBezTo>
                    <a:pt x="6" y="83"/>
                    <a:pt x="8" y="85"/>
                    <a:pt x="8" y="87"/>
                  </a:cubicBezTo>
                  <a:cubicBezTo>
                    <a:pt x="8" y="109"/>
                    <a:pt x="8" y="109"/>
                    <a:pt x="8" y="109"/>
                  </a:cubicBezTo>
                  <a:cubicBezTo>
                    <a:pt x="8" y="111"/>
                    <a:pt x="6" y="113"/>
                    <a:pt x="4" y="113"/>
                  </a:cubicBezTo>
                  <a:close/>
                  <a:moveTo>
                    <a:pt x="4" y="70"/>
                  </a:moveTo>
                  <a:cubicBezTo>
                    <a:pt x="2" y="70"/>
                    <a:pt x="0" y="68"/>
                    <a:pt x="0" y="66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2"/>
                    <a:pt x="2" y="40"/>
                    <a:pt x="4" y="40"/>
                  </a:cubicBezTo>
                  <a:cubicBezTo>
                    <a:pt x="6" y="40"/>
                    <a:pt x="8" y="42"/>
                    <a:pt x="8" y="44"/>
                  </a:cubicBezTo>
                  <a:cubicBezTo>
                    <a:pt x="8" y="66"/>
                    <a:pt x="8" y="66"/>
                    <a:pt x="8" y="66"/>
                  </a:cubicBezTo>
                  <a:cubicBezTo>
                    <a:pt x="8" y="68"/>
                    <a:pt x="6" y="70"/>
                    <a:pt x="4" y="70"/>
                  </a:cubicBezTo>
                  <a:close/>
                  <a:moveTo>
                    <a:pt x="4" y="27"/>
                  </a:moveTo>
                  <a:cubicBezTo>
                    <a:pt x="2" y="27"/>
                    <a:pt x="0" y="25"/>
                    <a:pt x="0" y="23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2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23"/>
                    <a:pt x="8" y="23"/>
                    <a:pt x="8" y="23"/>
                  </a:cubicBezTo>
                  <a:cubicBezTo>
                    <a:pt x="8" y="25"/>
                    <a:pt x="6" y="27"/>
                    <a:pt x="4" y="27"/>
                  </a:cubicBezTo>
                  <a:close/>
                </a:path>
              </a:pathLst>
            </a:custGeom>
            <a:solidFill>
              <a:srgbClr val="E38A81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5BFDF637-D21A-4600-967C-6742F3DEF645}"/>
                </a:ext>
              </a:extLst>
            </p:cNvPr>
            <p:cNvGrpSpPr/>
            <p:nvPr/>
          </p:nvGrpSpPr>
          <p:grpSpPr>
            <a:xfrm flipH="1" flipV="1">
              <a:off x="7015850" y="2048376"/>
              <a:ext cx="807741" cy="932356"/>
              <a:chOff x="9814840" y="2048376"/>
              <a:chExt cx="807741" cy="932356"/>
            </a:xfrm>
          </p:grpSpPr>
          <p:sp>
            <p:nvSpPr>
              <p:cNvPr id="91" name="Freeform 573">
                <a:extLst>
                  <a:ext uri="{FF2B5EF4-FFF2-40B4-BE49-F238E27FC236}">
                    <a16:creationId xmlns:a16="http://schemas.microsoft.com/office/drawing/2014/main" id="{F4159111-6959-417C-8081-30B4208C6FB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9814840" y="2048376"/>
                <a:ext cx="807741" cy="932356"/>
              </a:xfrm>
              <a:custGeom>
                <a:avLst/>
                <a:gdLst>
                  <a:gd name="T0" fmla="*/ 1076 w 1076"/>
                  <a:gd name="T1" fmla="*/ 310 h 1242"/>
                  <a:gd name="T2" fmla="*/ 1076 w 1076"/>
                  <a:gd name="T3" fmla="*/ 932 h 1242"/>
                  <a:gd name="T4" fmla="*/ 974 w 1076"/>
                  <a:gd name="T5" fmla="*/ 989 h 1242"/>
                  <a:gd name="T6" fmla="*/ 539 w 1076"/>
                  <a:gd name="T7" fmla="*/ 1242 h 1242"/>
                  <a:gd name="T8" fmla="*/ 113 w 1076"/>
                  <a:gd name="T9" fmla="*/ 996 h 1242"/>
                  <a:gd name="T10" fmla="*/ 0 w 1076"/>
                  <a:gd name="T11" fmla="*/ 932 h 1242"/>
                  <a:gd name="T12" fmla="*/ 0 w 1076"/>
                  <a:gd name="T13" fmla="*/ 310 h 1242"/>
                  <a:gd name="T14" fmla="*/ 539 w 1076"/>
                  <a:gd name="T15" fmla="*/ 0 h 1242"/>
                  <a:gd name="T16" fmla="*/ 1076 w 1076"/>
                  <a:gd name="T17" fmla="*/ 310 h 124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076" h="1242">
                    <a:moveTo>
                      <a:pt x="1076" y="310"/>
                    </a:moveTo>
                    <a:lnTo>
                      <a:pt x="1076" y="932"/>
                    </a:lnTo>
                    <a:lnTo>
                      <a:pt x="974" y="989"/>
                    </a:lnTo>
                    <a:lnTo>
                      <a:pt x="539" y="1242"/>
                    </a:lnTo>
                    <a:lnTo>
                      <a:pt x="113" y="996"/>
                    </a:lnTo>
                    <a:lnTo>
                      <a:pt x="0" y="932"/>
                    </a:lnTo>
                    <a:lnTo>
                      <a:pt x="0" y="310"/>
                    </a:lnTo>
                    <a:lnTo>
                      <a:pt x="539" y="0"/>
                    </a:lnTo>
                    <a:lnTo>
                      <a:pt x="1076" y="310"/>
                    </a:lnTo>
                    <a:close/>
                  </a:path>
                </a:pathLst>
              </a:custGeom>
              <a:solidFill>
                <a:srgbClr val="E38A8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92" name="Freeform 575">
                <a:extLst>
                  <a:ext uri="{FF2B5EF4-FFF2-40B4-BE49-F238E27FC236}">
                    <a16:creationId xmlns:a16="http://schemas.microsoft.com/office/drawing/2014/main" id="{EE535AF5-CCC3-4907-802B-35A4D2928B5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9891411" y="2048376"/>
                <a:ext cx="646343" cy="412128"/>
              </a:xfrm>
              <a:custGeom>
                <a:avLst/>
                <a:gdLst>
                  <a:gd name="T0" fmla="*/ 352 w 364"/>
                  <a:gd name="T1" fmla="*/ 108 h 232"/>
                  <a:gd name="T2" fmla="*/ 243 w 364"/>
                  <a:gd name="T3" fmla="*/ 53 h 232"/>
                  <a:gd name="T4" fmla="*/ 241 w 364"/>
                  <a:gd name="T5" fmla="*/ 53 h 232"/>
                  <a:gd name="T6" fmla="*/ 241 w 364"/>
                  <a:gd name="T7" fmla="*/ 53 h 232"/>
                  <a:gd name="T8" fmla="*/ 230 w 364"/>
                  <a:gd name="T9" fmla="*/ 37 h 232"/>
                  <a:gd name="T10" fmla="*/ 223 w 364"/>
                  <a:gd name="T11" fmla="*/ 7 h 232"/>
                  <a:gd name="T12" fmla="*/ 223 w 364"/>
                  <a:gd name="T13" fmla="*/ 0 h 232"/>
                  <a:gd name="T14" fmla="*/ 141 w 364"/>
                  <a:gd name="T15" fmla="*/ 0 h 232"/>
                  <a:gd name="T16" fmla="*/ 141 w 364"/>
                  <a:gd name="T17" fmla="*/ 7 h 232"/>
                  <a:gd name="T18" fmla="*/ 134 w 364"/>
                  <a:gd name="T19" fmla="*/ 37 h 232"/>
                  <a:gd name="T20" fmla="*/ 124 w 364"/>
                  <a:gd name="T21" fmla="*/ 53 h 232"/>
                  <a:gd name="T22" fmla="*/ 123 w 364"/>
                  <a:gd name="T23" fmla="*/ 53 h 232"/>
                  <a:gd name="T24" fmla="*/ 122 w 364"/>
                  <a:gd name="T25" fmla="*/ 53 h 232"/>
                  <a:gd name="T26" fmla="*/ 12 w 364"/>
                  <a:gd name="T27" fmla="*/ 108 h 232"/>
                  <a:gd name="T28" fmla="*/ 0 w 364"/>
                  <a:gd name="T29" fmla="*/ 128 h 232"/>
                  <a:gd name="T30" fmla="*/ 180 w 364"/>
                  <a:gd name="T31" fmla="*/ 232 h 232"/>
                  <a:gd name="T32" fmla="*/ 364 w 364"/>
                  <a:gd name="T33" fmla="*/ 125 h 232"/>
                  <a:gd name="T34" fmla="*/ 352 w 364"/>
                  <a:gd name="T35" fmla="*/ 108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64" h="232">
                    <a:moveTo>
                      <a:pt x="352" y="108"/>
                    </a:moveTo>
                    <a:cubicBezTo>
                      <a:pt x="339" y="94"/>
                      <a:pt x="301" y="68"/>
                      <a:pt x="243" y="53"/>
                    </a:cubicBezTo>
                    <a:cubicBezTo>
                      <a:pt x="241" y="53"/>
                      <a:pt x="241" y="53"/>
                      <a:pt x="241" y="53"/>
                    </a:cubicBezTo>
                    <a:cubicBezTo>
                      <a:pt x="241" y="53"/>
                      <a:pt x="241" y="53"/>
                      <a:pt x="241" y="53"/>
                    </a:cubicBezTo>
                    <a:cubicBezTo>
                      <a:pt x="236" y="48"/>
                      <a:pt x="233" y="43"/>
                      <a:pt x="230" y="37"/>
                    </a:cubicBezTo>
                    <a:cubicBezTo>
                      <a:pt x="225" y="28"/>
                      <a:pt x="223" y="18"/>
                      <a:pt x="223" y="7"/>
                    </a:cubicBezTo>
                    <a:cubicBezTo>
                      <a:pt x="223" y="0"/>
                      <a:pt x="223" y="0"/>
                      <a:pt x="223" y="0"/>
                    </a:cubicBezTo>
                    <a:cubicBezTo>
                      <a:pt x="141" y="0"/>
                      <a:pt x="141" y="0"/>
                      <a:pt x="141" y="0"/>
                    </a:cubicBezTo>
                    <a:cubicBezTo>
                      <a:pt x="141" y="7"/>
                      <a:pt x="141" y="7"/>
                      <a:pt x="141" y="7"/>
                    </a:cubicBezTo>
                    <a:cubicBezTo>
                      <a:pt x="141" y="18"/>
                      <a:pt x="139" y="28"/>
                      <a:pt x="134" y="37"/>
                    </a:cubicBezTo>
                    <a:cubicBezTo>
                      <a:pt x="132" y="43"/>
                      <a:pt x="128" y="48"/>
                      <a:pt x="124" y="53"/>
                    </a:cubicBezTo>
                    <a:cubicBezTo>
                      <a:pt x="123" y="53"/>
                      <a:pt x="123" y="53"/>
                      <a:pt x="123" y="53"/>
                    </a:cubicBezTo>
                    <a:cubicBezTo>
                      <a:pt x="122" y="53"/>
                      <a:pt x="122" y="53"/>
                      <a:pt x="122" y="53"/>
                    </a:cubicBezTo>
                    <a:cubicBezTo>
                      <a:pt x="63" y="68"/>
                      <a:pt x="25" y="94"/>
                      <a:pt x="12" y="108"/>
                    </a:cubicBezTo>
                    <a:cubicBezTo>
                      <a:pt x="7" y="113"/>
                      <a:pt x="3" y="120"/>
                      <a:pt x="0" y="128"/>
                    </a:cubicBezTo>
                    <a:cubicBezTo>
                      <a:pt x="180" y="232"/>
                      <a:pt x="180" y="232"/>
                      <a:pt x="180" y="232"/>
                    </a:cubicBezTo>
                    <a:cubicBezTo>
                      <a:pt x="364" y="125"/>
                      <a:pt x="364" y="125"/>
                      <a:pt x="364" y="125"/>
                    </a:cubicBezTo>
                    <a:cubicBezTo>
                      <a:pt x="361" y="119"/>
                      <a:pt x="357" y="113"/>
                      <a:pt x="352" y="108"/>
                    </a:cubicBezTo>
                    <a:close/>
                  </a:path>
                </a:pathLst>
              </a:custGeom>
              <a:solidFill>
                <a:srgbClr val="E38A81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93" name="Freeform 576">
                <a:extLst>
                  <a:ext uri="{FF2B5EF4-FFF2-40B4-BE49-F238E27FC236}">
                    <a16:creationId xmlns:a16="http://schemas.microsoft.com/office/drawing/2014/main" id="{70C1C05B-E4E1-4C83-98D7-1C666BB56C0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9891411" y="2048376"/>
                <a:ext cx="646343" cy="318292"/>
              </a:xfrm>
              <a:custGeom>
                <a:avLst/>
                <a:gdLst>
                  <a:gd name="T0" fmla="*/ 352 w 364"/>
                  <a:gd name="T1" fmla="*/ 55 h 179"/>
                  <a:gd name="T2" fmla="*/ 243 w 364"/>
                  <a:gd name="T3" fmla="*/ 0 h 179"/>
                  <a:gd name="T4" fmla="*/ 241 w 364"/>
                  <a:gd name="T5" fmla="*/ 0 h 179"/>
                  <a:gd name="T6" fmla="*/ 181 w 364"/>
                  <a:gd name="T7" fmla="*/ 67 h 179"/>
                  <a:gd name="T8" fmla="*/ 123 w 364"/>
                  <a:gd name="T9" fmla="*/ 0 h 179"/>
                  <a:gd name="T10" fmla="*/ 122 w 364"/>
                  <a:gd name="T11" fmla="*/ 0 h 179"/>
                  <a:gd name="T12" fmla="*/ 12 w 364"/>
                  <a:gd name="T13" fmla="*/ 55 h 179"/>
                  <a:gd name="T14" fmla="*/ 0 w 364"/>
                  <a:gd name="T15" fmla="*/ 75 h 179"/>
                  <a:gd name="T16" fmla="*/ 180 w 364"/>
                  <a:gd name="T17" fmla="*/ 179 h 179"/>
                  <a:gd name="T18" fmla="*/ 364 w 364"/>
                  <a:gd name="T19" fmla="*/ 72 h 179"/>
                  <a:gd name="T20" fmla="*/ 352 w 364"/>
                  <a:gd name="T21" fmla="*/ 55 h 17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364" h="179">
                    <a:moveTo>
                      <a:pt x="352" y="55"/>
                    </a:moveTo>
                    <a:cubicBezTo>
                      <a:pt x="339" y="41"/>
                      <a:pt x="301" y="15"/>
                      <a:pt x="243" y="0"/>
                    </a:cubicBezTo>
                    <a:cubicBezTo>
                      <a:pt x="241" y="0"/>
                      <a:pt x="241" y="0"/>
                      <a:pt x="241" y="0"/>
                    </a:cubicBezTo>
                    <a:cubicBezTo>
                      <a:pt x="181" y="67"/>
                      <a:pt x="181" y="67"/>
                      <a:pt x="181" y="67"/>
                    </a:cubicBezTo>
                    <a:cubicBezTo>
                      <a:pt x="123" y="0"/>
                      <a:pt x="123" y="0"/>
                      <a:pt x="123" y="0"/>
                    </a:cubicBezTo>
                    <a:cubicBezTo>
                      <a:pt x="122" y="0"/>
                      <a:pt x="122" y="0"/>
                      <a:pt x="122" y="0"/>
                    </a:cubicBezTo>
                    <a:cubicBezTo>
                      <a:pt x="63" y="15"/>
                      <a:pt x="25" y="41"/>
                      <a:pt x="12" y="55"/>
                    </a:cubicBezTo>
                    <a:cubicBezTo>
                      <a:pt x="7" y="60"/>
                      <a:pt x="3" y="67"/>
                      <a:pt x="0" y="75"/>
                    </a:cubicBezTo>
                    <a:cubicBezTo>
                      <a:pt x="180" y="179"/>
                      <a:pt x="180" y="179"/>
                      <a:pt x="180" y="179"/>
                    </a:cubicBezTo>
                    <a:cubicBezTo>
                      <a:pt x="364" y="72"/>
                      <a:pt x="364" y="72"/>
                      <a:pt x="364" y="72"/>
                    </a:cubicBezTo>
                    <a:cubicBezTo>
                      <a:pt x="361" y="66"/>
                      <a:pt x="357" y="60"/>
                      <a:pt x="352" y="55"/>
                    </a:cubicBezTo>
                    <a:close/>
                  </a:path>
                </a:pathLst>
              </a:custGeom>
              <a:solidFill>
                <a:srgbClr val="E38A81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94" name="Freeform 577">
                <a:extLst>
                  <a:ext uri="{FF2B5EF4-FFF2-40B4-BE49-F238E27FC236}">
                    <a16:creationId xmlns:a16="http://schemas.microsoft.com/office/drawing/2014/main" id="{4496047D-BB09-4CBB-B754-4EE45F8EB4A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021280" y="2362915"/>
                <a:ext cx="386605" cy="394112"/>
              </a:xfrm>
              <a:custGeom>
                <a:avLst/>
                <a:gdLst>
                  <a:gd name="T0" fmla="*/ 216 w 218"/>
                  <a:gd name="T1" fmla="*/ 105 h 222"/>
                  <a:gd name="T2" fmla="*/ 209 w 218"/>
                  <a:gd name="T3" fmla="*/ 96 h 222"/>
                  <a:gd name="T4" fmla="*/ 209 w 218"/>
                  <a:gd name="T5" fmla="*/ 94 h 222"/>
                  <a:gd name="T6" fmla="*/ 208 w 218"/>
                  <a:gd name="T7" fmla="*/ 85 h 222"/>
                  <a:gd name="T8" fmla="*/ 193 w 218"/>
                  <a:gd name="T9" fmla="*/ 40 h 222"/>
                  <a:gd name="T10" fmla="*/ 172 w 218"/>
                  <a:gd name="T11" fmla="*/ 19 h 222"/>
                  <a:gd name="T12" fmla="*/ 151 w 218"/>
                  <a:gd name="T13" fmla="*/ 8 h 222"/>
                  <a:gd name="T14" fmla="*/ 123 w 218"/>
                  <a:gd name="T15" fmla="*/ 1 h 222"/>
                  <a:gd name="T16" fmla="*/ 109 w 218"/>
                  <a:gd name="T17" fmla="*/ 0 h 222"/>
                  <a:gd name="T18" fmla="*/ 109 w 218"/>
                  <a:gd name="T19" fmla="*/ 0 h 222"/>
                  <a:gd name="T20" fmla="*/ 81 w 218"/>
                  <a:gd name="T21" fmla="*/ 4 h 222"/>
                  <a:gd name="T22" fmla="*/ 30 w 218"/>
                  <a:gd name="T23" fmla="*/ 34 h 222"/>
                  <a:gd name="T24" fmla="*/ 16 w 218"/>
                  <a:gd name="T25" fmla="*/ 57 h 222"/>
                  <a:gd name="T26" fmla="*/ 10 w 218"/>
                  <a:gd name="T27" fmla="*/ 86 h 222"/>
                  <a:gd name="T28" fmla="*/ 10 w 218"/>
                  <a:gd name="T29" fmla="*/ 94 h 222"/>
                  <a:gd name="T30" fmla="*/ 10 w 218"/>
                  <a:gd name="T31" fmla="*/ 96 h 222"/>
                  <a:gd name="T32" fmla="*/ 3 w 218"/>
                  <a:gd name="T33" fmla="*/ 105 h 222"/>
                  <a:gd name="T34" fmla="*/ 0 w 218"/>
                  <a:gd name="T35" fmla="*/ 117 h 222"/>
                  <a:gd name="T36" fmla="*/ 2 w 218"/>
                  <a:gd name="T37" fmla="*/ 128 h 222"/>
                  <a:gd name="T38" fmla="*/ 12 w 218"/>
                  <a:gd name="T39" fmla="*/ 139 h 222"/>
                  <a:gd name="T40" fmla="*/ 18 w 218"/>
                  <a:gd name="T41" fmla="*/ 140 h 222"/>
                  <a:gd name="T42" fmla="*/ 18 w 218"/>
                  <a:gd name="T43" fmla="*/ 140 h 222"/>
                  <a:gd name="T44" fmla="*/ 61 w 218"/>
                  <a:gd name="T45" fmla="*/ 204 h 222"/>
                  <a:gd name="T46" fmla="*/ 109 w 218"/>
                  <a:gd name="T47" fmla="*/ 222 h 222"/>
                  <a:gd name="T48" fmla="*/ 157 w 218"/>
                  <a:gd name="T49" fmla="*/ 204 h 222"/>
                  <a:gd name="T50" fmla="*/ 201 w 218"/>
                  <a:gd name="T51" fmla="*/ 140 h 222"/>
                  <a:gd name="T52" fmla="*/ 202 w 218"/>
                  <a:gd name="T53" fmla="*/ 140 h 222"/>
                  <a:gd name="T54" fmla="*/ 202 w 218"/>
                  <a:gd name="T55" fmla="*/ 140 h 222"/>
                  <a:gd name="T56" fmla="*/ 218 w 218"/>
                  <a:gd name="T57" fmla="*/ 117 h 222"/>
                  <a:gd name="T58" fmla="*/ 216 w 218"/>
                  <a:gd name="T59" fmla="*/ 105 h 2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</a:cxnLst>
                <a:rect l="0" t="0" r="r" b="b"/>
                <a:pathLst>
                  <a:path w="218" h="222">
                    <a:moveTo>
                      <a:pt x="216" y="105"/>
                    </a:moveTo>
                    <a:cubicBezTo>
                      <a:pt x="214" y="101"/>
                      <a:pt x="212" y="98"/>
                      <a:pt x="209" y="96"/>
                    </a:cubicBezTo>
                    <a:cubicBezTo>
                      <a:pt x="209" y="94"/>
                      <a:pt x="209" y="94"/>
                      <a:pt x="209" y="94"/>
                    </a:cubicBezTo>
                    <a:cubicBezTo>
                      <a:pt x="209" y="91"/>
                      <a:pt x="209" y="88"/>
                      <a:pt x="208" y="85"/>
                    </a:cubicBezTo>
                    <a:cubicBezTo>
                      <a:pt x="207" y="68"/>
                      <a:pt x="202" y="53"/>
                      <a:pt x="193" y="40"/>
                    </a:cubicBezTo>
                    <a:cubicBezTo>
                      <a:pt x="188" y="32"/>
                      <a:pt x="180" y="25"/>
                      <a:pt x="172" y="19"/>
                    </a:cubicBezTo>
                    <a:cubicBezTo>
                      <a:pt x="166" y="14"/>
                      <a:pt x="159" y="10"/>
                      <a:pt x="151" y="8"/>
                    </a:cubicBezTo>
                    <a:cubicBezTo>
                      <a:pt x="142" y="4"/>
                      <a:pt x="133" y="2"/>
                      <a:pt x="123" y="1"/>
                    </a:cubicBezTo>
                    <a:cubicBezTo>
                      <a:pt x="119" y="1"/>
                      <a:pt x="114" y="0"/>
                      <a:pt x="109" y="0"/>
                    </a:cubicBezTo>
                    <a:cubicBezTo>
                      <a:pt x="109" y="0"/>
                      <a:pt x="109" y="0"/>
                      <a:pt x="109" y="0"/>
                    </a:cubicBezTo>
                    <a:cubicBezTo>
                      <a:pt x="99" y="0"/>
                      <a:pt x="90" y="1"/>
                      <a:pt x="81" y="4"/>
                    </a:cubicBezTo>
                    <a:cubicBezTo>
                      <a:pt x="60" y="8"/>
                      <a:pt x="42" y="19"/>
                      <a:pt x="30" y="34"/>
                    </a:cubicBezTo>
                    <a:cubicBezTo>
                      <a:pt x="24" y="41"/>
                      <a:pt x="20" y="48"/>
                      <a:pt x="16" y="57"/>
                    </a:cubicBezTo>
                    <a:cubicBezTo>
                      <a:pt x="13" y="66"/>
                      <a:pt x="11" y="75"/>
                      <a:pt x="10" y="86"/>
                    </a:cubicBezTo>
                    <a:cubicBezTo>
                      <a:pt x="10" y="89"/>
                      <a:pt x="10" y="91"/>
                      <a:pt x="10" y="94"/>
                    </a:cubicBezTo>
                    <a:cubicBezTo>
                      <a:pt x="10" y="95"/>
                      <a:pt x="10" y="95"/>
                      <a:pt x="10" y="96"/>
                    </a:cubicBezTo>
                    <a:cubicBezTo>
                      <a:pt x="7" y="98"/>
                      <a:pt x="4" y="101"/>
                      <a:pt x="3" y="105"/>
                    </a:cubicBezTo>
                    <a:cubicBezTo>
                      <a:pt x="1" y="109"/>
                      <a:pt x="0" y="113"/>
                      <a:pt x="0" y="117"/>
                    </a:cubicBezTo>
                    <a:cubicBezTo>
                      <a:pt x="0" y="121"/>
                      <a:pt x="1" y="124"/>
                      <a:pt x="2" y="128"/>
                    </a:cubicBezTo>
                    <a:cubicBezTo>
                      <a:pt x="4" y="133"/>
                      <a:pt x="8" y="137"/>
                      <a:pt x="12" y="139"/>
                    </a:cubicBezTo>
                    <a:cubicBezTo>
                      <a:pt x="14" y="140"/>
                      <a:pt x="16" y="140"/>
                      <a:pt x="18" y="140"/>
                    </a:cubicBezTo>
                    <a:cubicBezTo>
                      <a:pt x="18" y="140"/>
                      <a:pt x="18" y="140"/>
                      <a:pt x="18" y="140"/>
                    </a:cubicBezTo>
                    <a:cubicBezTo>
                      <a:pt x="26" y="164"/>
                      <a:pt x="41" y="188"/>
                      <a:pt x="61" y="204"/>
                    </a:cubicBezTo>
                    <a:cubicBezTo>
                      <a:pt x="75" y="215"/>
                      <a:pt x="91" y="222"/>
                      <a:pt x="109" y="222"/>
                    </a:cubicBezTo>
                    <a:cubicBezTo>
                      <a:pt x="127" y="222"/>
                      <a:pt x="143" y="215"/>
                      <a:pt x="157" y="204"/>
                    </a:cubicBezTo>
                    <a:cubicBezTo>
                      <a:pt x="177" y="188"/>
                      <a:pt x="193" y="164"/>
                      <a:pt x="201" y="140"/>
                    </a:cubicBezTo>
                    <a:cubicBezTo>
                      <a:pt x="201" y="140"/>
                      <a:pt x="201" y="140"/>
                      <a:pt x="202" y="140"/>
                    </a:cubicBezTo>
                    <a:cubicBezTo>
                      <a:pt x="202" y="140"/>
                      <a:pt x="202" y="140"/>
                      <a:pt x="202" y="140"/>
                    </a:cubicBezTo>
                    <a:cubicBezTo>
                      <a:pt x="211" y="140"/>
                      <a:pt x="218" y="130"/>
                      <a:pt x="218" y="117"/>
                    </a:cubicBezTo>
                    <a:cubicBezTo>
                      <a:pt x="218" y="113"/>
                      <a:pt x="217" y="109"/>
                      <a:pt x="216" y="105"/>
                    </a:cubicBezTo>
                    <a:close/>
                  </a:path>
                </a:pathLst>
              </a:custGeom>
              <a:solidFill>
                <a:srgbClr val="FFE5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95" name="Freeform 578">
                <a:extLst>
                  <a:ext uri="{FF2B5EF4-FFF2-40B4-BE49-F238E27FC236}">
                    <a16:creationId xmlns:a16="http://schemas.microsoft.com/office/drawing/2014/main" id="{5BE343B3-DA3B-4C14-B39A-78F8B9719C1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102354" y="2646675"/>
                <a:ext cx="279256" cy="150888"/>
              </a:xfrm>
              <a:custGeom>
                <a:avLst/>
                <a:gdLst>
                  <a:gd name="T0" fmla="*/ 0 w 157"/>
                  <a:gd name="T1" fmla="*/ 80 h 85"/>
                  <a:gd name="T2" fmla="*/ 157 w 157"/>
                  <a:gd name="T3" fmla="*/ 11 h 85"/>
                  <a:gd name="T4" fmla="*/ 85 w 157"/>
                  <a:gd name="T5" fmla="*/ 0 h 85"/>
                  <a:gd name="T6" fmla="*/ 0 w 157"/>
                  <a:gd name="T7" fmla="*/ 8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85">
                    <a:moveTo>
                      <a:pt x="0" y="80"/>
                    </a:moveTo>
                    <a:cubicBezTo>
                      <a:pt x="0" y="80"/>
                      <a:pt x="88" y="85"/>
                      <a:pt x="157" y="11"/>
                    </a:cubicBezTo>
                    <a:cubicBezTo>
                      <a:pt x="157" y="11"/>
                      <a:pt x="152" y="0"/>
                      <a:pt x="85" y="0"/>
                    </a:cubicBezTo>
                    <a:cubicBezTo>
                      <a:pt x="0" y="0"/>
                      <a:pt x="0" y="80"/>
                      <a:pt x="0" y="80"/>
                    </a:cubicBezTo>
                    <a:close/>
                  </a:path>
                </a:pathLst>
              </a:custGeom>
              <a:solidFill>
                <a:srgbClr val="FF8B2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96" name="Freeform 579">
                <a:extLst>
                  <a:ext uri="{FF2B5EF4-FFF2-40B4-BE49-F238E27FC236}">
                    <a16:creationId xmlns:a16="http://schemas.microsoft.com/office/drawing/2014/main" id="{DA245C98-AF05-4A35-BEBE-153DC84FB84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9999510" y="2459003"/>
                <a:ext cx="430145" cy="365586"/>
              </a:xfrm>
              <a:custGeom>
                <a:avLst/>
                <a:gdLst>
                  <a:gd name="T0" fmla="*/ 229 w 242"/>
                  <a:gd name="T1" fmla="*/ 109 h 206"/>
                  <a:gd name="T2" fmla="*/ 119 w 242"/>
                  <a:gd name="T3" fmla="*/ 0 h 206"/>
                  <a:gd name="T4" fmla="*/ 13 w 242"/>
                  <a:gd name="T5" fmla="*/ 109 h 206"/>
                  <a:gd name="T6" fmla="*/ 121 w 242"/>
                  <a:gd name="T7" fmla="*/ 81 h 206"/>
                  <a:gd name="T8" fmla="*/ 229 w 242"/>
                  <a:gd name="T9" fmla="*/ 109 h 2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2" h="206">
                    <a:moveTo>
                      <a:pt x="229" y="109"/>
                    </a:moveTo>
                    <a:cubicBezTo>
                      <a:pt x="219" y="31"/>
                      <a:pt x="193" y="0"/>
                      <a:pt x="119" y="0"/>
                    </a:cubicBezTo>
                    <a:cubicBezTo>
                      <a:pt x="58" y="0"/>
                      <a:pt x="24" y="31"/>
                      <a:pt x="13" y="109"/>
                    </a:cubicBezTo>
                    <a:cubicBezTo>
                      <a:pt x="0" y="206"/>
                      <a:pt x="72" y="81"/>
                      <a:pt x="121" y="81"/>
                    </a:cubicBezTo>
                    <a:cubicBezTo>
                      <a:pt x="173" y="81"/>
                      <a:pt x="242" y="206"/>
                      <a:pt x="229" y="109"/>
                    </a:cubicBezTo>
                    <a:close/>
                  </a:path>
                </a:pathLst>
              </a:custGeom>
              <a:solidFill>
                <a:srgbClr val="44546A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97" name="Freeform 580">
                <a:extLst>
                  <a:ext uri="{FF2B5EF4-FFF2-40B4-BE49-F238E27FC236}">
                    <a16:creationId xmlns:a16="http://schemas.microsoft.com/office/drawing/2014/main" id="{7CB69548-A0F3-444A-98C3-0B84F1BD50F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102354" y="2646675"/>
                <a:ext cx="279256" cy="150888"/>
              </a:xfrm>
              <a:custGeom>
                <a:avLst/>
                <a:gdLst>
                  <a:gd name="T0" fmla="*/ 0 w 157"/>
                  <a:gd name="T1" fmla="*/ 80 h 85"/>
                  <a:gd name="T2" fmla="*/ 157 w 157"/>
                  <a:gd name="T3" fmla="*/ 11 h 85"/>
                  <a:gd name="T4" fmla="*/ 85 w 157"/>
                  <a:gd name="T5" fmla="*/ 0 h 85"/>
                  <a:gd name="T6" fmla="*/ 0 w 157"/>
                  <a:gd name="T7" fmla="*/ 80 h 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7" h="85">
                    <a:moveTo>
                      <a:pt x="0" y="80"/>
                    </a:moveTo>
                    <a:cubicBezTo>
                      <a:pt x="0" y="80"/>
                      <a:pt x="88" y="85"/>
                      <a:pt x="157" y="11"/>
                    </a:cubicBezTo>
                    <a:cubicBezTo>
                      <a:pt x="157" y="11"/>
                      <a:pt x="152" y="0"/>
                      <a:pt x="85" y="0"/>
                    </a:cubicBezTo>
                    <a:cubicBezTo>
                      <a:pt x="0" y="0"/>
                      <a:pt x="0" y="80"/>
                      <a:pt x="0" y="80"/>
                    </a:cubicBezTo>
                    <a:close/>
                  </a:path>
                </a:pathLst>
              </a:custGeom>
              <a:solidFill>
                <a:srgbClr val="44546A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98" name="Freeform 581">
                <a:extLst>
                  <a:ext uri="{FF2B5EF4-FFF2-40B4-BE49-F238E27FC236}">
                    <a16:creationId xmlns:a16="http://schemas.microsoft.com/office/drawing/2014/main" id="{31F99C2F-0B28-4E99-8BBF-E92DAFD19DE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100853" y="2615146"/>
                <a:ext cx="236467" cy="210944"/>
              </a:xfrm>
              <a:custGeom>
                <a:avLst/>
                <a:gdLst>
                  <a:gd name="T0" fmla="*/ 133 w 133"/>
                  <a:gd name="T1" fmla="*/ 54 h 119"/>
                  <a:gd name="T2" fmla="*/ 46 w 133"/>
                  <a:gd name="T3" fmla="*/ 35 h 119"/>
                  <a:gd name="T4" fmla="*/ 0 w 133"/>
                  <a:gd name="T5" fmla="*/ 109 h 119"/>
                  <a:gd name="T6" fmla="*/ 81 w 133"/>
                  <a:gd name="T7" fmla="*/ 98 h 119"/>
                  <a:gd name="T8" fmla="*/ 133 w 133"/>
                  <a:gd name="T9" fmla="*/ 54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119">
                    <a:moveTo>
                      <a:pt x="133" y="54"/>
                    </a:moveTo>
                    <a:cubicBezTo>
                      <a:pt x="133" y="54"/>
                      <a:pt x="73" y="0"/>
                      <a:pt x="46" y="35"/>
                    </a:cubicBezTo>
                    <a:cubicBezTo>
                      <a:pt x="18" y="71"/>
                      <a:pt x="36" y="101"/>
                      <a:pt x="0" y="109"/>
                    </a:cubicBezTo>
                    <a:cubicBezTo>
                      <a:pt x="0" y="109"/>
                      <a:pt x="35" y="119"/>
                      <a:pt x="81" y="98"/>
                    </a:cubicBezTo>
                    <a:cubicBezTo>
                      <a:pt x="131" y="76"/>
                      <a:pt x="133" y="54"/>
                      <a:pt x="133" y="54"/>
                    </a:cubicBezTo>
                    <a:close/>
                  </a:path>
                </a:pathLst>
              </a:custGeom>
              <a:solidFill>
                <a:srgbClr val="44546A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99" name="Freeform 582">
                <a:extLst>
                  <a:ext uri="{FF2B5EF4-FFF2-40B4-BE49-F238E27FC236}">
                    <a16:creationId xmlns:a16="http://schemas.microsoft.com/office/drawing/2014/main" id="{BA632CE6-F52A-4473-A7DD-A60A215A579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356838" y="2504795"/>
                <a:ext cx="61556" cy="105096"/>
              </a:xfrm>
              <a:custGeom>
                <a:avLst/>
                <a:gdLst>
                  <a:gd name="T0" fmla="*/ 31 w 35"/>
                  <a:gd name="T1" fmla="*/ 26 h 59"/>
                  <a:gd name="T2" fmla="*/ 25 w 35"/>
                  <a:gd name="T3" fmla="*/ 57 h 59"/>
                  <a:gd name="T4" fmla="*/ 4 w 35"/>
                  <a:gd name="T5" fmla="*/ 33 h 59"/>
                  <a:gd name="T6" fmla="*/ 10 w 35"/>
                  <a:gd name="T7" fmla="*/ 2 h 59"/>
                  <a:gd name="T8" fmla="*/ 31 w 35"/>
                  <a:gd name="T9" fmla="*/ 2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5" h="59">
                    <a:moveTo>
                      <a:pt x="31" y="26"/>
                    </a:moveTo>
                    <a:cubicBezTo>
                      <a:pt x="35" y="41"/>
                      <a:pt x="32" y="55"/>
                      <a:pt x="25" y="57"/>
                    </a:cubicBezTo>
                    <a:cubicBezTo>
                      <a:pt x="17" y="59"/>
                      <a:pt x="8" y="48"/>
                      <a:pt x="4" y="33"/>
                    </a:cubicBezTo>
                    <a:cubicBezTo>
                      <a:pt x="0" y="18"/>
                      <a:pt x="3" y="4"/>
                      <a:pt x="10" y="2"/>
                    </a:cubicBezTo>
                    <a:cubicBezTo>
                      <a:pt x="18" y="0"/>
                      <a:pt x="27" y="11"/>
                      <a:pt x="31" y="26"/>
                    </a:cubicBezTo>
                    <a:close/>
                  </a:path>
                </a:pathLst>
              </a:custGeom>
              <a:solidFill>
                <a:srgbClr val="FFE5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00" name="Freeform 583">
                <a:extLst>
                  <a:ext uri="{FF2B5EF4-FFF2-40B4-BE49-F238E27FC236}">
                    <a16:creationId xmlns:a16="http://schemas.microsoft.com/office/drawing/2014/main" id="{8A1495CA-677D-4A72-B238-9EFE604BF51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008518" y="2504795"/>
                <a:ext cx="60806" cy="105096"/>
              </a:xfrm>
              <a:custGeom>
                <a:avLst/>
                <a:gdLst>
                  <a:gd name="T0" fmla="*/ 3 w 34"/>
                  <a:gd name="T1" fmla="*/ 26 h 59"/>
                  <a:gd name="T2" fmla="*/ 23 w 34"/>
                  <a:gd name="T3" fmla="*/ 1 h 59"/>
                  <a:gd name="T4" fmla="*/ 31 w 34"/>
                  <a:gd name="T5" fmla="*/ 32 h 59"/>
                  <a:gd name="T6" fmla="*/ 11 w 34"/>
                  <a:gd name="T7" fmla="*/ 57 h 59"/>
                  <a:gd name="T8" fmla="*/ 3 w 34"/>
                  <a:gd name="T9" fmla="*/ 26 h 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4" h="59">
                    <a:moveTo>
                      <a:pt x="3" y="26"/>
                    </a:moveTo>
                    <a:cubicBezTo>
                      <a:pt x="6" y="11"/>
                      <a:pt x="15" y="0"/>
                      <a:pt x="23" y="1"/>
                    </a:cubicBezTo>
                    <a:cubicBezTo>
                      <a:pt x="31" y="3"/>
                      <a:pt x="34" y="17"/>
                      <a:pt x="31" y="32"/>
                    </a:cubicBezTo>
                    <a:cubicBezTo>
                      <a:pt x="28" y="47"/>
                      <a:pt x="19" y="59"/>
                      <a:pt x="11" y="57"/>
                    </a:cubicBezTo>
                    <a:cubicBezTo>
                      <a:pt x="4" y="55"/>
                      <a:pt x="0" y="41"/>
                      <a:pt x="3" y="26"/>
                    </a:cubicBezTo>
                    <a:close/>
                  </a:path>
                </a:pathLst>
              </a:custGeom>
              <a:solidFill>
                <a:srgbClr val="FFE5C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01" name="Freeform 584">
                <a:extLst>
                  <a:ext uri="{FF2B5EF4-FFF2-40B4-BE49-F238E27FC236}">
                    <a16:creationId xmlns:a16="http://schemas.microsoft.com/office/drawing/2014/main" id="{5A6B2C69-BC7A-4FED-85FB-136CC50E86CE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056562" y="2590374"/>
                <a:ext cx="236467" cy="210944"/>
              </a:xfrm>
              <a:custGeom>
                <a:avLst/>
                <a:gdLst>
                  <a:gd name="T0" fmla="*/ 133 w 133"/>
                  <a:gd name="T1" fmla="*/ 55 h 119"/>
                  <a:gd name="T2" fmla="*/ 46 w 133"/>
                  <a:gd name="T3" fmla="*/ 36 h 119"/>
                  <a:gd name="T4" fmla="*/ 0 w 133"/>
                  <a:gd name="T5" fmla="*/ 110 h 119"/>
                  <a:gd name="T6" fmla="*/ 81 w 133"/>
                  <a:gd name="T7" fmla="*/ 99 h 119"/>
                  <a:gd name="T8" fmla="*/ 133 w 133"/>
                  <a:gd name="T9" fmla="*/ 55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3" h="119">
                    <a:moveTo>
                      <a:pt x="133" y="55"/>
                    </a:moveTo>
                    <a:cubicBezTo>
                      <a:pt x="133" y="55"/>
                      <a:pt x="73" y="0"/>
                      <a:pt x="46" y="36"/>
                    </a:cubicBezTo>
                    <a:cubicBezTo>
                      <a:pt x="18" y="72"/>
                      <a:pt x="36" y="102"/>
                      <a:pt x="0" y="110"/>
                    </a:cubicBezTo>
                    <a:cubicBezTo>
                      <a:pt x="0" y="110"/>
                      <a:pt x="35" y="119"/>
                      <a:pt x="81" y="99"/>
                    </a:cubicBezTo>
                    <a:cubicBezTo>
                      <a:pt x="130" y="77"/>
                      <a:pt x="133" y="55"/>
                      <a:pt x="133" y="55"/>
                    </a:cubicBezTo>
                    <a:close/>
                  </a:path>
                </a:pathLst>
              </a:custGeom>
              <a:solidFill>
                <a:srgbClr val="44546A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102" name="Freeform 585">
                <a:extLst>
                  <a:ext uri="{FF2B5EF4-FFF2-40B4-BE49-F238E27FC236}">
                    <a16:creationId xmlns:a16="http://schemas.microsoft.com/office/drawing/2014/main" id="{B2E26A08-3064-4114-B261-14E1F28611A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175171" y="2639919"/>
                <a:ext cx="215448" cy="221453"/>
              </a:xfrm>
              <a:custGeom>
                <a:avLst/>
                <a:gdLst>
                  <a:gd name="T0" fmla="*/ 2 w 121"/>
                  <a:gd name="T1" fmla="*/ 84 h 125"/>
                  <a:gd name="T2" fmla="*/ 92 w 121"/>
                  <a:gd name="T3" fmla="*/ 84 h 125"/>
                  <a:gd name="T4" fmla="*/ 121 w 121"/>
                  <a:gd name="T5" fmla="*/ 2 h 125"/>
                  <a:gd name="T6" fmla="*/ 44 w 121"/>
                  <a:gd name="T7" fmla="*/ 30 h 125"/>
                  <a:gd name="T8" fmla="*/ 2 w 121"/>
                  <a:gd name="T9" fmla="*/ 84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1" h="125">
                    <a:moveTo>
                      <a:pt x="2" y="84"/>
                    </a:moveTo>
                    <a:cubicBezTo>
                      <a:pt x="2" y="84"/>
                      <a:pt x="73" y="125"/>
                      <a:pt x="92" y="84"/>
                    </a:cubicBezTo>
                    <a:cubicBezTo>
                      <a:pt x="111" y="43"/>
                      <a:pt x="87" y="18"/>
                      <a:pt x="121" y="2"/>
                    </a:cubicBezTo>
                    <a:cubicBezTo>
                      <a:pt x="121" y="2"/>
                      <a:pt x="84" y="0"/>
                      <a:pt x="44" y="30"/>
                    </a:cubicBezTo>
                    <a:cubicBezTo>
                      <a:pt x="0" y="62"/>
                      <a:pt x="2" y="84"/>
                      <a:pt x="2" y="84"/>
                    </a:cubicBezTo>
                    <a:close/>
                  </a:path>
                </a:pathLst>
              </a:custGeom>
              <a:solidFill>
                <a:srgbClr val="44546A">
                  <a:lumMod val="5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C43D3897-49EF-4684-A114-4C5B19B96FE8}"/>
                </a:ext>
              </a:extLst>
            </p:cNvPr>
            <p:cNvGrpSpPr/>
            <p:nvPr/>
          </p:nvGrpSpPr>
          <p:grpSpPr>
            <a:xfrm flipH="1" flipV="1">
              <a:off x="5977648" y="1880222"/>
              <a:ext cx="427893" cy="493203"/>
              <a:chOff x="8776638" y="1880222"/>
              <a:chExt cx="427893" cy="493203"/>
            </a:xfrm>
          </p:grpSpPr>
          <p:sp>
            <p:nvSpPr>
              <p:cNvPr id="87" name="Freeform 586">
                <a:extLst>
                  <a:ext uri="{FF2B5EF4-FFF2-40B4-BE49-F238E27FC236}">
                    <a16:creationId xmlns:a16="http://schemas.microsoft.com/office/drawing/2014/main" id="{55886071-7921-4886-B5D0-52D4348865D6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776638" y="1880222"/>
                <a:ext cx="427893" cy="493203"/>
              </a:xfrm>
              <a:custGeom>
                <a:avLst/>
                <a:gdLst>
                  <a:gd name="T0" fmla="*/ 570 w 570"/>
                  <a:gd name="T1" fmla="*/ 492 h 657"/>
                  <a:gd name="T2" fmla="*/ 287 w 570"/>
                  <a:gd name="T3" fmla="*/ 657 h 657"/>
                  <a:gd name="T4" fmla="*/ 0 w 570"/>
                  <a:gd name="T5" fmla="*/ 492 h 657"/>
                  <a:gd name="T6" fmla="*/ 0 w 570"/>
                  <a:gd name="T7" fmla="*/ 163 h 657"/>
                  <a:gd name="T8" fmla="*/ 287 w 570"/>
                  <a:gd name="T9" fmla="*/ 0 h 657"/>
                  <a:gd name="T10" fmla="*/ 570 w 570"/>
                  <a:gd name="T11" fmla="*/ 163 h 657"/>
                  <a:gd name="T12" fmla="*/ 570 w 570"/>
                  <a:gd name="T13" fmla="*/ 492 h 65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0" h="657">
                    <a:moveTo>
                      <a:pt x="570" y="492"/>
                    </a:moveTo>
                    <a:lnTo>
                      <a:pt x="287" y="657"/>
                    </a:lnTo>
                    <a:lnTo>
                      <a:pt x="0" y="492"/>
                    </a:lnTo>
                    <a:lnTo>
                      <a:pt x="0" y="163"/>
                    </a:lnTo>
                    <a:lnTo>
                      <a:pt x="287" y="0"/>
                    </a:lnTo>
                    <a:lnTo>
                      <a:pt x="570" y="163"/>
                    </a:lnTo>
                    <a:lnTo>
                      <a:pt x="570" y="492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88" name="Freeform 587">
                <a:extLst>
                  <a:ext uri="{FF2B5EF4-FFF2-40B4-BE49-F238E27FC236}">
                    <a16:creationId xmlns:a16="http://schemas.microsoft.com/office/drawing/2014/main" id="{47EDAC64-F401-4CC3-AD30-02BD4C5CB36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805164" y="1914003"/>
                <a:ext cx="370840" cy="427142"/>
              </a:xfrm>
              <a:custGeom>
                <a:avLst/>
                <a:gdLst>
                  <a:gd name="T0" fmla="*/ 494 w 494"/>
                  <a:gd name="T1" fmla="*/ 428 h 569"/>
                  <a:gd name="T2" fmla="*/ 249 w 494"/>
                  <a:gd name="T3" fmla="*/ 569 h 569"/>
                  <a:gd name="T4" fmla="*/ 0 w 494"/>
                  <a:gd name="T5" fmla="*/ 428 h 569"/>
                  <a:gd name="T6" fmla="*/ 0 w 494"/>
                  <a:gd name="T7" fmla="*/ 141 h 569"/>
                  <a:gd name="T8" fmla="*/ 249 w 494"/>
                  <a:gd name="T9" fmla="*/ 0 h 569"/>
                  <a:gd name="T10" fmla="*/ 494 w 494"/>
                  <a:gd name="T11" fmla="*/ 141 h 569"/>
                  <a:gd name="T12" fmla="*/ 494 w 494"/>
                  <a:gd name="T13" fmla="*/ 428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4" h="569">
                    <a:moveTo>
                      <a:pt x="494" y="428"/>
                    </a:moveTo>
                    <a:lnTo>
                      <a:pt x="249" y="569"/>
                    </a:lnTo>
                    <a:lnTo>
                      <a:pt x="0" y="428"/>
                    </a:lnTo>
                    <a:lnTo>
                      <a:pt x="0" y="141"/>
                    </a:lnTo>
                    <a:lnTo>
                      <a:pt x="249" y="0"/>
                    </a:lnTo>
                    <a:lnTo>
                      <a:pt x="494" y="141"/>
                    </a:lnTo>
                    <a:lnTo>
                      <a:pt x="494" y="428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89" name="Freeform 588">
                <a:extLst>
                  <a:ext uri="{FF2B5EF4-FFF2-40B4-BE49-F238E27FC236}">
                    <a16:creationId xmlns:a16="http://schemas.microsoft.com/office/drawing/2014/main" id="{7A6F1079-440C-4B51-83F7-00231D47DCF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889992" y="2053631"/>
                <a:ext cx="204187" cy="140379"/>
              </a:xfrm>
              <a:custGeom>
                <a:avLst/>
                <a:gdLst>
                  <a:gd name="T0" fmla="*/ 137 w 272"/>
                  <a:gd name="T1" fmla="*/ 139 h 187"/>
                  <a:gd name="T2" fmla="*/ 0 w 272"/>
                  <a:gd name="T3" fmla="*/ 0 h 187"/>
                  <a:gd name="T4" fmla="*/ 0 w 272"/>
                  <a:gd name="T5" fmla="*/ 187 h 187"/>
                  <a:gd name="T6" fmla="*/ 272 w 272"/>
                  <a:gd name="T7" fmla="*/ 187 h 187"/>
                  <a:gd name="T8" fmla="*/ 272 w 272"/>
                  <a:gd name="T9" fmla="*/ 2 h 187"/>
                  <a:gd name="T10" fmla="*/ 137 w 272"/>
                  <a:gd name="T11" fmla="*/ 139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72" h="187">
                    <a:moveTo>
                      <a:pt x="137" y="139"/>
                    </a:moveTo>
                    <a:lnTo>
                      <a:pt x="0" y="0"/>
                    </a:lnTo>
                    <a:lnTo>
                      <a:pt x="0" y="187"/>
                    </a:lnTo>
                    <a:lnTo>
                      <a:pt x="272" y="187"/>
                    </a:lnTo>
                    <a:lnTo>
                      <a:pt x="272" y="2"/>
                    </a:lnTo>
                    <a:lnTo>
                      <a:pt x="137" y="139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90" name="Freeform 589">
                <a:extLst>
                  <a:ext uri="{FF2B5EF4-FFF2-40B4-BE49-F238E27FC236}">
                    <a16:creationId xmlns:a16="http://schemas.microsoft.com/office/drawing/2014/main" id="{FAA0EC70-E2D4-44BA-847D-17F50B5CA86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899000" y="2109182"/>
                <a:ext cx="186171" cy="93836"/>
              </a:xfrm>
              <a:custGeom>
                <a:avLst/>
                <a:gdLst>
                  <a:gd name="T0" fmla="*/ 248 w 248"/>
                  <a:gd name="T1" fmla="*/ 2 h 125"/>
                  <a:gd name="T2" fmla="*/ 248 w 248"/>
                  <a:gd name="T3" fmla="*/ 0 h 125"/>
                  <a:gd name="T4" fmla="*/ 0 w 248"/>
                  <a:gd name="T5" fmla="*/ 0 h 125"/>
                  <a:gd name="T6" fmla="*/ 0 w 248"/>
                  <a:gd name="T7" fmla="*/ 0 h 125"/>
                  <a:gd name="T8" fmla="*/ 125 w 248"/>
                  <a:gd name="T9" fmla="*/ 125 h 125"/>
                  <a:gd name="T10" fmla="*/ 248 w 248"/>
                  <a:gd name="T11" fmla="*/ 2 h 1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248" h="125">
                    <a:moveTo>
                      <a:pt x="248" y="2"/>
                    </a:moveTo>
                    <a:lnTo>
                      <a:pt x="248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25" y="125"/>
                    </a:lnTo>
                    <a:lnTo>
                      <a:pt x="248" y="2"/>
                    </a:lnTo>
                    <a:close/>
                  </a:path>
                </a:pathLst>
              </a:custGeom>
              <a:solidFill>
                <a:sysClr val="window" lastClr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43" name="Group 42">
              <a:extLst>
                <a:ext uri="{FF2B5EF4-FFF2-40B4-BE49-F238E27FC236}">
                  <a16:creationId xmlns:a16="http://schemas.microsoft.com/office/drawing/2014/main" id="{4B62D12C-9554-4A9E-9BC2-6D7802F44164}"/>
                </a:ext>
              </a:extLst>
            </p:cNvPr>
            <p:cNvGrpSpPr/>
            <p:nvPr/>
          </p:nvGrpSpPr>
          <p:grpSpPr>
            <a:xfrm flipH="1" flipV="1">
              <a:off x="8008261" y="3174410"/>
              <a:ext cx="422638" cy="487948"/>
              <a:chOff x="10807251" y="3174410"/>
              <a:chExt cx="422638" cy="487948"/>
            </a:xfrm>
          </p:grpSpPr>
          <p:sp>
            <p:nvSpPr>
              <p:cNvPr id="83" name="Oval 516">
                <a:extLst>
                  <a:ext uri="{FF2B5EF4-FFF2-40B4-BE49-F238E27FC236}">
                    <a16:creationId xmlns:a16="http://schemas.microsoft.com/office/drawing/2014/main" id="{8177EF01-5A49-486B-AF4C-C4665EAA2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10922857" y="3346317"/>
                <a:ext cx="156143" cy="156143"/>
              </a:xfrm>
              <a:prstGeom prst="ellipse">
                <a:avLst/>
              </a:prstGeom>
              <a:solidFill>
                <a:srgbClr val="23365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84" name="Freeform 590">
                <a:extLst>
                  <a:ext uri="{FF2B5EF4-FFF2-40B4-BE49-F238E27FC236}">
                    <a16:creationId xmlns:a16="http://schemas.microsoft.com/office/drawing/2014/main" id="{E5A12D84-8D37-4121-A44F-9661BDC1DF45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807251" y="3174410"/>
                <a:ext cx="422638" cy="487948"/>
              </a:xfrm>
              <a:custGeom>
                <a:avLst/>
                <a:gdLst>
                  <a:gd name="T0" fmla="*/ 563 w 563"/>
                  <a:gd name="T1" fmla="*/ 490 h 650"/>
                  <a:gd name="T2" fmla="*/ 281 w 563"/>
                  <a:gd name="T3" fmla="*/ 650 h 650"/>
                  <a:gd name="T4" fmla="*/ 0 w 563"/>
                  <a:gd name="T5" fmla="*/ 490 h 650"/>
                  <a:gd name="T6" fmla="*/ 0 w 563"/>
                  <a:gd name="T7" fmla="*/ 163 h 650"/>
                  <a:gd name="T8" fmla="*/ 281 w 563"/>
                  <a:gd name="T9" fmla="*/ 0 h 650"/>
                  <a:gd name="T10" fmla="*/ 563 w 563"/>
                  <a:gd name="T11" fmla="*/ 163 h 650"/>
                  <a:gd name="T12" fmla="*/ 563 w 563"/>
                  <a:gd name="T13" fmla="*/ 490 h 6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63" h="650">
                    <a:moveTo>
                      <a:pt x="563" y="490"/>
                    </a:moveTo>
                    <a:lnTo>
                      <a:pt x="281" y="650"/>
                    </a:lnTo>
                    <a:lnTo>
                      <a:pt x="0" y="490"/>
                    </a:lnTo>
                    <a:lnTo>
                      <a:pt x="0" y="163"/>
                    </a:lnTo>
                    <a:lnTo>
                      <a:pt x="281" y="0"/>
                    </a:lnTo>
                    <a:lnTo>
                      <a:pt x="563" y="163"/>
                    </a:lnTo>
                    <a:lnTo>
                      <a:pt x="563" y="490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85" name="Freeform 591">
                <a:extLst>
                  <a:ext uri="{FF2B5EF4-FFF2-40B4-BE49-F238E27FC236}">
                    <a16:creationId xmlns:a16="http://schemas.microsoft.com/office/drawing/2014/main" id="{1EE234E2-DC8B-4F59-872C-3E3199FF285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838029" y="3208191"/>
                <a:ext cx="361832" cy="418884"/>
              </a:xfrm>
              <a:custGeom>
                <a:avLst/>
                <a:gdLst>
                  <a:gd name="T0" fmla="*/ 482 w 482"/>
                  <a:gd name="T1" fmla="*/ 419 h 558"/>
                  <a:gd name="T2" fmla="*/ 241 w 482"/>
                  <a:gd name="T3" fmla="*/ 558 h 558"/>
                  <a:gd name="T4" fmla="*/ 0 w 482"/>
                  <a:gd name="T5" fmla="*/ 419 h 558"/>
                  <a:gd name="T6" fmla="*/ 0 w 482"/>
                  <a:gd name="T7" fmla="*/ 140 h 558"/>
                  <a:gd name="T8" fmla="*/ 241 w 482"/>
                  <a:gd name="T9" fmla="*/ 0 h 558"/>
                  <a:gd name="T10" fmla="*/ 482 w 482"/>
                  <a:gd name="T11" fmla="*/ 140 h 558"/>
                  <a:gd name="T12" fmla="*/ 482 w 482"/>
                  <a:gd name="T13" fmla="*/ 419 h 5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82" h="558">
                    <a:moveTo>
                      <a:pt x="482" y="419"/>
                    </a:moveTo>
                    <a:lnTo>
                      <a:pt x="241" y="558"/>
                    </a:lnTo>
                    <a:lnTo>
                      <a:pt x="0" y="419"/>
                    </a:lnTo>
                    <a:lnTo>
                      <a:pt x="0" y="140"/>
                    </a:lnTo>
                    <a:lnTo>
                      <a:pt x="241" y="0"/>
                    </a:lnTo>
                    <a:lnTo>
                      <a:pt x="482" y="140"/>
                    </a:lnTo>
                    <a:lnTo>
                      <a:pt x="482" y="419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86" name="Freeform 592">
                <a:extLst>
                  <a:ext uri="{FF2B5EF4-FFF2-40B4-BE49-F238E27FC236}">
                    <a16:creationId xmlns:a16="http://schemas.microsoft.com/office/drawing/2014/main" id="{85E32CBE-B009-47FB-8FBA-5B301E1D3F7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10901838" y="3305780"/>
                <a:ext cx="234215" cy="196680"/>
              </a:xfrm>
              <a:custGeom>
                <a:avLst/>
                <a:gdLst>
                  <a:gd name="T0" fmla="*/ 132 w 132"/>
                  <a:gd name="T1" fmla="*/ 44 h 111"/>
                  <a:gd name="T2" fmla="*/ 66 w 132"/>
                  <a:gd name="T3" fmla="*/ 0 h 111"/>
                  <a:gd name="T4" fmla="*/ 0 w 132"/>
                  <a:gd name="T5" fmla="*/ 44 h 111"/>
                  <a:gd name="T6" fmla="*/ 66 w 132"/>
                  <a:gd name="T7" fmla="*/ 87 h 111"/>
                  <a:gd name="T8" fmla="*/ 70 w 132"/>
                  <a:gd name="T9" fmla="*/ 87 h 111"/>
                  <a:gd name="T10" fmla="*/ 91 w 132"/>
                  <a:gd name="T11" fmla="*/ 111 h 111"/>
                  <a:gd name="T12" fmla="*/ 91 w 132"/>
                  <a:gd name="T13" fmla="*/ 84 h 111"/>
                  <a:gd name="T14" fmla="*/ 132 w 132"/>
                  <a:gd name="T15" fmla="*/ 44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32" h="111">
                    <a:moveTo>
                      <a:pt x="132" y="44"/>
                    </a:moveTo>
                    <a:cubicBezTo>
                      <a:pt x="132" y="20"/>
                      <a:pt x="102" y="0"/>
                      <a:pt x="66" y="0"/>
                    </a:cubicBezTo>
                    <a:cubicBezTo>
                      <a:pt x="30" y="0"/>
                      <a:pt x="0" y="20"/>
                      <a:pt x="0" y="44"/>
                    </a:cubicBezTo>
                    <a:cubicBezTo>
                      <a:pt x="0" y="68"/>
                      <a:pt x="30" y="87"/>
                      <a:pt x="66" y="87"/>
                    </a:cubicBezTo>
                    <a:cubicBezTo>
                      <a:pt x="67" y="87"/>
                      <a:pt x="69" y="87"/>
                      <a:pt x="70" y="87"/>
                    </a:cubicBezTo>
                    <a:cubicBezTo>
                      <a:pt x="91" y="111"/>
                      <a:pt x="91" y="111"/>
                      <a:pt x="91" y="111"/>
                    </a:cubicBezTo>
                    <a:cubicBezTo>
                      <a:pt x="91" y="84"/>
                      <a:pt x="91" y="84"/>
                      <a:pt x="91" y="84"/>
                    </a:cubicBezTo>
                    <a:cubicBezTo>
                      <a:pt x="115" y="77"/>
                      <a:pt x="132" y="62"/>
                      <a:pt x="132" y="44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44" name="Group 43">
              <a:extLst>
                <a:ext uri="{FF2B5EF4-FFF2-40B4-BE49-F238E27FC236}">
                  <a16:creationId xmlns:a16="http://schemas.microsoft.com/office/drawing/2014/main" id="{D57A9612-49D9-402E-A745-00CF0A600D39}"/>
                </a:ext>
              </a:extLst>
            </p:cNvPr>
            <p:cNvGrpSpPr/>
            <p:nvPr/>
          </p:nvGrpSpPr>
          <p:grpSpPr>
            <a:xfrm flipH="1" flipV="1">
              <a:off x="6925768" y="4990326"/>
              <a:ext cx="386605" cy="447411"/>
              <a:chOff x="9724758" y="4990326"/>
              <a:chExt cx="386605" cy="447411"/>
            </a:xfrm>
          </p:grpSpPr>
          <p:sp>
            <p:nvSpPr>
              <p:cNvPr id="78" name="Freeform 593">
                <a:extLst>
                  <a:ext uri="{FF2B5EF4-FFF2-40B4-BE49-F238E27FC236}">
                    <a16:creationId xmlns:a16="http://schemas.microsoft.com/office/drawing/2014/main" id="{5D28D84B-1599-4EEA-B4DA-4425C3A0120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9724758" y="4990326"/>
                <a:ext cx="386605" cy="447411"/>
              </a:xfrm>
              <a:custGeom>
                <a:avLst/>
                <a:gdLst>
                  <a:gd name="T0" fmla="*/ 515 w 515"/>
                  <a:gd name="T1" fmla="*/ 447 h 596"/>
                  <a:gd name="T2" fmla="*/ 258 w 515"/>
                  <a:gd name="T3" fmla="*/ 596 h 596"/>
                  <a:gd name="T4" fmla="*/ 0 w 515"/>
                  <a:gd name="T5" fmla="*/ 447 h 596"/>
                  <a:gd name="T6" fmla="*/ 0 w 515"/>
                  <a:gd name="T7" fmla="*/ 149 h 596"/>
                  <a:gd name="T8" fmla="*/ 258 w 515"/>
                  <a:gd name="T9" fmla="*/ 0 h 596"/>
                  <a:gd name="T10" fmla="*/ 515 w 515"/>
                  <a:gd name="T11" fmla="*/ 149 h 596"/>
                  <a:gd name="T12" fmla="*/ 515 w 515"/>
                  <a:gd name="T13" fmla="*/ 447 h 59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5" h="596">
                    <a:moveTo>
                      <a:pt x="515" y="447"/>
                    </a:moveTo>
                    <a:lnTo>
                      <a:pt x="258" y="596"/>
                    </a:lnTo>
                    <a:lnTo>
                      <a:pt x="0" y="447"/>
                    </a:lnTo>
                    <a:lnTo>
                      <a:pt x="0" y="149"/>
                    </a:lnTo>
                    <a:lnTo>
                      <a:pt x="258" y="0"/>
                    </a:lnTo>
                    <a:lnTo>
                      <a:pt x="515" y="149"/>
                    </a:lnTo>
                    <a:lnTo>
                      <a:pt x="515" y="447"/>
                    </a:lnTo>
                    <a:close/>
                  </a:path>
                </a:pathLst>
              </a:custGeom>
              <a:solidFill>
                <a:srgbClr val="F3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79" name="Freeform 594">
                <a:extLst>
                  <a:ext uri="{FF2B5EF4-FFF2-40B4-BE49-F238E27FC236}">
                    <a16:creationId xmlns:a16="http://schemas.microsoft.com/office/drawing/2014/main" id="{1D9A92E6-519E-4AFA-93A2-CB1893616599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9754785" y="5024107"/>
                <a:ext cx="328051" cy="379849"/>
              </a:xfrm>
              <a:custGeom>
                <a:avLst/>
                <a:gdLst>
                  <a:gd name="T0" fmla="*/ 437 w 437"/>
                  <a:gd name="T1" fmla="*/ 378 h 506"/>
                  <a:gd name="T2" fmla="*/ 220 w 437"/>
                  <a:gd name="T3" fmla="*/ 506 h 506"/>
                  <a:gd name="T4" fmla="*/ 0 w 437"/>
                  <a:gd name="T5" fmla="*/ 378 h 506"/>
                  <a:gd name="T6" fmla="*/ 0 w 437"/>
                  <a:gd name="T7" fmla="*/ 128 h 506"/>
                  <a:gd name="T8" fmla="*/ 220 w 437"/>
                  <a:gd name="T9" fmla="*/ 0 h 506"/>
                  <a:gd name="T10" fmla="*/ 437 w 437"/>
                  <a:gd name="T11" fmla="*/ 128 h 506"/>
                  <a:gd name="T12" fmla="*/ 437 w 437"/>
                  <a:gd name="T13" fmla="*/ 378 h 50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37" h="506">
                    <a:moveTo>
                      <a:pt x="437" y="378"/>
                    </a:moveTo>
                    <a:lnTo>
                      <a:pt x="220" y="506"/>
                    </a:lnTo>
                    <a:lnTo>
                      <a:pt x="0" y="378"/>
                    </a:lnTo>
                    <a:lnTo>
                      <a:pt x="0" y="128"/>
                    </a:lnTo>
                    <a:lnTo>
                      <a:pt x="220" y="0"/>
                    </a:lnTo>
                    <a:lnTo>
                      <a:pt x="437" y="128"/>
                    </a:lnTo>
                    <a:lnTo>
                      <a:pt x="437" y="378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80" name="Freeform 595">
                <a:extLst>
                  <a:ext uri="{FF2B5EF4-FFF2-40B4-BE49-F238E27FC236}">
                    <a16:creationId xmlns:a16="http://schemas.microsoft.com/office/drawing/2014/main" id="{4C6DE3D8-309C-4094-8B1F-45E95D250ECD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9859131" y="5167489"/>
                <a:ext cx="114105" cy="114105"/>
              </a:xfrm>
              <a:custGeom>
                <a:avLst/>
                <a:gdLst>
                  <a:gd name="T0" fmla="*/ 0 w 152"/>
                  <a:gd name="T1" fmla="*/ 152 h 152"/>
                  <a:gd name="T2" fmla="*/ 0 w 152"/>
                  <a:gd name="T3" fmla="*/ 0 h 152"/>
                  <a:gd name="T4" fmla="*/ 152 w 152"/>
                  <a:gd name="T5" fmla="*/ 0 h 152"/>
                  <a:gd name="T6" fmla="*/ 152 w 152"/>
                  <a:gd name="T7" fmla="*/ 149 h 1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52" h="152">
                    <a:moveTo>
                      <a:pt x="0" y="152"/>
                    </a:moveTo>
                    <a:lnTo>
                      <a:pt x="0" y="0"/>
                    </a:lnTo>
                    <a:lnTo>
                      <a:pt x="152" y="0"/>
                    </a:lnTo>
                    <a:lnTo>
                      <a:pt x="152" y="149"/>
                    </a:lnTo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81" name="Oval 596">
                <a:extLst>
                  <a:ext uri="{FF2B5EF4-FFF2-40B4-BE49-F238E27FC236}">
                    <a16:creationId xmlns:a16="http://schemas.microsoft.com/office/drawing/2014/main" id="{CD57193F-D833-4782-8D9D-727D3D9D3D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965729" y="5137461"/>
                <a:ext cx="53299" cy="5329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82" name="Oval 597">
                <a:extLst>
                  <a:ext uri="{FF2B5EF4-FFF2-40B4-BE49-F238E27FC236}">
                    <a16:creationId xmlns:a16="http://schemas.microsoft.com/office/drawing/2014/main" id="{7359741C-DE8F-48DD-8CE8-9B254F8958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853876" y="5137461"/>
                <a:ext cx="53299" cy="53299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45" name="Group 44">
              <a:extLst>
                <a:ext uri="{FF2B5EF4-FFF2-40B4-BE49-F238E27FC236}">
                  <a16:creationId xmlns:a16="http://schemas.microsoft.com/office/drawing/2014/main" id="{7909DC36-465F-4F78-BAFD-8D2998AE155A}"/>
                </a:ext>
              </a:extLst>
            </p:cNvPr>
            <p:cNvGrpSpPr/>
            <p:nvPr/>
          </p:nvGrpSpPr>
          <p:grpSpPr>
            <a:xfrm flipH="1" flipV="1">
              <a:off x="6153309" y="4237385"/>
              <a:ext cx="427893" cy="493953"/>
              <a:chOff x="8952299" y="4237385"/>
              <a:chExt cx="427893" cy="493953"/>
            </a:xfrm>
          </p:grpSpPr>
          <p:sp>
            <p:nvSpPr>
              <p:cNvPr id="71" name="Freeform 598">
                <a:extLst>
                  <a:ext uri="{FF2B5EF4-FFF2-40B4-BE49-F238E27FC236}">
                    <a16:creationId xmlns:a16="http://schemas.microsoft.com/office/drawing/2014/main" id="{77DA5ED2-AACD-4243-ACB2-C815142E87B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980825" y="4271166"/>
                <a:ext cx="369339" cy="427893"/>
              </a:xfrm>
              <a:custGeom>
                <a:avLst/>
                <a:gdLst>
                  <a:gd name="T0" fmla="*/ 492 w 492"/>
                  <a:gd name="T1" fmla="*/ 428 h 570"/>
                  <a:gd name="T2" fmla="*/ 246 w 492"/>
                  <a:gd name="T3" fmla="*/ 570 h 570"/>
                  <a:gd name="T4" fmla="*/ 0 w 492"/>
                  <a:gd name="T5" fmla="*/ 428 h 570"/>
                  <a:gd name="T6" fmla="*/ 0 w 492"/>
                  <a:gd name="T7" fmla="*/ 142 h 570"/>
                  <a:gd name="T8" fmla="*/ 246 w 492"/>
                  <a:gd name="T9" fmla="*/ 0 h 570"/>
                  <a:gd name="T10" fmla="*/ 492 w 492"/>
                  <a:gd name="T11" fmla="*/ 142 h 570"/>
                  <a:gd name="T12" fmla="*/ 492 w 492"/>
                  <a:gd name="T13" fmla="*/ 428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2" h="570">
                    <a:moveTo>
                      <a:pt x="492" y="428"/>
                    </a:moveTo>
                    <a:lnTo>
                      <a:pt x="246" y="570"/>
                    </a:lnTo>
                    <a:lnTo>
                      <a:pt x="0" y="428"/>
                    </a:lnTo>
                    <a:lnTo>
                      <a:pt x="0" y="142"/>
                    </a:lnTo>
                    <a:lnTo>
                      <a:pt x="246" y="0"/>
                    </a:lnTo>
                    <a:lnTo>
                      <a:pt x="492" y="142"/>
                    </a:lnTo>
                    <a:lnTo>
                      <a:pt x="492" y="428"/>
                    </a:lnTo>
                    <a:close/>
                  </a:path>
                </a:pathLst>
              </a:custGeom>
              <a:solidFill>
                <a:srgbClr val="C5E3E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72" name="Freeform 599">
                <a:extLst>
                  <a:ext uri="{FF2B5EF4-FFF2-40B4-BE49-F238E27FC236}">
                    <a16:creationId xmlns:a16="http://schemas.microsoft.com/office/drawing/2014/main" id="{0A84ADAA-4340-4DCE-BE5A-6F91FF2466BB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952299" y="4237385"/>
                <a:ext cx="427893" cy="493953"/>
              </a:xfrm>
              <a:custGeom>
                <a:avLst/>
                <a:gdLst>
                  <a:gd name="T0" fmla="*/ 570 w 570"/>
                  <a:gd name="T1" fmla="*/ 492 h 658"/>
                  <a:gd name="T2" fmla="*/ 286 w 570"/>
                  <a:gd name="T3" fmla="*/ 658 h 658"/>
                  <a:gd name="T4" fmla="*/ 0 w 570"/>
                  <a:gd name="T5" fmla="*/ 492 h 658"/>
                  <a:gd name="T6" fmla="*/ 0 w 570"/>
                  <a:gd name="T7" fmla="*/ 164 h 658"/>
                  <a:gd name="T8" fmla="*/ 286 w 570"/>
                  <a:gd name="T9" fmla="*/ 0 h 658"/>
                  <a:gd name="T10" fmla="*/ 570 w 570"/>
                  <a:gd name="T11" fmla="*/ 164 h 658"/>
                  <a:gd name="T12" fmla="*/ 570 w 570"/>
                  <a:gd name="T13" fmla="*/ 492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0" h="658">
                    <a:moveTo>
                      <a:pt x="570" y="492"/>
                    </a:moveTo>
                    <a:lnTo>
                      <a:pt x="286" y="658"/>
                    </a:lnTo>
                    <a:lnTo>
                      <a:pt x="0" y="492"/>
                    </a:lnTo>
                    <a:lnTo>
                      <a:pt x="0" y="164"/>
                    </a:lnTo>
                    <a:lnTo>
                      <a:pt x="286" y="0"/>
                    </a:lnTo>
                    <a:lnTo>
                      <a:pt x="570" y="164"/>
                    </a:lnTo>
                    <a:lnTo>
                      <a:pt x="570" y="492"/>
                    </a:lnTo>
                    <a:close/>
                  </a:path>
                </a:pathLst>
              </a:custGeom>
              <a:solidFill>
                <a:srgbClr val="F3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73" name="Freeform 600">
                <a:extLst>
                  <a:ext uri="{FF2B5EF4-FFF2-40B4-BE49-F238E27FC236}">
                    <a16:creationId xmlns:a16="http://schemas.microsoft.com/office/drawing/2014/main" id="{ADE2B9F2-0AE1-47A2-8E2E-2E1A9265D03F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980825" y="4271166"/>
                <a:ext cx="369339" cy="427893"/>
              </a:xfrm>
              <a:custGeom>
                <a:avLst/>
                <a:gdLst>
                  <a:gd name="T0" fmla="*/ 492 w 492"/>
                  <a:gd name="T1" fmla="*/ 428 h 570"/>
                  <a:gd name="T2" fmla="*/ 246 w 492"/>
                  <a:gd name="T3" fmla="*/ 570 h 570"/>
                  <a:gd name="T4" fmla="*/ 0 w 492"/>
                  <a:gd name="T5" fmla="*/ 428 h 570"/>
                  <a:gd name="T6" fmla="*/ 0 w 492"/>
                  <a:gd name="T7" fmla="*/ 142 h 570"/>
                  <a:gd name="T8" fmla="*/ 246 w 492"/>
                  <a:gd name="T9" fmla="*/ 0 h 570"/>
                  <a:gd name="T10" fmla="*/ 492 w 492"/>
                  <a:gd name="T11" fmla="*/ 142 h 570"/>
                  <a:gd name="T12" fmla="*/ 492 w 492"/>
                  <a:gd name="T13" fmla="*/ 428 h 5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2" h="570">
                    <a:moveTo>
                      <a:pt x="492" y="428"/>
                    </a:moveTo>
                    <a:lnTo>
                      <a:pt x="246" y="570"/>
                    </a:lnTo>
                    <a:lnTo>
                      <a:pt x="0" y="428"/>
                    </a:lnTo>
                    <a:lnTo>
                      <a:pt x="0" y="142"/>
                    </a:lnTo>
                    <a:lnTo>
                      <a:pt x="246" y="0"/>
                    </a:lnTo>
                    <a:lnTo>
                      <a:pt x="492" y="142"/>
                    </a:lnTo>
                    <a:lnTo>
                      <a:pt x="492" y="428"/>
                    </a:lnTo>
                    <a:close/>
                  </a:path>
                </a:pathLst>
              </a:custGeom>
              <a:solidFill>
                <a:srgbClr val="EDB7B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74" name="Freeform 601">
                <a:extLst>
                  <a:ext uri="{FF2B5EF4-FFF2-40B4-BE49-F238E27FC236}">
                    <a16:creationId xmlns:a16="http://schemas.microsoft.com/office/drawing/2014/main" id="{6522831E-50FF-4602-989C-51DD0C314287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9142223" y="4407792"/>
                <a:ext cx="92335" cy="129869"/>
              </a:xfrm>
              <a:custGeom>
                <a:avLst/>
                <a:gdLst>
                  <a:gd name="T0" fmla="*/ 123 w 123"/>
                  <a:gd name="T1" fmla="*/ 173 h 173"/>
                  <a:gd name="T2" fmla="*/ 0 w 123"/>
                  <a:gd name="T3" fmla="*/ 85 h 173"/>
                  <a:gd name="T4" fmla="*/ 123 w 123"/>
                  <a:gd name="T5" fmla="*/ 0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</a:cxnLst>
                <a:rect l="0" t="0" r="r" b="b"/>
                <a:pathLst>
                  <a:path w="123" h="173">
                    <a:moveTo>
                      <a:pt x="123" y="173"/>
                    </a:moveTo>
                    <a:lnTo>
                      <a:pt x="0" y="85"/>
                    </a:lnTo>
                    <a:lnTo>
                      <a:pt x="123" y="0"/>
                    </a:lnTo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75" name="Oval 602">
                <a:extLst>
                  <a:ext uri="{FF2B5EF4-FFF2-40B4-BE49-F238E27FC236}">
                    <a16:creationId xmlns:a16="http://schemas.microsoft.com/office/drawing/2014/main" id="{B58B798F-6983-4CAB-B226-2DF66BBB953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209785" y="4446827"/>
                <a:ext cx="51047" cy="5179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76" name="Oval 603">
                <a:extLst>
                  <a:ext uri="{FF2B5EF4-FFF2-40B4-BE49-F238E27FC236}">
                    <a16:creationId xmlns:a16="http://schemas.microsoft.com/office/drawing/2014/main" id="{7E63546C-F625-442B-8883-7CC2F8ABF7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109944" y="4515891"/>
                <a:ext cx="51798" cy="51798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77" name="Oval 604">
                <a:extLst>
                  <a:ext uri="{FF2B5EF4-FFF2-40B4-BE49-F238E27FC236}">
                    <a16:creationId xmlns:a16="http://schemas.microsoft.com/office/drawing/2014/main" id="{8E39C7F1-AEFF-428B-AA8E-5E0A9CDFDE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9112196" y="4381518"/>
                <a:ext cx="48044" cy="45792"/>
              </a:xfrm>
              <a:prstGeom prst="ellipse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B7B55794-11E6-418C-82EC-4B6A4790FA52}"/>
                </a:ext>
              </a:extLst>
            </p:cNvPr>
            <p:cNvGrpSpPr/>
            <p:nvPr/>
          </p:nvGrpSpPr>
          <p:grpSpPr>
            <a:xfrm flipH="1" flipV="1">
              <a:off x="4241304" y="3738928"/>
              <a:ext cx="386605" cy="445159"/>
              <a:chOff x="7040294" y="3738928"/>
              <a:chExt cx="386605" cy="445159"/>
            </a:xfrm>
          </p:grpSpPr>
          <p:sp>
            <p:nvSpPr>
              <p:cNvPr id="65" name="Freeform 605">
                <a:extLst>
                  <a:ext uri="{FF2B5EF4-FFF2-40B4-BE49-F238E27FC236}">
                    <a16:creationId xmlns:a16="http://schemas.microsoft.com/office/drawing/2014/main" id="{A1B71AF0-76A3-43FE-8FC9-2EF5F169B4CA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040294" y="3738928"/>
                <a:ext cx="386605" cy="445159"/>
              </a:xfrm>
              <a:custGeom>
                <a:avLst/>
                <a:gdLst>
                  <a:gd name="T0" fmla="*/ 515 w 515"/>
                  <a:gd name="T1" fmla="*/ 444 h 593"/>
                  <a:gd name="T2" fmla="*/ 258 w 515"/>
                  <a:gd name="T3" fmla="*/ 593 h 593"/>
                  <a:gd name="T4" fmla="*/ 0 w 515"/>
                  <a:gd name="T5" fmla="*/ 444 h 593"/>
                  <a:gd name="T6" fmla="*/ 0 w 515"/>
                  <a:gd name="T7" fmla="*/ 146 h 593"/>
                  <a:gd name="T8" fmla="*/ 258 w 515"/>
                  <a:gd name="T9" fmla="*/ 0 h 593"/>
                  <a:gd name="T10" fmla="*/ 515 w 515"/>
                  <a:gd name="T11" fmla="*/ 146 h 593"/>
                  <a:gd name="T12" fmla="*/ 515 w 515"/>
                  <a:gd name="T13" fmla="*/ 444 h 5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15" h="593">
                    <a:moveTo>
                      <a:pt x="515" y="444"/>
                    </a:moveTo>
                    <a:lnTo>
                      <a:pt x="258" y="593"/>
                    </a:lnTo>
                    <a:lnTo>
                      <a:pt x="0" y="444"/>
                    </a:lnTo>
                    <a:lnTo>
                      <a:pt x="0" y="146"/>
                    </a:lnTo>
                    <a:lnTo>
                      <a:pt x="258" y="0"/>
                    </a:lnTo>
                    <a:lnTo>
                      <a:pt x="515" y="146"/>
                    </a:lnTo>
                    <a:lnTo>
                      <a:pt x="515" y="444"/>
                    </a:lnTo>
                    <a:close/>
                  </a:path>
                </a:pathLst>
              </a:custGeom>
              <a:solidFill>
                <a:sysClr val="window" lastClr="FFFFFF">
                  <a:lumMod val="95000"/>
                </a:sys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66" name="Freeform 606">
                <a:extLst>
                  <a:ext uri="{FF2B5EF4-FFF2-40B4-BE49-F238E27FC236}">
                    <a16:creationId xmlns:a16="http://schemas.microsoft.com/office/drawing/2014/main" id="{BCF48139-11B9-48F2-B153-B02EF8652063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066568" y="3768955"/>
                <a:ext cx="334057" cy="386605"/>
              </a:xfrm>
              <a:custGeom>
                <a:avLst/>
                <a:gdLst>
                  <a:gd name="T0" fmla="*/ 445 w 445"/>
                  <a:gd name="T1" fmla="*/ 387 h 515"/>
                  <a:gd name="T2" fmla="*/ 223 w 445"/>
                  <a:gd name="T3" fmla="*/ 515 h 515"/>
                  <a:gd name="T4" fmla="*/ 0 w 445"/>
                  <a:gd name="T5" fmla="*/ 387 h 515"/>
                  <a:gd name="T6" fmla="*/ 0 w 445"/>
                  <a:gd name="T7" fmla="*/ 130 h 515"/>
                  <a:gd name="T8" fmla="*/ 223 w 445"/>
                  <a:gd name="T9" fmla="*/ 0 h 515"/>
                  <a:gd name="T10" fmla="*/ 445 w 445"/>
                  <a:gd name="T11" fmla="*/ 130 h 515"/>
                  <a:gd name="T12" fmla="*/ 445 w 445"/>
                  <a:gd name="T13" fmla="*/ 387 h 5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45" h="515">
                    <a:moveTo>
                      <a:pt x="445" y="387"/>
                    </a:moveTo>
                    <a:lnTo>
                      <a:pt x="223" y="515"/>
                    </a:lnTo>
                    <a:lnTo>
                      <a:pt x="0" y="387"/>
                    </a:lnTo>
                    <a:lnTo>
                      <a:pt x="0" y="130"/>
                    </a:lnTo>
                    <a:lnTo>
                      <a:pt x="223" y="0"/>
                    </a:lnTo>
                    <a:lnTo>
                      <a:pt x="445" y="130"/>
                    </a:lnTo>
                    <a:lnTo>
                      <a:pt x="445" y="387"/>
                    </a:lnTo>
                    <a:close/>
                  </a:path>
                </a:pathLst>
              </a:custGeom>
              <a:solidFill>
                <a:srgbClr val="44546A">
                  <a:lumMod val="20000"/>
                  <a:lumOff val="80000"/>
                </a:srgb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67" name="Line 607">
                <a:extLst>
                  <a:ext uri="{FF2B5EF4-FFF2-40B4-BE49-F238E27FC236}">
                    <a16:creationId xmlns:a16="http://schemas.microsoft.com/office/drawing/2014/main" id="{0A0DA4EE-2D93-4962-9C39-C740B3D2007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>
                <a:off x="7130377" y="3905581"/>
                <a:ext cx="197431" cy="0"/>
              </a:xfrm>
              <a:prstGeom prst="lin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68" name="Line 608">
                <a:extLst>
                  <a:ext uri="{FF2B5EF4-FFF2-40B4-BE49-F238E27FC236}">
                    <a16:creationId xmlns:a16="http://schemas.microsoft.com/office/drawing/2014/main" id="{98E0D1D3-B914-4FE3-A2C9-2B2F4B829A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rot="10800000">
                <a:off x="7130377" y="4006924"/>
                <a:ext cx="197431" cy="0"/>
              </a:xfrm>
              <a:prstGeom prst="line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69" name="Rectangle 609">
                <a:extLst>
                  <a:ext uri="{FF2B5EF4-FFF2-40B4-BE49-F238E27FC236}">
                    <a16:creationId xmlns:a16="http://schemas.microsoft.com/office/drawing/2014/main" id="{7F22205C-4635-4C7C-B190-54587447416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 rot="10800000">
                <a:off x="7130377" y="3880808"/>
                <a:ext cx="198933" cy="154642"/>
              </a:xfrm>
              <a:prstGeom prst="rect">
                <a:avLst/>
              </a:pr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70" name="Freeform 610">
                <a:extLst>
                  <a:ext uri="{FF2B5EF4-FFF2-40B4-BE49-F238E27FC236}">
                    <a16:creationId xmlns:a16="http://schemas.microsoft.com/office/drawing/2014/main" id="{7F557E46-B449-4CA5-9D36-BA42FC10F000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7196438" y="3928852"/>
                <a:ext cx="49545" cy="58554"/>
              </a:xfrm>
              <a:custGeom>
                <a:avLst/>
                <a:gdLst>
                  <a:gd name="T0" fmla="*/ 0 w 66"/>
                  <a:gd name="T1" fmla="*/ 0 h 78"/>
                  <a:gd name="T2" fmla="*/ 66 w 66"/>
                  <a:gd name="T3" fmla="*/ 40 h 78"/>
                  <a:gd name="T4" fmla="*/ 0 w 66"/>
                  <a:gd name="T5" fmla="*/ 78 h 78"/>
                  <a:gd name="T6" fmla="*/ 0 w 66"/>
                  <a:gd name="T7" fmla="*/ 0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6" h="78">
                    <a:moveTo>
                      <a:pt x="0" y="0"/>
                    </a:moveTo>
                    <a:lnTo>
                      <a:pt x="66" y="40"/>
                    </a:lnTo>
                    <a:lnTo>
                      <a:pt x="0" y="7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C181119-2B74-4BE4-9F76-AF389D5E39BC}"/>
                </a:ext>
              </a:extLst>
            </p:cNvPr>
            <p:cNvGrpSpPr/>
            <p:nvPr/>
          </p:nvGrpSpPr>
          <p:grpSpPr>
            <a:xfrm flipH="1" flipV="1">
              <a:off x="5609810" y="2865126"/>
              <a:ext cx="427893" cy="493953"/>
              <a:chOff x="8408800" y="2865126"/>
              <a:chExt cx="427893" cy="493953"/>
            </a:xfrm>
          </p:grpSpPr>
          <p:sp>
            <p:nvSpPr>
              <p:cNvPr id="62" name="Freeform 611">
                <a:extLst>
                  <a:ext uri="{FF2B5EF4-FFF2-40B4-BE49-F238E27FC236}">
                    <a16:creationId xmlns:a16="http://schemas.microsoft.com/office/drawing/2014/main" id="{D8E4773E-355D-4B8D-BB65-49ED48E7B2A8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408800" y="2865126"/>
                <a:ext cx="427893" cy="493953"/>
              </a:xfrm>
              <a:custGeom>
                <a:avLst/>
                <a:gdLst>
                  <a:gd name="T0" fmla="*/ 570 w 570"/>
                  <a:gd name="T1" fmla="*/ 492 h 658"/>
                  <a:gd name="T2" fmla="*/ 284 w 570"/>
                  <a:gd name="T3" fmla="*/ 658 h 658"/>
                  <a:gd name="T4" fmla="*/ 0 w 570"/>
                  <a:gd name="T5" fmla="*/ 492 h 658"/>
                  <a:gd name="T6" fmla="*/ 0 w 570"/>
                  <a:gd name="T7" fmla="*/ 164 h 658"/>
                  <a:gd name="T8" fmla="*/ 284 w 570"/>
                  <a:gd name="T9" fmla="*/ 0 h 658"/>
                  <a:gd name="T10" fmla="*/ 570 w 570"/>
                  <a:gd name="T11" fmla="*/ 164 h 658"/>
                  <a:gd name="T12" fmla="*/ 570 w 570"/>
                  <a:gd name="T13" fmla="*/ 492 h 6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70" h="658">
                    <a:moveTo>
                      <a:pt x="570" y="492"/>
                    </a:moveTo>
                    <a:lnTo>
                      <a:pt x="284" y="658"/>
                    </a:lnTo>
                    <a:lnTo>
                      <a:pt x="0" y="492"/>
                    </a:lnTo>
                    <a:lnTo>
                      <a:pt x="0" y="164"/>
                    </a:lnTo>
                    <a:lnTo>
                      <a:pt x="284" y="0"/>
                    </a:lnTo>
                    <a:lnTo>
                      <a:pt x="570" y="164"/>
                    </a:lnTo>
                    <a:lnTo>
                      <a:pt x="570" y="492"/>
                    </a:lnTo>
                    <a:close/>
                  </a:path>
                </a:pathLst>
              </a:custGeom>
              <a:solidFill>
                <a:srgbClr val="F3F3F4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63" name="Freeform 612">
                <a:extLst>
                  <a:ext uri="{FF2B5EF4-FFF2-40B4-BE49-F238E27FC236}">
                    <a16:creationId xmlns:a16="http://schemas.microsoft.com/office/drawing/2014/main" id="{5307B829-EDA0-450D-B1A0-30964D501261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438828" y="2898907"/>
                <a:ext cx="369339" cy="426391"/>
              </a:xfrm>
              <a:custGeom>
                <a:avLst/>
                <a:gdLst>
                  <a:gd name="T0" fmla="*/ 492 w 492"/>
                  <a:gd name="T1" fmla="*/ 426 h 568"/>
                  <a:gd name="T2" fmla="*/ 246 w 492"/>
                  <a:gd name="T3" fmla="*/ 568 h 568"/>
                  <a:gd name="T4" fmla="*/ 0 w 492"/>
                  <a:gd name="T5" fmla="*/ 426 h 568"/>
                  <a:gd name="T6" fmla="*/ 0 w 492"/>
                  <a:gd name="T7" fmla="*/ 142 h 568"/>
                  <a:gd name="T8" fmla="*/ 246 w 492"/>
                  <a:gd name="T9" fmla="*/ 0 h 568"/>
                  <a:gd name="T10" fmla="*/ 492 w 492"/>
                  <a:gd name="T11" fmla="*/ 142 h 568"/>
                  <a:gd name="T12" fmla="*/ 492 w 492"/>
                  <a:gd name="T13" fmla="*/ 426 h 56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92" h="568">
                    <a:moveTo>
                      <a:pt x="492" y="426"/>
                    </a:moveTo>
                    <a:lnTo>
                      <a:pt x="246" y="568"/>
                    </a:lnTo>
                    <a:lnTo>
                      <a:pt x="0" y="426"/>
                    </a:lnTo>
                    <a:lnTo>
                      <a:pt x="0" y="142"/>
                    </a:lnTo>
                    <a:lnTo>
                      <a:pt x="246" y="0"/>
                    </a:lnTo>
                    <a:lnTo>
                      <a:pt x="492" y="142"/>
                    </a:lnTo>
                    <a:lnTo>
                      <a:pt x="492" y="426"/>
                    </a:lnTo>
                    <a:close/>
                  </a:path>
                </a:pathLst>
              </a:custGeom>
              <a:solidFill>
                <a:srgbClr val="DC6E6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  <p:sp>
            <p:nvSpPr>
              <p:cNvPr id="64" name="Freeform 613">
                <a:extLst>
                  <a:ext uri="{FF2B5EF4-FFF2-40B4-BE49-F238E27FC236}">
                    <a16:creationId xmlns:a16="http://schemas.microsoft.com/office/drawing/2014/main" id="{5B8BA480-CA54-48E3-8668-E926F95EFBB2}"/>
                  </a:ext>
                </a:extLst>
              </p:cNvPr>
              <p:cNvSpPr>
                <a:spLocks/>
              </p:cNvSpPr>
              <p:nvPr/>
            </p:nvSpPr>
            <p:spPr bwMode="auto">
              <a:xfrm rot="10800000">
                <a:off x="8552932" y="3030277"/>
                <a:ext cx="145634" cy="193678"/>
              </a:xfrm>
              <a:custGeom>
                <a:avLst/>
                <a:gdLst>
                  <a:gd name="T0" fmla="*/ 147 w 194"/>
                  <a:gd name="T1" fmla="*/ 0 h 258"/>
                  <a:gd name="T2" fmla="*/ 0 w 194"/>
                  <a:gd name="T3" fmla="*/ 0 h 258"/>
                  <a:gd name="T4" fmla="*/ 0 w 194"/>
                  <a:gd name="T5" fmla="*/ 258 h 258"/>
                  <a:gd name="T6" fmla="*/ 194 w 194"/>
                  <a:gd name="T7" fmla="*/ 258 h 258"/>
                  <a:gd name="T8" fmla="*/ 194 w 194"/>
                  <a:gd name="T9" fmla="*/ 52 h 258"/>
                  <a:gd name="T10" fmla="*/ 147 w 194"/>
                  <a:gd name="T11" fmla="*/ 0 h 2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94" h="258">
                    <a:moveTo>
                      <a:pt x="147" y="0"/>
                    </a:moveTo>
                    <a:lnTo>
                      <a:pt x="0" y="0"/>
                    </a:lnTo>
                    <a:lnTo>
                      <a:pt x="0" y="258"/>
                    </a:lnTo>
                    <a:lnTo>
                      <a:pt x="194" y="258"/>
                    </a:lnTo>
                    <a:lnTo>
                      <a:pt x="194" y="52"/>
                    </a:lnTo>
                    <a:lnTo>
                      <a:pt x="147" y="0"/>
                    </a:lnTo>
                    <a:close/>
                  </a:path>
                </a:pathLst>
              </a:custGeom>
              <a:noFill/>
              <a:ln w="30163" cap="rnd">
                <a:solidFill>
                  <a:srgbClr val="FFFFFF"/>
                </a:solidFill>
                <a:prstDash val="solid"/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vert="horz" wrap="square" lIns="91440" tIns="45720" rIns="91440" bIns="45720" numCol="1" anchor="ctr" anchorCtr="0" compatLnSpc="1">
                <a:prstTxWarp prst="textNoShape">
                  <a:avLst/>
                </a:prstTxWarp>
              </a:bodyPr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Lato Light"/>
                </a:endParaRPr>
              </a:p>
            </p:txBody>
          </p:sp>
        </p:grpSp>
        <p:sp>
          <p:nvSpPr>
            <p:cNvPr id="48" name="Freeform 614">
              <a:extLst>
                <a:ext uri="{FF2B5EF4-FFF2-40B4-BE49-F238E27FC236}">
                  <a16:creationId xmlns:a16="http://schemas.microsoft.com/office/drawing/2014/main" id="{197A0F01-8BF4-47DF-A2FA-B55F9824E402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765953" y="4956545"/>
              <a:ext cx="958630" cy="1255152"/>
            </a:xfrm>
            <a:custGeom>
              <a:avLst/>
              <a:gdLst>
                <a:gd name="T0" fmla="*/ 503 w 540"/>
                <a:gd name="T1" fmla="*/ 0 h 707"/>
                <a:gd name="T2" fmla="*/ 36 w 540"/>
                <a:gd name="T3" fmla="*/ 0 h 707"/>
                <a:gd name="T4" fmla="*/ 0 w 540"/>
                <a:gd name="T5" fmla="*/ 37 h 707"/>
                <a:gd name="T6" fmla="*/ 0 w 540"/>
                <a:gd name="T7" fmla="*/ 671 h 707"/>
                <a:gd name="T8" fmla="*/ 36 w 540"/>
                <a:gd name="T9" fmla="*/ 707 h 707"/>
                <a:gd name="T10" fmla="*/ 503 w 540"/>
                <a:gd name="T11" fmla="*/ 707 h 707"/>
                <a:gd name="T12" fmla="*/ 540 w 540"/>
                <a:gd name="T13" fmla="*/ 671 h 707"/>
                <a:gd name="T14" fmla="*/ 540 w 540"/>
                <a:gd name="T15" fmla="*/ 37 h 707"/>
                <a:gd name="T16" fmla="*/ 503 w 540"/>
                <a:gd name="T17" fmla="*/ 0 h 70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540" h="707">
                  <a:moveTo>
                    <a:pt x="503" y="0"/>
                  </a:moveTo>
                  <a:cubicBezTo>
                    <a:pt x="36" y="0"/>
                    <a:pt x="36" y="0"/>
                    <a:pt x="36" y="0"/>
                  </a:cubicBezTo>
                  <a:cubicBezTo>
                    <a:pt x="16" y="0"/>
                    <a:pt x="0" y="17"/>
                    <a:pt x="0" y="37"/>
                  </a:cubicBezTo>
                  <a:cubicBezTo>
                    <a:pt x="0" y="671"/>
                    <a:pt x="0" y="671"/>
                    <a:pt x="0" y="671"/>
                  </a:cubicBezTo>
                  <a:cubicBezTo>
                    <a:pt x="0" y="691"/>
                    <a:pt x="16" y="707"/>
                    <a:pt x="36" y="707"/>
                  </a:cubicBezTo>
                  <a:cubicBezTo>
                    <a:pt x="503" y="707"/>
                    <a:pt x="503" y="707"/>
                    <a:pt x="503" y="707"/>
                  </a:cubicBezTo>
                  <a:cubicBezTo>
                    <a:pt x="523" y="707"/>
                    <a:pt x="540" y="691"/>
                    <a:pt x="540" y="671"/>
                  </a:cubicBezTo>
                  <a:cubicBezTo>
                    <a:pt x="540" y="37"/>
                    <a:pt x="540" y="37"/>
                    <a:pt x="540" y="37"/>
                  </a:cubicBezTo>
                  <a:cubicBezTo>
                    <a:pt x="540" y="17"/>
                    <a:pt x="523" y="0"/>
                    <a:pt x="503" y="0"/>
                  </a:cubicBezTo>
                  <a:close/>
                </a:path>
              </a:pathLst>
            </a:custGeom>
            <a:solidFill>
              <a:srgbClr val="44546A">
                <a:lumMod val="75000"/>
              </a:srgbClr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49" name="Rectangle 615">
              <a:extLst>
                <a:ext uri="{FF2B5EF4-FFF2-40B4-BE49-F238E27FC236}">
                  <a16:creationId xmlns:a16="http://schemas.microsoft.com/office/drawing/2014/main" id="{20FBCABC-9C77-4275-ABEB-B1FF8AC2D7E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865795" y="5073653"/>
              <a:ext cx="768705" cy="1005172"/>
            </a:xfrm>
            <a:prstGeom prst="rect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0" name="Oval 617">
              <a:extLst>
                <a:ext uri="{FF2B5EF4-FFF2-40B4-BE49-F238E27FC236}">
                  <a16:creationId xmlns:a16="http://schemas.microsoft.com/office/drawing/2014/main" id="{D5713930-C381-4A24-B61E-8EA80B7DB27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227627" y="5006091"/>
              <a:ext cx="37534" cy="36033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1" name="Oval 618">
              <a:extLst>
                <a:ext uri="{FF2B5EF4-FFF2-40B4-BE49-F238E27FC236}">
                  <a16:creationId xmlns:a16="http://schemas.microsoft.com/office/drawing/2014/main" id="{0BF8A028-C5DA-4D7A-A51F-49BB3F3D25C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215616" y="6105099"/>
              <a:ext cx="61556" cy="62307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2" name="Freeform 619">
              <a:extLst>
                <a:ext uri="{FF2B5EF4-FFF2-40B4-BE49-F238E27FC236}">
                  <a16:creationId xmlns:a16="http://schemas.microsoft.com/office/drawing/2014/main" id="{48A44B60-6B8E-4EA2-99D5-26472A649DCF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572276" y="5548088"/>
              <a:ext cx="355076" cy="676371"/>
            </a:xfrm>
            <a:custGeom>
              <a:avLst/>
              <a:gdLst>
                <a:gd name="T0" fmla="*/ 136 w 200"/>
                <a:gd name="T1" fmla="*/ 0 h 381"/>
                <a:gd name="T2" fmla="*/ 19 w 200"/>
                <a:gd name="T3" fmla="*/ 137 h 381"/>
                <a:gd name="T4" fmla="*/ 0 w 200"/>
                <a:gd name="T5" fmla="*/ 381 h 381"/>
                <a:gd name="T6" fmla="*/ 58 w 200"/>
                <a:gd name="T7" fmla="*/ 315 h 381"/>
                <a:gd name="T8" fmla="*/ 200 w 200"/>
                <a:gd name="T9" fmla="*/ 49 h 381"/>
                <a:gd name="T10" fmla="*/ 136 w 200"/>
                <a:gd name="T11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" h="381">
                  <a:moveTo>
                    <a:pt x="136" y="0"/>
                  </a:moveTo>
                  <a:cubicBezTo>
                    <a:pt x="19" y="137"/>
                    <a:pt x="19" y="137"/>
                    <a:pt x="19" y="137"/>
                  </a:cubicBezTo>
                  <a:cubicBezTo>
                    <a:pt x="0" y="381"/>
                    <a:pt x="0" y="381"/>
                    <a:pt x="0" y="381"/>
                  </a:cubicBezTo>
                  <a:cubicBezTo>
                    <a:pt x="0" y="381"/>
                    <a:pt x="58" y="381"/>
                    <a:pt x="58" y="315"/>
                  </a:cubicBezTo>
                  <a:cubicBezTo>
                    <a:pt x="58" y="250"/>
                    <a:pt x="200" y="49"/>
                    <a:pt x="200" y="49"/>
                  </a:cubicBezTo>
                  <a:lnTo>
                    <a:pt x="136" y="0"/>
                  </a:lnTo>
                  <a:close/>
                </a:path>
              </a:pathLst>
            </a:custGeom>
            <a:solidFill>
              <a:srgbClr val="F9D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3" name="Freeform 620">
              <a:extLst>
                <a:ext uri="{FF2B5EF4-FFF2-40B4-BE49-F238E27FC236}">
                  <a16:creationId xmlns:a16="http://schemas.microsoft.com/office/drawing/2014/main" id="{4E80B386-C2F6-48B6-907D-D516B7D98243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506966" y="5471518"/>
              <a:ext cx="286012" cy="754442"/>
            </a:xfrm>
            <a:custGeom>
              <a:avLst/>
              <a:gdLst>
                <a:gd name="T0" fmla="*/ 381 w 381"/>
                <a:gd name="T1" fmla="*/ 180 h 1005"/>
                <a:gd name="T2" fmla="*/ 291 w 381"/>
                <a:gd name="T3" fmla="*/ 298 h 1005"/>
                <a:gd name="T4" fmla="*/ 291 w 381"/>
                <a:gd name="T5" fmla="*/ 721 h 1005"/>
                <a:gd name="T6" fmla="*/ 0 w 381"/>
                <a:gd name="T7" fmla="*/ 1005 h 1005"/>
                <a:gd name="T8" fmla="*/ 15 w 381"/>
                <a:gd name="T9" fmla="*/ 194 h 1005"/>
                <a:gd name="T10" fmla="*/ 152 w 381"/>
                <a:gd name="T11" fmla="*/ 0 h 1005"/>
                <a:gd name="T12" fmla="*/ 381 w 381"/>
                <a:gd name="T13" fmla="*/ 18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1" h="1005">
                  <a:moveTo>
                    <a:pt x="381" y="180"/>
                  </a:moveTo>
                  <a:lnTo>
                    <a:pt x="291" y="298"/>
                  </a:lnTo>
                  <a:lnTo>
                    <a:pt x="291" y="721"/>
                  </a:lnTo>
                  <a:lnTo>
                    <a:pt x="0" y="1005"/>
                  </a:lnTo>
                  <a:lnTo>
                    <a:pt x="15" y="194"/>
                  </a:lnTo>
                  <a:lnTo>
                    <a:pt x="152" y="0"/>
                  </a:lnTo>
                  <a:lnTo>
                    <a:pt x="381" y="180"/>
                  </a:lnTo>
                  <a:close/>
                </a:path>
              </a:pathLst>
            </a:custGeom>
            <a:solidFill>
              <a:srgbClr val="F9D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4" name="Freeform 621">
              <a:extLst>
                <a:ext uri="{FF2B5EF4-FFF2-40B4-BE49-F238E27FC236}">
                  <a16:creationId xmlns:a16="http://schemas.microsoft.com/office/drawing/2014/main" id="{EFCBEEC8-D0FC-4ED4-950C-374DBE27FB4B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717827" y="5471518"/>
              <a:ext cx="287514" cy="754442"/>
            </a:xfrm>
            <a:custGeom>
              <a:avLst/>
              <a:gdLst>
                <a:gd name="T0" fmla="*/ 0 w 383"/>
                <a:gd name="T1" fmla="*/ 180 h 1005"/>
                <a:gd name="T2" fmla="*/ 92 w 383"/>
                <a:gd name="T3" fmla="*/ 298 h 1005"/>
                <a:gd name="T4" fmla="*/ 92 w 383"/>
                <a:gd name="T5" fmla="*/ 721 h 1005"/>
                <a:gd name="T6" fmla="*/ 383 w 383"/>
                <a:gd name="T7" fmla="*/ 1005 h 1005"/>
                <a:gd name="T8" fmla="*/ 369 w 383"/>
                <a:gd name="T9" fmla="*/ 194 h 1005"/>
                <a:gd name="T10" fmla="*/ 229 w 383"/>
                <a:gd name="T11" fmla="*/ 0 h 1005"/>
                <a:gd name="T12" fmla="*/ 0 w 383"/>
                <a:gd name="T13" fmla="*/ 180 h 10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383" h="1005">
                  <a:moveTo>
                    <a:pt x="0" y="180"/>
                  </a:moveTo>
                  <a:lnTo>
                    <a:pt x="92" y="298"/>
                  </a:lnTo>
                  <a:lnTo>
                    <a:pt x="92" y="721"/>
                  </a:lnTo>
                  <a:lnTo>
                    <a:pt x="383" y="1005"/>
                  </a:lnTo>
                  <a:lnTo>
                    <a:pt x="369" y="194"/>
                  </a:lnTo>
                  <a:lnTo>
                    <a:pt x="229" y="0"/>
                  </a:lnTo>
                  <a:lnTo>
                    <a:pt x="0" y="180"/>
                  </a:lnTo>
                  <a:close/>
                </a:path>
              </a:pathLst>
            </a:custGeom>
            <a:solidFill>
              <a:srgbClr val="F9D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5" name="Freeform 622">
              <a:extLst>
                <a:ext uri="{FF2B5EF4-FFF2-40B4-BE49-F238E27FC236}">
                  <a16:creationId xmlns:a16="http://schemas.microsoft.com/office/drawing/2014/main" id="{856A34C1-2A8B-48CF-8B87-2C8D193E5231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5410878" y="6006008"/>
              <a:ext cx="385103" cy="319043"/>
            </a:xfrm>
            <a:custGeom>
              <a:avLst/>
              <a:gdLst>
                <a:gd name="T0" fmla="*/ 425 w 513"/>
                <a:gd name="T1" fmla="*/ 425 h 425"/>
                <a:gd name="T2" fmla="*/ 0 w 513"/>
                <a:gd name="T3" fmla="*/ 137 h 425"/>
                <a:gd name="T4" fmla="*/ 111 w 513"/>
                <a:gd name="T5" fmla="*/ 0 h 425"/>
                <a:gd name="T6" fmla="*/ 513 w 513"/>
                <a:gd name="T7" fmla="*/ 281 h 425"/>
                <a:gd name="T8" fmla="*/ 425 w 513"/>
                <a:gd name="T9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25">
                  <a:moveTo>
                    <a:pt x="425" y="425"/>
                  </a:moveTo>
                  <a:lnTo>
                    <a:pt x="0" y="137"/>
                  </a:lnTo>
                  <a:lnTo>
                    <a:pt x="111" y="0"/>
                  </a:lnTo>
                  <a:lnTo>
                    <a:pt x="513" y="281"/>
                  </a:lnTo>
                  <a:lnTo>
                    <a:pt x="425" y="4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6" name="Freeform 623">
              <a:extLst>
                <a:ext uri="{FF2B5EF4-FFF2-40B4-BE49-F238E27FC236}">
                  <a16:creationId xmlns:a16="http://schemas.microsoft.com/office/drawing/2014/main" id="{37E26C90-0CC5-4E54-852F-52CAEAD4486E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4878639" y="6089335"/>
              <a:ext cx="866295" cy="785971"/>
            </a:xfrm>
            <a:custGeom>
              <a:avLst/>
              <a:gdLst>
                <a:gd name="T0" fmla="*/ 284 w 1154"/>
                <a:gd name="T1" fmla="*/ 0 h 1047"/>
                <a:gd name="T2" fmla="*/ 0 w 1154"/>
                <a:gd name="T3" fmla="*/ 728 h 1047"/>
                <a:gd name="T4" fmla="*/ 454 w 1154"/>
                <a:gd name="T5" fmla="*/ 1047 h 1047"/>
                <a:gd name="T6" fmla="*/ 1154 w 1154"/>
                <a:gd name="T7" fmla="*/ 0 h 1047"/>
                <a:gd name="T8" fmla="*/ 284 w 1154"/>
                <a:gd name="T9" fmla="*/ 0 h 10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54" h="1047">
                  <a:moveTo>
                    <a:pt x="284" y="0"/>
                  </a:moveTo>
                  <a:lnTo>
                    <a:pt x="0" y="728"/>
                  </a:lnTo>
                  <a:lnTo>
                    <a:pt x="454" y="1047"/>
                  </a:lnTo>
                  <a:lnTo>
                    <a:pt x="1154" y="0"/>
                  </a:lnTo>
                  <a:lnTo>
                    <a:pt x="284" y="0"/>
                  </a:ln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7" name="Freeform 624">
              <a:extLst>
                <a:ext uri="{FF2B5EF4-FFF2-40B4-BE49-F238E27FC236}">
                  <a16:creationId xmlns:a16="http://schemas.microsoft.com/office/drawing/2014/main" id="{BD10758E-46C0-4A04-B2E8-342B14AB92B7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582703" y="5548088"/>
              <a:ext cx="355076" cy="676371"/>
            </a:xfrm>
            <a:custGeom>
              <a:avLst/>
              <a:gdLst>
                <a:gd name="T0" fmla="*/ 64 w 200"/>
                <a:gd name="T1" fmla="*/ 0 h 381"/>
                <a:gd name="T2" fmla="*/ 180 w 200"/>
                <a:gd name="T3" fmla="*/ 137 h 381"/>
                <a:gd name="T4" fmla="*/ 200 w 200"/>
                <a:gd name="T5" fmla="*/ 381 h 381"/>
                <a:gd name="T6" fmla="*/ 141 w 200"/>
                <a:gd name="T7" fmla="*/ 315 h 381"/>
                <a:gd name="T8" fmla="*/ 0 w 200"/>
                <a:gd name="T9" fmla="*/ 49 h 381"/>
                <a:gd name="T10" fmla="*/ 64 w 200"/>
                <a:gd name="T11" fmla="*/ 0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200" h="381">
                  <a:moveTo>
                    <a:pt x="64" y="0"/>
                  </a:moveTo>
                  <a:cubicBezTo>
                    <a:pt x="180" y="137"/>
                    <a:pt x="180" y="137"/>
                    <a:pt x="180" y="137"/>
                  </a:cubicBezTo>
                  <a:cubicBezTo>
                    <a:pt x="200" y="381"/>
                    <a:pt x="200" y="381"/>
                    <a:pt x="200" y="381"/>
                  </a:cubicBezTo>
                  <a:cubicBezTo>
                    <a:pt x="200" y="381"/>
                    <a:pt x="141" y="381"/>
                    <a:pt x="141" y="315"/>
                  </a:cubicBezTo>
                  <a:cubicBezTo>
                    <a:pt x="141" y="250"/>
                    <a:pt x="0" y="49"/>
                    <a:pt x="0" y="49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F9D1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8" name="Freeform 625">
              <a:extLst>
                <a:ext uri="{FF2B5EF4-FFF2-40B4-BE49-F238E27FC236}">
                  <a16:creationId xmlns:a16="http://schemas.microsoft.com/office/drawing/2014/main" id="{C479E62E-A404-4522-A53F-873309BA034D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714074" y="6006008"/>
              <a:ext cx="385103" cy="319043"/>
            </a:xfrm>
            <a:custGeom>
              <a:avLst/>
              <a:gdLst>
                <a:gd name="T0" fmla="*/ 87 w 513"/>
                <a:gd name="T1" fmla="*/ 425 h 425"/>
                <a:gd name="T2" fmla="*/ 513 w 513"/>
                <a:gd name="T3" fmla="*/ 137 h 425"/>
                <a:gd name="T4" fmla="*/ 402 w 513"/>
                <a:gd name="T5" fmla="*/ 0 h 425"/>
                <a:gd name="T6" fmla="*/ 0 w 513"/>
                <a:gd name="T7" fmla="*/ 281 h 425"/>
                <a:gd name="T8" fmla="*/ 87 w 513"/>
                <a:gd name="T9" fmla="*/ 425 h 4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13" h="425">
                  <a:moveTo>
                    <a:pt x="87" y="425"/>
                  </a:moveTo>
                  <a:lnTo>
                    <a:pt x="513" y="137"/>
                  </a:lnTo>
                  <a:lnTo>
                    <a:pt x="402" y="0"/>
                  </a:lnTo>
                  <a:lnTo>
                    <a:pt x="0" y="281"/>
                  </a:lnTo>
                  <a:lnTo>
                    <a:pt x="87" y="425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59" name="Freeform 626">
              <a:extLst>
                <a:ext uri="{FF2B5EF4-FFF2-40B4-BE49-F238E27FC236}">
                  <a16:creationId xmlns:a16="http://schemas.microsoft.com/office/drawing/2014/main" id="{8EFCAF83-96E8-4AF7-A2AC-798F23981094}"/>
                </a:ext>
              </a:extLst>
            </p:cNvPr>
            <p:cNvSpPr>
              <a:spLocks/>
            </p:cNvSpPr>
            <p:nvPr/>
          </p:nvSpPr>
          <p:spPr bwMode="auto">
            <a:xfrm rot="10800000">
              <a:off x="6767372" y="6089335"/>
              <a:ext cx="871550" cy="793478"/>
            </a:xfrm>
            <a:custGeom>
              <a:avLst/>
              <a:gdLst>
                <a:gd name="T0" fmla="*/ 875 w 1161"/>
                <a:gd name="T1" fmla="*/ 0 h 1057"/>
                <a:gd name="T2" fmla="*/ 1161 w 1161"/>
                <a:gd name="T3" fmla="*/ 738 h 1057"/>
                <a:gd name="T4" fmla="*/ 709 w 1161"/>
                <a:gd name="T5" fmla="*/ 1057 h 1057"/>
                <a:gd name="T6" fmla="*/ 0 w 1161"/>
                <a:gd name="T7" fmla="*/ 0 h 1057"/>
                <a:gd name="T8" fmla="*/ 875 w 1161"/>
                <a:gd name="T9" fmla="*/ 0 h 10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1" h="1057">
                  <a:moveTo>
                    <a:pt x="875" y="0"/>
                  </a:moveTo>
                  <a:lnTo>
                    <a:pt x="1161" y="738"/>
                  </a:lnTo>
                  <a:lnTo>
                    <a:pt x="709" y="1057"/>
                  </a:lnTo>
                  <a:lnTo>
                    <a:pt x="0" y="0"/>
                  </a:lnTo>
                  <a:lnTo>
                    <a:pt x="875" y="0"/>
                  </a:lnTo>
                  <a:close/>
                </a:path>
              </a:pathLst>
            </a:custGeom>
            <a:solidFill>
              <a:srgbClr val="44546A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0" name="Oval 618">
              <a:extLst>
                <a:ext uri="{FF2B5EF4-FFF2-40B4-BE49-F238E27FC236}">
                  <a16:creationId xmlns:a16="http://schemas.microsoft.com/office/drawing/2014/main" id="{B4C6B699-E19F-4A30-B56B-749D48173F2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5600051" y="6346072"/>
              <a:ext cx="61556" cy="62307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  <p:sp>
          <p:nvSpPr>
            <p:cNvPr id="61" name="Oval 618">
              <a:extLst>
                <a:ext uri="{FF2B5EF4-FFF2-40B4-BE49-F238E27FC236}">
                  <a16:creationId xmlns:a16="http://schemas.microsoft.com/office/drawing/2014/main" id="{503E6B4A-50F9-4833-902D-5F3D30F438C0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0800000">
              <a:off x="6833434" y="6325052"/>
              <a:ext cx="61556" cy="62307"/>
            </a:xfrm>
            <a:prstGeom prst="ellipse">
              <a:avLst/>
            </a:prstGeom>
            <a:solidFill>
              <a:sysClr val="window" lastClr="FFFFFF"/>
            </a:solidFill>
            <a:ln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Lato Light"/>
              </a:endParaRPr>
            </a:p>
          </p:txBody>
        </p:sp>
      </p:grpSp>
      <p:sp>
        <p:nvSpPr>
          <p:cNvPr id="138" name="Oval 137"/>
          <p:cNvSpPr/>
          <p:nvPr/>
        </p:nvSpPr>
        <p:spPr>
          <a:xfrm>
            <a:off x="3429000" y="1800000"/>
            <a:ext cx="486000" cy="486000"/>
          </a:xfrm>
          <a:prstGeom prst="ellipse">
            <a:avLst/>
          </a:prstGeom>
          <a:solidFill>
            <a:srgbClr val="C039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1</a:t>
            </a:r>
          </a:p>
        </p:txBody>
      </p:sp>
      <p:sp>
        <p:nvSpPr>
          <p:cNvPr id="139" name="Oval 138"/>
          <p:cNvSpPr/>
          <p:nvPr/>
        </p:nvSpPr>
        <p:spPr>
          <a:xfrm>
            <a:off x="3429000" y="3853386"/>
            <a:ext cx="486000" cy="486000"/>
          </a:xfrm>
          <a:prstGeom prst="ellipse">
            <a:avLst/>
          </a:prstGeom>
          <a:solidFill>
            <a:srgbClr val="C039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4</a:t>
            </a:r>
          </a:p>
        </p:txBody>
      </p:sp>
      <p:sp>
        <p:nvSpPr>
          <p:cNvPr id="140" name="Oval 139"/>
          <p:cNvSpPr/>
          <p:nvPr/>
        </p:nvSpPr>
        <p:spPr>
          <a:xfrm>
            <a:off x="3429000" y="2484462"/>
            <a:ext cx="486000" cy="486000"/>
          </a:xfrm>
          <a:prstGeom prst="ellipse">
            <a:avLst/>
          </a:prstGeom>
          <a:solidFill>
            <a:srgbClr val="C039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2</a:t>
            </a:r>
          </a:p>
        </p:txBody>
      </p:sp>
      <p:sp>
        <p:nvSpPr>
          <p:cNvPr id="142" name="Oval 141"/>
          <p:cNvSpPr/>
          <p:nvPr/>
        </p:nvSpPr>
        <p:spPr>
          <a:xfrm>
            <a:off x="3429000" y="3168924"/>
            <a:ext cx="486000" cy="486000"/>
          </a:xfrm>
          <a:prstGeom prst="ellipse">
            <a:avLst/>
          </a:prstGeom>
          <a:solidFill>
            <a:srgbClr val="C0392B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rPr>
              <a:t>3</a:t>
            </a:r>
          </a:p>
        </p:txBody>
      </p:sp>
      <p:sp>
        <p:nvSpPr>
          <p:cNvPr id="145" name="Rectangle 144"/>
          <p:cNvSpPr/>
          <p:nvPr/>
        </p:nvSpPr>
        <p:spPr>
          <a:xfrm>
            <a:off x="4054191" y="1854368"/>
            <a:ext cx="7455639" cy="369332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dirty="0" smtClean="0"/>
              <a:t>Key </a:t>
            </a:r>
            <a:r>
              <a:rPr lang="en-US" dirty="0"/>
              <a:t>issues plaguing the network security</a:t>
            </a:r>
            <a:endParaRPr lang="en-IN" dirty="0"/>
          </a:p>
        </p:txBody>
      </p:sp>
      <p:sp>
        <p:nvSpPr>
          <p:cNvPr id="146" name="Rectangle 145"/>
          <p:cNvSpPr/>
          <p:nvPr/>
        </p:nvSpPr>
        <p:spPr>
          <a:xfrm>
            <a:off x="4054192" y="2542796"/>
            <a:ext cx="3678699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 smtClean="0"/>
              <a:t>Essential </a:t>
            </a:r>
            <a:r>
              <a:rPr lang="en-US" dirty="0"/>
              <a:t>network security protocols</a:t>
            </a:r>
            <a:endParaRPr lang="en-IN" dirty="0"/>
          </a:p>
        </p:txBody>
      </p:sp>
      <p:sp>
        <p:nvSpPr>
          <p:cNvPr id="147" name="Rectangle 146"/>
          <p:cNvSpPr/>
          <p:nvPr/>
        </p:nvSpPr>
        <p:spPr>
          <a:xfrm>
            <a:off x="4054192" y="3227258"/>
            <a:ext cx="5698611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 smtClean="0"/>
              <a:t>Identification</a:t>
            </a:r>
            <a:r>
              <a:rPr lang="en-US" dirty="0"/>
              <a:t>, authentication, and authorization concepts</a:t>
            </a:r>
            <a:endParaRPr lang="en-IN" dirty="0"/>
          </a:p>
        </p:txBody>
      </p:sp>
      <p:sp>
        <p:nvSpPr>
          <p:cNvPr id="148" name="Rectangle 147"/>
          <p:cNvSpPr/>
          <p:nvPr/>
        </p:nvSpPr>
        <p:spPr>
          <a:xfrm>
            <a:off x="4054192" y="3911720"/>
            <a:ext cx="2594108" cy="369332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dirty="0" smtClean="0"/>
              <a:t>Network </a:t>
            </a:r>
            <a:r>
              <a:rPr lang="en-US" dirty="0"/>
              <a:t>security controls</a:t>
            </a:r>
            <a:endParaRPr lang="en-IN" dirty="0"/>
          </a:p>
        </p:txBody>
      </p:sp>
      <p:sp>
        <p:nvSpPr>
          <p:cNvPr id="149" name="Rectangle 148"/>
          <p:cNvSpPr/>
          <p:nvPr/>
        </p:nvSpPr>
        <p:spPr>
          <a:xfrm>
            <a:off x="4081487" y="4482152"/>
            <a:ext cx="6974239" cy="35394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55600" indent="-355600">
              <a:buFont typeface="Wingdings" panose="05000000000000000000" pitchFamily="2" charset="2"/>
              <a:buChar char="ü"/>
            </a:pPr>
            <a:r>
              <a:rPr lang="en-US" sz="1700" dirty="0" smtClean="0"/>
              <a:t>Administrative </a:t>
            </a:r>
            <a:r>
              <a:rPr lang="en-US" sz="1700" dirty="0"/>
              <a:t>controls (Frameworks, laws, acts, and security policies)</a:t>
            </a:r>
            <a:endParaRPr lang="en-IN" sz="1700" dirty="0"/>
          </a:p>
        </p:txBody>
      </p:sp>
      <p:sp>
        <p:nvSpPr>
          <p:cNvPr id="150" name="Rectangle 149"/>
          <p:cNvSpPr/>
          <p:nvPr/>
        </p:nvSpPr>
        <p:spPr>
          <a:xfrm>
            <a:off x="4081488" y="5035810"/>
            <a:ext cx="7912838" cy="6155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55600" indent="-355600">
              <a:buFont typeface="Wingdings" panose="05000000000000000000" pitchFamily="2" charset="2"/>
              <a:buChar char="ü"/>
            </a:pPr>
            <a:r>
              <a:rPr lang="en-US" sz="1700" dirty="0" smtClean="0"/>
              <a:t>Physical </a:t>
            </a:r>
            <a:r>
              <a:rPr lang="en-US" sz="1700" dirty="0"/>
              <a:t>controls (Physical security controls, workplace security, and environmental controls)</a:t>
            </a:r>
            <a:endParaRPr lang="en-IN" sz="1700" dirty="0"/>
          </a:p>
        </p:txBody>
      </p:sp>
      <p:sp>
        <p:nvSpPr>
          <p:cNvPr id="151" name="Rectangle 150"/>
          <p:cNvSpPr/>
          <p:nvPr/>
        </p:nvSpPr>
        <p:spPr>
          <a:xfrm>
            <a:off x="4081488" y="5717074"/>
            <a:ext cx="7912838" cy="615553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pPr marL="355600" indent="-355600">
              <a:buFont typeface="Wingdings" panose="05000000000000000000" pitchFamily="2" charset="2"/>
              <a:buChar char="ü"/>
            </a:pPr>
            <a:r>
              <a:rPr lang="en-US" sz="1700" dirty="0" smtClean="0"/>
              <a:t>Technical </a:t>
            </a:r>
            <a:r>
              <a:rPr lang="en-US" sz="1700" dirty="0"/>
              <a:t>controls (Network segmentation, firewall, IDS/IPS, honeypot, proxy server, VPN, SIEM, UBA, and anti-malware)</a:t>
            </a:r>
            <a:endParaRPr lang="en-IN" sz="1700" dirty="0"/>
          </a:p>
        </p:txBody>
      </p:sp>
      <p:sp>
        <p:nvSpPr>
          <p:cNvPr id="152" name="Rectangle 151"/>
          <p:cNvSpPr/>
          <p:nvPr/>
        </p:nvSpPr>
        <p:spPr>
          <a:xfrm>
            <a:off x="3429000" y="1117602"/>
            <a:ext cx="6615000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2200" b="1" dirty="0">
                <a:solidFill>
                  <a:srgbClr val="0070C0"/>
                </a:solidFill>
              </a:rPr>
              <a:t>Students going through </a:t>
            </a:r>
            <a:r>
              <a:rPr lang="en-US" sz="2200" b="1" dirty="0" smtClean="0">
                <a:solidFill>
                  <a:srgbClr val="0070C0"/>
                </a:solidFill>
              </a:rPr>
              <a:t>NDE </a:t>
            </a:r>
            <a:r>
              <a:rPr lang="en-US" sz="2200" b="1" dirty="0">
                <a:solidFill>
                  <a:srgbClr val="0070C0"/>
                </a:solidFill>
              </a:rPr>
              <a:t>training will learn:</a:t>
            </a:r>
            <a:endParaRPr lang="en-US" sz="2200" dirty="0">
              <a:solidFill>
                <a:srgbClr val="0070C0"/>
              </a:solidFill>
              <a:latin typeface="Rockwell"/>
            </a:endParaRPr>
          </a:p>
        </p:txBody>
      </p:sp>
    </p:spTree>
    <p:extLst>
      <p:ext uri="{BB962C8B-B14F-4D97-AF65-F5344CB8AC3E}">
        <p14:creationId xmlns:p14="http://schemas.microsoft.com/office/powerpoint/2010/main" val="2410612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5">
            <a:extLst>
              <a:ext uri="{FF2B5EF4-FFF2-40B4-BE49-F238E27FC236}">
                <a16:creationId xmlns:a16="http://schemas.microsoft.com/office/drawing/2014/main" id="{B4143347-0EB1-401A-A5A0-CCA803FCF0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24890" y="1143000"/>
            <a:ext cx="4067109" cy="4857936"/>
          </a:xfrm>
          <a:custGeom>
            <a:avLst/>
            <a:gdLst>
              <a:gd name="T0" fmla="*/ 2121 w 3060"/>
              <a:gd name="T1" fmla="*/ 3270 h 3278"/>
              <a:gd name="T2" fmla="*/ 1962 w 3060"/>
              <a:gd name="T3" fmla="*/ 3258 h 3278"/>
              <a:gd name="T4" fmla="*/ 1836 w 3060"/>
              <a:gd name="T5" fmla="*/ 3150 h 3278"/>
              <a:gd name="T6" fmla="*/ 1802 w 3060"/>
              <a:gd name="T7" fmla="*/ 2994 h 3278"/>
              <a:gd name="T8" fmla="*/ 1867 w 3060"/>
              <a:gd name="T9" fmla="*/ 2846 h 3278"/>
              <a:gd name="T10" fmla="*/ 2527 w 3060"/>
              <a:gd name="T11" fmla="*/ 2237 h 3278"/>
              <a:gd name="T12" fmla="*/ 2686 w 3060"/>
              <a:gd name="T13" fmla="*/ 2249 h 3278"/>
              <a:gd name="T14" fmla="*/ 2812 w 3060"/>
              <a:gd name="T15" fmla="*/ 2358 h 3278"/>
              <a:gd name="T16" fmla="*/ 2847 w 3060"/>
              <a:gd name="T17" fmla="*/ 2514 h 3278"/>
              <a:gd name="T18" fmla="*/ 2781 w 3060"/>
              <a:gd name="T19" fmla="*/ 2663 h 3278"/>
              <a:gd name="T20" fmla="*/ 332 w 3060"/>
              <a:gd name="T21" fmla="*/ 1034 h 3278"/>
              <a:gd name="T22" fmla="*/ 172 w 3060"/>
              <a:gd name="T23" fmla="*/ 1030 h 3278"/>
              <a:gd name="T24" fmla="*/ 42 w 3060"/>
              <a:gd name="T25" fmla="*/ 929 h 3278"/>
              <a:gd name="T26" fmla="*/ 0 w 3060"/>
              <a:gd name="T27" fmla="*/ 773 h 3278"/>
              <a:gd name="T28" fmla="*/ 57 w 3060"/>
              <a:gd name="T29" fmla="*/ 622 h 3278"/>
              <a:gd name="T30" fmla="*/ 701 w 3060"/>
              <a:gd name="T31" fmla="*/ 20 h 3278"/>
              <a:gd name="T32" fmla="*/ 861 w 3060"/>
              <a:gd name="T33" fmla="*/ 25 h 3278"/>
              <a:gd name="T34" fmla="*/ 991 w 3060"/>
              <a:gd name="T35" fmla="*/ 126 h 3278"/>
              <a:gd name="T36" fmla="*/ 1034 w 3060"/>
              <a:gd name="T37" fmla="*/ 281 h 3278"/>
              <a:gd name="T38" fmla="*/ 976 w 3060"/>
              <a:gd name="T39" fmla="*/ 432 h 3278"/>
              <a:gd name="T40" fmla="*/ 413 w 3060"/>
              <a:gd name="T41" fmla="*/ 1768 h 3278"/>
              <a:gd name="T42" fmla="*/ 253 w 3060"/>
              <a:gd name="T43" fmla="*/ 1771 h 3278"/>
              <a:gd name="T44" fmla="*/ 119 w 3060"/>
              <a:gd name="T45" fmla="*/ 1676 h 3278"/>
              <a:gd name="T46" fmla="*/ 69 w 3060"/>
              <a:gd name="T47" fmla="*/ 1523 h 3278"/>
              <a:gd name="T48" fmla="*/ 119 w 3060"/>
              <a:gd name="T49" fmla="*/ 1370 h 3278"/>
              <a:gd name="T50" fmla="*/ 1507 w 3060"/>
              <a:gd name="T51" fmla="*/ 14 h 3278"/>
              <a:gd name="T52" fmla="*/ 1666 w 3060"/>
              <a:gd name="T53" fmla="*/ 11 h 3278"/>
              <a:gd name="T54" fmla="*/ 1801 w 3060"/>
              <a:gd name="T55" fmla="*/ 106 h 3278"/>
              <a:gd name="T56" fmla="*/ 1851 w 3060"/>
              <a:gd name="T57" fmla="*/ 258 h 3278"/>
              <a:gd name="T58" fmla="*/ 1801 w 3060"/>
              <a:gd name="T59" fmla="*/ 412 h 3278"/>
              <a:gd name="T60" fmla="*/ 413 w 3060"/>
              <a:gd name="T61" fmla="*/ 2582 h 3278"/>
              <a:gd name="T62" fmla="*/ 254 w 3060"/>
              <a:gd name="T63" fmla="*/ 2593 h 3278"/>
              <a:gd name="T64" fmla="*/ 115 w 3060"/>
              <a:gd name="T65" fmla="*/ 2506 h 3278"/>
              <a:gd name="T66" fmla="*/ 57 w 3060"/>
              <a:gd name="T67" fmla="*/ 2354 h 3278"/>
              <a:gd name="T68" fmla="*/ 99 w 3060"/>
              <a:gd name="T69" fmla="*/ 2199 h 3278"/>
              <a:gd name="T70" fmla="*/ 2201 w 3060"/>
              <a:gd name="T71" fmla="*/ 119 h 3278"/>
              <a:gd name="T72" fmla="*/ 2360 w 3060"/>
              <a:gd name="T73" fmla="*/ 108 h 3278"/>
              <a:gd name="T74" fmla="*/ 2499 w 3060"/>
              <a:gd name="T75" fmla="*/ 195 h 3278"/>
              <a:gd name="T76" fmla="*/ 2558 w 3060"/>
              <a:gd name="T77" fmla="*/ 347 h 3278"/>
              <a:gd name="T78" fmla="*/ 2515 w 3060"/>
              <a:gd name="T79" fmla="*/ 502 h 3278"/>
              <a:gd name="T80" fmla="*/ 828 w 3060"/>
              <a:gd name="T81" fmla="*/ 2981 h 3278"/>
              <a:gd name="T82" fmla="*/ 670 w 3060"/>
              <a:gd name="T83" fmla="*/ 2999 h 3278"/>
              <a:gd name="T84" fmla="*/ 527 w 3060"/>
              <a:gd name="T85" fmla="*/ 2919 h 3278"/>
              <a:gd name="T86" fmla="*/ 461 w 3060"/>
              <a:gd name="T87" fmla="*/ 2771 h 3278"/>
              <a:gd name="T88" fmla="*/ 497 w 3060"/>
              <a:gd name="T89" fmla="*/ 2614 h 3278"/>
              <a:gd name="T90" fmla="*/ 2593 w 3060"/>
              <a:gd name="T91" fmla="*/ 528 h 3278"/>
              <a:gd name="T92" fmla="*/ 2752 w 3060"/>
              <a:gd name="T93" fmla="*/ 508 h 3278"/>
              <a:gd name="T94" fmla="*/ 2894 w 3060"/>
              <a:gd name="T95" fmla="*/ 589 h 3278"/>
              <a:gd name="T96" fmla="*/ 2960 w 3060"/>
              <a:gd name="T97" fmla="*/ 738 h 3278"/>
              <a:gd name="T98" fmla="*/ 2926 w 3060"/>
              <a:gd name="T99" fmla="*/ 893 h 3278"/>
              <a:gd name="T100" fmla="*/ 1438 w 3060"/>
              <a:gd name="T101" fmla="*/ 3182 h 3278"/>
              <a:gd name="T102" fmla="*/ 1281 w 3060"/>
              <a:gd name="T103" fmla="*/ 3209 h 3278"/>
              <a:gd name="T104" fmla="*/ 1135 w 3060"/>
              <a:gd name="T105" fmla="*/ 3137 h 3278"/>
              <a:gd name="T106" fmla="*/ 1062 w 3060"/>
              <a:gd name="T107" fmla="*/ 2991 h 3278"/>
              <a:gd name="T108" fmla="*/ 1089 w 3060"/>
              <a:gd name="T109" fmla="*/ 2833 h 3278"/>
              <a:gd name="T110" fmla="*/ 2680 w 3060"/>
              <a:gd name="T111" fmla="*/ 1242 h 3278"/>
              <a:gd name="T112" fmla="*/ 2837 w 3060"/>
              <a:gd name="T113" fmla="*/ 1215 h 3278"/>
              <a:gd name="T114" fmla="*/ 2984 w 3060"/>
              <a:gd name="T115" fmla="*/ 1287 h 3278"/>
              <a:gd name="T116" fmla="*/ 3057 w 3060"/>
              <a:gd name="T117" fmla="*/ 1434 h 3278"/>
              <a:gd name="T118" fmla="*/ 3029 w 3060"/>
              <a:gd name="T119" fmla="*/ 1592 h 327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</a:cxnLst>
            <a:rect l="0" t="0" r="r" b="b"/>
            <a:pathLst>
              <a:path w="3060" h="3278">
                <a:moveTo>
                  <a:pt x="2772" y="2672"/>
                </a:moveTo>
                <a:lnTo>
                  <a:pt x="2243" y="3202"/>
                </a:lnTo>
                <a:lnTo>
                  <a:pt x="2233" y="3211"/>
                </a:lnTo>
                <a:lnTo>
                  <a:pt x="2223" y="3220"/>
                </a:lnTo>
                <a:lnTo>
                  <a:pt x="2213" y="3228"/>
                </a:lnTo>
                <a:lnTo>
                  <a:pt x="2202" y="3235"/>
                </a:lnTo>
                <a:lnTo>
                  <a:pt x="2191" y="3242"/>
                </a:lnTo>
                <a:lnTo>
                  <a:pt x="2180" y="3248"/>
                </a:lnTo>
                <a:lnTo>
                  <a:pt x="2169" y="3254"/>
                </a:lnTo>
                <a:lnTo>
                  <a:pt x="2157" y="3258"/>
                </a:lnTo>
                <a:lnTo>
                  <a:pt x="2145" y="3263"/>
                </a:lnTo>
                <a:lnTo>
                  <a:pt x="2134" y="3267"/>
                </a:lnTo>
                <a:lnTo>
                  <a:pt x="2121" y="3270"/>
                </a:lnTo>
                <a:lnTo>
                  <a:pt x="2109" y="3273"/>
                </a:lnTo>
                <a:lnTo>
                  <a:pt x="2097" y="3275"/>
                </a:lnTo>
                <a:lnTo>
                  <a:pt x="2085" y="3276"/>
                </a:lnTo>
                <a:lnTo>
                  <a:pt x="2072" y="3277"/>
                </a:lnTo>
                <a:lnTo>
                  <a:pt x="2060" y="3278"/>
                </a:lnTo>
                <a:lnTo>
                  <a:pt x="2047" y="3277"/>
                </a:lnTo>
                <a:lnTo>
                  <a:pt x="2035" y="3276"/>
                </a:lnTo>
                <a:lnTo>
                  <a:pt x="2022" y="3275"/>
                </a:lnTo>
                <a:lnTo>
                  <a:pt x="2010" y="3273"/>
                </a:lnTo>
                <a:lnTo>
                  <a:pt x="1997" y="3270"/>
                </a:lnTo>
                <a:lnTo>
                  <a:pt x="1986" y="3267"/>
                </a:lnTo>
                <a:lnTo>
                  <a:pt x="1973" y="3263"/>
                </a:lnTo>
                <a:lnTo>
                  <a:pt x="1962" y="3258"/>
                </a:lnTo>
                <a:lnTo>
                  <a:pt x="1951" y="3254"/>
                </a:lnTo>
                <a:lnTo>
                  <a:pt x="1939" y="3248"/>
                </a:lnTo>
                <a:lnTo>
                  <a:pt x="1928" y="3242"/>
                </a:lnTo>
                <a:lnTo>
                  <a:pt x="1916" y="3235"/>
                </a:lnTo>
                <a:lnTo>
                  <a:pt x="1906" y="3228"/>
                </a:lnTo>
                <a:lnTo>
                  <a:pt x="1896" y="3220"/>
                </a:lnTo>
                <a:lnTo>
                  <a:pt x="1886" y="3211"/>
                </a:lnTo>
                <a:lnTo>
                  <a:pt x="1876" y="3202"/>
                </a:lnTo>
                <a:lnTo>
                  <a:pt x="1867" y="3193"/>
                </a:lnTo>
                <a:lnTo>
                  <a:pt x="1858" y="3182"/>
                </a:lnTo>
                <a:lnTo>
                  <a:pt x="1851" y="3172"/>
                </a:lnTo>
                <a:lnTo>
                  <a:pt x="1844" y="3162"/>
                </a:lnTo>
                <a:lnTo>
                  <a:pt x="1836" y="3150"/>
                </a:lnTo>
                <a:lnTo>
                  <a:pt x="1830" y="3140"/>
                </a:lnTo>
                <a:lnTo>
                  <a:pt x="1825" y="3128"/>
                </a:lnTo>
                <a:lnTo>
                  <a:pt x="1820" y="3117"/>
                </a:lnTo>
                <a:lnTo>
                  <a:pt x="1815" y="3104"/>
                </a:lnTo>
                <a:lnTo>
                  <a:pt x="1811" y="3093"/>
                </a:lnTo>
                <a:lnTo>
                  <a:pt x="1808" y="3080"/>
                </a:lnTo>
                <a:lnTo>
                  <a:pt x="1805" y="3068"/>
                </a:lnTo>
                <a:lnTo>
                  <a:pt x="1803" y="3056"/>
                </a:lnTo>
                <a:lnTo>
                  <a:pt x="1802" y="3044"/>
                </a:lnTo>
                <a:lnTo>
                  <a:pt x="1801" y="3032"/>
                </a:lnTo>
                <a:lnTo>
                  <a:pt x="1801" y="3019"/>
                </a:lnTo>
                <a:lnTo>
                  <a:pt x="1801" y="3007"/>
                </a:lnTo>
                <a:lnTo>
                  <a:pt x="1802" y="2994"/>
                </a:lnTo>
                <a:lnTo>
                  <a:pt x="1803" y="2982"/>
                </a:lnTo>
                <a:lnTo>
                  <a:pt x="1805" y="2969"/>
                </a:lnTo>
                <a:lnTo>
                  <a:pt x="1808" y="2957"/>
                </a:lnTo>
                <a:lnTo>
                  <a:pt x="1811" y="2945"/>
                </a:lnTo>
                <a:lnTo>
                  <a:pt x="1815" y="2933"/>
                </a:lnTo>
                <a:lnTo>
                  <a:pt x="1820" y="2921"/>
                </a:lnTo>
                <a:lnTo>
                  <a:pt x="1825" y="2910"/>
                </a:lnTo>
                <a:lnTo>
                  <a:pt x="1830" y="2899"/>
                </a:lnTo>
                <a:lnTo>
                  <a:pt x="1836" y="2887"/>
                </a:lnTo>
                <a:lnTo>
                  <a:pt x="1844" y="2876"/>
                </a:lnTo>
                <a:lnTo>
                  <a:pt x="1851" y="2865"/>
                </a:lnTo>
                <a:lnTo>
                  <a:pt x="1858" y="2855"/>
                </a:lnTo>
                <a:lnTo>
                  <a:pt x="1867" y="2846"/>
                </a:lnTo>
                <a:lnTo>
                  <a:pt x="1876" y="2835"/>
                </a:lnTo>
                <a:lnTo>
                  <a:pt x="2406" y="2306"/>
                </a:lnTo>
                <a:lnTo>
                  <a:pt x="2415" y="2297"/>
                </a:lnTo>
                <a:lnTo>
                  <a:pt x="2426" y="2288"/>
                </a:lnTo>
                <a:lnTo>
                  <a:pt x="2436" y="2280"/>
                </a:lnTo>
                <a:lnTo>
                  <a:pt x="2446" y="2273"/>
                </a:lnTo>
                <a:lnTo>
                  <a:pt x="2457" y="2267"/>
                </a:lnTo>
                <a:lnTo>
                  <a:pt x="2468" y="2260"/>
                </a:lnTo>
                <a:lnTo>
                  <a:pt x="2480" y="2254"/>
                </a:lnTo>
                <a:lnTo>
                  <a:pt x="2491" y="2249"/>
                </a:lnTo>
                <a:lnTo>
                  <a:pt x="2504" y="2245"/>
                </a:lnTo>
                <a:lnTo>
                  <a:pt x="2515" y="2242"/>
                </a:lnTo>
                <a:lnTo>
                  <a:pt x="2527" y="2237"/>
                </a:lnTo>
                <a:lnTo>
                  <a:pt x="2539" y="2235"/>
                </a:lnTo>
                <a:lnTo>
                  <a:pt x="2551" y="2233"/>
                </a:lnTo>
                <a:lnTo>
                  <a:pt x="2564" y="2231"/>
                </a:lnTo>
                <a:lnTo>
                  <a:pt x="2576" y="2231"/>
                </a:lnTo>
                <a:lnTo>
                  <a:pt x="2589" y="2230"/>
                </a:lnTo>
                <a:lnTo>
                  <a:pt x="2601" y="2231"/>
                </a:lnTo>
                <a:lnTo>
                  <a:pt x="2614" y="2231"/>
                </a:lnTo>
                <a:lnTo>
                  <a:pt x="2626" y="2233"/>
                </a:lnTo>
                <a:lnTo>
                  <a:pt x="2639" y="2235"/>
                </a:lnTo>
                <a:lnTo>
                  <a:pt x="2651" y="2237"/>
                </a:lnTo>
                <a:lnTo>
                  <a:pt x="2663" y="2242"/>
                </a:lnTo>
                <a:lnTo>
                  <a:pt x="2675" y="2245"/>
                </a:lnTo>
                <a:lnTo>
                  <a:pt x="2686" y="2249"/>
                </a:lnTo>
                <a:lnTo>
                  <a:pt x="2698" y="2254"/>
                </a:lnTo>
                <a:lnTo>
                  <a:pt x="2709" y="2260"/>
                </a:lnTo>
                <a:lnTo>
                  <a:pt x="2721" y="2267"/>
                </a:lnTo>
                <a:lnTo>
                  <a:pt x="2731" y="2273"/>
                </a:lnTo>
                <a:lnTo>
                  <a:pt x="2743" y="2280"/>
                </a:lnTo>
                <a:lnTo>
                  <a:pt x="2753" y="2288"/>
                </a:lnTo>
                <a:lnTo>
                  <a:pt x="2762" y="2297"/>
                </a:lnTo>
                <a:lnTo>
                  <a:pt x="2772" y="2306"/>
                </a:lnTo>
                <a:lnTo>
                  <a:pt x="2781" y="2315"/>
                </a:lnTo>
                <a:lnTo>
                  <a:pt x="2789" y="2326"/>
                </a:lnTo>
                <a:lnTo>
                  <a:pt x="2798" y="2336"/>
                </a:lnTo>
                <a:lnTo>
                  <a:pt x="2805" y="2347"/>
                </a:lnTo>
                <a:lnTo>
                  <a:pt x="2812" y="2358"/>
                </a:lnTo>
                <a:lnTo>
                  <a:pt x="2818" y="2368"/>
                </a:lnTo>
                <a:lnTo>
                  <a:pt x="2824" y="2380"/>
                </a:lnTo>
                <a:lnTo>
                  <a:pt x="2829" y="2391"/>
                </a:lnTo>
                <a:lnTo>
                  <a:pt x="2833" y="2404"/>
                </a:lnTo>
                <a:lnTo>
                  <a:pt x="2837" y="2415"/>
                </a:lnTo>
                <a:lnTo>
                  <a:pt x="2840" y="2428"/>
                </a:lnTo>
                <a:lnTo>
                  <a:pt x="2843" y="2440"/>
                </a:lnTo>
                <a:lnTo>
                  <a:pt x="2846" y="2452"/>
                </a:lnTo>
                <a:lnTo>
                  <a:pt x="2847" y="2464"/>
                </a:lnTo>
                <a:lnTo>
                  <a:pt x="2848" y="2477"/>
                </a:lnTo>
                <a:lnTo>
                  <a:pt x="2848" y="2489"/>
                </a:lnTo>
                <a:lnTo>
                  <a:pt x="2848" y="2501"/>
                </a:lnTo>
                <a:lnTo>
                  <a:pt x="2847" y="2514"/>
                </a:lnTo>
                <a:lnTo>
                  <a:pt x="2846" y="2526"/>
                </a:lnTo>
                <a:lnTo>
                  <a:pt x="2843" y="2539"/>
                </a:lnTo>
                <a:lnTo>
                  <a:pt x="2840" y="2551"/>
                </a:lnTo>
                <a:lnTo>
                  <a:pt x="2837" y="2563"/>
                </a:lnTo>
                <a:lnTo>
                  <a:pt x="2833" y="2575"/>
                </a:lnTo>
                <a:lnTo>
                  <a:pt x="2829" y="2587"/>
                </a:lnTo>
                <a:lnTo>
                  <a:pt x="2824" y="2598"/>
                </a:lnTo>
                <a:lnTo>
                  <a:pt x="2818" y="2610"/>
                </a:lnTo>
                <a:lnTo>
                  <a:pt x="2812" y="2621"/>
                </a:lnTo>
                <a:lnTo>
                  <a:pt x="2805" y="2631"/>
                </a:lnTo>
                <a:lnTo>
                  <a:pt x="2798" y="2643"/>
                </a:lnTo>
                <a:lnTo>
                  <a:pt x="2789" y="2653"/>
                </a:lnTo>
                <a:lnTo>
                  <a:pt x="2781" y="2663"/>
                </a:lnTo>
                <a:lnTo>
                  <a:pt x="2772" y="2672"/>
                </a:lnTo>
                <a:close/>
                <a:moveTo>
                  <a:pt x="958" y="452"/>
                </a:moveTo>
                <a:lnTo>
                  <a:pt x="441" y="969"/>
                </a:lnTo>
                <a:lnTo>
                  <a:pt x="432" y="978"/>
                </a:lnTo>
                <a:lnTo>
                  <a:pt x="422" y="987"/>
                </a:lnTo>
                <a:lnTo>
                  <a:pt x="411" y="994"/>
                </a:lnTo>
                <a:lnTo>
                  <a:pt x="401" y="1002"/>
                </a:lnTo>
                <a:lnTo>
                  <a:pt x="389" y="1009"/>
                </a:lnTo>
                <a:lnTo>
                  <a:pt x="379" y="1015"/>
                </a:lnTo>
                <a:lnTo>
                  <a:pt x="368" y="1020"/>
                </a:lnTo>
                <a:lnTo>
                  <a:pt x="356" y="1025"/>
                </a:lnTo>
                <a:lnTo>
                  <a:pt x="344" y="1030"/>
                </a:lnTo>
                <a:lnTo>
                  <a:pt x="332" y="1034"/>
                </a:lnTo>
                <a:lnTo>
                  <a:pt x="320" y="1037"/>
                </a:lnTo>
                <a:lnTo>
                  <a:pt x="307" y="1040"/>
                </a:lnTo>
                <a:lnTo>
                  <a:pt x="295" y="1042"/>
                </a:lnTo>
                <a:lnTo>
                  <a:pt x="283" y="1043"/>
                </a:lnTo>
                <a:lnTo>
                  <a:pt x="271" y="1044"/>
                </a:lnTo>
                <a:lnTo>
                  <a:pt x="259" y="1044"/>
                </a:lnTo>
                <a:lnTo>
                  <a:pt x="246" y="1044"/>
                </a:lnTo>
                <a:lnTo>
                  <a:pt x="234" y="1043"/>
                </a:lnTo>
                <a:lnTo>
                  <a:pt x="221" y="1042"/>
                </a:lnTo>
                <a:lnTo>
                  <a:pt x="209" y="1040"/>
                </a:lnTo>
                <a:lnTo>
                  <a:pt x="196" y="1037"/>
                </a:lnTo>
                <a:lnTo>
                  <a:pt x="185" y="1034"/>
                </a:lnTo>
                <a:lnTo>
                  <a:pt x="172" y="1030"/>
                </a:lnTo>
                <a:lnTo>
                  <a:pt x="161" y="1025"/>
                </a:lnTo>
                <a:lnTo>
                  <a:pt x="149" y="1020"/>
                </a:lnTo>
                <a:lnTo>
                  <a:pt x="138" y="1015"/>
                </a:lnTo>
                <a:lnTo>
                  <a:pt x="127" y="1009"/>
                </a:lnTo>
                <a:lnTo>
                  <a:pt x="115" y="1002"/>
                </a:lnTo>
                <a:lnTo>
                  <a:pt x="105" y="994"/>
                </a:lnTo>
                <a:lnTo>
                  <a:pt x="94" y="987"/>
                </a:lnTo>
                <a:lnTo>
                  <a:pt x="85" y="978"/>
                </a:lnTo>
                <a:lnTo>
                  <a:pt x="75" y="969"/>
                </a:lnTo>
                <a:lnTo>
                  <a:pt x="66" y="959"/>
                </a:lnTo>
                <a:lnTo>
                  <a:pt x="57" y="950"/>
                </a:lnTo>
                <a:lnTo>
                  <a:pt x="50" y="939"/>
                </a:lnTo>
                <a:lnTo>
                  <a:pt x="42" y="929"/>
                </a:lnTo>
                <a:lnTo>
                  <a:pt x="35" y="917"/>
                </a:lnTo>
                <a:lnTo>
                  <a:pt x="29" y="906"/>
                </a:lnTo>
                <a:lnTo>
                  <a:pt x="24" y="896"/>
                </a:lnTo>
                <a:lnTo>
                  <a:pt x="18" y="883"/>
                </a:lnTo>
                <a:lnTo>
                  <a:pt x="14" y="872"/>
                </a:lnTo>
                <a:lnTo>
                  <a:pt x="10" y="859"/>
                </a:lnTo>
                <a:lnTo>
                  <a:pt x="7" y="848"/>
                </a:lnTo>
                <a:lnTo>
                  <a:pt x="4" y="835"/>
                </a:lnTo>
                <a:lnTo>
                  <a:pt x="2" y="823"/>
                </a:lnTo>
                <a:lnTo>
                  <a:pt x="1" y="810"/>
                </a:lnTo>
                <a:lnTo>
                  <a:pt x="0" y="798"/>
                </a:lnTo>
                <a:lnTo>
                  <a:pt x="0" y="785"/>
                </a:lnTo>
                <a:lnTo>
                  <a:pt x="0" y="773"/>
                </a:lnTo>
                <a:lnTo>
                  <a:pt x="1" y="760"/>
                </a:lnTo>
                <a:lnTo>
                  <a:pt x="2" y="749"/>
                </a:lnTo>
                <a:lnTo>
                  <a:pt x="4" y="737"/>
                </a:lnTo>
                <a:lnTo>
                  <a:pt x="7" y="724"/>
                </a:lnTo>
                <a:lnTo>
                  <a:pt x="10" y="712"/>
                </a:lnTo>
                <a:lnTo>
                  <a:pt x="14" y="700"/>
                </a:lnTo>
                <a:lnTo>
                  <a:pt x="18" y="689"/>
                </a:lnTo>
                <a:lnTo>
                  <a:pt x="24" y="676"/>
                </a:lnTo>
                <a:lnTo>
                  <a:pt x="29" y="665"/>
                </a:lnTo>
                <a:lnTo>
                  <a:pt x="35" y="654"/>
                </a:lnTo>
                <a:lnTo>
                  <a:pt x="42" y="643"/>
                </a:lnTo>
                <a:lnTo>
                  <a:pt x="50" y="633"/>
                </a:lnTo>
                <a:lnTo>
                  <a:pt x="57" y="622"/>
                </a:lnTo>
                <a:lnTo>
                  <a:pt x="66" y="612"/>
                </a:lnTo>
                <a:lnTo>
                  <a:pt x="75" y="602"/>
                </a:lnTo>
                <a:lnTo>
                  <a:pt x="592" y="86"/>
                </a:lnTo>
                <a:lnTo>
                  <a:pt x="602" y="76"/>
                </a:lnTo>
                <a:lnTo>
                  <a:pt x="612" y="68"/>
                </a:lnTo>
                <a:lnTo>
                  <a:pt x="622" y="60"/>
                </a:lnTo>
                <a:lnTo>
                  <a:pt x="633" y="53"/>
                </a:lnTo>
                <a:lnTo>
                  <a:pt x="643" y="45"/>
                </a:lnTo>
                <a:lnTo>
                  <a:pt x="655" y="39"/>
                </a:lnTo>
                <a:lnTo>
                  <a:pt x="666" y="34"/>
                </a:lnTo>
                <a:lnTo>
                  <a:pt x="677" y="29"/>
                </a:lnTo>
                <a:lnTo>
                  <a:pt x="690" y="25"/>
                </a:lnTo>
                <a:lnTo>
                  <a:pt x="701" y="20"/>
                </a:lnTo>
                <a:lnTo>
                  <a:pt x="714" y="17"/>
                </a:lnTo>
                <a:lnTo>
                  <a:pt x="725" y="15"/>
                </a:lnTo>
                <a:lnTo>
                  <a:pt x="738" y="13"/>
                </a:lnTo>
                <a:lnTo>
                  <a:pt x="750" y="11"/>
                </a:lnTo>
                <a:lnTo>
                  <a:pt x="763" y="10"/>
                </a:lnTo>
                <a:lnTo>
                  <a:pt x="775" y="10"/>
                </a:lnTo>
                <a:lnTo>
                  <a:pt x="788" y="10"/>
                </a:lnTo>
                <a:lnTo>
                  <a:pt x="800" y="11"/>
                </a:lnTo>
                <a:lnTo>
                  <a:pt x="812" y="13"/>
                </a:lnTo>
                <a:lnTo>
                  <a:pt x="825" y="15"/>
                </a:lnTo>
                <a:lnTo>
                  <a:pt x="837" y="17"/>
                </a:lnTo>
                <a:lnTo>
                  <a:pt x="849" y="20"/>
                </a:lnTo>
                <a:lnTo>
                  <a:pt x="861" y="25"/>
                </a:lnTo>
                <a:lnTo>
                  <a:pt x="873" y="29"/>
                </a:lnTo>
                <a:lnTo>
                  <a:pt x="884" y="34"/>
                </a:lnTo>
                <a:lnTo>
                  <a:pt x="896" y="39"/>
                </a:lnTo>
                <a:lnTo>
                  <a:pt x="907" y="45"/>
                </a:lnTo>
                <a:lnTo>
                  <a:pt x="917" y="53"/>
                </a:lnTo>
                <a:lnTo>
                  <a:pt x="929" y="60"/>
                </a:lnTo>
                <a:lnTo>
                  <a:pt x="939" y="68"/>
                </a:lnTo>
                <a:lnTo>
                  <a:pt x="949" y="76"/>
                </a:lnTo>
                <a:lnTo>
                  <a:pt x="958" y="86"/>
                </a:lnTo>
                <a:lnTo>
                  <a:pt x="967" y="95"/>
                </a:lnTo>
                <a:lnTo>
                  <a:pt x="976" y="106"/>
                </a:lnTo>
                <a:lnTo>
                  <a:pt x="984" y="115"/>
                </a:lnTo>
                <a:lnTo>
                  <a:pt x="991" y="126"/>
                </a:lnTo>
                <a:lnTo>
                  <a:pt x="999" y="137"/>
                </a:lnTo>
                <a:lnTo>
                  <a:pt x="1005" y="148"/>
                </a:lnTo>
                <a:lnTo>
                  <a:pt x="1010" y="160"/>
                </a:lnTo>
                <a:lnTo>
                  <a:pt x="1015" y="171"/>
                </a:lnTo>
                <a:lnTo>
                  <a:pt x="1019" y="183"/>
                </a:lnTo>
                <a:lnTo>
                  <a:pt x="1023" y="195"/>
                </a:lnTo>
                <a:lnTo>
                  <a:pt x="1027" y="207"/>
                </a:lnTo>
                <a:lnTo>
                  <a:pt x="1030" y="219"/>
                </a:lnTo>
                <a:lnTo>
                  <a:pt x="1032" y="231"/>
                </a:lnTo>
                <a:lnTo>
                  <a:pt x="1033" y="244"/>
                </a:lnTo>
                <a:lnTo>
                  <a:pt x="1034" y="256"/>
                </a:lnTo>
                <a:lnTo>
                  <a:pt x="1034" y="269"/>
                </a:lnTo>
                <a:lnTo>
                  <a:pt x="1034" y="281"/>
                </a:lnTo>
                <a:lnTo>
                  <a:pt x="1033" y="294"/>
                </a:lnTo>
                <a:lnTo>
                  <a:pt x="1032" y="306"/>
                </a:lnTo>
                <a:lnTo>
                  <a:pt x="1030" y="319"/>
                </a:lnTo>
                <a:lnTo>
                  <a:pt x="1027" y="330"/>
                </a:lnTo>
                <a:lnTo>
                  <a:pt x="1023" y="343"/>
                </a:lnTo>
                <a:lnTo>
                  <a:pt x="1019" y="354"/>
                </a:lnTo>
                <a:lnTo>
                  <a:pt x="1015" y="366"/>
                </a:lnTo>
                <a:lnTo>
                  <a:pt x="1010" y="378"/>
                </a:lnTo>
                <a:lnTo>
                  <a:pt x="1005" y="389"/>
                </a:lnTo>
                <a:lnTo>
                  <a:pt x="999" y="401"/>
                </a:lnTo>
                <a:lnTo>
                  <a:pt x="991" y="411"/>
                </a:lnTo>
                <a:lnTo>
                  <a:pt x="984" y="422"/>
                </a:lnTo>
                <a:lnTo>
                  <a:pt x="976" y="432"/>
                </a:lnTo>
                <a:lnTo>
                  <a:pt x="967" y="442"/>
                </a:lnTo>
                <a:lnTo>
                  <a:pt x="958" y="452"/>
                </a:lnTo>
                <a:close/>
                <a:moveTo>
                  <a:pt x="1775" y="441"/>
                </a:moveTo>
                <a:lnTo>
                  <a:pt x="511" y="1706"/>
                </a:lnTo>
                <a:lnTo>
                  <a:pt x="501" y="1716"/>
                </a:lnTo>
                <a:lnTo>
                  <a:pt x="491" y="1724"/>
                </a:lnTo>
                <a:lnTo>
                  <a:pt x="481" y="1732"/>
                </a:lnTo>
                <a:lnTo>
                  <a:pt x="471" y="1740"/>
                </a:lnTo>
                <a:lnTo>
                  <a:pt x="459" y="1746"/>
                </a:lnTo>
                <a:lnTo>
                  <a:pt x="449" y="1752"/>
                </a:lnTo>
                <a:lnTo>
                  <a:pt x="437" y="1758"/>
                </a:lnTo>
                <a:lnTo>
                  <a:pt x="425" y="1763"/>
                </a:lnTo>
                <a:lnTo>
                  <a:pt x="413" y="1768"/>
                </a:lnTo>
                <a:lnTo>
                  <a:pt x="402" y="1771"/>
                </a:lnTo>
                <a:lnTo>
                  <a:pt x="389" y="1775"/>
                </a:lnTo>
                <a:lnTo>
                  <a:pt x="377" y="1777"/>
                </a:lnTo>
                <a:lnTo>
                  <a:pt x="365" y="1779"/>
                </a:lnTo>
                <a:lnTo>
                  <a:pt x="352" y="1781"/>
                </a:lnTo>
                <a:lnTo>
                  <a:pt x="340" y="1781"/>
                </a:lnTo>
                <a:lnTo>
                  <a:pt x="328" y="1782"/>
                </a:lnTo>
                <a:lnTo>
                  <a:pt x="316" y="1781"/>
                </a:lnTo>
                <a:lnTo>
                  <a:pt x="303" y="1781"/>
                </a:lnTo>
                <a:lnTo>
                  <a:pt x="291" y="1779"/>
                </a:lnTo>
                <a:lnTo>
                  <a:pt x="278" y="1777"/>
                </a:lnTo>
                <a:lnTo>
                  <a:pt x="266" y="1775"/>
                </a:lnTo>
                <a:lnTo>
                  <a:pt x="253" y="1771"/>
                </a:lnTo>
                <a:lnTo>
                  <a:pt x="242" y="1768"/>
                </a:lnTo>
                <a:lnTo>
                  <a:pt x="230" y="1763"/>
                </a:lnTo>
                <a:lnTo>
                  <a:pt x="218" y="1758"/>
                </a:lnTo>
                <a:lnTo>
                  <a:pt x="207" y="1752"/>
                </a:lnTo>
                <a:lnTo>
                  <a:pt x="196" y="1746"/>
                </a:lnTo>
                <a:lnTo>
                  <a:pt x="185" y="1740"/>
                </a:lnTo>
                <a:lnTo>
                  <a:pt x="174" y="1732"/>
                </a:lnTo>
                <a:lnTo>
                  <a:pt x="164" y="1724"/>
                </a:lnTo>
                <a:lnTo>
                  <a:pt x="155" y="1716"/>
                </a:lnTo>
                <a:lnTo>
                  <a:pt x="144" y="1706"/>
                </a:lnTo>
                <a:lnTo>
                  <a:pt x="135" y="1697"/>
                </a:lnTo>
                <a:lnTo>
                  <a:pt x="127" y="1687"/>
                </a:lnTo>
                <a:lnTo>
                  <a:pt x="119" y="1676"/>
                </a:lnTo>
                <a:lnTo>
                  <a:pt x="111" y="1666"/>
                </a:lnTo>
                <a:lnTo>
                  <a:pt x="105" y="1655"/>
                </a:lnTo>
                <a:lnTo>
                  <a:pt x="98" y="1644"/>
                </a:lnTo>
                <a:lnTo>
                  <a:pt x="93" y="1633"/>
                </a:lnTo>
                <a:lnTo>
                  <a:pt x="88" y="1621"/>
                </a:lnTo>
                <a:lnTo>
                  <a:pt x="83" y="1609"/>
                </a:lnTo>
                <a:lnTo>
                  <a:pt x="80" y="1597"/>
                </a:lnTo>
                <a:lnTo>
                  <a:pt x="77" y="1585"/>
                </a:lnTo>
                <a:lnTo>
                  <a:pt x="74" y="1572"/>
                </a:lnTo>
                <a:lnTo>
                  <a:pt x="71" y="1561"/>
                </a:lnTo>
                <a:lnTo>
                  <a:pt x="70" y="1548"/>
                </a:lnTo>
                <a:lnTo>
                  <a:pt x="69" y="1536"/>
                </a:lnTo>
                <a:lnTo>
                  <a:pt x="69" y="1523"/>
                </a:lnTo>
                <a:lnTo>
                  <a:pt x="69" y="1511"/>
                </a:lnTo>
                <a:lnTo>
                  <a:pt x="70" y="1498"/>
                </a:lnTo>
                <a:lnTo>
                  <a:pt x="71" y="1486"/>
                </a:lnTo>
                <a:lnTo>
                  <a:pt x="74" y="1473"/>
                </a:lnTo>
                <a:lnTo>
                  <a:pt x="77" y="1461"/>
                </a:lnTo>
                <a:lnTo>
                  <a:pt x="80" y="1450"/>
                </a:lnTo>
                <a:lnTo>
                  <a:pt x="83" y="1437"/>
                </a:lnTo>
                <a:lnTo>
                  <a:pt x="88" y="1426"/>
                </a:lnTo>
                <a:lnTo>
                  <a:pt x="93" y="1414"/>
                </a:lnTo>
                <a:lnTo>
                  <a:pt x="98" y="1403"/>
                </a:lnTo>
                <a:lnTo>
                  <a:pt x="105" y="1391"/>
                </a:lnTo>
                <a:lnTo>
                  <a:pt x="111" y="1381"/>
                </a:lnTo>
                <a:lnTo>
                  <a:pt x="119" y="1370"/>
                </a:lnTo>
                <a:lnTo>
                  <a:pt x="127" y="1359"/>
                </a:lnTo>
                <a:lnTo>
                  <a:pt x="135" y="1350"/>
                </a:lnTo>
                <a:lnTo>
                  <a:pt x="144" y="1340"/>
                </a:lnTo>
                <a:lnTo>
                  <a:pt x="1409" y="75"/>
                </a:lnTo>
                <a:lnTo>
                  <a:pt x="1418" y="66"/>
                </a:lnTo>
                <a:lnTo>
                  <a:pt x="1429" y="58"/>
                </a:lnTo>
                <a:lnTo>
                  <a:pt x="1439" y="49"/>
                </a:lnTo>
                <a:lnTo>
                  <a:pt x="1450" y="42"/>
                </a:lnTo>
                <a:lnTo>
                  <a:pt x="1460" y="36"/>
                </a:lnTo>
                <a:lnTo>
                  <a:pt x="1471" y="30"/>
                </a:lnTo>
                <a:lnTo>
                  <a:pt x="1483" y="23"/>
                </a:lnTo>
                <a:lnTo>
                  <a:pt x="1494" y="19"/>
                </a:lnTo>
                <a:lnTo>
                  <a:pt x="1507" y="14"/>
                </a:lnTo>
                <a:lnTo>
                  <a:pt x="1518" y="11"/>
                </a:lnTo>
                <a:lnTo>
                  <a:pt x="1531" y="7"/>
                </a:lnTo>
                <a:lnTo>
                  <a:pt x="1542" y="5"/>
                </a:lnTo>
                <a:lnTo>
                  <a:pt x="1555" y="3"/>
                </a:lnTo>
                <a:lnTo>
                  <a:pt x="1567" y="2"/>
                </a:lnTo>
                <a:lnTo>
                  <a:pt x="1580" y="1"/>
                </a:lnTo>
                <a:lnTo>
                  <a:pt x="1592" y="0"/>
                </a:lnTo>
                <a:lnTo>
                  <a:pt x="1605" y="1"/>
                </a:lnTo>
                <a:lnTo>
                  <a:pt x="1617" y="2"/>
                </a:lnTo>
                <a:lnTo>
                  <a:pt x="1629" y="3"/>
                </a:lnTo>
                <a:lnTo>
                  <a:pt x="1642" y="5"/>
                </a:lnTo>
                <a:lnTo>
                  <a:pt x="1654" y="7"/>
                </a:lnTo>
                <a:lnTo>
                  <a:pt x="1666" y="11"/>
                </a:lnTo>
                <a:lnTo>
                  <a:pt x="1678" y="14"/>
                </a:lnTo>
                <a:lnTo>
                  <a:pt x="1690" y="19"/>
                </a:lnTo>
                <a:lnTo>
                  <a:pt x="1701" y="23"/>
                </a:lnTo>
                <a:lnTo>
                  <a:pt x="1713" y="30"/>
                </a:lnTo>
                <a:lnTo>
                  <a:pt x="1724" y="36"/>
                </a:lnTo>
                <a:lnTo>
                  <a:pt x="1734" y="42"/>
                </a:lnTo>
                <a:lnTo>
                  <a:pt x="1746" y="49"/>
                </a:lnTo>
                <a:lnTo>
                  <a:pt x="1755" y="58"/>
                </a:lnTo>
                <a:lnTo>
                  <a:pt x="1766" y="66"/>
                </a:lnTo>
                <a:lnTo>
                  <a:pt x="1775" y="75"/>
                </a:lnTo>
                <a:lnTo>
                  <a:pt x="1784" y="85"/>
                </a:lnTo>
                <a:lnTo>
                  <a:pt x="1793" y="95"/>
                </a:lnTo>
                <a:lnTo>
                  <a:pt x="1801" y="106"/>
                </a:lnTo>
                <a:lnTo>
                  <a:pt x="1808" y="116"/>
                </a:lnTo>
                <a:lnTo>
                  <a:pt x="1815" y="127"/>
                </a:lnTo>
                <a:lnTo>
                  <a:pt x="1822" y="138"/>
                </a:lnTo>
                <a:lnTo>
                  <a:pt x="1827" y="149"/>
                </a:lnTo>
                <a:lnTo>
                  <a:pt x="1832" y="161"/>
                </a:lnTo>
                <a:lnTo>
                  <a:pt x="1836" y="173"/>
                </a:lnTo>
                <a:lnTo>
                  <a:pt x="1840" y="185"/>
                </a:lnTo>
                <a:lnTo>
                  <a:pt x="1844" y="197"/>
                </a:lnTo>
                <a:lnTo>
                  <a:pt x="1847" y="210"/>
                </a:lnTo>
                <a:lnTo>
                  <a:pt x="1848" y="221"/>
                </a:lnTo>
                <a:lnTo>
                  <a:pt x="1850" y="233"/>
                </a:lnTo>
                <a:lnTo>
                  <a:pt x="1851" y="246"/>
                </a:lnTo>
                <a:lnTo>
                  <a:pt x="1851" y="258"/>
                </a:lnTo>
                <a:lnTo>
                  <a:pt x="1851" y="271"/>
                </a:lnTo>
                <a:lnTo>
                  <a:pt x="1850" y="283"/>
                </a:lnTo>
                <a:lnTo>
                  <a:pt x="1848" y="296"/>
                </a:lnTo>
                <a:lnTo>
                  <a:pt x="1847" y="308"/>
                </a:lnTo>
                <a:lnTo>
                  <a:pt x="1844" y="321"/>
                </a:lnTo>
                <a:lnTo>
                  <a:pt x="1840" y="332"/>
                </a:lnTo>
                <a:lnTo>
                  <a:pt x="1836" y="345"/>
                </a:lnTo>
                <a:lnTo>
                  <a:pt x="1832" y="356"/>
                </a:lnTo>
                <a:lnTo>
                  <a:pt x="1827" y="368"/>
                </a:lnTo>
                <a:lnTo>
                  <a:pt x="1822" y="379"/>
                </a:lnTo>
                <a:lnTo>
                  <a:pt x="1815" y="390"/>
                </a:lnTo>
                <a:lnTo>
                  <a:pt x="1808" y="402"/>
                </a:lnTo>
                <a:lnTo>
                  <a:pt x="1801" y="412"/>
                </a:lnTo>
                <a:lnTo>
                  <a:pt x="1793" y="423"/>
                </a:lnTo>
                <a:lnTo>
                  <a:pt x="1784" y="432"/>
                </a:lnTo>
                <a:lnTo>
                  <a:pt x="1775" y="441"/>
                </a:lnTo>
                <a:close/>
                <a:moveTo>
                  <a:pt x="2482" y="542"/>
                </a:moveTo>
                <a:lnTo>
                  <a:pt x="499" y="2525"/>
                </a:lnTo>
                <a:lnTo>
                  <a:pt x="489" y="2535"/>
                </a:lnTo>
                <a:lnTo>
                  <a:pt x="479" y="2543"/>
                </a:lnTo>
                <a:lnTo>
                  <a:pt x="468" y="2550"/>
                </a:lnTo>
                <a:lnTo>
                  <a:pt x="458" y="2559"/>
                </a:lnTo>
                <a:lnTo>
                  <a:pt x="448" y="2565"/>
                </a:lnTo>
                <a:lnTo>
                  <a:pt x="436" y="2571"/>
                </a:lnTo>
                <a:lnTo>
                  <a:pt x="425" y="2576"/>
                </a:lnTo>
                <a:lnTo>
                  <a:pt x="413" y="2582"/>
                </a:lnTo>
                <a:lnTo>
                  <a:pt x="402" y="2587"/>
                </a:lnTo>
                <a:lnTo>
                  <a:pt x="389" y="2590"/>
                </a:lnTo>
                <a:lnTo>
                  <a:pt x="377" y="2593"/>
                </a:lnTo>
                <a:lnTo>
                  <a:pt x="366" y="2596"/>
                </a:lnTo>
                <a:lnTo>
                  <a:pt x="353" y="2598"/>
                </a:lnTo>
                <a:lnTo>
                  <a:pt x="341" y="2599"/>
                </a:lnTo>
                <a:lnTo>
                  <a:pt x="328" y="2600"/>
                </a:lnTo>
                <a:lnTo>
                  <a:pt x="316" y="2600"/>
                </a:lnTo>
                <a:lnTo>
                  <a:pt x="303" y="2600"/>
                </a:lnTo>
                <a:lnTo>
                  <a:pt x="291" y="2599"/>
                </a:lnTo>
                <a:lnTo>
                  <a:pt x="278" y="2598"/>
                </a:lnTo>
                <a:lnTo>
                  <a:pt x="266" y="2596"/>
                </a:lnTo>
                <a:lnTo>
                  <a:pt x="254" y="2593"/>
                </a:lnTo>
                <a:lnTo>
                  <a:pt x="242" y="2590"/>
                </a:lnTo>
                <a:lnTo>
                  <a:pt x="229" y="2587"/>
                </a:lnTo>
                <a:lnTo>
                  <a:pt x="218" y="2582"/>
                </a:lnTo>
                <a:lnTo>
                  <a:pt x="207" y="2576"/>
                </a:lnTo>
                <a:lnTo>
                  <a:pt x="195" y="2571"/>
                </a:lnTo>
                <a:lnTo>
                  <a:pt x="184" y="2565"/>
                </a:lnTo>
                <a:lnTo>
                  <a:pt x="173" y="2559"/>
                </a:lnTo>
                <a:lnTo>
                  <a:pt x="163" y="2550"/>
                </a:lnTo>
                <a:lnTo>
                  <a:pt x="152" y="2543"/>
                </a:lnTo>
                <a:lnTo>
                  <a:pt x="142" y="2535"/>
                </a:lnTo>
                <a:lnTo>
                  <a:pt x="133" y="2525"/>
                </a:lnTo>
                <a:lnTo>
                  <a:pt x="123" y="2515"/>
                </a:lnTo>
                <a:lnTo>
                  <a:pt x="115" y="2506"/>
                </a:lnTo>
                <a:lnTo>
                  <a:pt x="107" y="2495"/>
                </a:lnTo>
                <a:lnTo>
                  <a:pt x="99" y="2485"/>
                </a:lnTo>
                <a:lnTo>
                  <a:pt x="92" y="2473"/>
                </a:lnTo>
                <a:lnTo>
                  <a:pt x="87" y="2462"/>
                </a:lnTo>
                <a:lnTo>
                  <a:pt x="81" y="2452"/>
                </a:lnTo>
                <a:lnTo>
                  <a:pt x="76" y="2439"/>
                </a:lnTo>
                <a:lnTo>
                  <a:pt x="71" y="2428"/>
                </a:lnTo>
                <a:lnTo>
                  <a:pt x="67" y="2416"/>
                </a:lnTo>
                <a:lnTo>
                  <a:pt x="64" y="2404"/>
                </a:lnTo>
                <a:lnTo>
                  <a:pt x="62" y="2391"/>
                </a:lnTo>
                <a:lnTo>
                  <a:pt x="60" y="2379"/>
                </a:lnTo>
                <a:lnTo>
                  <a:pt x="58" y="2366"/>
                </a:lnTo>
                <a:lnTo>
                  <a:pt x="57" y="2354"/>
                </a:lnTo>
                <a:lnTo>
                  <a:pt x="57" y="2341"/>
                </a:lnTo>
                <a:lnTo>
                  <a:pt x="57" y="2329"/>
                </a:lnTo>
                <a:lnTo>
                  <a:pt x="58" y="2318"/>
                </a:lnTo>
                <a:lnTo>
                  <a:pt x="60" y="2305"/>
                </a:lnTo>
                <a:lnTo>
                  <a:pt x="62" y="2293"/>
                </a:lnTo>
                <a:lnTo>
                  <a:pt x="64" y="2280"/>
                </a:lnTo>
                <a:lnTo>
                  <a:pt x="67" y="2268"/>
                </a:lnTo>
                <a:lnTo>
                  <a:pt x="71" y="2256"/>
                </a:lnTo>
                <a:lnTo>
                  <a:pt x="76" y="2245"/>
                </a:lnTo>
                <a:lnTo>
                  <a:pt x="81" y="2232"/>
                </a:lnTo>
                <a:lnTo>
                  <a:pt x="87" y="2221"/>
                </a:lnTo>
                <a:lnTo>
                  <a:pt x="92" y="2210"/>
                </a:lnTo>
                <a:lnTo>
                  <a:pt x="99" y="2199"/>
                </a:lnTo>
                <a:lnTo>
                  <a:pt x="107" y="2189"/>
                </a:lnTo>
                <a:lnTo>
                  <a:pt x="115" y="2178"/>
                </a:lnTo>
                <a:lnTo>
                  <a:pt x="123" y="2169"/>
                </a:lnTo>
                <a:lnTo>
                  <a:pt x="133" y="2158"/>
                </a:lnTo>
                <a:lnTo>
                  <a:pt x="2116" y="175"/>
                </a:lnTo>
                <a:lnTo>
                  <a:pt x="2125" y="167"/>
                </a:lnTo>
                <a:lnTo>
                  <a:pt x="2136" y="158"/>
                </a:lnTo>
                <a:lnTo>
                  <a:pt x="2146" y="150"/>
                </a:lnTo>
                <a:lnTo>
                  <a:pt x="2156" y="143"/>
                </a:lnTo>
                <a:lnTo>
                  <a:pt x="2167" y="136"/>
                </a:lnTo>
                <a:lnTo>
                  <a:pt x="2178" y="130"/>
                </a:lnTo>
                <a:lnTo>
                  <a:pt x="2190" y="124"/>
                </a:lnTo>
                <a:lnTo>
                  <a:pt x="2201" y="119"/>
                </a:lnTo>
                <a:lnTo>
                  <a:pt x="2214" y="115"/>
                </a:lnTo>
                <a:lnTo>
                  <a:pt x="2225" y="111"/>
                </a:lnTo>
                <a:lnTo>
                  <a:pt x="2237" y="108"/>
                </a:lnTo>
                <a:lnTo>
                  <a:pt x="2249" y="105"/>
                </a:lnTo>
                <a:lnTo>
                  <a:pt x="2261" y="102"/>
                </a:lnTo>
                <a:lnTo>
                  <a:pt x="2274" y="101"/>
                </a:lnTo>
                <a:lnTo>
                  <a:pt x="2286" y="100"/>
                </a:lnTo>
                <a:lnTo>
                  <a:pt x="2299" y="100"/>
                </a:lnTo>
                <a:lnTo>
                  <a:pt x="2311" y="100"/>
                </a:lnTo>
                <a:lnTo>
                  <a:pt x="2324" y="101"/>
                </a:lnTo>
                <a:lnTo>
                  <a:pt x="2336" y="102"/>
                </a:lnTo>
                <a:lnTo>
                  <a:pt x="2349" y="105"/>
                </a:lnTo>
                <a:lnTo>
                  <a:pt x="2360" y="108"/>
                </a:lnTo>
                <a:lnTo>
                  <a:pt x="2373" y="111"/>
                </a:lnTo>
                <a:lnTo>
                  <a:pt x="2385" y="115"/>
                </a:lnTo>
                <a:lnTo>
                  <a:pt x="2397" y="119"/>
                </a:lnTo>
                <a:lnTo>
                  <a:pt x="2408" y="124"/>
                </a:lnTo>
                <a:lnTo>
                  <a:pt x="2419" y="130"/>
                </a:lnTo>
                <a:lnTo>
                  <a:pt x="2431" y="136"/>
                </a:lnTo>
                <a:lnTo>
                  <a:pt x="2441" y="143"/>
                </a:lnTo>
                <a:lnTo>
                  <a:pt x="2453" y="150"/>
                </a:lnTo>
                <a:lnTo>
                  <a:pt x="2462" y="158"/>
                </a:lnTo>
                <a:lnTo>
                  <a:pt x="2472" y="167"/>
                </a:lnTo>
                <a:lnTo>
                  <a:pt x="2482" y="175"/>
                </a:lnTo>
                <a:lnTo>
                  <a:pt x="2491" y="186"/>
                </a:lnTo>
                <a:lnTo>
                  <a:pt x="2499" y="195"/>
                </a:lnTo>
                <a:lnTo>
                  <a:pt x="2508" y="205"/>
                </a:lnTo>
                <a:lnTo>
                  <a:pt x="2515" y="216"/>
                </a:lnTo>
                <a:lnTo>
                  <a:pt x="2522" y="227"/>
                </a:lnTo>
                <a:lnTo>
                  <a:pt x="2529" y="239"/>
                </a:lnTo>
                <a:lnTo>
                  <a:pt x="2534" y="250"/>
                </a:lnTo>
                <a:lnTo>
                  <a:pt x="2539" y="262"/>
                </a:lnTo>
                <a:lnTo>
                  <a:pt x="2543" y="273"/>
                </a:lnTo>
                <a:lnTo>
                  <a:pt x="2547" y="285"/>
                </a:lnTo>
                <a:lnTo>
                  <a:pt x="2550" y="297"/>
                </a:lnTo>
                <a:lnTo>
                  <a:pt x="2553" y="309"/>
                </a:lnTo>
                <a:lnTo>
                  <a:pt x="2554" y="322"/>
                </a:lnTo>
                <a:lnTo>
                  <a:pt x="2557" y="334"/>
                </a:lnTo>
                <a:lnTo>
                  <a:pt x="2558" y="347"/>
                </a:lnTo>
                <a:lnTo>
                  <a:pt x="2558" y="359"/>
                </a:lnTo>
                <a:lnTo>
                  <a:pt x="2558" y="372"/>
                </a:lnTo>
                <a:lnTo>
                  <a:pt x="2557" y="383"/>
                </a:lnTo>
                <a:lnTo>
                  <a:pt x="2554" y="396"/>
                </a:lnTo>
                <a:lnTo>
                  <a:pt x="2553" y="408"/>
                </a:lnTo>
                <a:lnTo>
                  <a:pt x="2550" y="421"/>
                </a:lnTo>
                <a:lnTo>
                  <a:pt x="2547" y="433"/>
                </a:lnTo>
                <a:lnTo>
                  <a:pt x="2543" y="444"/>
                </a:lnTo>
                <a:lnTo>
                  <a:pt x="2539" y="456"/>
                </a:lnTo>
                <a:lnTo>
                  <a:pt x="2534" y="468"/>
                </a:lnTo>
                <a:lnTo>
                  <a:pt x="2529" y="480"/>
                </a:lnTo>
                <a:lnTo>
                  <a:pt x="2522" y="490"/>
                </a:lnTo>
                <a:lnTo>
                  <a:pt x="2515" y="502"/>
                </a:lnTo>
                <a:lnTo>
                  <a:pt x="2508" y="512"/>
                </a:lnTo>
                <a:lnTo>
                  <a:pt x="2499" y="522"/>
                </a:lnTo>
                <a:lnTo>
                  <a:pt x="2491" y="533"/>
                </a:lnTo>
                <a:lnTo>
                  <a:pt x="2482" y="542"/>
                </a:lnTo>
                <a:close/>
                <a:moveTo>
                  <a:pt x="2886" y="945"/>
                </a:moveTo>
                <a:lnTo>
                  <a:pt x="902" y="2929"/>
                </a:lnTo>
                <a:lnTo>
                  <a:pt x="893" y="2938"/>
                </a:lnTo>
                <a:lnTo>
                  <a:pt x="883" y="2946"/>
                </a:lnTo>
                <a:lnTo>
                  <a:pt x="873" y="2955"/>
                </a:lnTo>
                <a:lnTo>
                  <a:pt x="861" y="2962"/>
                </a:lnTo>
                <a:lnTo>
                  <a:pt x="851" y="2968"/>
                </a:lnTo>
                <a:lnTo>
                  <a:pt x="840" y="2974"/>
                </a:lnTo>
                <a:lnTo>
                  <a:pt x="828" y="2981"/>
                </a:lnTo>
                <a:lnTo>
                  <a:pt x="817" y="2985"/>
                </a:lnTo>
                <a:lnTo>
                  <a:pt x="805" y="2990"/>
                </a:lnTo>
                <a:lnTo>
                  <a:pt x="793" y="2993"/>
                </a:lnTo>
                <a:lnTo>
                  <a:pt x="781" y="2996"/>
                </a:lnTo>
                <a:lnTo>
                  <a:pt x="769" y="2999"/>
                </a:lnTo>
                <a:lnTo>
                  <a:pt x="756" y="3001"/>
                </a:lnTo>
                <a:lnTo>
                  <a:pt x="744" y="3003"/>
                </a:lnTo>
                <a:lnTo>
                  <a:pt x="731" y="3004"/>
                </a:lnTo>
                <a:lnTo>
                  <a:pt x="719" y="3004"/>
                </a:lnTo>
                <a:lnTo>
                  <a:pt x="706" y="3004"/>
                </a:lnTo>
                <a:lnTo>
                  <a:pt x="694" y="3003"/>
                </a:lnTo>
                <a:lnTo>
                  <a:pt x="682" y="3001"/>
                </a:lnTo>
                <a:lnTo>
                  <a:pt x="670" y="2999"/>
                </a:lnTo>
                <a:lnTo>
                  <a:pt x="658" y="2996"/>
                </a:lnTo>
                <a:lnTo>
                  <a:pt x="645" y="2993"/>
                </a:lnTo>
                <a:lnTo>
                  <a:pt x="634" y="2990"/>
                </a:lnTo>
                <a:lnTo>
                  <a:pt x="621" y="2985"/>
                </a:lnTo>
                <a:lnTo>
                  <a:pt x="610" y="2981"/>
                </a:lnTo>
                <a:lnTo>
                  <a:pt x="598" y="2974"/>
                </a:lnTo>
                <a:lnTo>
                  <a:pt x="587" y="2968"/>
                </a:lnTo>
                <a:lnTo>
                  <a:pt x="577" y="2962"/>
                </a:lnTo>
                <a:lnTo>
                  <a:pt x="566" y="2955"/>
                </a:lnTo>
                <a:lnTo>
                  <a:pt x="556" y="2946"/>
                </a:lnTo>
                <a:lnTo>
                  <a:pt x="545" y="2938"/>
                </a:lnTo>
                <a:lnTo>
                  <a:pt x="536" y="2929"/>
                </a:lnTo>
                <a:lnTo>
                  <a:pt x="527" y="2919"/>
                </a:lnTo>
                <a:lnTo>
                  <a:pt x="518" y="2909"/>
                </a:lnTo>
                <a:lnTo>
                  <a:pt x="510" y="2899"/>
                </a:lnTo>
                <a:lnTo>
                  <a:pt x="503" y="2888"/>
                </a:lnTo>
                <a:lnTo>
                  <a:pt x="497" y="2877"/>
                </a:lnTo>
                <a:lnTo>
                  <a:pt x="490" y="2866"/>
                </a:lnTo>
                <a:lnTo>
                  <a:pt x="484" y="2855"/>
                </a:lnTo>
                <a:lnTo>
                  <a:pt x="479" y="2842"/>
                </a:lnTo>
                <a:lnTo>
                  <a:pt x="475" y="2831"/>
                </a:lnTo>
                <a:lnTo>
                  <a:pt x="471" y="2820"/>
                </a:lnTo>
                <a:lnTo>
                  <a:pt x="467" y="2807"/>
                </a:lnTo>
                <a:lnTo>
                  <a:pt x="465" y="2795"/>
                </a:lnTo>
                <a:lnTo>
                  <a:pt x="463" y="2782"/>
                </a:lnTo>
                <a:lnTo>
                  <a:pt x="461" y="2771"/>
                </a:lnTo>
                <a:lnTo>
                  <a:pt x="461" y="2758"/>
                </a:lnTo>
                <a:lnTo>
                  <a:pt x="460" y="2746"/>
                </a:lnTo>
                <a:lnTo>
                  <a:pt x="461" y="2733"/>
                </a:lnTo>
                <a:lnTo>
                  <a:pt x="461" y="2721"/>
                </a:lnTo>
                <a:lnTo>
                  <a:pt x="463" y="2708"/>
                </a:lnTo>
                <a:lnTo>
                  <a:pt x="465" y="2696"/>
                </a:lnTo>
                <a:lnTo>
                  <a:pt x="467" y="2683"/>
                </a:lnTo>
                <a:lnTo>
                  <a:pt x="471" y="2672"/>
                </a:lnTo>
                <a:lnTo>
                  <a:pt x="475" y="2659"/>
                </a:lnTo>
                <a:lnTo>
                  <a:pt x="479" y="2648"/>
                </a:lnTo>
                <a:lnTo>
                  <a:pt x="484" y="2637"/>
                </a:lnTo>
                <a:lnTo>
                  <a:pt x="490" y="2625"/>
                </a:lnTo>
                <a:lnTo>
                  <a:pt x="497" y="2614"/>
                </a:lnTo>
                <a:lnTo>
                  <a:pt x="503" y="2602"/>
                </a:lnTo>
                <a:lnTo>
                  <a:pt x="510" y="2592"/>
                </a:lnTo>
                <a:lnTo>
                  <a:pt x="518" y="2582"/>
                </a:lnTo>
                <a:lnTo>
                  <a:pt x="527" y="2572"/>
                </a:lnTo>
                <a:lnTo>
                  <a:pt x="536" y="2562"/>
                </a:lnTo>
                <a:lnTo>
                  <a:pt x="2519" y="579"/>
                </a:lnTo>
                <a:lnTo>
                  <a:pt x="2529" y="570"/>
                </a:lnTo>
                <a:lnTo>
                  <a:pt x="2539" y="561"/>
                </a:lnTo>
                <a:lnTo>
                  <a:pt x="2549" y="554"/>
                </a:lnTo>
                <a:lnTo>
                  <a:pt x="2560" y="546"/>
                </a:lnTo>
                <a:lnTo>
                  <a:pt x="2570" y="539"/>
                </a:lnTo>
                <a:lnTo>
                  <a:pt x="2582" y="533"/>
                </a:lnTo>
                <a:lnTo>
                  <a:pt x="2593" y="528"/>
                </a:lnTo>
                <a:lnTo>
                  <a:pt x="2604" y="522"/>
                </a:lnTo>
                <a:lnTo>
                  <a:pt x="2617" y="518"/>
                </a:lnTo>
                <a:lnTo>
                  <a:pt x="2628" y="514"/>
                </a:lnTo>
                <a:lnTo>
                  <a:pt x="2641" y="511"/>
                </a:lnTo>
                <a:lnTo>
                  <a:pt x="2653" y="508"/>
                </a:lnTo>
                <a:lnTo>
                  <a:pt x="2665" y="506"/>
                </a:lnTo>
                <a:lnTo>
                  <a:pt x="2677" y="505"/>
                </a:lnTo>
                <a:lnTo>
                  <a:pt x="2690" y="504"/>
                </a:lnTo>
                <a:lnTo>
                  <a:pt x="2702" y="504"/>
                </a:lnTo>
                <a:lnTo>
                  <a:pt x="2715" y="504"/>
                </a:lnTo>
                <a:lnTo>
                  <a:pt x="2727" y="505"/>
                </a:lnTo>
                <a:lnTo>
                  <a:pt x="2739" y="506"/>
                </a:lnTo>
                <a:lnTo>
                  <a:pt x="2752" y="508"/>
                </a:lnTo>
                <a:lnTo>
                  <a:pt x="2764" y="511"/>
                </a:lnTo>
                <a:lnTo>
                  <a:pt x="2776" y="514"/>
                </a:lnTo>
                <a:lnTo>
                  <a:pt x="2788" y="518"/>
                </a:lnTo>
                <a:lnTo>
                  <a:pt x="2800" y="522"/>
                </a:lnTo>
                <a:lnTo>
                  <a:pt x="2811" y="528"/>
                </a:lnTo>
                <a:lnTo>
                  <a:pt x="2823" y="533"/>
                </a:lnTo>
                <a:lnTo>
                  <a:pt x="2834" y="539"/>
                </a:lnTo>
                <a:lnTo>
                  <a:pt x="2844" y="546"/>
                </a:lnTo>
                <a:lnTo>
                  <a:pt x="2856" y="554"/>
                </a:lnTo>
                <a:lnTo>
                  <a:pt x="2866" y="561"/>
                </a:lnTo>
                <a:lnTo>
                  <a:pt x="2876" y="570"/>
                </a:lnTo>
                <a:lnTo>
                  <a:pt x="2886" y="579"/>
                </a:lnTo>
                <a:lnTo>
                  <a:pt x="2894" y="589"/>
                </a:lnTo>
                <a:lnTo>
                  <a:pt x="2904" y="598"/>
                </a:lnTo>
                <a:lnTo>
                  <a:pt x="2911" y="609"/>
                </a:lnTo>
                <a:lnTo>
                  <a:pt x="2918" y="619"/>
                </a:lnTo>
                <a:lnTo>
                  <a:pt x="2926" y="631"/>
                </a:lnTo>
                <a:lnTo>
                  <a:pt x="2932" y="642"/>
                </a:lnTo>
                <a:lnTo>
                  <a:pt x="2937" y="653"/>
                </a:lnTo>
                <a:lnTo>
                  <a:pt x="2942" y="665"/>
                </a:lnTo>
                <a:lnTo>
                  <a:pt x="2946" y="676"/>
                </a:lnTo>
                <a:lnTo>
                  <a:pt x="2950" y="689"/>
                </a:lnTo>
                <a:lnTo>
                  <a:pt x="2954" y="700"/>
                </a:lnTo>
                <a:lnTo>
                  <a:pt x="2957" y="713"/>
                </a:lnTo>
                <a:lnTo>
                  <a:pt x="2959" y="725"/>
                </a:lnTo>
                <a:lnTo>
                  <a:pt x="2960" y="738"/>
                </a:lnTo>
                <a:lnTo>
                  <a:pt x="2961" y="750"/>
                </a:lnTo>
                <a:lnTo>
                  <a:pt x="2961" y="763"/>
                </a:lnTo>
                <a:lnTo>
                  <a:pt x="2961" y="775"/>
                </a:lnTo>
                <a:lnTo>
                  <a:pt x="2960" y="787"/>
                </a:lnTo>
                <a:lnTo>
                  <a:pt x="2959" y="800"/>
                </a:lnTo>
                <a:lnTo>
                  <a:pt x="2957" y="811"/>
                </a:lnTo>
                <a:lnTo>
                  <a:pt x="2954" y="824"/>
                </a:lnTo>
                <a:lnTo>
                  <a:pt x="2950" y="836"/>
                </a:lnTo>
                <a:lnTo>
                  <a:pt x="2946" y="848"/>
                </a:lnTo>
                <a:lnTo>
                  <a:pt x="2942" y="860"/>
                </a:lnTo>
                <a:lnTo>
                  <a:pt x="2937" y="872"/>
                </a:lnTo>
                <a:lnTo>
                  <a:pt x="2932" y="883"/>
                </a:lnTo>
                <a:lnTo>
                  <a:pt x="2926" y="893"/>
                </a:lnTo>
                <a:lnTo>
                  <a:pt x="2918" y="905"/>
                </a:lnTo>
                <a:lnTo>
                  <a:pt x="2911" y="915"/>
                </a:lnTo>
                <a:lnTo>
                  <a:pt x="2904" y="926"/>
                </a:lnTo>
                <a:lnTo>
                  <a:pt x="2894" y="936"/>
                </a:lnTo>
                <a:lnTo>
                  <a:pt x="2886" y="945"/>
                </a:lnTo>
                <a:close/>
                <a:moveTo>
                  <a:pt x="2984" y="1654"/>
                </a:moveTo>
                <a:lnTo>
                  <a:pt x="1502" y="3137"/>
                </a:lnTo>
                <a:lnTo>
                  <a:pt x="1491" y="3146"/>
                </a:lnTo>
                <a:lnTo>
                  <a:pt x="1482" y="3154"/>
                </a:lnTo>
                <a:lnTo>
                  <a:pt x="1471" y="3163"/>
                </a:lnTo>
                <a:lnTo>
                  <a:pt x="1461" y="3170"/>
                </a:lnTo>
                <a:lnTo>
                  <a:pt x="1450" y="3176"/>
                </a:lnTo>
                <a:lnTo>
                  <a:pt x="1438" y="3182"/>
                </a:lnTo>
                <a:lnTo>
                  <a:pt x="1427" y="3189"/>
                </a:lnTo>
                <a:lnTo>
                  <a:pt x="1415" y="3193"/>
                </a:lnTo>
                <a:lnTo>
                  <a:pt x="1404" y="3198"/>
                </a:lnTo>
                <a:lnTo>
                  <a:pt x="1391" y="3201"/>
                </a:lnTo>
                <a:lnTo>
                  <a:pt x="1380" y="3205"/>
                </a:lnTo>
                <a:lnTo>
                  <a:pt x="1368" y="3207"/>
                </a:lnTo>
                <a:lnTo>
                  <a:pt x="1355" y="3209"/>
                </a:lnTo>
                <a:lnTo>
                  <a:pt x="1343" y="3210"/>
                </a:lnTo>
                <a:lnTo>
                  <a:pt x="1330" y="3211"/>
                </a:lnTo>
                <a:lnTo>
                  <a:pt x="1318" y="3212"/>
                </a:lnTo>
                <a:lnTo>
                  <a:pt x="1305" y="3211"/>
                </a:lnTo>
                <a:lnTo>
                  <a:pt x="1293" y="3210"/>
                </a:lnTo>
                <a:lnTo>
                  <a:pt x="1281" y="3209"/>
                </a:lnTo>
                <a:lnTo>
                  <a:pt x="1269" y="3207"/>
                </a:lnTo>
                <a:lnTo>
                  <a:pt x="1256" y="3205"/>
                </a:lnTo>
                <a:lnTo>
                  <a:pt x="1244" y="3201"/>
                </a:lnTo>
                <a:lnTo>
                  <a:pt x="1232" y="3198"/>
                </a:lnTo>
                <a:lnTo>
                  <a:pt x="1220" y="3193"/>
                </a:lnTo>
                <a:lnTo>
                  <a:pt x="1208" y="3189"/>
                </a:lnTo>
                <a:lnTo>
                  <a:pt x="1197" y="3182"/>
                </a:lnTo>
                <a:lnTo>
                  <a:pt x="1187" y="3176"/>
                </a:lnTo>
                <a:lnTo>
                  <a:pt x="1175" y="3170"/>
                </a:lnTo>
                <a:lnTo>
                  <a:pt x="1165" y="3163"/>
                </a:lnTo>
                <a:lnTo>
                  <a:pt x="1154" y="3154"/>
                </a:lnTo>
                <a:lnTo>
                  <a:pt x="1144" y="3146"/>
                </a:lnTo>
                <a:lnTo>
                  <a:pt x="1135" y="3137"/>
                </a:lnTo>
                <a:lnTo>
                  <a:pt x="1125" y="3127"/>
                </a:lnTo>
                <a:lnTo>
                  <a:pt x="1117" y="3117"/>
                </a:lnTo>
                <a:lnTo>
                  <a:pt x="1109" y="3106"/>
                </a:lnTo>
                <a:lnTo>
                  <a:pt x="1101" y="3096"/>
                </a:lnTo>
                <a:lnTo>
                  <a:pt x="1095" y="3085"/>
                </a:lnTo>
                <a:lnTo>
                  <a:pt x="1089" y="3074"/>
                </a:lnTo>
                <a:lnTo>
                  <a:pt x="1083" y="3063"/>
                </a:lnTo>
                <a:lnTo>
                  <a:pt x="1079" y="3051"/>
                </a:lnTo>
                <a:lnTo>
                  <a:pt x="1073" y="3039"/>
                </a:lnTo>
                <a:lnTo>
                  <a:pt x="1070" y="3027"/>
                </a:lnTo>
                <a:lnTo>
                  <a:pt x="1067" y="3015"/>
                </a:lnTo>
                <a:lnTo>
                  <a:pt x="1064" y="3003"/>
                </a:lnTo>
                <a:lnTo>
                  <a:pt x="1062" y="2991"/>
                </a:lnTo>
                <a:lnTo>
                  <a:pt x="1061" y="2979"/>
                </a:lnTo>
                <a:lnTo>
                  <a:pt x="1060" y="2966"/>
                </a:lnTo>
                <a:lnTo>
                  <a:pt x="1059" y="2954"/>
                </a:lnTo>
                <a:lnTo>
                  <a:pt x="1060" y="2941"/>
                </a:lnTo>
                <a:lnTo>
                  <a:pt x="1061" y="2929"/>
                </a:lnTo>
                <a:lnTo>
                  <a:pt x="1062" y="2916"/>
                </a:lnTo>
                <a:lnTo>
                  <a:pt x="1064" y="2904"/>
                </a:lnTo>
                <a:lnTo>
                  <a:pt x="1067" y="2891"/>
                </a:lnTo>
                <a:lnTo>
                  <a:pt x="1070" y="2880"/>
                </a:lnTo>
                <a:lnTo>
                  <a:pt x="1073" y="2867"/>
                </a:lnTo>
                <a:lnTo>
                  <a:pt x="1079" y="2856"/>
                </a:lnTo>
                <a:lnTo>
                  <a:pt x="1083" y="2845"/>
                </a:lnTo>
                <a:lnTo>
                  <a:pt x="1089" y="2833"/>
                </a:lnTo>
                <a:lnTo>
                  <a:pt x="1095" y="2822"/>
                </a:lnTo>
                <a:lnTo>
                  <a:pt x="1101" y="2810"/>
                </a:lnTo>
                <a:lnTo>
                  <a:pt x="1109" y="2800"/>
                </a:lnTo>
                <a:lnTo>
                  <a:pt x="1117" y="2789"/>
                </a:lnTo>
                <a:lnTo>
                  <a:pt x="1125" y="2780"/>
                </a:lnTo>
                <a:lnTo>
                  <a:pt x="1135" y="2770"/>
                </a:lnTo>
                <a:lnTo>
                  <a:pt x="2617" y="1287"/>
                </a:lnTo>
                <a:lnTo>
                  <a:pt x="2627" y="1279"/>
                </a:lnTo>
                <a:lnTo>
                  <a:pt x="2637" y="1270"/>
                </a:lnTo>
                <a:lnTo>
                  <a:pt x="2647" y="1262"/>
                </a:lnTo>
                <a:lnTo>
                  <a:pt x="2657" y="1255"/>
                </a:lnTo>
                <a:lnTo>
                  <a:pt x="2669" y="1248"/>
                </a:lnTo>
                <a:lnTo>
                  <a:pt x="2680" y="1242"/>
                </a:lnTo>
                <a:lnTo>
                  <a:pt x="2691" y="1237"/>
                </a:lnTo>
                <a:lnTo>
                  <a:pt x="2703" y="1231"/>
                </a:lnTo>
                <a:lnTo>
                  <a:pt x="2715" y="1227"/>
                </a:lnTo>
                <a:lnTo>
                  <a:pt x="2726" y="1223"/>
                </a:lnTo>
                <a:lnTo>
                  <a:pt x="2738" y="1220"/>
                </a:lnTo>
                <a:lnTo>
                  <a:pt x="2751" y="1217"/>
                </a:lnTo>
                <a:lnTo>
                  <a:pt x="2763" y="1215"/>
                </a:lnTo>
                <a:lnTo>
                  <a:pt x="2776" y="1214"/>
                </a:lnTo>
                <a:lnTo>
                  <a:pt x="2788" y="1213"/>
                </a:lnTo>
                <a:lnTo>
                  <a:pt x="2801" y="1213"/>
                </a:lnTo>
                <a:lnTo>
                  <a:pt x="2813" y="1213"/>
                </a:lnTo>
                <a:lnTo>
                  <a:pt x="2825" y="1214"/>
                </a:lnTo>
                <a:lnTo>
                  <a:pt x="2837" y="1215"/>
                </a:lnTo>
                <a:lnTo>
                  <a:pt x="2850" y="1217"/>
                </a:lnTo>
                <a:lnTo>
                  <a:pt x="2862" y="1220"/>
                </a:lnTo>
                <a:lnTo>
                  <a:pt x="2875" y="1223"/>
                </a:lnTo>
                <a:lnTo>
                  <a:pt x="2886" y="1227"/>
                </a:lnTo>
                <a:lnTo>
                  <a:pt x="2897" y="1231"/>
                </a:lnTo>
                <a:lnTo>
                  <a:pt x="2910" y="1237"/>
                </a:lnTo>
                <a:lnTo>
                  <a:pt x="2921" y="1242"/>
                </a:lnTo>
                <a:lnTo>
                  <a:pt x="2932" y="1248"/>
                </a:lnTo>
                <a:lnTo>
                  <a:pt x="2943" y="1255"/>
                </a:lnTo>
                <a:lnTo>
                  <a:pt x="2954" y="1262"/>
                </a:lnTo>
                <a:lnTo>
                  <a:pt x="2964" y="1270"/>
                </a:lnTo>
                <a:lnTo>
                  <a:pt x="2974" y="1279"/>
                </a:lnTo>
                <a:lnTo>
                  <a:pt x="2984" y="1287"/>
                </a:lnTo>
                <a:lnTo>
                  <a:pt x="2993" y="1298"/>
                </a:lnTo>
                <a:lnTo>
                  <a:pt x="3001" y="1307"/>
                </a:lnTo>
                <a:lnTo>
                  <a:pt x="3010" y="1318"/>
                </a:lnTo>
                <a:lnTo>
                  <a:pt x="3017" y="1328"/>
                </a:lnTo>
                <a:lnTo>
                  <a:pt x="3023" y="1339"/>
                </a:lnTo>
                <a:lnTo>
                  <a:pt x="3029" y="1351"/>
                </a:lnTo>
                <a:lnTo>
                  <a:pt x="3035" y="1362"/>
                </a:lnTo>
                <a:lnTo>
                  <a:pt x="3040" y="1374"/>
                </a:lnTo>
                <a:lnTo>
                  <a:pt x="3045" y="1385"/>
                </a:lnTo>
                <a:lnTo>
                  <a:pt x="3048" y="1398"/>
                </a:lnTo>
                <a:lnTo>
                  <a:pt x="3051" y="1409"/>
                </a:lnTo>
                <a:lnTo>
                  <a:pt x="3054" y="1422"/>
                </a:lnTo>
                <a:lnTo>
                  <a:pt x="3057" y="1434"/>
                </a:lnTo>
                <a:lnTo>
                  <a:pt x="3058" y="1446"/>
                </a:lnTo>
                <a:lnTo>
                  <a:pt x="3059" y="1459"/>
                </a:lnTo>
                <a:lnTo>
                  <a:pt x="3060" y="1471"/>
                </a:lnTo>
                <a:lnTo>
                  <a:pt x="3059" y="1484"/>
                </a:lnTo>
                <a:lnTo>
                  <a:pt x="3058" y="1496"/>
                </a:lnTo>
                <a:lnTo>
                  <a:pt x="3057" y="1508"/>
                </a:lnTo>
                <a:lnTo>
                  <a:pt x="3054" y="1520"/>
                </a:lnTo>
                <a:lnTo>
                  <a:pt x="3051" y="1533"/>
                </a:lnTo>
                <a:lnTo>
                  <a:pt x="3048" y="1545"/>
                </a:lnTo>
                <a:lnTo>
                  <a:pt x="3045" y="1557"/>
                </a:lnTo>
                <a:lnTo>
                  <a:pt x="3040" y="1568"/>
                </a:lnTo>
                <a:lnTo>
                  <a:pt x="3035" y="1581"/>
                </a:lnTo>
                <a:lnTo>
                  <a:pt x="3029" y="1592"/>
                </a:lnTo>
                <a:lnTo>
                  <a:pt x="3023" y="1602"/>
                </a:lnTo>
                <a:lnTo>
                  <a:pt x="3017" y="1614"/>
                </a:lnTo>
                <a:lnTo>
                  <a:pt x="3010" y="1624"/>
                </a:lnTo>
                <a:lnTo>
                  <a:pt x="3001" y="1635"/>
                </a:lnTo>
                <a:lnTo>
                  <a:pt x="2993" y="1645"/>
                </a:lnTo>
                <a:lnTo>
                  <a:pt x="2984" y="1654"/>
                </a:lnTo>
                <a:close/>
              </a:path>
            </a:pathLst>
          </a:custGeom>
        </p:spPr>
      </p:pic>
      <p:sp>
        <p:nvSpPr>
          <p:cNvPr id="3" name="Rectangle 2"/>
          <p:cNvSpPr/>
          <p:nvPr/>
        </p:nvSpPr>
        <p:spPr>
          <a:xfrm>
            <a:off x="1594678" y="2489458"/>
            <a:ext cx="5873036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900" dirty="0" smtClean="0">
                <a:ea typeface="Georgia" panose="02040502050405020303" pitchFamily="18" charset="0"/>
                <a:cs typeface="Calibri" panose="020F0502020204030204" pitchFamily="34" charset="0"/>
              </a:rPr>
              <a:t>Wireless </a:t>
            </a:r>
            <a:r>
              <a:rPr lang="en-US" sz="1900" dirty="0">
                <a:ea typeface="Georgia" panose="02040502050405020303" pitchFamily="18" charset="0"/>
                <a:cs typeface="Calibri" panose="020F0502020204030204" pitchFamily="34" charset="0"/>
              </a:rPr>
              <a:t>network fundamentals, wireless encryption, and security measures</a:t>
            </a:r>
            <a:endParaRPr lang="en-IN" sz="1900" dirty="0"/>
          </a:p>
        </p:txBody>
      </p:sp>
      <p:sp>
        <p:nvSpPr>
          <p:cNvPr id="4" name="Rectangle 3"/>
          <p:cNvSpPr/>
          <p:nvPr/>
        </p:nvSpPr>
        <p:spPr>
          <a:xfrm>
            <a:off x="1594678" y="3312524"/>
            <a:ext cx="6096000" cy="677108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r>
              <a:rPr lang="en-US" sz="1900" dirty="0" smtClean="0">
                <a:ea typeface="Georgia" panose="02040502050405020303" pitchFamily="18" charset="0"/>
                <a:cs typeface="Calibri" panose="020F0502020204030204" pitchFamily="34" charset="0"/>
              </a:rPr>
              <a:t>Fundamentals </a:t>
            </a:r>
            <a:r>
              <a:rPr lang="en-US" sz="1900" dirty="0">
                <a:ea typeface="Georgia" panose="02040502050405020303" pitchFamily="18" charset="0"/>
                <a:cs typeface="Calibri" panose="020F0502020204030204" pitchFamily="34" charset="0"/>
              </a:rPr>
              <a:t>of mobile and IoT devices and their security measures</a:t>
            </a:r>
            <a:endParaRPr lang="en-IN" sz="1900" dirty="0"/>
          </a:p>
        </p:txBody>
      </p:sp>
      <p:sp>
        <p:nvSpPr>
          <p:cNvPr id="5" name="Rectangle 4"/>
          <p:cNvSpPr/>
          <p:nvPr/>
        </p:nvSpPr>
        <p:spPr>
          <a:xfrm>
            <a:off x="1594678" y="4282714"/>
            <a:ext cx="6096000" cy="384721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r>
              <a:rPr lang="en-US" sz="1900" dirty="0" smtClean="0">
                <a:ea typeface="Georgia" panose="02040502050405020303" pitchFamily="18" charset="0"/>
                <a:cs typeface="Calibri" panose="020F0502020204030204" pitchFamily="34" charset="0"/>
              </a:rPr>
              <a:t>Cryptography </a:t>
            </a:r>
            <a:r>
              <a:rPr lang="en-US" sz="1900" dirty="0">
                <a:ea typeface="Georgia" panose="02040502050405020303" pitchFamily="18" charset="0"/>
                <a:cs typeface="Calibri" panose="020F0502020204030204" pitchFamily="34" charset="0"/>
              </a:rPr>
              <a:t>and PKI Concepts</a:t>
            </a:r>
            <a:endParaRPr lang="en-IN" sz="1900" dirty="0"/>
          </a:p>
        </p:txBody>
      </p:sp>
      <p:sp>
        <p:nvSpPr>
          <p:cNvPr id="6" name="Rectangle 5"/>
          <p:cNvSpPr/>
          <p:nvPr/>
        </p:nvSpPr>
        <p:spPr>
          <a:xfrm>
            <a:off x="1594678" y="4960518"/>
            <a:ext cx="6328375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900" dirty="0" smtClean="0">
                <a:ea typeface="Georgia" panose="02040502050405020303" pitchFamily="18" charset="0"/>
                <a:cs typeface="Calibri" panose="020F0502020204030204" pitchFamily="34" charset="0"/>
              </a:rPr>
              <a:t>Data </a:t>
            </a:r>
            <a:r>
              <a:rPr lang="en-US" sz="1900" dirty="0">
                <a:ea typeface="Georgia" panose="02040502050405020303" pitchFamily="18" charset="0"/>
                <a:cs typeface="Calibri" panose="020F0502020204030204" pitchFamily="34" charset="0"/>
              </a:rPr>
              <a:t>security, data encryption, and data backup and data loss prevention techniques</a:t>
            </a:r>
            <a:endParaRPr lang="en-IN" sz="1900" dirty="0"/>
          </a:p>
        </p:txBody>
      </p:sp>
      <p:sp>
        <p:nvSpPr>
          <p:cNvPr id="7" name="Rectangle 6"/>
          <p:cNvSpPr/>
          <p:nvPr/>
        </p:nvSpPr>
        <p:spPr>
          <a:xfrm>
            <a:off x="1594678" y="5941466"/>
            <a:ext cx="6498444" cy="384721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900" dirty="0" smtClean="0">
                <a:ea typeface="Georgia" panose="02040502050405020303" pitchFamily="18" charset="0"/>
                <a:cs typeface="Calibri" panose="020F0502020204030204" pitchFamily="34" charset="0"/>
              </a:rPr>
              <a:t>Network </a:t>
            </a:r>
            <a:r>
              <a:rPr lang="en-US" sz="1900" dirty="0">
                <a:ea typeface="Georgia" panose="02040502050405020303" pitchFamily="18" charset="0"/>
                <a:cs typeface="Calibri" panose="020F0502020204030204" pitchFamily="34" charset="0"/>
              </a:rPr>
              <a:t>traffic monitoring for suspicious traffic</a:t>
            </a:r>
            <a:endParaRPr lang="en-IN" sz="1900" dirty="0"/>
          </a:p>
        </p:txBody>
      </p:sp>
      <p:grpSp>
        <p:nvGrpSpPr>
          <p:cNvPr id="8" name="Group 7"/>
          <p:cNvGrpSpPr/>
          <p:nvPr/>
        </p:nvGrpSpPr>
        <p:grpSpPr>
          <a:xfrm>
            <a:off x="838200" y="5817069"/>
            <a:ext cx="612000" cy="612000"/>
            <a:chOff x="838200" y="5871661"/>
            <a:chExt cx="612000" cy="612000"/>
          </a:xfrm>
        </p:grpSpPr>
        <p:sp>
          <p:nvSpPr>
            <p:cNvPr id="9" name="Oval 8"/>
            <p:cNvSpPr/>
            <p:nvPr/>
          </p:nvSpPr>
          <p:spPr>
            <a:xfrm>
              <a:off x="838200" y="5871661"/>
              <a:ext cx="612000" cy="612000"/>
            </a:xfrm>
            <a:prstGeom prst="ellipse">
              <a:avLst/>
            </a:prstGeom>
            <a:solidFill>
              <a:srgbClr val="C0392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910803" y="5977606"/>
              <a:ext cx="466795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chemeClr val="bg1"/>
                  </a:solidFill>
                  <a:latin typeface="Rockwell" panose="02060603020205020403" pitchFamily="18" charset="0"/>
                </a:rPr>
                <a:t>10</a:t>
              </a:r>
              <a:endParaRPr lang="en-IN" sz="2000" b="1" dirty="0">
                <a:solidFill>
                  <a:schemeClr val="bg1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838200" y="4993072"/>
            <a:ext cx="612000" cy="612000"/>
            <a:chOff x="838200" y="5018507"/>
            <a:chExt cx="612000" cy="612000"/>
          </a:xfrm>
        </p:grpSpPr>
        <p:sp>
          <p:nvSpPr>
            <p:cNvPr id="12" name="Oval 11"/>
            <p:cNvSpPr/>
            <p:nvPr/>
          </p:nvSpPr>
          <p:spPr>
            <a:xfrm>
              <a:off x="838200" y="5018507"/>
              <a:ext cx="612000" cy="612000"/>
            </a:xfrm>
            <a:prstGeom prst="ellipse">
              <a:avLst/>
            </a:prstGeom>
            <a:solidFill>
              <a:srgbClr val="C0392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981335" y="5124452"/>
              <a:ext cx="32573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chemeClr val="bg1"/>
                  </a:solidFill>
                  <a:latin typeface="Rockwell" panose="02060603020205020403" pitchFamily="18" charset="0"/>
                </a:rPr>
                <a:t>9</a:t>
              </a:r>
              <a:endParaRPr lang="en-IN" sz="2000" b="1" dirty="0">
                <a:solidFill>
                  <a:schemeClr val="bg1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838200" y="4169075"/>
            <a:ext cx="612000" cy="612000"/>
            <a:chOff x="838200" y="4181871"/>
            <a:chExt cx="612000" cy="612000"/>
          </a:xfrm>
        </p:grpSpPr>
        <p:sp>
          <p:nvSpPr>
            <p:cNvPr id="15" name="Oval 14"/>
            <p:cNvSpPr/>
            <p:nvPr/>
          </p:nvSpPr>
          <p:spPr>
            <a:xfrm>
              <a:off x="838200" y="4181871"/>
              <a:ext cx="612000" cy="612000"/>
            </a:xfrm>
            <a:prstGeom prst="ellipse">
              <a:avLst/>
            </a:prstGeom>
            <a:solidFill>
              <a:srgbClr val="C0392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981335" y="4287816"/>
              <a:ext cx="32573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chemeClr val="bg1"/>
                  </a:solidFill>
                  <a:latin typeface="Rockwell" panose="02060603020205020403" pitchFamily="18" charset="0"/>
                </a:rPr>
                <a:t>8</a:t>
              </a:r>
              <a:endParaRPr lang="en-IN" sz="2000" b="1" dirty="0">
                <a:solidFill>
                  <a:schemeClr val="bg1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838200" y="3345078"/>
            <a:ext cx="612000" cy="612000"/>
            <a:chOff x="838200" y="3364704"/>
            <a:chExt cx="612000" cy="612000"/>
          </a:xfrm>
        </p:grpSpPr>
        <p:sp>
          <p:nvSpPr>
            <p:cNvPr id="18" name="Oval 17"/>
            <p:cNvSpPr/>
            <p:nvPr/>
          </p:nvSpPr>
          <p:spPr>
            <a:xfrm>
              <a:off x="838200" y="3364704"/>
              <a:ext cx="612000" cy="612000"/>
            </a:xfrm>
            <a:prstGeom prst="ellipse">
              <a:avLst/>
            </a:prstGeom>
            <a:solidFill>
              <a:srgbClr val="C0392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981335" y="3470649"/>
              <a:ext cx="32573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chemeClr val="bg1"/>
                  </a:solidFill>
                  <a:latin typeface="Rockwell" panose="02060603020205020403" pitchFamily="18" charset="0"/>
                </a:rPr>
                <a:t>7</a:t>
              </a:r>
              <a:endParaRPr lang="en-IN" sz="2000" b="1" dirty="0">
                <a:solidFill>
                  <a:schemeClr val="bg1"/>
                </a:solidFill>
                <a:latin typeface="Rockwell" panose="02060603020205020403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838200" y="2522011"/>
            <a:ext cx="612000" cy="612000"/>
            <a:chOff x="838200" y="2518997"/>
            <a:chExt cx="612000" cy="612000"/>
          </a:xfrm>
        </p:grpSpPr>
        <p:sp>
          <p:nvSpPr>
            <p:cNvPr id="21" name="Oval 20"/>
            <p:cNvSpPr/>
            <p:nvPr/>
          </p:nvSpPr>
          <p:spPr>
            <a:xfrm>
              <a:off x="838200" y="2518997"/>
              <a:ext cx="612000" cy="612000"/>
            </a:xfrm>
            <a:prstGeom prst="ellipse">
              <a:avLst/>
            </a:prstGeom>
            <a:solidFill>
              <a:srgbClr val="C0392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981335" y="2624942"/>
              <a:ext cx="32573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chemeClr val="bg1"/>
                  </a:solidFill>
                  <a:latin typeface="Rockwell" panose="02060603020205020403" pitchFamily="18" charset="0"/>
                </a:rPr>
                <a:t>6</a:t>
              </a:r>
              <a:endParaRPr lang="en-IN" sz="2000" b="1" dirty="0">
                <a:solidFill>
                  <a:schemeClr val="bg1"/>
                </a:solidFill>
                <a:latin typeface="Rockwell" panose="02060603020205020403" pitchFamily="18" charset="0"/>
              </a:endParaRPr>
            </a:p>
          </p:txBody>
        </p:sp>
      </p:grpSp>
      <p:sp>
        <p:nvSpPr>
          <p:cNvPr id="23" name="TextBox 22">
            <a:extLst>
              <a:ext uri="{FF2B5EF4-FFF2-40B4-BE49-F238E27FC236}">
                <a16:creationId xmlns:a16="http://schemas.microsoft.com/office/drawing/2014/main" id="{BEA655B4-891B-4623-A364-D4B2587469B7}"/>
              </a:ext>
            </a:extLst>
          </p:cNvPr>
          <p:cNvSpPr txBox="1"/>
          <p:nvPr/>
        </p:nvSpPr>
        <p:spPr>
          <a:xfrm>
            <a:off x="614799" y="232230"/>
            <a:ext cx="5284310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 defTabSz="914217">
              <a:defRPr/>
            </a:pPr>
            <a:r>
              <a:rPr lang="en-US" sz="3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What will you Learn?</a:t>
            </a:r>
            <a:endParaRPr kumimoji="0" lang="en-US" sz="36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sp>
        <p:nvSpPr>
          <p:cNvPr id="24" name="Rectangle 23"/>
          <p:cNvSpPr/>
          <p:nvPr/>
        </p:nvSpPr>
        <p:spPr>
          <a:xfrm>
            <a:off x="852714" y="1117602"/>
            <a:ext cx="6615000" cy="430887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2200" b="1" dirty="0">
                <a:solidFill>
                  <a:srgbClr val="0070C0"/>
                </a:solidFill>
              </a:rPr>
              <a:t>Students going through </a:t>
            </a:r>
            <a:r>
              <a:rPr lang="en-US" sz="2200" b="1" dirty="0" smtClean="0">
                <a:solidFill>
                  <a:srgbClr val="0070C0"/>
                </a:solidFill>
              </a:rPr>
              <a:t>NDE </a:t>
            </a:r>
            <a:r>
              <a:rPr lang="en-US" sz="2200" b="1" dirty="0">
                <a:solidFill>
                  <a:srgbClr val="0070C0"/>
                </a:solidFill>
              </a:rPr>
              <a:t>training will learn:</a:t>
            </a:r>
            <a:endParaRPr lang="en-US" sz="2200" dirty="0">
              <a:solidFill>
                <a:srgbClr val="0070C0"/>
              </a:solidFill>
              <a:latin typeface="Rockwell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594678" y="1658536"/>
            <a:ext cx="6328376" cy="677108"/>
          </a:xfrm>
          <a:prstGeom prst="rect">
            <a:avLst/>
          </a:prstGeom>
        </p:spPr>
        <p:txBody>
          <a:bodyPr wrap="square" anchor="ctr">
            <a:spAutoFit/>
          </a:bodyPr>
          <a:lstStyle/>
          <a:p>
            <a:r>
              <a:rPr lang="en-US" sz="1900" dirty="0" smtClean="0"/>
              <a:t>Fundamentals </a:t>
            </a:r>
            <a:r>
              <a:rPr lang="en-US" sz="1900" dirty="0"/>
              <a:t>of virtualization, cloud computing, and cloud security</a:t>
            </a:r>
            <a:endParaRPr lang="en-IN" sz="1900" dirty="0"/>
          </a:p>
        </p:txBody>
      </p:sp>
      <p:grpSp>
        <p:nvGrpSpPr>
          <p:cNvPr id="26" name="Group 25"/>
          <p:cNvGrpSpPr/>
          <p:nvPr/>
        </p:nvGrpSpPr>
        <p:grpSpPr>
          <a:xfrm>
            <a:off x="852714" y="1691089"/>
            <a:ext cx="612000" cy="612000"/>
            <a:chOff x="990600" y="2671397"/>
            <a:chExt cx="612000" cy="612000"/>
          </a:xfrm>
        </p:grpSpPr>
        <p:sp>
          <p:nvSpPr>
            <p:cNvPr id="27" name="Oval 26"/>
            <p:cNvSpPr/>
            <p:nvPr/>
          </p:nvSpPr>
          <p:spPr>
            <a:xfrm>
              <a:off x="990600" y="2671397"/>
              <a:ext cx="612000" cy="612000"/>
            </a:xfrm>
            <a:prstGeom prst="ellipse">
              <a:avLst/>
            </a:prstGeom>
            <a:solidFill>
              <a:srgbClr val="C0392B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Rockwell" panose="02060603020205020403" pitchFamily="18" charset="0"/>
                <a:ea typeface="+mn-ea"/>
                <a:cs typeface="+mn-cs"/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1133735" y="2777342"/>
              <a:ext cx="325730" cy="400110"/>
            </a:xfrm>
            <a:prstGeom prst="rect">
              <a:avLst/>
            </a:prstGeom>
          </p:spPr>
          <p:txBody>
            <a:bodyPr wrap="none" anchor="ctr">
              <a:spAutoFit/>
            </a:bodyPr>
            <a:lstStyle/>
            <a:p>
              <a:pPr algn="ctr"/>
              <a:r>
                <a:rPr lang="en-IN" sz="2000" b="1" dirty="0" smtClean="0">
                  <a:solidFill>
                    <a:schemeClr val="bg1"/>
                  </a:solidFill>
                  <a:latin typeface="Rockwell" panose="02060603020205020403" pitchFamily="18" charset="0"/>
                </a:rPr>
                <a:t>5</a:t>
              </a:r>
              <a:endParaRPr lang="en-IN" sz="2000" b="1" dirty="0">
                <a:solidFill>
                  <a:schemeClr val="bg1"/>
                </a:solidFill>
                <a:latin typeface="Rockwell" panose="020606030202050204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66194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 bwMode="auto">
          <a:xfrm>
            <a:off x="73782" y="1129352"/>
            <a:ext cx="12044437" cy="2783649"/>
          </a:xfrm>
          <a:prstGeom prst="rect">
            <a:avLst/>
          </a:prstGeom>
          <a:solidFill>
            <a:sysClr val="window" lastClr="FFFFFF"/>
          </a:solidFill>
          <a:ln w="25400" cap="flat" cmpd="sng" algn="ctr">
            <a:noFill/>
            <a:prstDash val="solid"/>
          </a:ln>
          <a:effectLst>
            <a:innerShdw blurRad="114300">
              <a:prstClr val="black"/>
            </a:innerShdw>
          </a:effectLst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IN" sz="1800" b="0" i="0" u="none" strike="noStrike" kern="0" cap="none" spc="0" normalizeH="0" baseline="0" noProof="0" dirty="0" smtClean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2923530" y="4574242"/>
            <a:ext cx="1655923" cy="1203609"/>
            <a:chOff x="3160899" y="4582258"/>
            <a:chExt cx="1590791" cy="115626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57613" y="4783460"/>
              <a:ext cx="994077" cy="902964"/>
            </a:xfrm>
            <a:prstGeom prst="rect">
              <a:avLst/>
            </a:prstGeom>
          </p:spPr>
        </p:pic>
        <p:pic>
          <p:nvPicPr>
            <p:cNvPr id="5" name="Picture 4" descr="E:\Web2.0 PNG Icons\Users and Attackers\smart guy.pn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3160899" y="4582258"/>
              <a:ext cx="894588" cy="11562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6" name="Rectangle 5"/>
          <p:cNvSpPr/>
          <p:nvPr/>
        </p:nvSpPr>
        <p:spPr>
          <a:xfrm>
            <a:off x="2760199" y="5742065"/>
            <a:ext cx="1956241" cy="35394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7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Instructor Machine</a:t>
            </a:r>
          </a:p>
        </p:txBody>
      </p:sp>
      <p:sp>
        <p:nvSpPr>
          <p:cNvPr id="7" name="Rectangle 6"/>
          <p:cNvSpPr/>
          <p:nvPr/>
        </p:nvSpPr>
        <p:spPr>
          <a:xfrm>
            <a:off x="7851763" y="5742065"/>
            <a:ext cx="1817677" cy="353943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7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Student Machines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8001000" y="4645557"/>
            <a:ext cx="1522922" cy="1131510"/>
            <a:chOff x="7686680" y="4582926"/>
            <a:chExt cx="1555346" cy="1155600"/>
          </a:xfrm>
        </p:grpSpPr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47949" y="4783460"/>
              <a:ext cx="994077" cy="902964"/>
            </a:xfrm>
            <a:prstGeom prst="rect">
              <a:avLst/>
            </a:prstGeom>
          </p:spPr>
        </p:pic>
        <p:pic>
          <p:nvPicPr>
            <p:cNvPr id="10" name="Picture 9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86680" y="4582926"/>
              <a:ext cx="820188" cy="1155600"/>
            </a:xfrm>
            <a:prstGeom prst="rect">
              <a:avLst/>
            </a:prstGeom>
          </p:spPr>
        </p:pic>
      </p:grpSp>
      <p:sp>
        <p:nvSpPr>
          <p:cNvPr id="11" name="Rectangle 10"/>
          <p:cNvSpPr/>
          <p:nvPr/>
        </p:nvSpPr>
        <p:spPr>
          <a:xfrm>
            <a:off x="710570" y="6151633"/>
            <a:ext cx="10799436" cy="353943"/>
          </a:xfrm>
          <a:prstGeom prst="rect">
            <a:avLst/>
          </a:prstGeom>
        </p:spPr>
        <p:txBody>
          <a:bodyPr anchor="ctr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IN" sz="1700" b="1" i="0" u="none" strike="noStrike" kern="0" cap="none" spc="0" normalizeH="0" baseline="0" noProof="0" dirty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rPr>
              <a:t>Instructor and Student Machine Operating System: Any Operating System Capable of Running VMware (Fully Patched) </a:t>
            </a:r>
          </a:p>
        </p:txBody>
      </p:sp>
      <p:grpSp>
        <p:nvGrpSpPr>
          <p:cNvPr id="64" name="Group 63"/>
          <p:cNvGrpSpPr/>
          <p:nvPr/>
        </p:nvGrpSpPr>
        <p:grpSpPr>
          <a:xfrm>
            <a:off x="5075153" y="1447800"/>
            <a:ext cx="1794610" cy="2107526"/>
            <a:chOff x="4267200" y="1243228"/>
            <a:chExt cx="1968808" cy="2312098"/>
          </a:xfrm>
        </p:grpSpPr>
        <p:pic>
          <p:nvPicPr>
            <p:cNvPr id="15" name="Picture 1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69017" y="1243228"/>
              <a:ext cx="1371600" cy="1405383"/>
            </a:xfrm>
            <a:prstGeom prst="rect">
              <a:avLst/>
            </a:prstGeom>
          </p:spPr>
        </p:pic>
        <p:sp>
          <p:nvSpPr>
            <p:cNvPr id="16" name="Rectangle 15"/>
            <p:cNvSpPr/>
            <p:nvPr/>
          </p:nvSpPr>
          <p:spPr bwMode="auto">
            <a:xfrm>
              <a:off x="4824435" y="1470178"/>
              <a:ext cx="861827" cy="6591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14" name="Picture 6" descr="Image result for windows server 2019 logo"/>
            <p:cNvPicPr>
              <a:picLocks noChangeAspect="1" noChangeArrowheads="1"/>
            </p:cNvPicPr>
            <p:nvPr/>
          </p:nvPicPr>
          <p:blipFill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9509" b="32492"/>
            <a:stretch/>
          </p:blipFill>
          <p:spPr bwMode="auto">
            <a:xfrm>
              <a:off x="4798775" y="1627082"/>
              <a:ext cx="912085" cy="346592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7" name="Rectangle 16"/>
            <p:cNvSpPr/>
            <p:nvPr/>
          </p:nvSpPr>
          <p:spPr>
            <a:xfrm>
              <a:off x="4267200" y="2587332"/>
              <a:ext cx="1968808" cy="52322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lvl="0" algn="ctr">
                <a:defRPr/>
              </a:pPr>
              <a:r>
                <a:rPr kumimoji="0" lang="en-IN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  <a:t>Windows </a:t>
              </a:r>
              <a:r>
                <a:rPr lang="en-IN" sz="15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Server 2019 </a:t>
              </a:r>
              <a:br>
                <a:rPr lang="en-IN" sz="15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en-IN" sz="13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(AD Domain Controller)</a:t>
              </a:r>
              <a:endParaRPr kumimoji="0" lang="en-IN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endParaRPr>
            </a:p>
          </p:txBody>
        </p:sp>
        <p:cxnSp>
          <p:nvCxnSpPr>
            <p:cNvPr id="18" name="Straight Arrow Connector 17"/>
            <p:cNvCxnSpPr/>
            <p:nvPr/>
          </p:nvCxnSpPr>
          <p:spPr>
            <a:xfrm flipH="1">
              <a:off x="5254817" y="3152776"/>
              <a:ext cx="0" cy="40255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  <a:headEnd type="arrow" w="med" len="med"/>
              <a:tailEnd type="none" w="med" len="med"/>
            </a:ln>
            <a:effectLst/>
          </p:spPr>
        </p:cxnSp>
      </p:grpSp>
      <p:grpSp>
        <p:nvGrpSpPr>
          <p:cNvPr id="68" name="Group 67"/>
          <p:cNvGrpSpPr/>
          <p:nvPr/>
        </p:nvGrpSpPr>
        <p:grpSpPr>
          <a:xfrm>
            <a:off x="10536973" y="1447800"/>
            <a:ext cx="1385483" cy="2107526"/>
            <a:chOff x="10052140" y="1243228"/>
            <a:chExt cx="1519968" cy="2312098"/>
          </a:xfrm>
        </p:grpSpPr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26323" y="1243228"/>
              <a:ext cx="1371600" cy="1405383"/>
            </a:xfrm>
            <a:prstGeom prst="rect">
              <a:avLst/>
            </a:prstGeom>
          </p:spPr>
        </p:pic>
        <p:sp>
          <p:nvSpPr>
            <p:cNvPr id="36" name="Rectangle 35"/>
            <p:cNvSpPr/>
            <p:nvPr/>
          </p:nvSpPr>
          <p:spPr bwMode="auto">
            <a:xfrm>
              <a:off x="10381741" y="1470178"/>
              <a:ext cx="861827" cy="6591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0471628" y="1517734"/>
              <a:ext cx="709567" cy="565289"/>
            </a:xfrm>
            <a:prstGeom prst="rect">
              <a:avLst/>
            </a:prstGeom>
          </p:spPr>
        </p:pic>
        <p:sp>
          <p:nvSpPr>
            <p:cNvPr id="37" name="Rectangle 36"/>
            <p:cNvSpPr/>
            <p:nvPr/>
          </p:nvSpPr>
          <p:spPr>
            <a:xfrm>
              <a:off x="10052140" y="2587332"/>
              <a:ext cx="1519968" cy="52322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lvl="0" algn="ctr">
                <a:defRPr/>
              </a:pPr>
              <a:r>
                <a:rPr kumimoji="0" lang="en-IN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  <a:t>Ubuntu </a:t>
              </a:r>
              <a:r>
                <a:rPr lang="en-IN" sz="15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Linux </a:t>
              </a:r>
              <a:br>
                <a:rPr lang="en-IN" sz="15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en-IN" sz="13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(Attacker Machine)</a:t>
              </a:r>
              <a:endParaRPr kumimoji="0" lang="en-IN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endParaRPr>
            </a:p>
          </p:txBody>
        </p:sp>
        <p:cxnSp>
          <p:nvCxnSpPr>
            <p:cNvPr id="38" name="Straight Arrow Connector 37"/>
            <p:cNvCxnSpPr/>
            <p:nvPr/>
          </p:nvCxnSpPr>
          <p:spPr>
            <a:xfrm flipH="1">
              <a:off x="10812123" y="3152776"/>
              <a:ext cx="0" cy="40255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  <a:headEnd type="arrow" w="med" len="med"/>
              <a:tailEnd type="none" w="med" len="med"/>
            </a:ln>
            <a:effectLst/>
          </p:spPr>
        </p:cxnSp>
      </p:grpSp>
      <p:grpSp>
        <p:nvGrpSpPr>
          <p:cNvPr id="65" name="Group 64"/>
          <p:cNvGrpSpPr/>
          <p:nvPr/>
        </p:nvGrpSpPr>
        <p:grpSpPr>
          <a:xfrm>
            <a:off x="1743165" y="1447800"/>
            <a:ext cx="1458541" cy="2107526"/>
            <a:chOff x="592779" y="1243228"/>
            <a:chExt cx="1600118" cy="2312098"/>
          </a:xfrm>
        </p:grpSpPr>
        <p:pic>
          <p:nvPicPr>
            <p:cNvPr id="42" name="Picture 4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0088" y="1243228"/>
              <a:ext cx="1371600" cy="1405383"/>
            </a:xfrm>
            <a:prstGeom prst="rect">
              <a:avLst/>
            </a:prstGeom>
          </p:spPr>
        </p:pic>
        <p:sp>
          <p:nvSpPr>
            <p:cNvPr id="43" name="Rectangle 42"/>
            <p:cNvSpPr/>
            <p:nvPr/>
          </p:nvSpPr>
          <p:spPr bwMode="auto">
            <a:xfrm>
              <a:off x="955506" y="1470178"/>
              <a:ext cx="861827" cy="6591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41" name="Picture 4" descr="Image result for windows 10 logo"/>
            <p:cNvPicPr>
              <a:picLocks noChangeAspect="1" noChangeArrowheads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84242" y="1298732"/>
              <a:ext cx="1003293" cy="10032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" name="Rectangle 43"/>
            <p:cNvSpPr/>
            <p:nvPr/>
          </p:nvSpPr>
          <p:spPr>
            <a:xfrm>
              <a:off x="592779" y="2587332"/>
              <a:ext cx="1600118" cy="52322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>
                <a:defRPr/>
              </a:pPr>
              <a:r>
                <a:rPr kumimoji="0" lang="en-IN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  <a:t>Windows 10 </a:t>
              </a:r>
              <a:br>
                <a:rPr kumimoji="0" lang="en-IN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</a:br>
              <a:r>
                <a:rPr kumimoji="0" lang="en-IN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  <a:t>(</a:t>
              </a:r>
              <a:r>
                <a:rPr lang="en-IN" sz="1300" b="1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Admin Machine </a:t>
              </a:r>
              <a:r>
                <a:rPr lang="en-IN" sz="1300" b="1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- 1</a:t>
              </a:r>
              <a:r>
                <a:rPr kumimoji="0" lang="en-IN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  <a:t>)</a:t>
              </a:r>
            </a:p>
          </p:txBody>
        </p:sp>
        <p:cxnSp>
          <p:nvCxnSpPr>
            <p:cNvPr id="45" name="Straight Arrow Connector 44"/>
            <p:cNvCxnSpPr/>
            <p:nvPr/>
          </p:nvCxnSpPr>
          <p:spPr>
            <a:xfrm flipH="1">
              <a:off x="1385888" y="3152776"/>
              <a:ext cx="0" cy="40255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  <a:headEnd type="arrow" w="med" len="med"/>
              <a:tailEnd type="none" w="med" len="med"/>
            </a:ln>
            <a:effectLst/>
          </p:spPr>
        </p:cxnSp>
      </p:grpSp>
      <p:cxnSp>
        <p:nvCxnSpPr>
          <p:cNvPr id="46" name="Straight Connector 45"/>
          <p:cNvCxnSpPr/>
          <p:nvPr/>
        </p:nvCxnSpPr>
        <p:spPr>
          <a:xfrm>
            <a:off x="880279" y="3555326"/>
            <a:ext cx="10376193" cy="0"/>
          </a:xfrm>
          <a:prstGeom prst="line">
            <a:avLst/>
          </a:prstGeom>
          <a:noFill/>
          <a:ln w="28575" cap="flat" cmpd="sng" algn="ctr">
            <a:solidFill>
              <a:srgbClr val="4F81BD"/>
            </a:solidFill>
            <a:prstDash val="sysDot"/>
            <a:headEnd type="none" w="med" len="med"/>
            <a:tailEnd type="none" w="med" len="med"/>
          </a:ln>
          <a:effectLst/>
        </p:spPr>
      </p:cxnSp>
      <p:cxnSp>
        <p:nvCxnSpPr>
          <p:cNvPr id="47" name="Elbow Connector 46"/>
          <p:cNvCxnSpPr/>
          <p:nvPr/>
        </p:nvCxnSpPr>
        <p:spPr>
          <a:xfrm rot="16200000" flipH="1">
            <a:off x="6520539" y="2366150"/>
            <a:ext cx="58229" cy="4975181"/>
          </a:xfrm>
          <a:prstGeom prst="bentConnector3">
            <a:avLst>
              <a:gd name="adj1" fmla="val -392588"/>
            </a:avLst>
          </a:prstGeom>
          <a:noFill/>
          <a:ln w="28575" cap="flat" cmpd="sng" algn="ctr">
            <a:solidFill>
              <a:srgbClr val="4F81BD"/>
            </a:solidFill>
            <a:prstDash val="sysDot"/>
            <a:headEnd type="none" w="med" len="med"/>
            <a:tailEnd type="none" w="med" len="med"/>
          </a:ln>
          <a:effectLst/>
        </p:spPr>
      </p:cxnSp>
      <p:grpSp>
        <p:nvGrpSpPr>
          <p:cNvPr id="67" name="Group 66"/>
          <p:cNvGrpSpPr/>
          <p:nvPr/>
        </p:nvGrpSpPr>
        <p:grpSpPr>
          <a:xfrm>
            <a:off x="9079279" y="1447800"/>
            <a:ext cx="1250242" cy="2107526"/>
            <a:chOff x="8360392" y="1243228"/>
            <a:chExt cx="1371600" cy="2312098"/>
          </a:xfrm>
        </p:grpSpPr>
        <p:sp>
          <p:nvSpPr>
            <p:cNvPr id="48" name="Rectangle 47"/>
            <p:cNvSpPr/>
            <p:nvPr/>
          </p:nvSpPr>
          <p:spPr>
            <a:xfrm>
              <a:off x="8626469" y="2587332"/>
              <a:ext cx="829073" cy="323165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  <a:t>Android</a:t>
              </a: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>
              <a:off x="9046192" y="3152776"/>
              <a:ext cx="0" cy="40255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  <a:headEnd type="arrow" w="med" len="med"/>
              <a:tailEnd type="none" w="med" len="med"/>
            </a:ln>
            <a:effectLst/>
          </p:spPr>
        </p:cxnSp>
        <p:pic>
          <p:nvPicPr>
            <p:cNvPr id="53" name="Picture 52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360392" y="1243228"/>
              <a:ext cx="1371600" cy="1405383"/>
            </a:xfrm>
            <a:prstGeom prst="rect">
              <a:avLst/>
            </a:prstGeom>
          </p:spPr>
        </p:pic>
        <p:sp>
          <p:nvSpPr>
            <p:cNvPr id="54" name="Rectangle 53"/>
            <p:cNvSpPr/>
            <p:nvPr/>
          </p:nvSpPr>
          <p:spPr bwMode="auto">
            <a:xfrm>
              <a:off x="8615810" y="1470178"/>
              <a:ext cx="861827" cy="6591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52" name="Picture 14" descr="Image result for android os logo"/>
            <p:cNvPicPr>
              <a:picLocks noChangeAspect="1" noChangeArrowheads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718449" y="1479248"/>
              <a:ext cx="684062" cy="61793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66" name="Group 65"/>
          <p:cNvGrpSpPr/>
          <p:nvPr/>
        </p:nvGrpSpPr>
        <p:grpSpPr>
          <a:xfrm>
            <a:off x="7077216" y="1447800"/>
            <a:ext cx="1794610" cy="2107526"/>
            <a:chOff x="6262048" y="1243228"/>
            <a:chExt cx="1968808" cy="2312098"/>
          </a:xfrm>
        </p:grpSpPr>
        <p:pic>
          <p:nvPicPr>
            <p:cNvPr id="22" name="Picture 2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567928" y="1243228"/>
              <a:ext cx="1371600" cy="1405383"/>
            </a:xfrm>
            <a:prstGeom prst="rect">
              <a:avLst/>
            </a:prstGeom>
          </p:spPr>
        </p:pic>
        <p:sp>
          <p:nvSpPr>
            <p:cNvPr id="23" name="Rectangle 22"/>
            <p:cNvSpPr/>
            <p:nvPr/>
          </p:nvSpPr>
          <p:spPr bwMode="auto">
            <a:xfrm>
              <a:off x="6823346" y="1470178"/>
              <a:ext cx="861827" cy="6591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pic>
          <p:nvPicPr>
            <p:cNvPr id="21" name="Picture 8" descr="Image result for windows server 2016 logo"/>
            <p:cNvPicPr>
              <a:picLocks noChangeAspect="1" noChangeArrowheads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75699" y="1580649"/>
              <a:ext cx="984635" cy="43945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4" name="Rectangle 23"/>
            <p:cNvSpPr/>
            <p:nvPr/>
          </p:nvSpPr>
          <p:spPr>
            <a:xfrm>
              <a:off x="6262048" y="2587332"/>
              <a:ext cx="1968808" cy="52322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IN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  <a:t>Windows Server 2016 </a:t>
              </a:r>
              <a:br>
                <a:rPr kumimoji="0" lang="en-IN" sz="15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</a:br>
              <a:r>
                <a:rPr kumimoji="0" lang="en-IN" sz="1300" b="1" i="0" u="none" strike="noStrike" kern="0" cap="none" spc="0" normalizeH="0" baseline="0" noProof="0" dirty="0" smtClean="0">
                  <a:ln>
                    <a:noFill/>
                  </a:ln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uLnTx/>
                  <a:uFillTx/>
                </a:rPr>
                <a:t>(Web Server)</a:t>
              </a:r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 flipH="1">
              <a:off x="7253728" y="3152776"/>
              <a:ext cx="0" cy="40255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  <a:headEnd type="arrow" w="med" len="med"/>
              <a:tailEnd type="none" w="med" len="med"/>
            </a:ln>
            <a:effectLst/>
          </p:spPr>
        </p:cxnSp>
      </p:grpSp>
      <p:cxnSp>
        <p:nvCxnSpPr>
          <p:cNvPr id="56" name="Straight Arrow Connector 55"/>
          <p:cNvCxnSpPr/>
          <p:nvPr/>
        </p:nvCxnSpPr>
        <p:spPr>
          <a:xfrm flipH="1">
            <a:off x="6629400" y="3540091"/>
            <a:ext cx="0" cy="1044113"/>
          </a:xfrm>
          <a:prstGeom prst="straightConnector1">
            <a:avLst/>
          </a:prstGeom>
          <a:noFill/>
          <a:ln w="28575" cap="flat" cmpd="sng" algn="ctr">
            <a:solidFill>
              <a:srgbClr val="4F81BD"/>
            </a:solidFill>
            <a:prstDash val="sysDot"/>
            <a:headEnd type="none" w="med" len="med"/>
            <a:tailEnd type="none" w="med" len="med"/>
          </a:ln>
          <a:effectLst/>
        </p:spPr>
      </p:cxnSp>
      <p:sp>
        <p:nvSpPr>
          <p:cNvPr id="57" name="TextBox 56">
            <a:extLst>
              <a:ext uri="{FF2B5EF4-FFF2-40B4-BE49-F238E27FC236}">
                <a16:creationId xmlns:a16="http://schemas.microsoft.com/office/drawing/2014/main" id="{BEA655B4-891B-4623-A364-D4B2587469B7}"/>
              </a:ext>
            </a:extLst>
          </p:cNvPr>
          <p:cNvSpPr txBox="1"/>
          <p:nvPr/>
        </p:nvSpPr>
        <p:spPr>
          <a:xfrm>
            <a:off x="3453845" y="233079"/>
            <a:ext cx="5284310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lvl="0" algn="ctr" defTabSz="914217">
              <a:defRPr/>
            </a:pPr>
            <a:r>
              <a:rPr lang="en-US" sz="40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Rockwell" panose="02060603020205020403" pitchFamily="18" charset="0"/>
              </a:rPr>
              <a:t>Lab Environment</a:t>
            </a:r>
            <a:endParaRPr kumimoji="0" lang="en-US" sz="4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75000"/>
                  <a:lumOff val="25000"/>
                </a:schemeClr>
              </a:solidFill>
              <a:effectLst/>
              <a:uLnTx/>
              <a:uFillTx/>
              <a:latin typeface="Rockwell" panose="02060603020205020403" pitchFamily="18" charset="0"/>
            </a:endParaRPr>
          </a:p>
        </p:txBody>
      </p:sp>
      <p:grpSp>
        <p:nvGrpSpPr>
          <p:cNvPr id="63" name="Group 62"/>
          <p:cNvGrpSpPr/>
          <p:nvPr/>
        </p:nvGrpSpPr>
        <p:grpSpPr>
          <a:xfrm>
            <a:off x="3409159" y="1447800"/>
            <a:ext cx="1458541" cy="2107526"/>
            <a:chOff x="6537996" y="1243228"/>
            <a:chExt cx="1600118" cy="2312098"/>
          </a:xfrm>
        </p:grpSpPr>
        <p:sp>
          <p:nvSpPr>
            <p:cNvPr id="25" name="Rectangle 24"/>
            <p:cNvSpPr/>
            <p:nvPr/>
          </p:nvSpPr>
          <p:spPr>
            <a:xfrm>
              <a:off x="6537996" y="2587332"/>
              <a:ext cx="1600118" cy="523220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lvl="0" algn="ctr">
                <a:defRPr/>
              </a:pPr>
              <a:r>
                <a:rPr lang="en-IN" sz="1500" b="1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Security Onion</a:t>
              </a:r>
              <a:br>
                <a:rPr lang="en-IN" sz="1500" b="1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en-IN" sz="1300" b="1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(</a:t>
              </a:r>
              <a:r>
                <a:rPr lang="en-IN" sz="13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Admin </a:t>
              </a:r>
              <a:r>
                <a:rPr lang="en-IN" sz="1300" b="1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Machine - </a:t>
              </a:r>
              <a:r>
                <a:rPr lang="en-IN" sz="13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2)</a:t>
              </a:r>
              <a:endParaRPr kumimoji="0" lang="en-IN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endParaRPr>
            </a:p>
          </p:txBody>
        </p:sp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51310" y="1243228"/>
              <a:ext cx="1371600" cy="1405383"/>
            </a:xfrm>
            <a:prstGeom prst="rect">
              <a:avLst/>
            </a:prstGeom>
          </p:spPr>
        </p:pic>
        <p:sp>
          <p:nvSpPr>
            <p:cNvPr id="30" name="Rectangle 29"/>
            <p:cNvSpPr/>
            <p:nvPr/>
          </p:nvSpPr>
          <p:spPr bwMode="auto">
            <a:xfrm>
              <a:off x="6906728" y="1470178"/>
              <a:ext cx="861827" cy="659165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cxnSp>
          <p:nvCxnSpPr>
            <p:cNvPr id="31" name="Straight Arrow Connector 30"/>
            <p:cNvCxnSpPr/>
            <p:nvPr/>
          </p:nvCxnSpPr>
          <p:spPr>
            <a:xfrm flipH="1">
              <a:off x="7337110" y="3152776"/>
              <a:ext cx="0" cy="402550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  <a:headEnd type="arrow" w="med" len="med"/>
              <a:tailEnd type="none" w="med" len="med"/>
            </a:ln>
            <a:effectLst/>
          </p:spPr>
        </p:cxnSp>
        <p:pic>
          <p:nvPicPr>
            <p:cNvPr id="62" name="Picture 61"/>
            <p:cNvPicPr>
              <a:picLocks noChangeAspect="1"/>
            </p:cNvPicPr>
            <p:nvPr/>
          </p:nvPicPr>
          <p:blipFill rotWithShape="1"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000" b="21555"/>
            <a:stretch/>
          </p:blipFill>
          <p:spPr>
            <a:xfrm>
              <a:off x="6882663" y="1513528"/>
              <a:ext cx="908895" cy="549376"/>
            </a:xfrm>
            <a:prstGeom prst="rect">
              <a:avLst/>
            </a:prstGeom>
          </p:spPr>
        </p:pic>
      </p:grpSp>
      <p:grpSp>
        <p:nvGrpSpPr>
          <p:cNvPr id="76" name="Group 75"/>
          <p:cNvGrpSpPr/>
          <p:nvPr/>
        </p:nvGrpSpPr>
        <p:grpSpPr>
          <a:xfrm>
            <a:off x="244526" y="1447800"/>
            <a:ext cx="1250242" cy="2107526"/>
            <a:chOff x="326414" y="1600200"/>
            <a:chExt cx="1250242" cy="2107526"/>
          </a:xfrm>
        </p:grpSpPr>
        <p:pic>
          <p:nvPicPr>
            <p:cNvPr id="70" name="Picture 69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6414" y="1600200"/>
              <a:ext cx="1250242" cy="1281036"/>
            </a:xfrm>
            <a:prstGeom prst="rect">
              <a:avLst/>
            </a:prstGeom>
          </p:spPr>
        </p:pic>
        <p:sp>
          <p:nvSpPr>
            <p:cNvPr id="71" name="Rectangle 70"/>
            <p:cNvSpPr/>
            <p:nvPr/>
          </p:nvSpPr>
          <p:spPr bwMode="auto">
            <a:xfrm>
              <a:off x="559233" y="1807070"/>
              <a:ext cx="785573" cy="600843"/>
            </a:xfrm>
            <a:prstGeom prst="rect">
              <a:avLst/>
            </a:prstGeom>
            <a:solidFill>
              <a:sysClr val="window" lastClr="FFFFFF"/>
            </a:solidFill>
            <a:ln w="25400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IN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n-ea"/>
                <a:cs typeface="+mn-cs"/>
              </a:endParaRPr>
            </a:p>
          </p:txBody>
        </p:sp>
        <p:sp>
          <p:nvSpPr>
            <p:cNvPr id="73" name="Rectangle 72"/>
            <p:cNvSpPr/>
            <p:nvPr/>
          </p:nvSpPr>
          <p:spPr>
            <a:xfrm>
              <a:off x="530510" y="2825379"/>
              <a:ext cx="854721" cy="553998"/>
            </a:xfrm>
            <a:prstGeom prst="rect">
              <a:avLst/>
            </a:prstGeom>
          </p:spPr>
          <p:txBody>
            <a:bodyPr wrap="none" anchor="t">
              <a:spAutoFit/>
            </a:bodyPr>
            <a:lstStyle/>
            <a:p>
              <a:pPr algn="ctr">
                <a:defRPr/>
              </a:pPr>
              <a:r>
                <a:rPr lang="en-IN" sz="1500" b="1" kern="0" dirty="0" err="1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pfSense</a:t>
              </a:r>
              <a:r>
                <a:rPr lang="en-IN" sz="1500" b="1" kern="0" dirty="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 </a:t>
              </a:r>
              <a:r>
                <a:rPr lang="en-IN" sz="15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/>
              </a:r>
              <a:br>
                <a:rPr lang="en-IN" sz="15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r>
                <a:rPr lang="en-IN" sz="1500" b="1" kern="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Firewall</a:t>
              </a:r>
              <a:endParaRPr kumimoji="0" lang="en-IN" sz="13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/>
                <a:uLnTx/>
                <a:uFillTx/>
              </a:endParaRPr>
            </a:p>
          </p:txBody>
        </p:sp>
        <p:cxnSp>
          <p:nvCxnSpPr>
            <p:cNvPr id="74" name="Straight Arrow Connector 73"/>
            <p:cNvCxnSpPr/>
            <p:nvPr/>
          </p:nvCxnSpPr>
          <p:spPr>
            <a:xfrm flipH="1">
              <a:off x="951535" y="3340793"/>
              <a:ext cx="0" cy="366933"/>
            </a:xfrm>
            <a:prstGeom prst="straightConnector1">
              <a:avLst/>
            </a:prstGeom>
            <a:noFill/>
            <a:ln w="28575" cap="flat" cmpd="sng" algn="ctr">
              <a:solidFill>
                <a:srgbClr val="4F81BD"/>
              </a:solidFill>
              <a:prstDash val="sysDot"/>
              <a:headEnd type="arrow" w="med" len="med"/>
              <a:tailEnd type="none" w="med" len="med"/>
            </a:ln>
            <a:effectLst/>
          </p:spPr>
        </p:cxnSp>
        <p:pic>
          <p:nvPicPr>
            <p:cNvPr id="75" name="Picture 74"/>
            <p:cNvPicPr>
              <a:picLocks noChangeAspect="1"/>
            </p:cNvPicPr>
            <p:nvPr/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873" y="1983183"/>
              <a:ext cx="845435" cy="24865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77718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41"/>
          <p:cNvSpPr>
            <a:spLocks noChangeArrowheads="1"/>
          </p:cNvSpPr>
          <p:nvPr/>
        </p:nvSpPr>
        <p:spPr bwMode="gray">
          <a:xfrm>
            <a:off x="2247900" y="2781300"/>
            <a:ext cx="7696200" cy="1295400"/>
          </a:xfrm>
          <a:prstGeom prst="roundRect">
            <a:avLst>
              <a:gd name="adj" fmla="val 10347"/>
            </a:avLst>
          </a:prstGeom>
          <a:solidFill>
            <a:schemeClr val="tx1"/>
          </a:solidFill>
          <a:ln w="50800">
            <a:solidFill>
              <a:srgbClr val="FFC000"/>
            </a:solidFill>
            <a:round/>
            <a:headEnd/>
            <a:tailEnd/>
          </a:ln>
          <a:effectLst>
            <a:outerShdw dist="99190" dir="3011666" algn="ctr" rotWithShape="0">
              <a:srgbClr val="808080">
                <a:alpha val="50000"/>
              </a:srgbClr>
            </a:outerShdw>
          </a:effectLst>
        </p:spPr>
        <p:txBody>
          <a:bodyPr wrap="none" anchor="ctr"/>
          <a:lstStyle>
            <a:defPPr>
              <a:defRPr lang="ko-KR"/>
            </a:defPPr>
            <a:lvl1pPr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1pPr>
            <a:lvl2pPr marL="4572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2pPr>
            <a:lvl3pPr marL="9144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3pPr>
            <a:lvl4pPr marL="13716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4pPr>
            <a:lvl5pPr marL="1828800" algn="l" rtl="0" fontAlgn="base" latinLnBrk="1">
              <a:spcBef>
                <a:spcPct val="0"/>
              </a:spcBef>
              <a:spcAft>
                <a:spcPct val="0"/>
              </a:spcAft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5pPr>
            <a:lvl6pPr marL="2286000" algn="l" defTabSz="914400" rtl="0" eaLnBrk="1" latinLnBrk="0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6pPr>
            <a:lvl7pPr marL="2743200" algn="l" defTabSz="914400" rtl="0" eaLnBrk="1" latinLnBrk="0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7pPr>
            <a:lvl8pPr marL="3200400" algn="l" defTabSz="914400" rtl="0" eaLnBrk="1" latinLnBrk="0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8pPr>
            <a:lvl9pPr marL="3657600" algn="l" defTabSz="914400" rtl="0" eaLnBrk="1" latinLnBrk="0" hangingPunct="1">
              <a:defRPr kumimoji="1" kern="1200">
                <a:solidFill>
                  <a:schemeClr val="tx1"/>
                </a:solidFill>
                <a:latin typeface="굴림" charset="-127"/>
                <a:ea typeface="굴림" charset="-127"/>
                <a:cs typeface="+mn-cs"/>
              </a:defRPr>
            </a:lvl9pPr>
          </a:lstStyle>
          <a:p>
            <a:pPr algn="ctr"/>
            <a:r>
              <a:rPr lang="en-IN" sz="3600" b="1" dirty="0">
                <a:solidFill>
                  <a:srgbClr val="FFC000"/>
                </a:solidFill>
                <a:latin typeface="Rockwell" pitchFamily="18" charset="0"/>
              </a:rPr>
              <a:t>Welcome to </a:t>
            </a:r>
            <a:r>
              <a:rPr lang="en-IN" sz="3600" b="1" dirty="0" smtClean="0">
                <a:solidFill>
                  <a:srgbClr val="FFC000"/>
                </a:solidFill>
                <a:latin typeface="Rockwell" pitchFamily="18" charset="0"/>
              </a:rPr>
              <a:t>NDE </a:t>
            </a:r>
            <a:r>
              <a:rPr lang="en-IN" sz="3600" b="1" dirty="0">
                <a:solidFill>
                  <a:srgbClr val="FFC000"/>
                </a:solidFill>
                <a:latin typeface="Rockwell" pitchFamily="18" charset="0"/>
              </a:rPr>
              <a:t>Class!</a:t>
            </a:r>
            <a:endParaRPr lang="en-US" sz="3600" b="1" dirty="0">
              <a:solidFill>
                <a:srgbClr val="FFC000"/>
              </a:solidFill>
              <a:latin typeface="Rockwell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978006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" val="7ecca02c1b4551fa88ea8daf1954be355e733"/>
</p:tagLst>
</file>

<file path=ppt/theme/theme1.xml><?xml version="1.0" encoding="utf-8"?>
<a:theme xmlns:a="http://schemas.openxmlformats.org/drawingml/2006/main" name="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Default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D82C1FF49F5C34AA96DF504F33192E2" ma:contentTypeVersion="12" ma:contentTypeDescription="Create a new document." ma:contentTypeScope="" ma:versionID="00ff4e6a11eac36cedb14d3683ed4ea3">
  <xsd:schema xmlns:xsd="http://www.w3.org/2001/XMLSchema" xmlns:xs="http://www.w3.org/2001/XMLSchema" xmlns:p="http://schemas.microsoft.com/office/2006/metadata/properties" xmlns:ns2="f7e07ca7-6d23-4fcc-95ba-0b0025113b4d" xmlns:ns3="2c227bb7-df56-4067-b93f-1d4f0cc6f6d2" targetNamespace="http://schemas.microsoft.com/office/2006/metadata/properties" ma:root="true" ma:fieldsID="ca938c0a8adac96d538cde011f353e3b" ns2:_="" ns3:_="">
    <xsd:import namespace="f7e07ca7-6d23-4fcc-95ba-0b0025113b4d"/>
    <xsd:import namespace="2c227bb7-df56-4067-b93f-1d4f0cc6f6d2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NoofFile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7e07ca7-6d23-4fcc-95ba-0b0025113b4d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c227bb7-df56-4067-b93f-1d4f0cc6f6d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NoofFiles" ma:index="14" nillable="true" ma:displayName="No of Files" ma:format="Dropdown" ma:internalName="NoofFiles" ma:percentage="FALSE">
      <xsd:simpleType>
        <xsd:restriction base="dms:Number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6" nillable="true" ma:displayName="Tags" ma:internalName="MediaServiceAutoTags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8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9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NoofFiles xmlns="2c227bb7-df56-4067-b93f-1d4f0cc6f6d2" xsi:nil="true"/>
  </documentManagement>
</p:properties>
</file>

<file path=customXml/itemProps1.xml><?xml version="1.0" encoding="utf-8"?>
<ds:datastoreItem xmlns:ds="http://schemas.openxmlformats.org/officeDocument/2006/customXml" ds:itemID="{71B12F88-A30B-4C72-AF9D-DB9B31C11A9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f7e07ca7-6d23-4fcc-95ba-0b0025113b4d"/>
    <ds:schemaRef ds:uri="2c227bb7-df56-4067-b93f-1d4f0cc6f6d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8683571-A9F2-4207-839F-93621034B9D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B984E39-DE37-4341-A771-6C261C9F6A67}">
  <ds:schemaRefs>
    <ds:schemaRef ds:uri="http://www.w3.org/XML/1998/namespace"/>
    <ds:schemaRef ds:uri="http://schemas.microsoft.com/office/2006/documentManagement/types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2c227bb7-df56-4067-b93f-1d4f0cc6f6d2"/>
    <ds:schemaRef ds:uri="http://schemas.microsoft.com/office/infopath/2007/PartnerControls"/>
    <ds:schemaRef ds:uri="f7e07ca7-6d23-4fcc-95ba-0b0025113b4d"/>
    <ds:schemaRef ds:uri="http://purl.org/dc/dcmitype/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77726</TotalTime>
  <Words>358</Words>
  <Application>Microsoft Office PowerPoint</Application>
  <PresentationFormat>Widescreen</PresentationFormat>
  <Paragraphs>81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23" baseType="lpstr">
      <vt:lpstr>Arial</vt:lpstr>
      <vt:lpstr>Calibri</vt:lpstr>
      <vt:lpstr>Calibri Light</vt:lpstr>
      <vt:lpstr>Georgia</vt:lpstr>
      <vt:lpstr>굴림</vt:lpstr>
      <vt:lpstr>Impact</vt:lpstr>
      <vt:lpstr>Lato Light</vt:lpstr>
      <vt:lpstr>Open Sans</vt:lpstr>
      <vt:lpstr>Open Sans Light</vt:lpstr>
      <vt:lpstr>Open Sans Semibold</vt:lpstr>
      <vt:lpstr>Rockwell</vt:lpstr>
      <vt:lpstr>Times New Roman</vt:lpstr>
      <vt:lpstr>Wingdings</vt:lpstr>
      <vt:lpstr>Default Theme</vt:lpstr>
      <vt:lpstr>2_Default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010101</dc:creator>
  <cp:lastModifiedBy>Prashant Bawankar</cp:lastModifiedBy>
  <cp:revision>4383</cp:revision>
  <cp:lastPrinted>2021-07-22T13:44:09Z</cp:lastPrinted>
  <dcterms:created xsi:type="dcterms:W3CDTF">2012-06-29T18:31:24Z</dcterms:created>
  <dcterms:modified xsi:type="dcterms:W3CDTF">2021-07-22T13:45:09Z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0x0101003D82C1FF49F5C34AA96DF504F33192E2</vt:lpwstr>
  </property>
</Properties>
</file>