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977" r:id="rId4"/>
    <p:sldMasterId id="2147483825" r:id="rId5"/>
    <p:sldMasterId id="2147484979" r:id="rId6"/>
  </p:sldMasterIdLst>
  <p:notesMasterIdLst>
    <p:notesMasterId r:id="rId36"/>
  </p:notesMasterIdLst>
  <p:handoutMasterIdLst>
    <p:handoutMasterId r:id="rId37"/>
  </p:handoutMasterIdLst>
  <p:sldIdLst>
    <p:sldId id="3646" r:id="rId7"/>
    <p:sldId id="656" r:id="rId8"/>
    <p:sldId id="3645" r:id="rId9"/>
    <p:sldId id="1376" r:id="rId10"/>
    <p:sldId id="2958" r:id="rId11"/>
    <p:sldId id="3641" r:id="rId12"/>
    <p:sldId id="909" r:id="rId13"/>
    <p:sldId id="3636" r:id="rId14"/>
    <p:sldId id="648" r:id="rId15"/>
    <p:sldId id="865" r:id="rId16"/>
    <p:sldId id="1061" r:id="rId17"/>
    <p:sldId id="3638" r:id="rId18"/>
    <p:sldId id="670" r:id="rId19"/>
    <p:sldId id="3635" r:id="rId20"/>
    <p:sldId id="3639" r:id="rId21"/>
    <p:sldId id="3637" r:id="rId22"/>
    <p:sldId id="3633" r:id="rId23"/>
    <p:sldId id="1644" r:id="rId24"/>
    <p:sldId id="1643" r:id="rId25"/>
    <p:sldId id="1642" r:id="rId26"/>
    <p:sldId id="1641" r:id="rId27"/>
    <p:sldId id="1380" r:id="rId28"/>
    <p:sldId id="1379" r:id="rId29"/>
    <p:sldId id="1181" r:id="rId30"/>
    <p:sldId id="1378" r:id="rId31"/>
    <p:sldId id="1169" r:id="rId32"/>
    <p:sldId id="1377" r:id="rId33"/>
    <p:sldId id="1111" r:id="rId34"/>
    <p:sldId id="1105" r:id="rId35"/>
  </p:sldIdLst>
  <p:sldSz cx="12192000" cy="6858000"/>
  <p:notesSz cx="6858000" cy="12192000"/>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1872" userDrawn="1">
          <p15:clr>
            <a:srgbClr val="A4A3A4"/>
          </p15:clr>
        </p15:guide>
      </p15:sldGuideLst>
    </p:ext>
    <p:ext uri="{2D200454-40CA-4A62-9FC3-DE9A4176ACB9}">
      <p15:notesGuideLst xmlns:p15="http://schemas.microsoft.com/office/powerpoint/2012/main">
        <p15:guide id="1" orient="horz" pos="384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F7FC"/>
    <a:srgbClr val="990000"/>
    <a:srgbClr val="1F5A85"/>
    <a:srgbClr val="132D6E"/>
    <a:srgbClr val="E6E6E6"/>
    <a:srgbClr val="F1F2F3"/>
    <a:srgbClr val="E4E6E7"/>
    <a:srgbClr val="D3D7DD"/>
    <a:srgbClr val="A6B0BA"/>
    <a:srgbClr val="A7E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544" autoAdjust="0"/>
    <p:restoredTop sz="94364" autoAdjust="0"/>
  </p:normalViewPr>
  <p:slideViewPr>
    <p:cSldViewPr>
      <p:cViewPr varScale="1">
        <p:scale>
          <a:sx n="85" d="100"/>
          <a:sy n="85" d="100"/>
        </p:scale>
        <p:origin x="518" y="53"/>
      </p:cViewPr>
      <p:guideLst>
        <p:guide pos="3840"/>
        <p:guide orient="horz" pos="1872"/>
      </p:guideLst>
    </p:cSldViewPr>
  </p:slideViewPr>
  <p:outlineViewPr>
    <p:cViewPr>
      <p:scale>
        <a:sx n="33" d="100"/>
        <a:sy n="33" d="100"/>
      </p:scale>
      <p:origin x="0" y="-7578"/>
    </p:cViewPr>
  </p:outlineViewPr>
  <p:notesTextViewPr>
    <p:cViewPr>
      <p:scale>
        <a:sx n="75" d="100"/>
        <a:sy n="75" d="100"/>
      </p:scale>
      <p:origin x="0" y="0"/>
    </p:cViewPr>
  </p:notesTextViewPr>
  <p:sorterViewPr>
    <p:cViewPr>
      <p:scale>
        <a:sx n="100" d="100"/>
        <a:sy n="100" d="100"/>
      </p:scale>
      <p:origin x="0" y="-11796"/>
    </p:cViewPr>
  </p:sorterViewPr>
  <p:notesViewPr>
    <p:cSldViewPr>
      <p:cViewPr varScale="1">
        <p:scale>
          <a:sx n="53" d="100"/>
          <a:sy n="53" d="100"/>
        </p:scale>
        <p:origin x="-2856" y="-90"/>
      </p:cViewPr>
      <p:guideLst>
        <p:guide orient="horz" pos="384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microsoft.com/office/2016/11/relationships/changesInfo" Target="changesInfos/changesInfo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óth András" userId="c418ebb3-6251-4226-99e6-2737b5ff3e94" providerId="ADAL" clId="{1FAEA4D3-A472-4B46-85C6-BEA336560456}"/>
    <pc:docChg chg="undo custSel modSld">
      <pc:chgData name="Tóth András" userId="c418ebb3-6251-4226-99e6-2737b5ff3e94" providerId="ADAL" clId="{1FAEA4D3-A472-4B46-85C6-BEA336560456}" dt="2022-09-12T15:12:26.901" v="10"/>
      <pc:docMkLst>
        <pc:docMk/>
      </pc:docMkLst>
      <pc:sldChg chg="modSp mod">
        <pc:chgData name="Tóth András" userId="c418ebb3-6251-4226-99e6-2737b5ff3e94" providerId="ADAL" clId="{1FAEA4D3-A472-4B46-85C6-BEA336560456}" dt="2022-09-12T15:12:26.901" v="10"/>
        <pc:sldMkLst>
          <pc:docMk/>
          <pc:sldMk cId="590780167" sldId="909"/>
        </pc:sldMkLst>
        <pc:spChg chg="mod">
          <ac:chgData name="Tóth András" userId="c418ebb3-6251-4226-99e6-2737b5ff3e94" providerId="ADAL" clId="{1FAEA4D3-A472-4B46-85C6-BEA336560456}" dt="2022-09-12T15:12:26.901" v="10"/>
          <ac:spMkLst>
            <pc:docMk/>
            <pc:sldMk cId="590780167" sldId="909"/>
            <ac:spMk id="182" creationId="{08DBF63A-AF32-45B0-AF15-7CE69C6906A3}"/>
          </ac:spMkLst>
        </pc:spChg>
        <pc:cxnChg chg="mod">
          <ac:chgData name="Tóth András" userId="c418ebb3-6251-4226-99e6-2737b5ff3e94" providerId="ADAL" clId="{1FAEA4D3-A472-4B46-85C6-BEA336560456}" dt="2022-09-12T15:12:25.710" v="7" actId="14100"/>
          <ac:cxnSpMkLst>
            <pc:docMk/>
            <pc:sldMk cId="590780167" sldId="909"/>
            <ac:cxnSpMk id="180" creationId="{3BC8001A-C141-4B85-A815-E8CCFC385E64}"/>
          </ac:cxnSpMkLst>
        </pc:cxnChg>
      </pc:sldChg>
    </pc:docChg>
  </pc:docChgLst>
  <pc:docChgLst>
    <pc:chgData name="Kriti Jain" userId="3df26b54-5db6-4303-8413-8628b88e3072" providerId="ADAL" clId="{F67FD346-9D03-44FE-B190-F96BCEF226D9}"/>
    <pc:docChg chg="undo custSel modSld delMainMaster">
      <pc:chgData name="Kriti Jain" userId="3df26b54-5db6-4303-8413-8628b88e3072" providerId="ADAL" clId="{F67FD346-9D03-44FE-B190-F96BCEF226D9}" dt="2020-06-24T12:43:19.886" v="26" actId="2696"/>
      <pc:docMkLst>
        <pc:docMk/>
      </pc:docMkLst>
      <pc:sldChg chg="modSp mod">
        <pc:chgData name="Kriti Jain" userId="3df26b54-5db6-4303-8413-8628b88e3072" providerId="ADAL" clId="{F67FD346-9D03-44FE-B190-F96BCEF226D9}" dt="2020-06-08T09:49:56.434" v="6" actId="14100"/>
        <pc:sldMkLst>
          <pc:docMk/>
          <pc:sldMk cId="2038047059" sldId="1308"/>
        </pc:sldMkLst>
        <pc:spChg chg="mod">
          <ac:chgData name="Kriti Jain" userId="3df26b54-5db6-4303-8413-8628b88e3072" providerId="ADAL" clId="{F67FD346-9D03-44FE-B190-F96BCEF226D9}" dt="2020-06-08T09:49:56.434" v="6" actId="14100"/>
          <ac:spMkLst>
            <pc:docMk/>
            <pc:sldMk cId="2038047059" sldId="1308"/>
            <ac:spMk id="3" creationId="{00000000-0000-0000-0000-000000000000}"/>
          </ac:spMkLst>
        </pc:spChg>
      </pc:sldChg>
      <pc:sldMasterChg chg="del delSldLayout">
        <pc:chgData name="Kriti Jain" userId="3df26b54-5db6-4303-8413-8628b88e3072" providerId="ADAL" clId="{F67FD346-9D03-44FE-B190-F96BCEF226D9}" dt="2020-06-24T12:43:19.886" v="26" actId="2696"/>
        <pc:sldMasterMkLst>
          <pc:docMk/>
          <pc:sldMasterMk cId="480164805" sldId="2147483726"/>
        </pc:sldMasterMkLst>
        <pc:sldLayoutChg chg="del">
          <pc:chgData name="Kriti Jain" userId="3df26b54-5db6-4303-8413-8628b88e3072" providerId="ADAL" clId="{F67FD346-9D03-44FE-B190-F96BCEF226D9}" dt="2020-06-24T12:43:19.855" v="10" actId="2696"/>
          <pc:sldLayoutMkLst>
            <pc:docMk/>
            <pc:sldMasterMk cId="480164805" sldId="2147483726"/>
            <pc:sldLayoutMk cId="1963110858" sldId="2147483727"/>
          </pc:sldLayoutMkLst>
        </pc:sldLayoutChg>
        <pc:sldLayoutChg chg="del">
          <pc:chgData name="Kriti Jain" userId="3df26b54-5db6-4303-8413-8628b88e3072" providerId="ADAL" clId="{F67FD346-9D03-44FE-B190-F96BCEF226D9}" dt="2020-06-24T12:43:19.855" v="11" actId="2696"/>
          <pc:sldLayoutMkLst>
            <pc:docMk/>
            <pc:sldMasterMk cId="480164805" sldId="2147483726"/>
            <pc:sldLayoutMk cId="1999886978" sldId="2147483729"/>
          </pc:sldLayoutMkLst>
        </pc:sldLayoutChg>
        <pc:sldLayoutChg chg="del">
          <pc:chgData name="Kriti Jain" userId="3df26b54-5db6-4303-8413-8628b88e3072" providerId="ADAL" clId="{F67FD346-9D03-44FE-B190-F96BCEF226D9}" dt="2020-06-24T12:43:19.855" v="12" actId="2696"/>
          <pc:sldLayoutMkLst>
            <pc:docMk/>
            <pc:sldMasterMk cId="480164805" sldId="2147483726"/>
            <pc:sldLayoutMk cId="1536145637" sldId="2147483730"/>
          </pc:sldLayoutMkLst>
        </pc:sldLayoutChg>
        <pc:sldLayoutChg chg="del">
          <pc:chgData name="Kriti Jain" userId="3df26b54-5db6-4303-8413-8628b88e3072" providerId="ADAL" clId="{F67FD346-9D03-44FE-B190-F96BCEF226D9}" dt="2020-06-24T12:43:19.871" v="13" actId="2696"/>
          <pc:sldLayoutMkLst>
            <pc:docMk/>
            <pc:sldMasterMk cId="480164805" sldId="2147483726"/>
            <pc:sldLayoutMk cId="3018699423" sldId="2147483776"/>
          </pc:sldLayoutMkLst>
        </pc:sldLayoutChg>
        <pc:sldLayoutChg chg="del">
          <pc:chgData name="Kriti Jain" userId="3df26b54-5db6-4303-8413-8628b88e3072" providerId="ADAL" clId="{F67FD346-9D03-44FE-B190-F96BCEF226D9}" dt="2020-06-24T12:43:19.871" v="14" actId="2696"/>
          <pc:sldLayoutMkLst>
            <pc:docMk/>
            <pc:sldMasterMk cId="480164805" sldId="2147483726"/>
            <pc:sldLayoutMk cId="1459187237" sldId="2147483777"/>
          </pc:sldLayoutMkLst>
        </pc:sldLayoutChg>
        <pc:sldLayoutChg chg="del">
          <pc:chgData name="Kriti Jain" userId="3df26b54-5db6-4303-8413-8628b88e3072" providerId="ADAL" clId="{F67FD346-9D03-44FE-B190-F96BCEF226D9}" dt="2020-06-24T12:43:19.871" v="15" actId="2696"/>
          <pc:sldLayoutMkLst>
            <pc:docMk/>
            <pc:sldMasterMk cId="480164805" sldId="2147483726"/>
            <pc:sldLayoutMk cId="205399421" sldId="2147483780"/>
          </pc:sldLayoutMkLst>
        </pc:sldLayoutChg>
        <pc:sldLayoutChg chg="del">
          <pc:chgData name="Kriti Jain" userId="3df26b54-5db6-4303-8413-8628b88e3072" providerId="ADAL" clId="{F67FD346-9D03-44FE-B190-F96BCEF226D9}" dt="2020-06-24T12:43:19.871" v="16" actId="2696"/>
          <pc:sldLayoutMkLst>
            <pc:docMk/>
            <pc:sldMasterMk cId="480164805" sldId="2147483726"/>
            <pc:sldLayoutMk cId="827766724" sldId="2147483781"/>
          </pc:sldLayoutMkLst>
        </pc:sldLayoutChg>
        <pc:sldLayoutChg chg="del">
          <pc:chgData name="Kriti Jain" userId="3df26b54-5db6-4303-8413-8628b88e3072" providerId="ADAL" clId="{F67FD346-9D03-44FE-B190-F96BCEF226D9}" dt="2020-06-24T12:43:19.871" v="17" actId="2696"/>
          <pc:sldLayoutMkLst>
            <pc:docMk/>
            <pc:sldMasterMk cId="480164805" sldId="2147483726"/>
            <pc:sldLayoutMk cId="2560026716" sldId="2147483782"/>
          </pc:sldLayoutMkLst>
        </pc:sldLayoutChg>
        <pc:sldLayoutChg chg="del">
          <pc:chgData name="Kriti Jain" userId="3df26b54-5db6-4303-8413-8628b88e3072" providerId="ADAL" clId="{F67FD346-9D03-44FE-B190-F96BCEF226D9}" dt="2020-06-24T12:43:19.871" v="18" actId="2696"/>
          <pc:sldLayoutMkLst>
            <pc:docMk/>
            <pc:sldMasterMk cId="480164805" sldId="2147483726"/>
            <pc:sldLayoutMk cId="3100809030" sldId="2147483783"/>
          </pc:sldLayoutMkLst>
        </pc:sldLayoutChg>
        <pc:sldLayoutChg chg="del">
          <pc:chgData name="Kriti Jain" userId="3df26b54-5db6-4303-8413-8628b88e3072" providerId="ADAL" clId="{F67FD346-9D03-44FE-B190-F96BCEF226D9}" dt="2020-06-24T12:43:19.871" v="19" actId="2696"/>
          <pc:sldLayoutMkLst>
            <pc:docMk/>
            <pc:sldMasterMk cId="480164805" sldId="2147483726"/>
            <pc:sldLayoutMk cId="1847675464" sldId="2147483785"/>
          </pc:sldLayoutMkLst>
        </pc:sldLayoutChg>
        <pc:sldLayoutChg chg="del">
          <pc:chgData name="Kriti Jain" userId="3df26b54-5db6-4303-8413-8628b88e3072" providerId="ADAL" clId="{F67FD346-9D03-44FE-B190-F96BCEF226D9}" dt="2020-06-24T12:43:19.871" v="20" actId="2696"/>
          <pc:sldLayoutMkLst>
            <pc:docMk/>
            <pc:sldMasterMk cId="480164805" sldId="2147483726"/>
            <pc:sldLayoutMk cId="115018864" sldId="2147483786"/>
          </pc:sldLayoutMkLst>
        </pc:sldLayoutChg>
        <pc:sldLayoutChg chg="del">
          <pc:chgData name="Kriti Jain" userId="3df26b54-5db6-4303-8413-8628b88e3072" providerId="ADAL" clId="{F67FD346-9D03-44FE-B190-F96BCEF226D9}" dt="2020-06-24T12:43:19.871" v="21" actId="2696"/>
          <pc:sldLayoutMkLst>
            <pc:docMk/>
            <pc:sldMasterMk cId="480164805" sldId="2147483726"/>
            <pc:sldLayoutMk cId="2916339233" sldId="2147483787"/>
          </pc:sldLayoutMkLst>
        </pc:sldLayoutChg>
        <pc:sldLayoutChg chg="del">
          <pc:chgData name="Kriti Jain" userId="3df26b54-5db6-4303-8413-8628b88e3072" providerId="ADAL" clId="{F67FD346-9D03-44FE-B190-F96BCEF226D9}" dt="2020-06-24T12:43:19.871" v="22" actId="2696"/>
          <pc:sldLayoutMkLst>
            <pc:docMk/>
            <pc:sldMasterMk cId="480164805" sldId="2147483726"/>
            <pc:sldLayoutMk cId="1197785663" sldId="2147483788"/>
          </pc:sldLayoutMkLst>
        </pc:sldLayoutChg>
        <pc:sldLayoutChg chg="del">
          <pc:chgData name="Kriti Jain" userId="3df26b54-5db6-4303-8413-8628b88e3072" providerId="ADAL" clId="{F67FD346-9D03-44FE-B190-F96BCEF226D9}" dt="2020-06-24T12:43:19.886" v="23" actId="2696"/>
          <pc:sldLayoutMkLst>
            <pc:docMk/>
            <pc:sldMasterMk cId="480164805" sldId="2147483726"/>
            <pc:sldLayoutMk cId="1827376906" sldId="2147483789"/>
          </pc:sldLayoutMkLst>
        </pc:sldLayoutChg>
        <pc:sldLayoutChg chg="del">
          <pc:chgData name="Kriti Jain" userId="3df26b54-5db6-4303-8413-8628b88e3072" providerId="ADAL" clId="{F67FD346-9D03-44FE-B190-F96BCEF226D9}" dt="2020-06-24T12:43:19.886" v="24" actId="2696"/>
          <pc:sldLayoutMkLst>
            <pc:docMk/>
            <pc:sldMasterMk cId="480164805" sldId="2147483726"/>
            <pc:sldLayoutMk cId="1467757527" sldId="2147483797"/>
          </pc:sldLayoutMkLst>
        </pc:sldLayoutChg>
        <pc:sldLayoutChg chg="del">
          <pc:chgData name="Kriti Jain" userId="3df26b54-5db6-4303-8413-8628b88e3072" providerId="ADAL" clId="{F67FD346-9D03-44FE-B190-F96BCEF226D9}" dt="2020-06-24T12:43:19.886" v="25" actId="2696"/>
          <pc:sldLayoutMkLst>
            <pc:docMk/>
            <pc:sldMasterMk cId="480164805" sldId="2147483726"/>
            <pc:sldLayoutMk cId="1881378092" sldId="2147483798"/>
          </pc:sldLayoutMkLst>
        </pc:sldLayoutChg>
      </pc:sldMasterChg>
      <pc:sldMasterChg chg="delSldLayout">
        <pc:chgData name="Kriti Jain" userId="3df26b54-5db6-4303-8413-8628b88e3072" providerId="ADAL" clId="{F67FD346-9D03-44FE-B190-F96BCEF226D9}" dt="2020-06-24T12:43:18.568" v="9" actId="2696"/>
        <pc:sldMasterMkLst>
          <pc:docMk/>
          <pc:sldMasterMk cId="3267010683" sldId="2147483790"/>
        </pc:sldMasterMkLst>
        <pc:sldLayoutChg chg="del">
          <pc:chgData name="Kriti Jain" userId="3df26b54-5db6-4303-8413-8628b88e3072" providerId="ADAL" clId="{F67FD346-9D03-44FE-B190-F96BCEF226D9}" dt="2020-06-24T12:43:17.293" v="7" actId="2696"/>
          <pc:sldLayoutMkLst>
            <pc:docMk/>
            <pc:sldMasterMk cId="3267010683" sldId="2147483790"/>
            <pc:sldLayoutMk cId="2628823785" sldId="2147483794"/>
          </pc:sldLayoutMkLst>
        </pc:sldLayoutChg>
        <pc:sldLayoutChg chg="del">
          <pc:chgData name="Kriti Jain" userId="3df26b54-5db6-4303-8413-8628b88e3072" providerId="ADAL" clId="{F67FD346-9D03-44FE-B190-F96BCEF226D9}" dt="2020-06-24T12:43:17.998" v="8" actId="2696"/>
          <pc:sldLayoutMkLst>
            <pc:docMk/>
            <pc:sldMasterMk cId="3267010683" sldId="2147483790"/>
            <pc:sldLayoutMk cId="595063386" sldId="2147483795"/>
          </pc:sldLayoutMkLst>
        </pc:sldLayoutChg>
        <pc:sldLayoutChg chg="del">
          <pc:chgData name="Kriti Jain" userId="3df26b54-5db6-4303-8413-8628b88e3072" providerId="ADAL" clId="{F67FD346-9D03-44FE-B190-F96BCEF226D9}" dt="2020-06-24T12:43:18.568" v="9" actId="2696"/>
          <pc:sldLayoutMkLst>
            <pc:docMk/>
            <pc:sldMasterMk cId="3267010683" sldId="2147483790"/>
            <pc:sldLayoutMk cId="2765320808" sldId="2147483796"/>
          </pc:sldLayoutMkLst>
        </pc:sldLayoutChg>
      </pc:sldMasterChg>
    </pc:docChg>
  </pc:docChgLst>
  <pc:docChgLst>
    <pc:chgData name="Tóth András" userId="c418ebb3-6251-4226-99e6-2737b5ff3e94" providerId="ADAL" clId="{970CD19E-B727-4BCE-9428-56BA3ADCA980}"/>
    <pc:docChg chg="modSld">
      <pc:chgData name="Tóth András" userId="c418ebb3-6251-4226-99e6-2737b5ff3e94" providerId="ADAL" clId="{970CD19E-B727-4BCE-9428-56BA3ADCA980}" dt="2024-08-28T07:17:58.046" v="1" actId="14100"/>
      <pc:docMkLst>
        <pc:docMk/>
      </pc:docMkLst>
      <pc:sldChg chg="setBg">
        <pc:chgData name="Tóth András" userId="c418ebb3-6251-4226-99e6-2737b5ff3e94" providerId="ADAL" clId="{970CD19E-B727-4BCE-9428-56BA3ADCA980}" dt="2024-08-28T07:17:28.870" v="0"/>
        <pc:sldMkLst>
          <pc:docMk/>
          <pc:sldMk cId="1953040003" sldId="865"/>
        </pc:sldMkLst>
      </pc:sldChg>
      <pc:sldChg chg="setBg">
        <pc:chgData name="Tóth András" userId="c418ebb3-6251-4226-99e6-2737b5ff3e94" providerId="ADAL" clId="{970CD19E-B727-4BCE-9428-56BA3ADCA980}" dt="2024-08-28T07:17:28.870" v="0"/>
        <pc:sldMkLst>
          <pc:docMk/>
          <pc:sldMk cId="762442045" sldId="1105"/>
        </pc:sldMkLst>
      </pc:sldChg>
      <pc:sldChg chg="setBg">
        <pc:chgData name="Tóth András" userId="c418ebb3-6251-4226-99e6-2737b5ff3e94" providerId="ADAL" clId="{970CD19E-B727-4BCE-9428-56BA3ADCA980}" dt="2024-08-28T07:17:28.870" v="0"/>
        <pc:sldMkLst>
          <pc:docMk/>
          <pc:sldMk cId="698580668" sldId="1111"/>
        </pc:sldMkLst>
      </pc:sldChg>
      <pc:sldChg chg="setBg">
        <pc:chgData name="Tóth András" userId="c418ebb3-6251-4226-99e6-2737b5ff3e94" providerId="ADAL" clId="{970CD19E-B727-4BCE-9428-56BA3ADCA980}" dt="2024-08-28T07:17:28.870" v="0"/>
        <pc:sldMkLst>
          <pc:docMk/>
          <pc:sldMk cId="4220331335" sldId="1378"/>
        </pc:sldMkLst>
      </pc:sldChg>
      <pc:sldChg chg="setBg">
        <pc:chgData name="Tóth András" userId="c418ebb3-6251-4226-99e6-2737b5ff3e94" providerId="ADAL" clId="{970CD19E-B727-4BCE-9428-56BA3ADCA980}" dt="2024-08-28T07:17:28.870" v="0"/>
        <pc:sldMkLst>
          <pc:docMk/>
          <pc:sldMk cId="547401534" sldId="1644"/>
        </pc:sldMkLst>
      </pc:sldChg>
      <pc:sldChg chg="modSp mod">
        <pc:chgData name="Tóth András" userId="c418ebb3-6251-4226-99e6-2737b5ff3e94" providerId="ADAL" clId="{970CD19E-B727-4BCE-9428-56BA3ADCA980}" dt="2024-08-28T07:17:58.046" v="1" actId="14100"/>
        <pc:sldMkLst>
          <pc:docMk/>
          <pc:sldMk cId="1100613186" sldId="3646"/>
        </pc:sldMkLst>
        <pc:picChg chg="mod">
          <ac:chgData name="Tóth András" userId="c418ebb3-6251-4226-99e6-2737b5ff3e94" providerId="ADAL" clId="{970CD19E-B727-4BCE-9428-56BA3ADCA980}" dt="2024-08-28T07:17:58.046" v="1" actId="14100"/>
          <ac:picMkLst>
            <pc:docMk/>
            <pc:sldMk cId="1100613186" sldId="3646"/>
            <ac:picMk id="7" creationId="{E26DE4CB-88CC-4EA2-9454-998C49367014}"/>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09600"/>
          </a:xfrm>
          <a:prstGeom prst="rect">
            <a:avLst/>
          </a:prstGeom>
        </p:spPr>
        <p:txBody>
          <a:bodyPr vert="horz" lIns="90171" tIns="45087" rIns="90171" bIns="45087"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609600"/>
          </a:xfrm>
          <a:prstGeom prst="rect">
            <a:avLst/>
          </a:prstGeom>
        </p:spPr>
        <p:txBody>
          <a:bodyPr vert="horz" lIns="90171" tIns="45087" rIns="90171" bIns="45087" rtlCol="0"/>
          <a:lstStyle>
            <a:lvl1pPr algn="r">
              <a:defRPr sz="1200"/>
            </a:lvl1pPr>
          </a:lstStyle>
          <a:p>
            <a:fld id="{3A48C40F-ED06-43E5-ABF8-52C3FD086F7C}" type="datetimeFigureOut">
              <a:rPr lang="en-US" smtClean="0"/>
              <a:pPr/>
              <a:t>8/28/2024</a:t>
            </a:fld>
            <a:endParaRPr lang="en-US" dirty="0"/>
          </a:p>
        </p:txBody>
      </p:sp>
      <p:sp>
        <p:nvSpPr>
          <p:cNvPr id="4" name="Footer Placeholder 3"/>
          <p:cNvSpPr>
            <a:spLocks noGrp="1"/>
          </p:cNvSpPr>
          <p:nvPr>
            <p:ph type="ftr" sz="quarter" idx="2"/>
          </p:nvPr>
        </p:nvSpPr>
        <p:spPr>
          <a:xfrm>
            <a:off x="0" y="11580285"/>
            <a:ext cx="2971800" cy="609600"/>
          </a:xfrm>
          <a:prstGeom prst="rect">
            <a:avLst/>
          </a:prstGeom>
        </p:spPr>
        <p:txBody>
          <a:bodyPr vert="horz" lIns="90171" tIns="45087" rIns="90171" bIns="45087"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11580285"/>
            <a:ext cx="2971800" cy="609600"/>
          </a:xfrm>
          <a:prstGeom prst="rect">
            <a:avLst/>
          </a:prstGeom>
        </p:spPr>
        <p:txBody>
          <a:bodyPr vert="horz" lIns="90171" tIns="45087" rIns="90171" bIns="45087" rtlCol="0" anchor="b"/>
          <a:lstStyle>
            <a:lvl1pPr algn="r">
              <a:defRPr sz="1200"/>
            </a:lvl1pPr>
          </a:lstStyle>
          <a:p>
            <a:fld id="{AC579280-364C-4D94-BB1D-C0E9A366DD4B}" type="slidenum">
              <a:rPr lang="en-US" smtClean="0"/>
              <a:pPr/>
              <a:t>‹#›</a:t>
            </a:fld>
            <a:endParaRPr lang="en-US" dirty="0"/>
          </a:p>
        </p:txBody>
      </p:sp>
    </p:spTree>
    <p:extLst>
      <p:ext uri="{BB962C8B-B14F-4D97-AF65-F5344CB8AC3E}">
        <p14:creationId xmlns:p14="http://schemas.microsoft.com/office/powerpoint/2010/main" val="14114686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09600"/>
          </a:xfrm>
          <a:prstGeom prst="rect">
            <a:avLst/>
          </a:prstGeom>
        </p:spPr>
        <p:txBody>
          <a:bodyPr vert="horz" lIns="90171" tIns="45087" rIns="90171" bIns="45087" rtlCol="0"/>
          <a:lstStyle>
            <a:lvl1pPr algn="l">
              <a:defRPr sz="1200"/>
            </a:lvl1pPr>
          </a:lstStyle>
          <a:p>
            <a:endParaRPr lang="en-US" dirty="0"/>
          </a:p>
        </p:txBody>
      </p:sp>
      <p:sp>
        <p:nvSpPr>
          <p:cNvPr id="3" name="Date Placeholder 2"/>
          <p:cNvSpPr>
            <a:spLocks noGrp="1"/>
          </p:cNvSpPr>
          <p:nvPr>
            <p:ph type="dt" idx="1"/>
          </p:nvPr>
        </p:nvSpPr>
        <p:spPr>
          <a:xfrm>
            <a:off x="3884613" y="0"/>
            <a:ext cx="2971800" cy="609600"/>
          </a:xfrm>
          <a:prstGeom prst="rect">
            <a:avLst/>
          </a:prstGeom>
        </p:spPr>
        <p:txBody>
          <a:bodyPr vert="horz" lIns="90171" tIns="45087" rIns="90171" bIns="45087" rtlCol="0"/>
          <a:lstStyle>
            <a:lvl1pPr algn="r">
              <a:defRPr sz="1200"/>
            </a:lvl1pPr>
          </a:lstStyle>
          <a:p>
            <a:fld id="{C67F13B5-4B41-4643-A69A-7DB21160926F}" type="datetimeFigureOut">
              <a:rPr lang="en-US" smtClean="0"/>
              <a:pPr/>
              <a:t>8/28/2024</a:t>
            </a:fld>
            <a:endParaRPr lang="en-US" dirty="0"/>
          </a:p>
        </p:txBody>
      </p:sp>
      <p:sp>
        <p:nvSpPr>
          <p:cNvPr id="4" name="Slide Image Placeholder 3"/>
          <p:cNvSpPr>
            <a:spLocks noGrp="1" noRot="1" noChangeAspect="1"/>
          </p:cNvSpPr>
          <p:nvPr>
            <p:ph type="sldImg" idx="2"/>
          </p:nvPr>
        </p:nvSpPr>
        <p:spPr>
          <a:xfrm>
            <a:off x="-635000" y="914400"/>
            <a:ext cx="8128000" cy="4572000"/>
          </a:xfrm>
          <a:prstGeom prst="rect">
            <a:avLst/>
          </a:prstGeom>
          <a:noFill/>
          <a:ln w="12700">
            <a:solidFill>
              <a:prstClr val="black"/>
            </a:solidFill>
          </a:ln>
        </p:spPr>
        <p:txBody>
          <a:bodyPr vert="horz" lIns="90171" tIns="45087" rIns="90171" bIns="45087" rtlCol="0" anchor="ctr"/>
          <a:lstStyle/>
          <a:p>
            <a:endParaRPr lang="en-US" dirty="0"/>
          </a:p>
        </p:txBody>
      </p:sp>
      <p:sp>
        <p:nvSpPr>
          <p:cNvPr id="5" name="Notes Placeholder 4"/>
          <p:cNvSpPr>
            <a:spLocks noGrp="1"/>
          </p:cNvSpPr>
          <p:nvPr>
            <p:ph type="body" sz="quarter" idx="3"/>
          </p:nvPr>
        </p:nvSpPr>
        <p:spPr>
          <a:xfrm>
            <a:off x="685800" y="5791201"/>
            <a:ext cx="5486400" cy="5486400"/>
          </a:xfrm>
          <a:prstGeom prst="rect">
            <a:avLst/>
          </a:prstGeom>
        </p:spPr>
        <p:txBody>
          <a:bodyPr vert="horz" lIns="90171" tIns="45087" rIns="90171" bIns="450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580285"/>
            <a:ext cx="2971800" cy="609600"/>
          </a:xfrm>
          <a:prstGeom prst="rect">
            <a:avLst/>
          </a:prstGeom>
        </p:spPr>
        <p:txBody>
          <a:bodyPr vert="horz" lIns="90171" tIns="45087" rIns="90171" bIns="4508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11580285"/>
            <a:ext cx="2971800" cy="609600"/>
          </a:xfrm>
          <a:prstGeom prst="rect">
            <a:avLst/>
          </a:prstGeom>
        </p:spPr>
        <p:txBody>
          <a:bodyPr vert="horz" lIns="90171" tIns="45087" rIns="90171" bIns="45087" rtlCol="0" anchor="b"/>
          <a:lstStyle>
            <a:lvl1pPr algn="r">
              <a:defRPr sz="1200"/>
            </a:lvl1pPr>
          </a:lstStyle>
          <a:p>
            <a:fld id="{5B5F3631-E628-4A72-9EBA-B3CD721345D4}" type="slidenum">
              <a:rPr lang="en-US" smtClean="0"/>
              <a:pPr/>
              <a:t>‹#›</a:t>
            </a:fld>
            <a:endParaRPr lang="en-US" dirty="0"/>
          </a:p>
        </p:txBody>
      </p:sp>
    </p:spTree>
    <p:extLst>
      <p:ext uri="{BB962C8B-B14F-4D97-AF65-F5344CB8AC3E}">
        <p14:creationId xmlns:p14="http://schemas.microsoft.com/office/powerpoint/2010/main" val="3367301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1155881221</a:t>
            </a:r>
          </a:p>
        </p:txBody>
      </p:sp>
      <p:sp>
        <p:nvSpPr>
          <p:cNvPr id="4" name="Slide Number Placeholder 3"/>
          <p:cNvSpPr>
            <a:spLocks noGrp="1"/>
          </p:cNvSpPr>
          <p:nvPr>
            <p:ph type="sldNum" sz="quarter" idx="5"/>
          </p:nvPr>
        </p:nvSpPr>
        <p:spPr/>
        <p:txBody>
          <a:bodyPr/>
          <a:lstStyle/>
          <a:p>
            <a:fld id="{5B5F3631-E628-4A72-9EBA-B3CD721345D4}" type="slidenum">
              <a:rPr lang="en-US" smtClean="0"/>
              <a:pPr/>
              <a:t>1</a:t>
            </a:fld>
            <a:endParaRPr lang="en-US" dirty="0"/>
          </a:p>
        </p:txBody>
      </p:sp>
    </p:spTree>
    <p:extLst>
      <p:ext uri="{BB962C8B-B14F-4D97-AF65-F5344CB8AC3E}">
        <p14:creationId xmlns:p14="http://schemas.microsoft.com/office/powerpoint/2010/main" val="51443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F3631-E628-4A72-9EBA-B3CD721345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3780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F3631-E628-4A72-9EBA-B3CD721345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14195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F3631-E628-4A72-9EBA-B3CD721345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50812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B5F3631-E628-4A72-9EBA-B3CD721345D4}" type="slidenum">
              <a:rPr lang="en-US" smtClean="0"/>
              <a:pPr/>
              <a:t>5</a:t>
            </a:fld>
            <a:endParaRPr lang="en-US" dirty="0"/>
          </a:p>
        </p:txBody>
      </p:sp>
    </p:spTree>
    <p:extLst>
      <p:ext uri="{BB962C8B-B14F-4D97-AF65-F5344CB8AC3E}">
        <p14:creationId xmlns:p14="http://schemas.microsoft.com/office/powerpoint/2010/main" val="1965398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B5F3631-E628-4A72-9EBA-B3CD721345D4}" type="slidenum">
              <a:rPr lang="en-US" smtClean="0"/>
              <a:pPr/>
              <a:t>6</a:t>
            </a:fld>
            <a:endParaRPr lang="en-US" dirty="0"/>
          </a:p>
        </p:txBody>
      </p:sp>
    </p:spTree>
    <p:extLst>
      <p:ext uri="{BB962C8B-B14F-4D97-AF65-F5344CB8AC3E}">
        <p14:creationId xmlns:p14="http://schemas.microsoft.com/office/powerpoint/2010/main" val="2904380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7" name="Text Box 1"/>
          <p:cNvSpPr txBox="1">
            <a:spLocks noGrp="1" noRot="1" noChangeAspect="1" noChangeArrowheads="1"/>
          </p:cNvSpPr>
          <p:nvPr>
            <p:ph type="sldImg"/>
          </p:nvPr>
        </p:nvSpPr>
        <p:spPr bwMode="auto">
          <a:xfrm>
            <a:off x="-16997363" y="-11796713"/>
            <a:ext cx="22185313" cy="12480926"/>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29698" name="Text Box 2"/>
          <p:cNvSpPr txBox="1">
            <a:spLocks noGrp="1" noChangeArrowheads="1"/>
          </p:cNvSpPr>
          <p:nvPr>
            <p:ph type="body" idx="1"/>
          </p:nvPr>
        </p:nvSpPr>
        <p:spPr bwMode="auto">
          <a:xfrm>
            <a:off x="685800" y="4343400"/>
            <a:ext cx="5473700" cy="410210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35630420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B5F3631-E628-4A72-9EBA-B3CD721345D4}" type="slidenum">
              <a:rPr lang="en-US" smtClean="0"/>
              <a:pPr/>
              <a:t>8</a:t>
            </a:fld>
            <a:endParaRPr lang="en-US" dirty="0"/>
          </a:p>
        </p:txBody>
      </p:sp>
    </p:spTree>
    <p:extLst>
      <p:ext uri="{BB962C8B-B14F-4D97-AF65-F5344CB8AC3E}">
        <p14:creationId xmlns:p14="http://schemas.microsoft.com/office/powerpoint/2010/main" val="448420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B5F3631-E628-4A72-9EBA-B3CD721345D4}" type="slidenum">
              <a:rPr lang="en-US" smtClean="0"/>
              <a:pPr/>
              <a:t>12</a:t>
            </a:fld>
            <a:endParaRPr lang="en-US" dirty="0"/>
          </a:p>
        </p:txBody>
      </p:sp>
    </p:spTree>
    <p:extLst>
      <p:ext uri="{BB962C8B-B14F-4D97-AF65-F5344CB8AC3E}">
        <p14:creationId xmlns:p14="http://schemas.microsoft.com/office/powerpoint/2010/main" val="35124736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B5F3631-E628-4A72-9EBA-B3CD721345D4}" type="slidenum">
              <a:rPr lang="en-US" smtClean="0"/>
              <a:pPr/>
              <a:t>15</a:t>
            </a:fld>
            <a:endParaRPr lang="en-US" dirty="0"/>
          </a:p>
        </p:txBody>
      </p:sp>
    </p:spTree>
    <p:extLst>
      <p:ext uri="{BB962C8B-B14F-4D97-AF65-F5344CB8AC3E}">
        <p14:creationId xmlns:p14="http://schemas.microsoft.com/office/powerpoint/2010/main" val="16038087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B5F3631-E628-4A72-9EBA-B3CD721345D4}" type="slidenum">
              <a:rPr lang="en-US" smtClean="0"/>
              <a:pPr/>
              <a:t>18</a:t>
            </a:fld>
            <a:endParaRPr lang="en-US" dirty="0"/>
          </a:p>
        </p:txBody>
      </p:sp>
    </p:spTree>
    <p:extLst>
      <p:ext uri="{BB962C8B-B14F-4D97-AF65-F5344CB8AC3E}">
        <p14:creationId xmlns:p14="http://schemas.microsoft.com/office/powerpoint/2010/main" val="2626075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B5F3631-E628-4A72-9EBA-B3CD721345D4}" type="slidenum">
              <a:rPr lang="en-US" smtClean="0"/>
              <a:pPr/>
              <a:t>20</a:t>
            </a:fld>
            <a:endParaRPr lang="en-US" dirty="0"/>
          </a:p>
        </p:txBody>
      </p:sp>
    </p:spTree>
    <p:extLst>
      <p:ext uri="{BB962C8B-B14F-4D97-AF65-F5344CB8AC3E}">
        <p14:creationId xmlns:p14="http://schemas.microsoft.com/office/powerpoint/2010/main" val="6608082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B5F3631-E628-4A72-9EBA-B3CD721345D4}" type="slidenum">
              <a:rPr lang="en-US" smtClean="0"/>
              <a:pPr/>
              <a:t>21</a:t>
            </a:fld>
            <a:endParaRPr lang="en-US" dirty="0"/>
          </a:p>
        </p:txBody>
      </p:sp>
    </p:spTree>
    <p:extLst>
      <p:ext uri="{BB962C8B-B14F-4D97-AF65-F5344CB8AC3E}">
        <p14:creationId xmlns:p14="http://schemas.microsoft.com/office/powerpoint/2010/main" val="14684031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B5F3631-E628-4A72-9EBA-B3CD721345D4}" type="slidenum">
              <a:rPr lang="en-US" smtClean="0"/>
              <a:pPr/>
              <a:t>24</a:t>
            </a:fld>
            <a:endParaRPr lang="en-US" dirty="0"/>
          </a:p>
        </p:txBody>
      </p:sp>
    </p:spTree>
    <p:extLst>
      <p:ext uri="{BB962C8B-B14F-4D97-AF65-F5344CB8AC3E}">
        <p14:creationId xmlns:p14="http://schemas.microsoft.com/office/powerpoint/2010/main" val="32681277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B5F3631-E628-4A72-9EBA-B3CD721345D4}" type="slidenum">
              <a:rPr lang="en-US" smtClean="0"/>
              <a:pPr/>
              <a:t>25</a:t>
            </a:fld>
            <a:endParaRPr lang="en-US" dirty="0"/>
          </a:p>
        </p:txBody>
      </p:sp>
    </p:spTree>
    <p:extLst>
      <p:ext uri="{BB962C8B-B14F-4D97-AF65-F5344CB8AC3E}">
        <p14:creationId xmlns:p14="http://schemas.microsoft.com/office/powerpoint/2010/main" val="17815098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5B5F3631-E628-4A72-9EBA-B3CD721345D4}" type="slidenum">
              <a:rPr lang="en-US" smtClean="0"/>
              <a:pPr/>
              <a:t>27</a:t>
            </a:fld>
            <a:endParaRPr lang="en-US" dirty="0"/>
          </a:p>
        </p:txBody>
      </p:sp>
    </p:spTree>
    <p:extLst>
      <p:ext uri="{BB962C8B-B14F-4D97-AF65-F5344CB8AC3E}">
        <p14:creationId xmlns:p14="http://schemas.microsoft.com/office/powerpoint/2010/main" val="3166646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ffee Break">
    <p:spTree>
      <p:nvGrpSpPr>
        <p:cNvPr id="1" name=""/>
        <p:cNvGrpSpPr/>
        <p:nvPr/>
      </p:nvGrpSpPr>
      <p:grpSpPr>
        <a:xfrm>
          <a:off x="0" y="0"/>
          <a:ext cx="0" cy="0"/>
          <a:chOff x="0" y="0"/>
          <a:chExt cx="0" cy="0"/>
        </a:xfrm>
      </p:grpSpPr>
      <p:sp>
        <p:nvSpPr>
          <p:cNvPr id="9" name="Picture Placeholder 7"/>
          <p:cNvSpPr>
            <a:spLocks noGrp="1" noChangeAspect="1"/>
          </p:cNvSpPr>
          <p:nvPr>
            <p:ph type="pic" sz="quarter" idx="13"/>
          </p:nvPr>
        </p:nvSpPr>
        <p:spPr>
          <a:xfrm>
            <a:off x="0" y="-1"/>
            <a:ext cx="12192000" cy="6567055"/>
          </a:xfrm>
        </p:spPr>
        <p:txBody>
          <a:bodyPr>
            <a:normAutofit/>
          </a:bodyPr>
          <a:lstStyle>
            <a:lvl1pPr marL="0" indent="0">
              <a:buNone/>
              <a:defRPr sz="1600">
                <a:solidFill>
                  <a:schemeClr val="bg2"/>
                </a:solidFill>
              </a:defRPr>
            </a:lvl1pPr>
          </a:lstStyle>
          <a:p>
            <a:endParaRPr lang="en-US" dirty="0"/>
          </a:p>
        </p:txBody>
      </p:sp>
    </p:spTree>
    <p:extLst>
      <p:ext uri="{BB962C8B-B14F-4D97-AF65-F5344CB8AC3E}">
        <p14:creationId xmlns:p14="http://schemas.microsoft.com/office/powerpoint/2010/main" val="647256248"/>
      </p:ext>
    </p:extLst>
  </p:cSld>
  <p:clrMapOvr>
    <a:masterClrMapping/>
  </p:clrMapOvr>
  <mc:AlternateContent xmlns:mc="http://schemas.openxmlformats.org/markup-compatibility/2006" xmlns:p14="http://schemas.microsoft.com/office/powerpoint/2010/main">
    <mc:Choice Requires="p14">
      <p:transition spd="slow" p14:dur="1500" advClick="0" advTm="3000">
        <p14:reveal/>
      </p:transition>
    </mc:Choice>
    <mc:Fallback xmlns="">
      <p:transition xmlns:p14="http://schemas.microsoft.com/office/powerpoint/2010/main" spd="slow" advClick="0"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Our Objectives 2">
    <p:spTree>
      <p:nvGrpSpPr>
        <p:cNvPr id="1" name=""/>
        <p:cNvGrpSpPr/>
        <p:nvPr/>
      </p:nvGrpSpPr>
      <p:grpSpPr>
        <a:xfrm>
          <a:off x="0" y="0"/>
          <a:ext cx="0" cy="0"/>
          <a:chOff x="0" y="0"/>
          <a:chExt cx="0" cy="0"/>
        </a:xfrm>
      </p:grpSpPr>
      <p:sp>
        <p:nvSpPr>
          <p:cNvPr id="11" name="Picture Placeholder 22"/>
          <p:cNvSpPr>
            <a:spLocks noGrp="1" noChangeAspect="1"/>
          </p:cNvSpPr>
          <p:nvPr>
            <p:ph type="pic" sz="quarter" idx="13"/>
          </p:nvPr>
        </p:nvSpPr>
        <p:spPr>
          <a:xfrm>
            <a:off x="2" y="0"/>
            <a:ext cx="5954186" cy="6858000"/>
          </a:xfrm>
        </p:spPr>
        <p:txBody>
          <a:bodyPr>
            <a:normAutofit/>
          </a:bodyPr>
          <a:lstStyle>
            <a:lvl1pPr marL="0" indent="0">
              <a:buNone/>
              <a:defRPr sz="1600">
                <a:latin typeface="Raleway Light"/>
                <a:cs typeface="Raleway Light"/>
              </a:defRPr>
            </a:lvl1pPr>
          </a:lstStyle>
          <a:p>
            <a:endParaRPr lang="id-ID" dirty="0"/>
          </a:p>
        </p:txBody>
      </p:sp>
    </p:spTree>
    <p:extLst>
      <p:ext uri="{BB962C8B-B14F-4D97-AF65-F5344CB8AC3E}">
        <p14:creationId xmlns:p14="http://schemas.microsoft.com/office/powerpoint/2010/main" val="2069923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Sta_clients">
    <p:spTree>
      <p:nvGrpSpPr>
        <p:cNvPr id="1" name=""/>
        <p:cNvGrpSpPr/>
        <p:nvPr/>
      </p:nvGrpSpPr>
      <p:grpSpPr>
        <a:xfrm>
          <a:off x="0" y="0"/>
          <a:ext cx="0" cy="0"/>
          <a:chOff x="0" y="0"/>
          <a:chExt cx="0" cy="0"/>
        </a:xfrm>
      </p:grpSpPr>
      <p:sp>
        <p:nvSpPr>
          <p:cNvPr id="4" name="Picture Placeholder 2"/>
          <p:cNvSpPr>
            <a:spLocks noGrp="1"/>
          </p:cNvSpPr>
          <p:nvPr>
            <p:ph type="pic" sz="quarter" idx="13"/>
          </p:nvPr>
        </p:nvSpPr>
        <p:spPr>
          <a:xfrm>
            <a:off x="-2" y="-1"/>
            <a:ext cx="12192003" cy="4953001"/>
          </a:xfrm>
        </p:spPr>
        <p:txBody>
          <a:bodyPr rtlCol="0">
            <a:normAutofit/>
          </a:bodyPr>
          <a:lstStyle>
            <a:lvl1pPr marL="0" indent="0">
              <a:buNone/>
              <a:defRPr sz="1000">
                <a:latin typeface="Lato Light"/>
                <a:cs typeface="Lato Light"/>
              </a:defRPr>
            </a:lvl1pPr>
          </a:lstStyle>
          <a:p>
            <a:pPr lvl="0"/>
            <a:endParaRPr lang="en-US" noProof="0" dirty="0"/>
          </a:p>
        </p:txBody>
      </p:sp>
    </p:spTree>
    <p:extLst>
      <p:ext uri="{BB962C8B-B14F-4D97-AF65-F5344CB8AC3E}">
        <p14:creationId xmlns:p14="http://schemas.microsoft.com/office/powerpoint/2010/main" val="371226254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Full">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1604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8_Custom Layout">
    <p:spTree>
      <p:nvGrpSpPr>
        <p:cNvPr id="1" name=""/>
        <p:cNvGrpSpPr/>
        <p:nvPr/>
      </p:nvGrpSpPr>
      <p:grpSpPr>
        <a:xfrm>
          <a:off x="0" y="0"/>
          <a:ext cx="0" cy="0"/>
          <a:chOff x="0" y="0"/>
          <a:chExt cx="0" cy="0"/>
        </a:xfrm>
      </p:grpSpPr>
      <p:sp>
        <p:nvSpPr>
          <p:cNvPr id="6" name="Picture Placeholder 3"/>
          <p:cNvSpPr>
            <a:spLocks noGrp="1"/>
          </p:cNvSpPr>
          <p:nvPr>
            <p:ph type="pic" sz="quarter" idx="19"/>
          </p:nvPr>
        </p:nvSpPr>
        <p:spPr>
          <a:xfrm>
            <a:off x="0" y="0"/>
            <a:ext cx="12191999" cy="6858000"/>
          </a:xfrm>
        </p:spPr>
        <p:txBody>
          <a:bodyPr>
            <a:normAutofit/>
          </a:bodyPr>
          <a:lstStyle>
            <a:lvl1pPr>
              <a:defRPr sz="1600">
                <a:solidFill>
                  <a:schemeClr val="accent2"/>
                </a:solidFill>
              </a:defRPr>
            </a:lvl1pPr>
          </a:lstStyle>
          <a:p>
            <a:endParaRPr lang="id-ID"/>
          </a:p>
        </p:txBody>
      </p:sp>
    </p:spTree>
    <p:extLst>
      <p:ext uri="{BB962C8B-B14F-4D97-AF65-F5344CB8AC3E}">
        <p14:creationId xmlns:p14="http://schemas.microsoft.com/office/powerpoint/2010/main" val="2322000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2_Custom Layout">
    <p:spTree>
      <p:nvGrpSpPr>
        <p:cNvPr id="1" name=""/>
        <p:cNvGrpSpPr/>
        <p:nvPr/>
      </p:nvGrpSpPr>
      <p:grpSpPr>
        <a:xfrm>
          <a:off x="0" y="0"/>
          <a:ext cx="0" cy="0"/>
          <a:chOff x="0" y="0"/>
          <a:chExt cx="0" cy="0"/>
        </a:xfrm>
      </p:grpSpPr>
      <p:sp>
        <p:nvSpPr>
          <p:cNvPr id="7" name="Picture Placeholder 3"/>
          <p:cNvSpPr>
            <a:spLocks noGrp="1"/>
          </p:cNvSpPr>
          <p:nvPr>
            <p:ph type="pic" sz="quarter" idx="18"/>
          </p:nvPr>
        </p:nvSpPr>
        <p:spPr>
          <a:xfrm>
            <a:off x="0" y="1"/>
            <a:ext cx="12192000" cy="3429000"/>
          </a:xfrm>
        </p:spPr>
        <p:txBody>
          <a:bodyPr>
            <a:normAutofit/>
          </a:bodyPr>
          <a:lstStyle>
            <a:lvl1pPr>
              <a:defRPr sz="1600">
                <a:solidFill>
                  <a:schemeClr val="accent2"/>
                </a:solidFill>
              </a:defRPr>
            </a:lvl1pPr>
          </a:lstStyle>
          <a:p>
            <a:endParaRPr lang="id-ID"/>
          </a:p>
        </p:txBody>
      </p:sp>
    </p:spTree>
    <p:extLst>
      <p:ext uri="{BB962C8B-B14F-4D97-AF65-F5344CB8AC3E}">
        <p14:creationId xmlns:p14="http://schemas.microsoft.com/office/powerpoint/2010/main" val="177641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Set of brush stroke 11">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0" y="0"/>
            <a:ext cx="7137400" cy="6858000"/>
          </a:xfrm>
          <a:custGeom>
            <a:avLst/>
            <a:gdLst>
              <a:gd name="T0" fmla="*/ 4234 w 5219"/>
              <a:gd name="T1" fmla="*/ 4234 w 5219"/>
              <a:gd name="T2" fmla="*/ 4234 w 5219"/>
              <a:gd name="T3" fmla="*/ 4234 w 5219"/>
              <a:gd name="T4" fmla="*/ 4234 w 5219"/>
              <a:gd name="T5" fmla="*/ 4234 w 5219"/>
              <a:gd name="T6" fmla="*/ 4234 w 5219"/>
              <a:gd name="T7" fmla="*/ 4234 w 5219"/>
              <a:gd name="T8" fmla="*/ 4234 w 5219"/>
              <a:gd name="T9" fmla="*/ 4234 w 5219"/>
              <a:gd name="T10" fmla="*/ 4234 w 5219"/>
              <a:gd name="T11" fmla="*/ 4234 w 5219"/>
              <a:gd name="T12" fmla="*/ 4234 w 5219"/>
              <a:gd name="T13" fmla="*/ 4234 w 5219"/>
              <a:gd name="T14" fmla="*/ 4234 w 5219"/>
              <a:gd name="T15" fmla="*/ 4234 w 5219"/>
              <a:gd name="T16" fmla="*/ 4234 w 5219"/>
              <a:gd name="T17" fmla="*/ 4234 w 5219"/>
              <a:gd name="T18" fmla="*/ 4234 w 5219"/>
              <a:gd name="T19" fmla="*/ 4234 w 5219"/>
              <a:gd name="T20" fmla="*/ 4234 w 5219"/>
              <a:gd name="T21" fmla="*/ 4234 w 5219"/>
              <a:gd name="T22" fmla="*/ 4234 w 5219"/>
              <a:gd name="T23" fmla="*/ 4234 w 5219"/>
              <a:gd name="T24" fmla="*/ 4234 w 5219"/>
              <a:gd name="T25" fmla="*/ 4234 w 5219"/>
              <a:gd name="T26" fmla="*/ 4234 w 5219"/>
              <a:gd name="T27" fmla="*/ 4234 w 5219"/>
              <a:gd name="T28" fmla="*/ 4234 w 5219"/>
              <a:gd name="T29" fmla="*/ 4234 w 5219"/>
              <a:gd name="T30" fmla="*/ 4234 w 5219"/>
              <a:gd name="T31" fmla="*/ 4234 w 5219"/>
              <a:gd name="T32" fmla="*/ 4234 w 5219"/>
              <a:gd name="T33" fmla="*/ 4234 w 5219"/>
              <a:gd name="T34" fmla="*/ 4234 w 5219"/>
              <a:gd name="T35" fmla="*/ 4234 w 5219"/>
              <a:gd name="T36" fmla="*/ 4234 w 5219"/>
              <a:gd name="T37" fmla="*/ 4234 w 5219"/>
              <a:gd name="T38" fmla="*/ 4234 w 5219"/>
              <a:gd name="T39" fmla="*/ 4234 w 5219"/>
              <a:gd name="T40" fmla="*/ 4234 w 5219"/>
              <a:gd name="T41" fmla="*/ 4234 w 5219"/>
              <a:gd name="T42" fmla="*/ 4234 w 5219"/>
              <a:gd name="T43" fmla="*/ 4234 w 5219"/>
              <a:gd name="T44" fmla="*/ 4234 w 5219"/>
              <a:gd name="T45" fmla="*/ 4234 w 5219"/>
              <a:gd name="T46" fmla="*/ 4234 w 5219"/>
              <a:gd name="T47" fmla="*/ 4234 w 5219"/>
              <a:gd name="T48" fmla="*/ 4234 w 5219"/>
              <a:gd name="T49" fmla="*/ 4234 w 5219"/>
              <a:gd name="T50" fmla="*/ 4234 w 5219"/>
              <a:gd name="T51" fmla="*/ 4234 w 5219"/>
              <a:gd name="T52" fmla="*/ 4234 w 5219"/>
              <a:gd name="T53" fmla="*/ 4234 w 5219"/>
              <a:gd name="T54" fmla="*/ 4234 w 5219"/>
              <a:gd name="T55" fmla="*/ 4234 w 5219"/>
              <a:gd name="T56" fmla="*/ 4234 w 5219"/>
              <a:gd name="T57" fmla="*/ 4234 w 5219"/>
              <a:gd name="T58" fmla="*/ 4234 w 5219"/>
              <a:gd name="T59" fmla="*/ 4234 w 5219"/>
              <a:gd name="T60" fmla="*/ 4234 w 5219"/>
              <a:gd name="T61" fmla="*/ 4234 w 5219"/>
              <a:gd name="T62" fmla="*/ 4234 w 5219"/>
              <a:gd name="T63" fmla="*/ 4234 w 5219"/>
              <a:gd name="T64" fmla="*/ 4234 w 5219"/>
              <a:gd name="T65" fmla="*/ 4234 w 5219"/>
              <a:gd name="T66" fmla="*/ 4234 w 5219"/>
              <a:gd name="T67" fmla="*/ 4234 w 5219"/>
              <a:gd name="T68" fmla="*/ 4234 w 5219"/>
              <a:gd name="T69" fmla="*/ 4234 w 5219"/>
              <a:gd name="T70" fmla="*/ 4234 w 5219"/>
              <a:gd name="T71" fmla="*/ 4234 w 5219"/>
              <a:gd name="T72" fmla="*/ 4234 w 5219"/>
              <a:gd name="T73" fmla="*/ 4234 w 5219"/>
              <a:gd name="T74" fmla="*/ 4234 w 5219"/>
              <a:gd name="T75" fmla="*/ 4234 w 5219"/>
              <a:gd name="T76" fmla="*/ 4234 w 5219"/>
              <a:gd name="T77" fmla="*/ 4234 w 5219"/>
              <a:gd name="T78" fmla="*/ 4234 w 5219"/>
              <a:gd name="T79" fmla="*/ 4234 w 5219"/>
              <a:gd name="T80" fmla="*/ 4234 w 5219"/>
              <a:gd name="T81" fmla="*/ 4234 w 5219"/>
              <a:gd name="T82" fmla="*/ 4234 w 5219"/>
              <a:gd name="T83" fmla="*/ 4234 w 5219"/>
              <a:gd name="T84" fmla="*/ 4234 w 5219"/>
              <a:gd name="T85" fmla="*/ 4234 w 5219"/>
              <a:gd name="T86" fmla="*/ 4234 w 5219"/>
              <a:gd name="T87" fmla="*/ 4234 w 5219"/>
              <a:gd name="T88" fmla="*/ 4234 w 5219"/>
              <a:gd name="T89" fmla="*/ 4234 w 5219"/>
              <a:gd name="T90" fmla="*/ 4234 w 5219"/>
              <a:gd name="T91" fmla="*/ 4234 w 5219"/>
              <a:gd name="T92" fmla="*/ 4234 w 5219"/>
              <a:gd name="T93" fmla="*/ 4234 w 5219"/>
              <a:gd name="T94" fmla="*/ 4234 w 5219"/>
              <a:gd name="T95" fmla="*/ 4234 w 5219"/>
              <a:gd name="T96" fmla="*/ 4234 w 5219"/>
              <a:gd name="T97" fmla="*/ 4234 w 5219"/>
              <a:gd name="T98" fmla="*/ 4234 w 5219"/>
              <a:gd name="T99" fmla="*/ 4234 w 5219"/>
              <a:gd name="T100" fmla="*/ 4234 w 5219"/>
              <a:gd name="T101" fmla="*/ 4234 w 5219"/>
              <a:gd name="T102" fmla="*/ 4234 w 5219"/>
              <a:gd name="T103" fmla="*/ 4234 w 5219"/>
              <a:gd name="T104" fmla="*/ 4234 w 5219"/>
              <a:gd name="T105" fmla="*/ 4234 w 5219"/>
              <a:gd name="T106" fmla="*/ 4234 w 5219"/>
              <a:gd name="T107" fmla="*/ 4234 w 5219"/>
              <a:gd name="T108" fmla="*/ 4234 w 5219"/>
              <a:gd name="T109" fmla="*/ 4234 w 5219"/>
              <a:gd name="T110" fmla="*/ 4234 w 5219"/>
              <a:gd name="T111" fmla="*/ 4234 w 5219"/>
              <a:gd name="T112" fmla="*/ 4234 w 5219"/>
              <a:gd name="T113" fmla="*/ 4234 w 5219"/>
              <a:gd name="T114" fmla="*/ 4234 w 5219"/>
              <a:gd name="T115" fmla="*/ 4234 w 5219"/>
              <a:gd name="T116" fmla="*/ 4234 w 5219"/>
              <a:gd name="T117" fmla="*/ 4234 w 5219"/>
              <a:gd name="T118" fmla="*/ 4234 w 5219"/>
              <a:gd name="T119" fmla="*/ 4234 w 5219"/>
              <a:gd name="T120" fmla="*/ 4234 w 5219"/>
              <a:gd name="T121" fmla="*/ 4234 w 5219"/>
              <a:gd name="T122" fmla="*/ 4234 w 5219"/>
              <a:gd name="T123" fmla="*/ 4234 w 5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81" h="4548">
                <a:moveTo>
                  <a:pt x="3631" y="0"/>
                </a:moveTo>
                <a:lnTo>
                  <a:pt x="3130" y="0"/>
                </a:lnTo>
                <a:lnTo>
                  <a:pt x="3125" y="12"/>
                </a:lnTo>
                <a:lnTo>
                  <a:pt x="3121" y="24"/>
                </a:lnTo>
                <a:lnTo>
                  <a:pt x="3117" y="35"/>
                </a:lnTo>
                <a:lnTo>
                  <a:pt x="3114" y="48"/>
                </a:lnTo>
                <a:lnTo>
                  <a:pt x="3111" y="59"/>
                </a:lnTo>
                <a:lnTo>
                  <a:pt x="3109" y="72"/>
                </a:lnTo>
                <a:lnTo>
                  <a:pt x="3108" y="84"/>
                </a:lnTo>
                <a:lnTo>
                  <a:pt x="3107" y="96"/>
                </a:lnTo>
                <a:lnTo>
                  <a:pt x="3082" y="73"/>
                </a:lnTo>
                <a:lnTo>
                  <a:pt x="3057" y="48"/>
                </a:lnTo>
                <a:lnTo>
                  <a:pt x="3034" y="24"/>
                </a:lnTo>
                <a:lnTo>
                  <a:pt x="3009" y="0"/>
                </a:lnTo>
                <a:lnTo>
                  <a:pt x="2038" y="0"/>
                </a:lnTo>
                <a:lnTo>
                  <a:pt x="2067" y="52"/>
                </a:lnTo>
                <a:lnTo>
                  <a:pt x="2096" y="103"/>
                </a:lnTo>
                <a:lnTo>
                  <a:pt x="2126" y="154"/>
                </a:lnTo>
                <a:lnTo>
                  <a:pt x="2155" y="205"/>
                </a:lnTo>
                <a:lnTo>
                  <a:pt x="2183" y="257"/>
                </a:lnTo>
                <a:lnTo>
                  <a:pt x="2213" y="308"/>
                </a:lnTo>
                <a:lnTo>
                  <a:pt x="2242" y="360"/>
                </a:lnTo>
                <a:lnTo>
                  <a:pt x="2272" y="410"/>
                </a:lnTo>
                <a:lnTo>
                  <a:pt x="2301" y="462"/>
                </a:lnTo>
                <a:lnTo>
                  <a:pt x="2330" y="513"/>
                </a:lnTo>
                <a:lnTo>
                  <a:pt x="2359" y="565"/>
                </a:lnTo>
                <a:lnTo>
                  <a:pt x="2388" y="615"/>
                </a:lnTo>
                <a:lnTo>
                  <a:pt x="2417" y="667"/>
                </a:lnTo>
                <a:lnTo>
                  <a:pt x="2445" y="718"/>
                </a:lnTo>
                <a:lnTo>
                  <a:pt x="2473" y="770"/>
                </a:lnTo>
                <a:lnTo>
                  <a:pt x="2502" y="821"/>
                </a:lnTo>
                <a:lnTo>
                  <a:pt x="2474" y="791"/>
                </a:lnTo>
                <a:lnTo>
                  <a:pt x="2447" y="762"/>
                </a:lnTo>
                <a:lnTo>
                  <a:pt x="2418" y="732"/>
                </a:lnTo>
                <a:lnTo>
                  <a:pt x="2390" y="703"/>
                </a:lnTo>
                <a:lnTo>
                  <a:pt x="2362" y="673"/>
                </a:lnTo>
                <a:lnTo>
                  <a:pt x="2334" y="644"/>
                </a:lnTo>
                <a:lnTo>
                  <a:pt x="2306" y="614"/>
                </a:lnTo>
                <a:lnTo>
                  <a:pt x="2279" y="585"/>
                </a:lnTo>
                <a:lnTo>
                  <a:pt x="2213" y="514"/>
                </a:lnTo>
                <a:lnTo>
                  <a:pt x="2147" y="441"/>
                </a:lnTo>
                <a:lnTo>
                  <a:pt x="2082" y="369"/>
                </a:lnTo>
                <a:lnTo>
                  <a:pt x="2018" y="296"/>
                </a:lnTo>
                <a:lnTo>
                  <a:pt x="1954" y="223"/>
                </a:lnTo>
                <a:lnTo>
                  <a:pt x="1890" y="149"/>
                </a:lnTo>
                <a:lnTo>
                  <a:pt x="1827" y="75"/>
                </a:lnTo>
                <a:lnTo>
                  <a:pt x="1765" y="0"/>
                </a:lnTo>
                <a:lnTo>
                  <a:pt x="1068" y="0"/>
                </a:lnTo>
                <a:lnTo>
                  <a:pt x="1080" y="24"/>
                </a:lnTo>
                <a:lnTo>
                  <a:pt x="1068" y="27"/>
                </a:lnTo>
                <a:lnTo>
                  <a:pt x="1056" y="31"/>
                </a:lnTo>
                <a:lnTo>
                  <a:pt x="1043" y="36"/>
                </a:lnTo>
                <a:lnTo>
                  <a:pt x="1031" y="42"/>
                </a:lnTo>
                <a:lnTo>
                  <a:pt x="1019" y="47"/>
                </a:lnTo>
                <a:lnTo>
                  <a:pt x="1008" y="53"/>
                </a:lnTo>
                <a:lnTo>
                  <a:pt x="997" y="60"/>
                </a:lnTo>
                <a:lnTo>
                  <a:pt x="986" y="67"/>
                </a:lnTo>
                <a:lnTo>
                  <a:pt x="975" y="75"/>
                </a:lnTo>
                <a:lnTo>
                  <a:pt x="965" y="83"/>
                </a:lnTo>
                <a:lnTo>
                  <a:pt x="955" y="92"/>
                </a:lnTo>
                <a:lnTo>
                  <a:pt x="946" y="102"/>
                </a:lnTo>
                <a:lnTo>
                  <a:pt x="937" y="111"/>
                </a:lnTo>
                <a:lnTo>
                  <a:pt x="929" y="120"/>
                </a:lnTo>
                <a:lnTo>
                  <a:pt x="920" y="131"/>
                </a:lnTo>
                <a:lnTo>
                  <a:pt x="913" y="141"/>
                </a:lnTo>
                <a:lnTo>
                  <a:pt x="906" y="152"/>
                </a:lnTo>
                <a:lnTo>
                  <a:pt x="900" y="164"/>
                </a:lnTo>
                <a:lnTo>
                  <a:pt x="894" y="175"/>
                </a:lnTo>
                <a:lnTo>
                  <a:pt x="888" y="188"/>
                </a:lnTo>
                <a:lnTo>
                  <a:pt x="883" y="200"/>
                </a:lnTo>
                <a:lnTo>
                  <a:pt x="880" y="212"/>
                </a:lnTo>
                <a:lnTo>
                  <a:pt x="876" y="226"/>
                </a:lnTo>
                <a:lnTo>
                  <a:pt x="874" y="238"/>
                </a:lnTo>
                <a:lnTo>
                  <a:pt x="872" y="252"/>
                </a:lnTo>
                <a:lnTo>
                  <a:pt x="871" y="266"/>
                </a:lnTo>
                <a:lnTo>
                  <a:pt x="871" y="280"/>
                </a:lnTo>
                <a:lnTo>
                  <a:pt x="871" y="294"/>
                </a:lnTo>
                <a:lnTo>
                  <a:pt x="872" y="308"/>
                </a:lnTo>
                <a:lnTo>
                  <a:pt x="874" y="322"/>
                </a:lnTo>
                <a:lnTo>
                  <a:pt x="877" y="338"/>
                </a:lnTo>
                <a:lnTo>
                  <a:pt x="881" y="352"/>
                </a:lnTo>
                <a:lnTo>
                  <a:pt x="890" y="383"/>
                </a:lnTo>
                <a:lnTo>
                  <a:pt x="900" y="414"/>
                </a:lnTo>
                <a:lnTo>
                  <a:pt x="911" y="445"/>
                </a:lnTo>
                <a:lnTo>
                  <a:pt x="922" y="477"/>
                </a:lnTo>
                <a:lnTo>
                  <a:pt x="934" y="507"/>
                </a:lnTo>
                <a:lnTo>
                  <a:pt x="946" y="538"/>
                </a:lnTo>
                <a:lnTo>
                  <a:pt x="960" y="568"/>
                </a:lnTo>
                <a:lnTo>
                  <a:pt x="973" y="599"/>
                </a:lnTo>
                <a:lnTo>
                  <a:pt x="1001" y="659"/>
                </a:lnTo>
                <a:lnTo>
                  <a:pt x="1031" y="719"/>
                </a:lnTo>
                <a:lnTo>
                  <a:pt x="1062" y="778"/>
                </a:lnTo>
                <a:lnTo>
                  <a:pt x="1094" y="837"/>
                </a:lnTo>
                <a:lnTo>
                  <a:pt x="1128" y="895"/>
                </a:lnTo>
                <a:lnTo>
                  <a:pt x="1161" y="953"/>
                </a:lnTo>
                <a:lnTo>
                  <a:pt x="1196" y="1011"/>
                </a:lnTo>
                <a:lnTo>
                  <a:pt x="1230" y="1069"/>
                </a:lnTo>
                <a:lnTo>
                  <a:pt x="1265" y="1126"/>
                </a:lnTo>
                <a:lnTo>
                  <a:pt x="1299" y="1182"/>
                </a:lnTo>
                <a:lnTo>
                  <a:pt x="1332" y="1239"/>
                </a:lnTo>
                <a:lnTo>
                  <a:pt x="1365" y="1295"/>
                </a:lnTo>
                <a:lnTo>
                  <a:pt x="1387" y="1330"/>
                </a:lnTo>
                <a:lnTo>
                  <a:pt x="1407" y="1365"/>
                </a:lnTo>
                <a:lnTo>
                  <a:pt x="1428" y="1400"/>
                </a:lnTo>
                <a:lnTo>
                  <a:pt x="1450" y="1435"/>
                </a:lnTo>
                <a:lnTo>
                  <a:pt x="1479" y="1490"/>
                </a:lnTo>
                <a:lnTo>
                  <a:pt x="1508" y="1546"/>
                </a:lnTo>
                <a:lnTo>
                  <a:pt x="1535" y="1602"/>
                </a:lnTo>
                <a:lnTo>
                  <a:pt x="1564" y="1658"/>
                </a:lnTo>
                <a:lnTo>
                  <a:pt x="1593" y="1714"/>
                </a:lnTo>
                <a:lnTo>
                  <a:pt x="1622" y="1770"/>
                </a:lnTo>
                <a:lnTo>
                  <a:pt x="1651" y="1826"/>
                </a:lnTo>
                <a:lnTo>
                  <a:pt x="1680" y="1881"/>
                </a:lnTo>
                <a:lnTo>
                  <a:pt x="1709" y="1937"/>
                </a:lnTo>
                <a:lnTo>
                  <a:pt x="1738" y="1993"/>
                </a:lnTo>
                <a:lnTo>
                  <a:pt x="1767" y="2049"/>
                </a:lnTo>
                <a:lnTo>
                  <a:pt x="1795" y="2105"/>
                </a:lnTo>
                <a:lnTo>
                  <a:pt x="1824" y="2161"/>
                </a:lnTo>
                <a:lnTo>
                  <a:pt x="1853" y="2216"/>
                </a:lnTo>
                <a:lnTo>
                  <a:pt x="1882" y="2271"/>
                </a:lnTo>
                <a:lnTo>
                  <a:pt x="1911" y="2327"/>
                </a:lnTo>
                <a:lnTo>
                  <a:pt x="1943" y="2389"/>
                </a:lnTo>
                <a:lnTo>
                  <a:pt x="1976" y="2451"/>
                </a:lnTo>
                <a:lnTo>
                  <a:pt x="2008" y="2513"/>
                </a:lnTo>
                <a:lnTo>
                  <a:pt x="2040" y="2575"/>
                </a:lnTo>
                <a:lnTo>
                  <a:pt x="2071" y="2637"/>
                </a:lnTo>
                <a:lnTo>
                  <a:pt x="2103" y="2698"/>
                </a:lnTo>
                <a:lnTo>
                  <a:pt x="2135" y="2760"/>
                </a:lnTo>
                <a:lnTo>
                  <a:pt x="2166" y="2822"/>
                </a:lnTo>
                <a:lnTo>
                  <a:pt x="2198" y="2884"/>
                </a:lnTo>
                <a:lnTo>
                  <a:pt x="2229" y="2947"/>
                </a:lnTo>
                <a:lnTo>
                  <a:pt x="2260" y="3009"/>
                </a:lnTo>
                <a:lnTo>
                  <a:pt x="2291" y="3071"/>
                </a:lnTo>
                <a:lnTo>
                  <a:pt x="2322" y="3134"/>
                </a:lnTo>
                <a:lnTo>
                  <a:pt x="2352" y="3196"/>
                </a:lnTo>
                <a:lnTo>
                  <a:pt x="2383" y="3259"/>
                </a:lnTo>
                <a:lnTo>
                  <a:pt x="2412" y="3321"/>
                </a:lnTo>
                <a:lnTo>
                  <a:pt x="2423" y="3344"/>
                </a:lnTo>
                <a:lnTo>
                  <a:pt x="2434" y="3367"/>
                </a:lnTo>
                <a:lnTo>
                  <a:pt x="2444" y="3389"/>
                </a:lnTo>
                <a:lnTo>
                  <a:pt x="2455" y="3412"/>
                </a:lnTo>
                <a:lnTo>
                  <a:pt x="2443" y="3400"/>
                </a:lnTo>
                <a:lnTo>
                  <a:pt x="2431" y="3388"/>
                </a:lnTo>
                <a:lnTo>
                  <a:pt x="2420" y="3375"/>
                </a:lnTo>
                <a:lnTo>
                  <a:pt x="2407" y="3364"/>
                </a:lnTo>
                <a:lnTo>
                  <a:pt x="2359" y="3314"/>
                </a:lnTo>
                <a:lnTo>
                  <a:pt x="2311" y="3265"/>
                </a:lnTo>
                <a:lnTo>
                  <a:pt x="2264" y="3215"/>
                </a:lnTo>
                <a:lnTo>
                  <a:pt x="2217" y="3164"/>
                </a:lnTo>
                <a:lnTo>
                  <a:pt x="2172" y="3112"/>
                </a:lnTo>
                <a:lnTo>
                  <a:pt x="2128" y="3061"/>
                </a:lnTo>
                <a:lnTo>
                  <a:pt x="2082" y="3009"/>
                </a:lnTo>
                <a:lnTo>
                  <a:pt x="2039" y="2956"/>
                </a:lnTo>
                <a:lnTo>
                  <a:pt x="1996" y="2902"/>
                </a:lnTo>
                <a:lnTo>
                  <a:pt x="1952" y="2849"/>
                </a:lnTo>
                <a:lnTo>
                  <a:pt x="1910" y="2795"/>
                </a:lnTo>
                <a:lnTo>
                  <a:pt x="1869" y="2740"/>
                </a:lnTo>
                <a:lnTo>
                  <a:pt x="1827" y="2686"/>
                </a:lnTo>
                <a:lnTo>
                  <a:pt x="1786" y="2631"/>
                </a:lnTo>
                <a:lnTo>
                  <a:pt x="1745" y="2575"/>
                </a:lnTo>
                <a:lnTo>
                  <a:pt x="1705" y="2519"/>
                </a:lnTo>
                <a:lnTo>
                  <a:pt x="1661" y="2459"/>
                </a:lnTo>
                <a:lnTo>
                  <a:pt x="1619" y="2400"/>
                </a:lnTo>
                <a:lnTo>
                  <a:pt x="1576" y="2340"/>
                </a:lnTo>
                <a:lnTo>
                  <a:pt x="1533" y="2280"/>
                </a:lnTo>
                <a:lnTo>
                  <a:pt x="1490" y="2220"/>
                </a:lnTo>
                <a:lnTo>
                  <a:pt x="1448" y="2161"/>
                </a:lnTo>
                <a:lnTo>
                  <a:pt x="1405" y="2100"/>
                </a:lnTo>
                <a:lnTo>
                  <a:pt x="1362" y="2040"/>
                </a:lnTo>
                <a:lnTo>
                  <a:pt x="1320" y="1980"/>
                </a:lnTo>
                <a:lnTo>
                  <a:pt x="1277" y="1920"/>
                </a:lnTo>
                <a:lnTo>
                  <a:pt x="1235" y="1859"/>
                </a:lnTo>
                <a:lnTo>
                  <a:pt x="1194" y="1799"/>
                </a:lnTo>
                <a:lnTo>
                  <a:pt x="1152" y="1739"/>
                </a:lnTo>
                <a:lnTo>
                  <a:pt x="1110" y="1678"/>
                </a:lnTo>
                <a:lnTo>
                  <a:pt x="1069" y="1617"/>
                </a:lnTo>
                <a:lnTo>
                  <a:pt x="1028" y="1557"/>
                </a:lnTo>
                <a:lnTo>
                  <a:pt x="986" y="1495"/>
                </a:lnTo>
                <a:lnTo>
                  <a:pt x="945" y="1432"/>
                </a:lnTo>
                <a:lnTo>
                  <a:pt x="905" y="1369"/>
                </a:lnTo>
                <a:lnTo>
                  <a:pt x="866" y="1307"/>
                </a:lnTo>
                <a:lnTo>
                  <a:pt x="825" y="1244"/>
                </a:lnTo>
                <a:lnTo>
                  <a:pt x="786" y="1181"/>
                </a:lnTo>
                <a:lnTo>
                  <a:pt x="747" y="1118"/>
                </a:lnTo>
                <a:lnTo>
                  <a:pt x="708" y="1054"/>
                </a:lnTo>
                <a:lnTo>
                  <a:pt x="669" y="991"/>
                </a:lnTo>
                <a:lnTo>
                  <a:pt x="629" y="928"/>
                </a:lnTo>
                <a:lnTo>
                  <a:pt x="590" y="865"/>
                </a:lnTo>
                <a:lnTo>
                  <a:pt x="550" y="802"/>
                </a:lnTo>
                <a:lnTo>
                  <a:pt x="511" y="740"/>
                </a:lnTo>
                <a:lnTo>
                  <a:pt x="470" y="676"/>
                </a:lnTo>
                <a:lnTo>
                  <a:pt x="429" y="614"/>
                </a:lnTo>
                <a:lnTo>
                  <a:pt x="388" y="552"/>
                </a:lnTo>
                <a:lnTo>
                  <a:pt x="380" y="541"/>
                </a:lnTo>
                <a:lnTo>
                  <a:pt x="371" y="529"/>
                </a:lnTo>
                <a:lnTo>
                  <a:pt x="362" y="519"/>
                </a:lnTo>
                <a:lnTo>
                  <a:pt x="353" y="509"/>
                </a:lnTo>
                <a:lnTo>
                  <a:pt x="343" y="499"/>
                </a:lnTo>
                <a:lnTo>
                  <a:pt x="332" y="491"/>
                </a:lnTo>
                <a:lnTo>
                  <a:pt x="322" y="483"/>
                </a:lnTo>
                <a:lnTo>
                  <a:pt x="312" y="476"/>
                </a:lnTo>
                <a:lnTo>
                  <a:pt x="291" y="434"/>
                </a:lnTo>
                <a:lnTo>
                  <a:pt x="270" y="393"/>
                </a:lnTo>
                <a:lnTo>
                  <a:pt x="250" y="351"/>
                </a:lnTo>
                <a:lnTo>
                  <a:pt x="229" y="311"/>
                </a:lnTo>
                <a:lnTo>
                  <a:pt x="207" y="269"/>
                </a:lnTo>
                <a:lnTo>
                  <a:pt x="187" y="229"/>
                </a:lnTo>
                <a:lnTo>
                  <a:pt x="164" y="189"/>
                </a:lnTo>
                <a:lnTo>
                  <a:pt x="142" y="148"/>
                </a:lnTo>
                <a:lnTo>
                  <a:pt x="123" y="111"/>
                </a:lnTo>
                <a:lnTo>
                  <a:pt x="103" y="75"/>
                </a:lnTo>
                <a:lnTo>
                  <a:pt x="84" y="37"/>
                </a:lnTo>
                <a:lnTo>
                  <a:pt x="64" y="0"/>
                </a:lnTo>
                <a:lnTo>
                  <a:pt x="0" y="0"/>
                </a:lnTo>
                <a:lnTo>
                  <a:pt x="0" y="1076"/>
                </a:lnTo>
                <a:lnTo>
                  <a:pt x="25" y="1136"/>
                </a:lnTo>
                <a:lnTo>
                  <a:pt x="51" y="1196"/>
                </a:lnTo>
                <a:lnTo>
                  <a:pt x="75" y="1256"/>
                </a:lnTo>
                <a:lnTo>
                  <a:pt x="99" y="1316"/>
                </a:lnTo>
                <a:lnTo>
                  <a:pt x="124" y="1378"/>
                </a:lnTo>
                <a:lnTo>
                  <a:pt x="148" y="1438"/>
                </a:lnTo>
                <a:lnTo>
                  <a:pt x="171" y="1499"/>
                </a:lnTo>
                <a:lnTo>
                  <a:pt x="195" y="1560"/>
                </a:lnTo>
                <a:lnTo>
                  <a:pt x="221" y="1628"/>
                </a:lnTo>
                <a:lnTo>
                  <a:pt x="248" y="1696"/>
                </a:lnTo>
                <a:lnTo>
                  <a:pt x="274" y="1764"/>
                </a:lnTo>
                <a:lnTo>
                  <a:pt x="301" y="1831"/>
                </a:lnTo>
                <a:lnTo>
                  <a:pt x="329" y="1899"/>
                </a:lnTo>
                <a:lnTo>
                  <a:pt x="356" y="1967"/>
                </a:lnTo>
                <a:lnTo>
                  <a:pt x="384" y="2034"/>
                </a:lnTo>
                <a:lnTo>
                  <a:pt x="411" y="2101"/>
                </a:lnTo>
                <a:lnTo>
                  <a:pt x="438" y="2169"/>
                </a:lnTo>
                <a:lnTo>
                  <a:pt x="465" y="2236"/>
                </a:lnTo>
                <a:lnTo>
                  <a:pt x="493" y="2304"/>
                </a:lnTo>
                <a:lnTo>
                  <a:pt x="520" y="2372"/>
                </a:lnTo>
                <a:lnTo>
                  <a:pt x="548" y="2439"/>
                </a:lnTo>
                <a:lnTo>
                  <a:pt x="575" y="2507"/>
                </a:lnTo>
                <a:lnTo>
                  <a:pt x="602" y="2575"/>
                </a:lnTo>
                <a:lnTo>
                  <a:pt x="627" y="2643"/>
                </a:lnTo>
                <a:lnTo>
                  <a:pt x="654" y="2711"/>
                </a:lnTo>
                <a:lnTo>
                  <a:pt x="680" y="2779"/>
                </a:lnTo>
                <a:lnTo>
                  <a:pt x="706" y="2847"/>
                </a:lnTo>
                <a:lnTo>
                  <a:pt x="732" y="2916"/>
                </a:lnTo>
                <a:lnTo>
                  <a:pt x="756" y="2985"/>
                </a:lnTo>
                <a:lnTo>
                  <a:pt x="781" y="3053"/>
                </a:lnTo>
                <a:lnTo>
                  <a:pt x="806" y="3122"/>
                </a:lnTo>
                <a:lnTo>
                  <a:pt x="831" y="3191"/>
                </a:lnTo>
                <a:lnTo>
                  <a:pt x="850" y="3247"/>
                </a:lnTo>
                <a:lnTo>
                  <a:pt x="870" y="3305"/>
                </a:lnTo>
                <a:lnTo>
                  <a:pt x="880" y="3334"/>
                </a:lnTo>
                <a:lnTo>
                  <a:pt x="890" y="3363"/>
                </a:lnTo>
                <a:lnTo>
                  <a:pt x="902" y="3391"/>
                </a:lnTo>
                <a:lnTo>
                  <a:pt x="913" y="3419"/>
                </a:lnTo>
                <a:lnTo>
                  <a:pt x="926" y="3447"/>
                </a:lnTo>
                <a:lnTo>
                  <a:pt x="939" y="3474"/>
                </a:lnTo>
                <a:lnTo>
                  <a:pt x="953" y="3501"/>
                </a:lnTo>
                <a:lnTo>
                  <a:pt x="969" y="3527"/>
                </a:lnTo>
                <a:lnTo>
                  <a:pt x="985" y="3551"/>
                </a:lnTo>
                <a:lnTo>
                  <a:pt x="1003" y="3576"/>
                </a:lnTo>
                <a:lnTo>
                  <a:pt x="1022" y="3599"/>
                </a:lnTo>
                <a:lnTo>
                  <a:pt x="1043" y="3621"/>
                </a:lnTo>
                <a:lnTo>
                  <a:pt x="1052" y="3630"/>
                </a:lnTo>
                <a:lnTo>
                  <a:pt x="1063" y="3638"/>
                </a:lnTo>
                <a:lnTo>
                  <a:pt x="1073" y="3647"/>
                </a:lnTo>
                <a:lnTo>
                  <a:pt x="1083" y="3654"/>
                </a:lnTo>
                <a:lnTo>
                  <a:pt x="1095" y="3661"/>
                </a:lnTo>
                <a:lnTo>
                  <a:pt x="1106" y="3667"/>
                </a:lnTo>
                <a:lnTo>
                  <a:pt x="1118" y="3673"/>
                </a:lnTo>
                <a:lnTo>
                  <a:pt x="1130" y="3678"/>
                </a:lnTo>
                <a:lnTo>
                  <a:pt x="1142" y="3683"/>
                </a:lnTo>
                <a:lnTo>
                  <a:pt x="1155" y="3687"/>
                </a:lnTo>
                <a:lnTo>
                  <a:pt x="1167" y="3690"/>
                </a:lnTo>
                <a:lnTo>
                  <a:pt x="1180" y="3693"/>
                </a:lnTo>
                <a:lnTo>
                  <a:pt x="1193" y="3695"/>
                </a:lnTo>
                <a:lnTo>
                  <a:pt x="1206" y="3697"/>
                </a:lnTo>
                <a:lnTo>
                  <a:pt x="1219" y="3698"/>
                </a:lnTo>
                <a:lnTo>
                  <a:pt x="1232" y="3698"/>
                </a:lnTo>
                <a:lnTo>
                  <a:pt x="1245" y="3698"/>
                </a:lnTo>
                <a:lnTo>
                  <a:pt x="1258" y="3698"/>
                </a:lnTo>
                <a:lnTo>
                  <a:pt x="1271" y="3697"/>
                </a:lnTo>
                <a:lnTo>
                  <a:pt x="1284" y="3695"/>
                </a:lnTo>
                <a:lnTo>
                  <a:pt x="1296" y="3692"/>
                </a:lnTo>
                <a:lnTo>
                  <a:pt x="1309" y="3689"/>
                </a:lnTo>
                <a:lnTo>
                  <a:pt x="1322" y="3686"/>
                </a:lnTo>
                <a:lnTo>
                  <a:pt x="1334" y="3681"/>
                </a:lnTo>
                <a:lnTo>
                  <a:pt x="1346" y="3676"/>
                </a:lnTo>
                <a:lnTo>
                  <a:pt x="1358" y="3671"/>
                </a:lnTo>
                <a:lnTo>
                  <a:pt x="1369" y="3664"/>
                </a:lnTo>
                <a:lnTo>
                  <a:pt x="1381" y="3657"/>
                </a:lnTo>
                <a:lnTo>
                  <a:pt x="1391" y="3650"/>
                </a:lnTo>
                <a:lnTo>
                  <a:pt x="1401" y="3642"/>
                </a:lnTo>
                <a:lnTo>
                  <a:pt x="1412" y="3632"/>
                </a:lnTo>
                <a:lnTo>
                  <a:pt x="1421" y="3623"/>
                </a:lnTo>
                <a:lnTo>
                  <a:pt x="1434" y="3608"/>
                </a:lnTo>
                <a:lnTo>
                  <a:pt x="1447" y="3593"/>
                </a:lnTo>
                <a:lnTo>
                  <a:pt x="1458" y="3577"/>
                </a:lnTo>
                <a:lnTo>
                  <a:pt x="1468" y="3562"/>
                </a:lnTo>
                <a:lnTo>
                  <a:pt x="1478" y="3546"/>
                </a:lnTo>
                <a:lnTo>
                  <a:pt x="1486" y="3530"/>
                </a:lnTo>
                <a:lnTo>
                  <a:pt x="1494" y="3514"/>
                </a:lnTo>
                <a:lnTo>
                  <a:pt x="1500" y="3498"/>
                </a:lnTo>
                <a:lnTo>
                  <a:pt x="1505" y="3481"/>
                </a:lnTo>
                <a:lnTo>
                  <a:pt x="1511" y="3464"/>
                </a:lnTo>
                <a:lnTo>
                  <a:pt x="1514" y="3448"/>
                </a:lnTo>
                <a:lnTo>
                  <a:pt x="1517" y="3430"/>
                </a:lnTo>
                <a:lnTo>
                  <a:pt x="1520" y="3414"/>
                </a:lnTo>
                <a:lnTo>
                  <a:pt x="1521" y="3396"/>
                </a:lnTo>
                <a:lnTo>
                  <a:pt x="1522" y="3378"/>
                </a:lnTo>
                <a:lnTo>
                  <a:pt x="1522" y="3361"/>
                </a:lnTo>
                <a:lnTo>
                  <a:pt x="1522" y="3344"/>
                </a:lnTo>
                <a:lnTo>
                  <a:pt x="1521" y="3327"/>
                </a:lnTo>
                <a:lnTo>
                  <a:pt x="1519" y="3309"/>
                </a:lnTo>
                <a:lnTo>
                  <a:pt x="1517" y="3291"/>
                </a:lnTo>
                <a:lnTo>
                  <a:pt x="1511" y="3255"/>
                </a:lnTo>
                <a:lnTo>
                  <a:pt x="1503" y="3220"/>
                </a:lnTo>
                <a:lnTo>
                  <a:pt x="1493" y="3185"/>
                </a:lnTo>
                <a:lnTo>
                  <a:pt x="1483" y="3151"/>
                </a:lnTo>
                <a:lnTo>
                  <a:pt x="1470" y="3115"/>
                </a:lnTo>
                <a:lnTo>
                  <a:pt x="1458" y="3081"/>
                </a:lnTo>
                <a:lnTo>
                  <a:pt x="1495" y="3129"/>
                </a:lnTo>
                <a:lnTo>
                  <a:pt x="1532" y="3178"/>
                </a:lnTo>
                <a:lnTo>
                  <a:pt x="1570" y="3225"/>
                </a:lnTo>
                <a:lnTo>
                  <a:pt x="1608" y="3272"/>
                </a:lnTo>
                <a:lnTo>
                  <a:pt x="1647" y="3318"/>
                </a:lnTo>
                <a:lnTo>
                  <a:pt x="1685" y="3365"/>
                </a:lnTo>
                <a:lnTo>
                  <a:pt x="1724" y="3412"/>
                </a:lnTo>
                <a:lnTo>
                  <a:pt x="1764" y="3457"/>
                </a:lnTo>
                <a:lnTo>
                  <a:pt x="1804" y="3503"/>
                </a:lnTo>
                <a:lnTo>
                  <a:pt x="1845" y="3548"/>
                </a:lnTo>
                <a:lnTo>
                  <a:pt x="1885" y="3593"/>
                </a:lnTo>
                <a:lnTo>
                  <a:pt x="1926" y="3637"/>
                </a:lnTo>
                <a:lnTo>
                  <a:pt x="1969" y="3681"/>
                </a:lnTo>
                <a:lnTo>
                  <a:pt x="2011" y="3725"/>
                </a:lnTo>
                <a:lnTo>
                  <a:pt x="2054" y="3769"/>
                </a:lnTo>
                <a:lnTo>
                  <a:pt x="2098" y="3811"/>
                </a:lnTo>
                <a:lnTo>
                  <a:pt x="2145" y="3859"/>
                </a:lnTo>
                <a:lnTo>
                  <a:pt x="2195" y="3907"/>
                </a:lnTo>
                <a:lnTo>
                  <a:pt x="2244" y="3956"/>
                </a:lnTo>
                <a:lnTo>
                  <a:pt x="2295" y="4006"/>
                </a:lnTo>
                <a:lnTo>
                  <a:pt x="2345" y="4056"/>
                </a:lnTo>
                <a:lnTo>
                  <a:pt x="2398" y="4105"/>
                </a:lnTo>
                <a:lnTo>
                  <a:pt x="2451" y="4155"/>
                </a:lnTo>
                <a:lnTo>
                  <a:pt x="2504" y="4204"/>
                </a:lnTo>
                <a:lnTo>
                  <a:pt x="2559" y="4252"/>
                </a:lnTo>
                <a:lnTo>
                  <a:pt x="2614" y="4298"/>
                </a:lnTo>
                <a:lnTo>
                  <a:pt x="2642" y="4320"/>
                </a:lnTo>
                <a:lnTo>
                  <a:pt x="2670" y="4343"/>
                </a:lnTo>
                <a:lnTo>
                  <a:pt x="2698" y="4363"/>
                </a:lnTo>
                <a:lnTo>
                  <a:pt x="2727" y="4385"/>
                </a:lnTo>
                <a:lnTo>
                  <a:pt x="2756" y="4405"/>
                </a:lnTo>
                <a:lnTo>
                  <a:pt x="2785" y="4424"/>
                </a:lnTo>
                <a:lnTo>
                  <a:pt x="2814" y="4444"/>
                </a:lnTo>
                <a:lnTo>
                  <a:pt x="2843" y="4462"/>
                </a:lnTo>
                <a:lnTo>
                  <a:pt x="2873" y="4479"/>
                </a:lnTo>
                <a:lnTo>
                  <a:pt x="2903" y="4497"/>
                </a:lnTo>
                <a:lnTo>
                  <a:pt x="2933" y="4513"/>
                </a:lnTo>
                <a:lnTo>
                  <a:pt x="2962" y="4528"/>
                </a:lnTo>
                <a:lnTo>
                  <a:pt x="2976" y="4534"/>
                </a:lnTo>
                <a:lnTo>
                  <a:pt x="2990" y="4539"/>
                </a:lnTo>
                <a:lnTo>
                  <a:pt x="3004" y="4544"/>
                </a:lnTo>
                <a:lnTo>
                  <a:pt x="3017" y="4548"/>
                </a:lnTo>
                <a:lnTo>
                  <a:pt x="3174" y="4548"/>
                </a:lnTo>
                <a:lnTo>
                  <a:pt x="3194" y="4542"/>
                </a:lnTo>
                <a:lnTo>
                  <a:pt x="3213" y="4534"/>
                </a:lnTo>
                <a:lnTo>
                  <a:pt x="3232" y="4525"/>
                </a:lnTo>
                <a:lnTo>
                  <a:pt x="3249" y="4515"/>
                </a:lnTo>
                <a:lnTo>
                  <a:pt x="3266" y="4503"/>
                </a:lnTo>
                <a:lnTo>
                  <a:pt x="3281" y="4490"/>
                </a:lnTo>
                <a:lnTo>
                  <a:pt x="3296" y="4475"/>
                </a:lnTo>
                <a:lnTo>
                  <a:pt x="3310" y="4460"/>
                </a:lnTo>
                <a:lnTo>
                  <a:pt x="3322" y="4443"/>
                </a:lnTo>
                <a:lnTo>
                  <a:pt x="3333" y="4426"/>
                </a:lnTo>
                <a:lnTo>
                  <a:pt x="3342" y="4406"/>
                </a:lnTo>
                <a:lnTo>
                  <a:pt x="3350" y="4386"/>
                </a:lnTo>
                <a:lnTo>
                  <a:pt x="3357" y="4364"/>
                </a:lnTo>
                <a:lnTo>
                  <a:pt x="3362" y="4342"/>
                </a:lnTo>
                <a:lnTo>
                  <a:pt x="3365" y="4319"/>
                </a:lnTo>
                <a:lnTo>
                  <a:pt x="3366" y="4294"/>
                </a:lnTo>
                <a:lnTo>
                  <a:pt x="3365" y="4259"/>
                </a:lnTo>
                <a:lnTo>
                  <a:pt x="3363" y="4226"/>
                </a:lnTo>
                <a:lnTo>
                  <a:pt x="3359" y="4192"/>
                </a:lnTo>
                <a:lnTo>
                  <a:pt x="3354" y="4159"/>
                </a:lnTo>
                <a:lnTo>
                  <a:pt x="3347" y="4127"/>
                </a:lnTo>
                <a:lnTo>
                  <a:pt x="3339" y="4095"/>
                </a:lnTo>
                <a:lnTo>
                  <a:pt x="3331" y="4064"/>
                </a:lnTo>
                <a:lnTo>
                  <a:pt x="3321" y="4034"/>
                </a:lnTo>
                <a:lnTo>
                  <a:pt x="3310" y="4003"/>
                </a:lnTo>
                <a:lnTo>
                  <a:pt x="3299" y="3973"/>
                </a:lnTo>
                <a:lnTo>
                  <a:pt x="3286" y="3943"/>
                </a:lnTo>
                <a:lnTo>
                  <a:pt x="3273" y="3913"/>
                </a:lnTo>
                <a:lnTo>
                  <a:pt x="3246" y="3853"/>
                </a:lnTo>
                <a:lnTo>
                  <a:pt x="3218" y="3793"/>
                </a:lnTo>
                <a:lnTo>
                  <a:pt x="3230" y="3799"/>
                </a:lnTo>
                <a:lnTo>
                  <a:pt x="3240" y="3805"/>
                </a:lnTo>
                <a:lnTo>
                  <a:pt x="3251" y="3811"/>
                </a:lnTo>
                <a:lnTo>
                  <a:pt x="3264" y="3817"/>
                </a:lnTo>
                <a:lnTo>
                  <a:pt x="3282" y="3824"/>
                </a:lnTo>
                <a:lnTo>
                  <a:pt x="3302" y="3830"/>
                </a:lnTo>
                <a:lnTo>
                  <a:pt x="3322" y="3834"/>
                </a:lnTo>
                <a:lnTo>
                  <a:pt x="3341" y="3838"/>
                </a:lnTo>
                <a:lnTo>
                  <a:pt x="3361" y="3840"/>
                </a:lnTo>
                <a:lnTo>
                  <a:pt x="3380" y="3841"/>
                </a:lnTo>
                <a:lnTo>
                  <a:pt x="3400" y="3841"/>
                </a:lnTo>
                <a:lnTo>
                  <a:pt x="3420" y="3840"/>
                </a:lnTo>
                <a:lnTo>
                  <a:pt x="3439" y="3837"/>
                </a:lnTo>
                <a:lnTo>
                  <a:pt x="3458" y="3834"/>
                </a:lnTo>
                <a:lnTo>
                  <a:pt x="3476" y="3829"/>
                </a:lnTo>
                <a:lnTo>
                  <a:pt x="3495" y="3824"/>
                </a:lnTo>
                <a:lnTo>
                  <a:pt x="3512" y="3817"/>
                </a:lnTo>
                <a:lnTo>
                  <a:pt x="3530" y="3809"/>
                </a:lnTo>
                <a:lnTo>
                  <a:pt x="3546" y="3800"/>
                </a:lnTo>
                <a:lnTo>
                  <a:pt x="3563" y="3791"/>
                </a:lnTo>
                <a:lnTo>
                  <a:pt x="3577" y="3779"/>
                </a:lnTo>
                <a:lnTo>
                  <a:pt x="3592" y="3768"/>
                </a:lnTo>
                <a:lnTo>
                  <a:pt x="3605" y="3754"/>
                </a:lnTo>
                <a:lnTo>
                  <a:pt x="3617" y="3741"/>
                </a:lnTo>
                <a:lnTo>
                  <a:pt x="3628" y="3726"/>
                </a:lnTo>
                <a:lnTo>
                  <a:pt x="3638" y="3711"/>
                </a:lnTo>
                <a:lnTo>
                  <a:pt x="3647" y="3695"/>
                </a:lnTo>
                <a:lnTo>
                  <a:pt x="3654" y="3678"/>
                </a:lnTo>
                <a:lnTo>
                  <a:pt x="3660" y="3660"/>
                </a:lnTo>
                <a:lnTo>
                  <a:pt x="3665" y="3642"/>
                </a:lnTo>
                <a:lnTo>
                  <a:pt x="3668" y="3622"/>
                </a:lnTo>
                <a:lnTo>
                  <a:pt x="3669" y="3601"/>
                </a:lnTo>
                <a:lnTo>
                  <a:pt x="3669" y="3580"/>
                </a:lnTo>
                <a:lnTo>
                  <a:pt x="3667" y="3559"/>
                </a:lnTo>
                <a:lnTo>
                  <a:pt x="3663" y="3537"/>
                </a:lnTo>
                <a:lnTo>
                  <a:pt x="3657" y="3514"/>
                </a:lnTo>
                <a:lnTo>
                  <a:pt x="3647" y="3480"/>
                </a:lnTo>
                <a:lnTo>
                  <a:pt x="3635" y="3446"/>
                </a:lnTo>
                <a:lnTo>
                  <a:pt x="3623" y="3413"/>
                </a:lnTo>
                <a:lnTo>
                  <a:pt x="3609" y="3381"/>
                </a:lnTo>
                <a:lnTo>
                  <a:pt x="3595" y="3348"/>
                </a:lnTo>
                <a:lnTo>
                  <a:pt x="3581" y="3316"/>
                </a:lnTo>
                <a:lnTo>
                  <a:pt x="3565" y="3285"/>
                </a:lnTo>
                <a:lnTo>
                  <a:pt x="3549" y="3254"/>
                </a:lnTo>
                <a:lnTo>
                  <a:pt x="3516" y="3193"/>
                </a:lnTo>
                <a:lnTo>
                  <a:pt x="3480" y="3132"/>
                </a:lnTo>
                <a:lnTo>
                  <a:pt x="3445" y="3071"/>
                </a:lnTo>
                <a:lnTo>
                  <a:pt x="3409" y="3010"/>
                </a:lnTo>
                <a:lnTo>
                  <a:pt x="3369" y="2939"/>
                </a:lnTo>
                <a:lnTo>
                  <a:pt x="3330" y="2868"/>
                </a:lnTo>
                <a:lnTo>
                  <a:pt x="3292" y="2796"/>
                </a:lnTo>
                <a:lnTo>
                  <a:pt x="3254" y="2724"/>
                </a:lnTo>
                <a:lnTo>
                  <a:pt x="3217" y="2651"/>
                </a:lnTo>
                <a:lnTo>
                  <a:pt x="3180" y="2579"/>
                </a:lnTo>
                <a:lnTo>
                  <a:pt x="3143" y="2506"/>
                </a:lnTo>
                <a:lnTo>
                  <a:pt x="3106" y="2434"/>
                </a:lnTo>
                <a:lnTo>
                  <a:pt x="3075" y="2376"/>
                </a:lnTo>
                <a:lnTo>
                  <a:pt x="3044" y="2318"/>
                </a:lnTo>
                <a:lnTo>
                  <a:pt x="3013" y="2261"/>
                </a:lnTo>
                <a:lnTo>
                  <a:pt x="2981" y="2203"/>
                </a:lnTo>
                <a:lnTo>
                  <a:pt x="2950" y="2146"/>
                </a:lnTo>
                <a:lnTo>
                  <a:pt x="2918" y="2089"/>
                </a:lnTo>
                <a:lnTo>
                  <a:pt x="2886" y="2032"/>
                </a:lnTo>
                <a:lnTo>
                  <a:pt x="2853" y="1975"/>
                </a:lnTo>
                <a:lnTo>
                  <a:pt x="2927" y="2061"/>
                </a:lnTo>
                <a:lnTo>
                  <a:pt x="3004" y="2147"/>
                </a:lnTo>
                <a:lnTo>
                  <a:pt x="3044" y="2191"/>
                </a:lnTo>
                <a:lnTo>
                  <a:pt x="3084" y="2232"/>
                </a:lnTo>
                <a:lnTo>
                  <a:pt x="3105" y="2253"/>
                </a:lnTo>
                <a:lnTo>
                  <a:pt x="3127" y="2272"/>
                </a:lnTo>
                <a:lnTo>
                  <a:pt x="3147" y="2292"/>
                </a:lnTo>
                <a:lnTo>
                  <a:pt x="3169" y="2311"/>
                </a:lnTo>
                <a:lnTo>
                  <a:pt x="3191" y="2329"/>
                </a:lnTo>
                <a:lnTo>
                  <a:pt x="3212" y="2347"/>
                </a:lnTo>
                <a:lnTo>
                  <a:pt x="3235" y="2365"/>
                </a:lnTo>
                <a:lnTo>
                  <a:pt x="3258" y="2380"/>
                </a:lnTo>
                <a:lnTo>
                  <a:pt x="3280" y="2397"/>
                </a:lnTo>
                <a:lnTo>
                  <a:pt x="3304" y="2411"/>
                </a:lnTo>
                <a:lnTo>
                  <a:pt x="3328" y="2425"/>
                </a:lnTo>
                <a:lnTo>
                  <a:pt x="3351" y="2437"/>
                </a:lnTo>
                <a:lnTo>
                  <a:pt x="3376" y="2449"/>
                </a:lnTo>
                <a:lnTo>
                  <a:pt x="3401" y="2460"/>
                </a:lnTo>
                <a:lnTo>
                  <a:pt x="3426" y="2470"/>
                </a:lnTo>
                <a:lnTo>
                  <a:pt x="3452" y="2478"/>
                </a:lnTo>
                <a:lnTo>
                  <a:pt x="3477" y="2486"/>
                </a:lnTo>
                <a:lnTo>
                  <a:pt x="3503" y="2491"/>
                </a:lnTo>
                <a:lnTo>
                  <a:pt x="3530" y="2496"/>
                </a:lnTo>
                <a:lnTo>
                  <a:pt x="3558" y="2499"/>
                </a:lnTo>
                <a:lnTo>
                  <a:pt x="3572" y="2499"/>
                </a:lnTo>
                <a:lnTo>
                  <a:pt x="3588" y="2499"/>
                </a:lnTo>
                <a:lnTo>
                  <a:pt x="3602" y="2497"/>
                </a:lnTo>
                <a:lnTo>
                  <a:pt x="3617" y="2494"/>
                </a:lnTo>
                <a:lnTo>
                  <a:pt x="3631" y="2491"/>
                </a:lnTo>
                <a:lnTo>
                  <a:pt x="3646" y="2486"/>
                </a:lnTo>
                <a:lnTo>
                  <a:pt x="3660" y="2480"/>
                </a:lnTo>
                <a:lnTo>
                  <a:pt x="3673" y="2473"/>
                </a:lnTo>
                <a:lnTo>
                  <a:pt x="3687" y="2465"/>
                </a:lnTo>
                <a:lnTo>
                  <a:pt x="3700" y="2457"/>
                </a:lnTo>
                <a:lnTo>
                  <a:pt x="3713" y="2447"/>
                </a:lnTo>
                <a:lnTo>
                  <a:pt x="3725" y="2438"/>
                </a:lnTo>
                <a:lnTo>
                  <a:pt x="3736" y="2427"/>
                </a:lnTo>
                <a:lnTo>
                  <a:pt x="3748" y="2415"/>
                </a:lnTo>
                <a:lnTo>
                  <a:pt x="3759" y="2404"/>
                </a:lnTo>
                <a:lnTo>
                  <a:pt x="3768" y="2391"/>
                </a:lnTo>
                <a:lnTo>
                  <a:pt x="3779" y="2379"/>
                </a:lnTo>
                <a:lnTo>
                  <a:pt x="3787" y="2366"/>
                </a:lnTo>
                <a:lnTo>
                  <a:pt x="3795" y="2351"/>
                </a:lnTo>
                <a:lnTo>
                  <a:pt x="3802" y="2338"/>
                </a:lnTo>
                <a:lnTo>
                  <a:pt x="3809" y="2323"/>
                </a:lnTo>
                <a:lnTo>
                  <a:pt x="3814" y="2309"/>
                </a:lnTo>
                <a:lnTo>
                  <a:pt x="3819" y="2294"/>
                </a:lnTo>
                <a:lnTo>
                  <a:pt x="3822" y="2279"/>
                </a:lnTo>
                <a:lnTo>
                  <a:pt x="3825" y="2264"/>
                </a:lnTo>
                <a:lnTo>
                  <a:pt x="3827" y="2249"/>
                </a:lnTo>
                <a:lnTo>
                  <a:pt x="3827" y="2233"/>
                </a:lnTo>
                <a:lnTo>
                  <a:pt x="3827" y="2219"/>
                </a:lnTo>
                <a:lnTo>
                  <a:pt x="3826" y="2203"/>
                </a:lnTo>
                <a:lnTo>
                  <a:pt x="3823" y="2188"/>
                </a:lnTo>
                <a:lnTo>
                  <a:pt x="3819" y="2174"/>
                </a:lnTo>
                <a:lnTo>
                  <a:pt x="3814" y="2159"/>
                </a:lnTo>
                <a:lnTo>
                  <a:pt x="3779" y="2076"/>
                </a:lnTo>
                <a:lnTo>
                  <a:pt x="3742" y="1993"/>
                </a:lnTo>
                <a:lnTo>
                  <a:pt x="3703" y="1910"/>
                </a:lnTo>
                <a:lnTo>
                  <a:pt x="3664" y="1828"/>
                </a:lnTo>
                <a:lnTo>
                  <a:pt x="3624" y="1747"/>
                </a:lnTo>
                <a:lnTo>
                  <a:pt x="3582" y="1667"/>
                </a:lnTo>
                <a:lnTo>
                  <a:pt x="3539" y="1586"/>
                </a:lnTo>
                <a:lnTo>
                  <a:pt x="3496" y="1505"/>
                </a:lnTo>
                <a:lnTo>
                  <a:pt x="3452" y="1425"/>
                </a:lnTo>
                <a:lnTo>
                  <a:pt x="3407" y="1345"/>
                </a:lnTo>
                <a:lnTo>
                  <a:pt x="3363" y="1266"/>
                </a:lnTo>
                <a:lnTo>
                  <a:pt x="3317" y="1186"/>
                </a:lnTo>
                <a:lnTo>
                  <a:pt x="3272" y="1107"/>
                </a:lnTo>
                <a:lnTo>
                  <a:pt x="3228" y="1028"/>
                </a:lnTo>
                <a:lnTo>
                  <a:pt x="3182" y="948"/>
                </a:lnTo>
                <a:lnTo>
                  <a:pt x="3138" y="869"/>
                </a:lnTo>
                <a:lnTo>
                  <a:pt x="3186" y="914"/>
                </a:lnTo>
                <a:lnTo>
                  <a:pt x="3236" y="958"/>
                </a:lnTo>
                <a:lnTo>
                  <a:pt x="3284" y="1002"/>
                </a:lnTo>
                <a:lnTo>
                  <a:pt x="3334" y="1045"/>
                </a:lnTo>
                <a:lnTo>
                  <a:pt x="3384" y="1089"/>
                </a:lnTo>
                <a:lnTo>
                  <a:pt x="3434" y="1132"/>
                </a:lnTo>
                <a:lnTo>
                  <a:pt x="3485" y="1175"/>
                </a:lnTo>
                <a:lnTo>
                  <a:pt x="3536" y="1216"/>
                </a:lnTo>
                <a:lnTo>
                  <a:pt x="3575" y="1249"/>
                </a:lnTo>
                <a:lnTo>
                  <a:pt x="3616" y="1281"/>
                </a:lnTo>
                <a:lnTo>
                  <a:pt x="3656" y="1313"/>
                </a:lnTo>
                <a:lnTo>
                  <a:pt x="3696" y="1345"/>
                </a:lnTo>
                <a:lnTo>
                  <a:pt x="3735" y="1378"/>
                </a:lnTo>
                <a:lnTo>
                  <a:pt x="3776" y="1410"/>
                </a:lnTo>
                <a:lnTo>
                  <a:pt x="3815" y="1443"/>
                </a:lnTo>
                <a:lnTo>
                  <a:pt x="3854" y="1476"/>
                </a:lnTo>
                <a:lnTo>
                  <a:pt x="3893" y="1510"/>
                </a:lnTo>
                <a:lnTo>
                  <a:pt x="3931" y="1543"/>
                </a:lnTo>
                <a:lnTo>
                  <a:pt x="3951" y="1559"/>
                </a:lnTo>
                <a:lnTo>
                  <a:pt x="3970" y="1574"/>
                </a:lnTo>
                <a:lnTo>
                  <a:pt x="3989" y="1589"/>
                </a:lnTo>
                <a:lnTo>
                  <a:pt x="4009" y="1603"/>
                </a:lnTo>
                <a:lnTo>
                  <a:pt x="4029" y="1616"/>
                </a:lnTo>
                <a:lnTo>
                  <a:pt x="4050" y="1628"/>
                </a:lnTo>
                <a:lnTo>
                  <a:pt x="4071" y="1640"/>
                </a:lnTo>
                <a:lnTo>
                  <a:pt x="4093" y="1650"/>
                </a:lnTo>
                <a:lnTo>
                  <a:pt x="4116" y="1659"/>
                </a:lnTo>
                <a:lnTo>
                  <a:pt x="4141" y="1668"/>
                </a:lnTo>
                <a:lnTo>
                  <a:pt x="4166" y="1675"/>
                </a:lnTo>
                <a:lnTo>
                  <a:pt x="4191" y="1680"/>
                </a:lnTo>
                <a:lnTo>
                  <a:pt x="4210" y="1683"/>
                </a:lnTo>
                <a:lnTo>
                  <a:pt x="4229" y="1685"/>
                </a:lnTo>
                <a:lnTo>
                  <a:pt x="4247" y="1685"/>
                </a:lnTo>
                <a:lnTo>
                  <a:pt x="4266" y="1685"/>
                </a:lnTo>
                <a:lnTo>
                  <a:pt x="4284" y="1683"/>
                </a:lnTo>
                <a:lnTo>
                  <a:pt x="4302" y="1681"/>
                </a:lnTo>
                <a:lnTo>
                  <a:pt x="4320" y="1677"/>
                </a:lnTo>
                <a:lnTo>
                  <a:pt x="4338" y="1673"/>
                </a:lnTo>
                <a:lnTo>
                  <a:pt x="4355" y="1692"/>
                </a:lnTo>
                <a:lnTo>
                  <a:pt x="4373" y="1713"/>
                </a:lnTo>
                <a:lnTo>
                  <a:pt x="4391" y="1734"/>
                </a:lnTo>
                <a:lnTo>
                  <a:pt x="4408" y="1755"/>
                </a:lnTo>
                <a:lnTo>
                  <a:pt x="4446" y="1800"/>
                </a:lnTo>
                <a:lnTo>
                  <a:pt x="4482" y="1846"/>
                </a:lnTo>
                <a:lnTo>
                  <a:pt x="4501" y="1867"/>
                </a:lnTo>
                <a:lnTo>
                  <a:pt x="4520" y="1888"/>
                </a:lnTo>
                <a:lnTo>
                  <a:pt x="4539" y="1908"/>
                </a:lnTo>
                <a:lnTo>
                  <a:pt x="4559" y="1928"/>
                </a:lnTo>
                <a:lnTo>
                  <a:pt x="4579" y="1946"/>
                </a:lnTo>
                <a:lnTo>
                  <a:pt x="4600" y="1964"/>
                </a:lnTo>
                <a:lnTo>
                  <a:pt x="4623" y="1980"/>
                </a:lnTo>
                <a:lnTo>
                  <a:pt x="4645" y="1996"/>
                </a:lnTo>
                <a:lnTo>
                  <a:pt x="4670" y="2010"/>
                </a:lnTo>
                <a:lnTo>
                  <a:pt x="4696" y="2023"/>
                </a:lnTo>
                <a:lnTo>
                  <a:pt x="4710" y="2029"/>
                </a:lnTo>
                <a:lnTo>
                  <a:pt x="4724" y="2034"/>
                </a:lnTo>
                <a:lnTo>
                  <a:pt x="4738" y="2039"/>
                </a:lnTo>
                <a:lnTo>
                  <a:pt x="4754" y="2045"/>
                </a:lnTo>
                <a:lnTo>
                  <a:pt x="4784" y="2052"/>
                </a:lnTo>
                <a:lnTo>
                  <a:pt x="4814" y="2056"/>
                </a:lnTo>
                <a:lnTo>
                  <a:pt x="4842" y="2057"/>
                </a:lnTo>
                <a:lnTo>
                  <a:pt x="4868" y="2055"/>
                </a:lnTo>
                <a:lnTo>
                  <a:pt x="4894" y="2050"/>
                </a:lnTo>
                <a:lnTo>
                  <a:pt x="4918" y="2041"/>
                </a:lnTo>
                <a:lnTo>
                  <a:pt x="4941" y="2031"/>
                </a:lnTo>
                <a:lnTo>
                  <a:pt x="4961" y="2019"/>
                </a:lnTo>
                <a:lnTo>
                  <a:pt x="4981" y="2004"/>
                </a:lnTo>
                <a:lnTo>
                  <a:pt x="4999" y="1988"/>
                </a:lnTo>
                <a:lnTo>
                  <a:pt x="5015" y="1969"/>
                </a:lnTo>
                <a:lnTo>
                  <a:pt x="5030" y="1949"/>
                </a:lnTo>
                <a:lnTo>
                  <a:pt x="5043" y="1929"/>
                </a:lnTo>
                <a:lnTo>
                  <a:pt x="5054" y="1906"/>
                </a:lnTo>
                <a:lnTo>
                  <a:pt x="5063" y="1883"/>
                </a:lnTo>
                <a:lnTo>
                  <a:pt x="5071" y="1859"/>
                </a:lnTo>
                <a:lnTo>
                  <a:pt x="5077" y="1834"/>
                </a:lnTo>
                <a:lnTo>
                  <a:pt x="5080" y="1809"/>
                </a:lnTo>
                <a:lnTo>
                  <a:pt x="5081" y="1784"/>
                </a:lnTo>
                <a:lnTo>
                  <a:pt x="5081" y="1759"/>
                </a:lnTo>
                <a:lnTo>
                  <a:pt x="5078" y="1734"/>
                </a:lnTo>
                <a:lnTo>
                  <a:pt x="5073" y="1709"/>
                </a:lnTo>
                <a:lnTo>
                  <a:pt x="5065" y="1685"/>
                </a:lnTo>
                <a:lnTo>
                  <a:pt x="5056" y="1661"/>
                </a:lnTo>
                <a:lnTo>
                  <a:pt x="5045" y="1640"/>
                </a:lnTo>
                <a:lnTo>
                  <a:pt x="5030" y="1618"/>
                </a:lnTo>
                <a:lnTo>
                  <a:pt x="5014" y="1598"/>
                </a:lnTo>
                <a:lnTo>
                  <a:pt x="4994" y="1580"/>
                </a:lnTo>
                <a:lnTo>
                  <a:pt x="4973" y="1563"/>
                </a:lnTo>
                <a:lnTo>
                  <a:pt x="4949" y="1548"/>
                </a:lnTo>
                <a:lnTo>
                  <a:pt x="4922" y="1536"/>
                </a:lnTo>
                <a:lnTo>
                  <a:pt x="4892" y="1526"/>
                </a:lnTo>
                <a:lnTo>
                  <a:pt x="4909" y="1530"/>
                </a:lnTo>
                <a:lnTo>
                  <a:pt x="4916" y="1531"/>
                </a:lnTo>
                <a:lnTo>
                  <a:pt x="4917" y="1531"/>
                </a:lnTo>
                <a:lnTo>
                  <a:pt x="4917" y="1529"/>
                </a:lnTo>
                <a:lnTo>
                  <a:pt x="4916" y="1528"/>
                </a:lnTo>
                <a:lnTo>
                  <a:pt x="4913" y="1525"/>
                </a:lnTo>
                <a:lnTo>
                  <a:pt x="4905" y="1519"/>
                </a:lnTo>
                <a:lnTo>
                  <a:pt x="4896" y="1511"/>
                </a:lnTo>
                <a:lnTo>
                  <a:pt x="4888" y="1503"/>
                </a:lnTo>
                <a:lnTo>
                  <a:pt x="4881" y="1495"/>
                </a:lnTo>
                <a:lnTo>
                  <a:pt x="4868" y="1477"/>
                </a:lnTo>
                <a:lnTo>
                  <a:pt x="4856" y="1460"/>
                </a:lnTo>
                <a:lnTo>
                  <a:pt x="4843" y="1444"/>
                </a:lnTo>
                <a:lnTo>
                  <a:pt x="4829" y="1427"/>
                </a:lnTo>
                <a:lnTo>
                  <a:pt x="4808" y="1401"/>
                </a:lnTo>
                <a:lnTo>
                  <a:pt x="4787" y="1377"/>
                </a:lnTo>
                <a:lnTo>
                  <a:pt x="4765" y="1351"/>
                </a:lnTo>
                <a:lnTo>
                  <a:pt x="4742" y="1326"/>
                </a:lnTo>
                <a:lnTo>
                  <a:pt x="4721" y="1301"/>
                </a:lnTo>
                <a:lnTo>
                  <a:pt x="4697" y="1277"/>
                </a:lnTo>
                <a:lnTo>
                  <a:pt x="4674" y="1252"/>
                </a:lnTo>
                <a:lnTo>
                  <a:pt x="4652" y="1228"/>
                </a:lnTo>
                <a:lnTo>
                  <a:pt x="4605" y="1179"/>
                </a:lnTo>
                <a:lnTo>
                  <a:pt x="4560" y="1130"/>
                </a:lnTo>
                <a:lnTo>
                  <a:pt x="4513" y="1081"/>
                </a:lnTo>
                <a:lnTo>
                  <a:pt x="4468" y="1032"/>
                </a:lnTo>
                <a:lnTo>
                  <a:pt x="4423" y="982"/>
                </a:lnTo>
                <a:lnTo>
                  <a:pt x="4377" y="932"/>
                </a:lnTo>
                <a:lnTo>
                  <a:pt x="4333" y="881"/>
                </a:lnTo>
                <a:lnTo>
                  <a:pt x="4288" y="831"/>
                </a:lnTo>
                <a:lnTo>
                  <a:pt x="4240" y="774"/>
                </a:lnTo>
                <a:lnTo>
                  <a:pt x="4191" y="716"/>
                </a:lnTo>
                <a:lnTo>
                  <a:pt x="4143" y="658"/>
                </a:lnTo>
                <a:lnTo>
                  <a:pt x="4094" y="600"/>
                </a:lnTo>
                <a:lnTo>
                  <a:pt x="4046" y="542"/>
                </a:lnTo>
                <a:lnTo>
                  <a:pt x="3998" y="484"/>
                </a:lnTo>
                <a:lnTo>
                  <a:pt x="3951" y="426"/>
                </a:lnTo>
                <a:lnTo>
                  <a:pt x="3904" y="367"/>
                </a:lnTo>
                <a:lnTo>
                  <a:pt x="3869" y="321"/>
                </a:lnTo>
                <a:lnTo>
                  <a:pt x="3835" y="275"/>
                </a:lnTo>
                <a:lnTo>
                  <a:pt x="3801" y="229"/>
                </a:lnTo>
                <a:lnTo>
                  <a:pt x="3767" y="183"/>
                </a:lnTo>
                <a:lnTo>
                  <a:pt x="3733" y="138"/>
                </a:lnTo>
                <a:lnTo>
                  <a:pt x="3699" y="92"/>
                </a:lnTo>
                <a:lnTo>
                  <a:pt x="3665" y="47"/>
                </a:lnTo>
                <a:lnTo>
                  <a:pt x="3631" y="0"/>
                </a:lnTo>
                <a:close/>
                <a:moveTo>
                  <a:pt x="0" y="1275"/>
                </a:moveTo>
                <a:lnTo>
                  <a:pt x="0" y="2867"/>
                </a:lnTo>
                <a:lnTo>
                  <a:pt x="45" y="2972"/>
                </a:lnTo>
                <a:lnTo>
                  <a:pt x="91" y="3077"/>
                </a:lnTo>
                <a:lnTo>
                  <a:pt x="137" y="3182"/>
                </a:lnTo>
                <a:lnTo>
                  <a:pt x="185" y="3286"/>
                </a:lnTo>
                <a:lnTo>
                  <a:pt x="232" y="3390"/>
                </a:lnTo>
                <a:lnTo>
                  <a:pt x="281" y="3494"/>
                </a:lnTo>
                <a:lnTo>
                  <a:pt x="329" y="3598"/>
                </a:lnTo>
                <a:lnTo>
                  <a:pt x="379" y="3702"/>
                </a:lnTo>
                <a:lnTo>
                  <a:pt x="428" y="3804"/>
                </a:lnTo>
                <a:lnTo>
                  <a:pt x="478" y="3908"/>
                </a:lnTo>
                <a:lnTo>
                  <a:pt x="528" y="4010"/>
                </a:lnTo>
                <a:lnTo>
                  <a:pt x="579" y="4113"/>
                </a:lnTo>
                <a:lnTo>
                  <a:pt x="630" y="4215"/>
                </a:lnTo>
                <a:lnTo>
                  <a:pt x="682" y="4318"/>
                </a:lnTo>
                <a:lnTo>
                  <a:pt x="733" y="4420"/>
                </a:lnTo>
                <a:lnTo>
                  <a:pt x="784" y="4522"/>
                </a:lnTo>
                <a:lnTo>
                  <a:pt x="791" y="4535"/>
                </a:lnTo>
                <a:lnTo>
                  <a:pt x="800" y="4548"/>
                </a:lnTo>
                <a:lnTo>
                  <a:pt x="1218" y="4548"/>
                </a:lnTo>
                <a:lnTo>
                  <a:pt x="1228" y="4533"/>
                </a:lnTo>
                <a:lnTo>
                  <a:pt x="1238" y="4519"/>
                </a:lnTo>
                <a:lnTo>
                  <a:pt x="1247" y="4502"/>
                </a:lnTo>
                <a:lnTo>
                  <a:pt x="1256" y="4486"/>
                </a:lnTo>
                <a:lnTo>
                  <a:pt x="1263" y="4469"/>
                </a:lnTo>
                <a:lnTo>
                  <a:pt x="1269" y="4451"/>
                </a:lnTo>
                <a:lnTo>
                  <a:pt x="1274" y="4433"/>
                </a:lnTo>
                <a:lnTo>
                  <a:pt x="1277" y="4414"/>
                </a:lnTo>
                <a:lnTo>
                  <a:pt x="1279" y="4395"/>
                </a:lnTo>
                <a:lnTo>
                  <a:pt x="1279" y="4376"/>
                </a:lnTo>
                <a:lnTo>
                  <a:pt x="1278" y="4356"/>
                </a:lnTo>
                <a:lnTo>
                  <a:pt x="1276" y="4336"/>
                </a:lnTo>
                <a:lnTo>
                  <a:pt x="1271" y="4316"/>
                </a:lnTo>
                <a:lnTo>
                  <a:pt x="1266" y="4295"/>
                </a:lnTo>
                <a:lnTo>
                  <a:pt x="1258" y="4274"/>
                </a:lnTo>
                <a:lnTo>
                  <a:pt x="1249" y="4254"/>
                </a:lnTo>
                <a:lnTo>
                  <a:pt x="1175" y="4110"/>
                </a:lnTo>
                <a:lnTo>
                  <a:pt x="1103" y="3965"/>
                </a:lnTo>
                <a:lnTo>
                  <a:pt x="1031" y="3820"/>
                </a:lnTo>
                <a:lnTo>
                  <a:pt x="959" y="3675"/>
                </a:lnTo>
                <a:lnTo>
                  <a:pt x="887" y="3529"/>
                </a:lnTo>
                <a:lnTo>
                  <a:pt x="817" y="3383"/>
                </a:lnTo>
                <a:lnTo>
                  <a:pt x="748" y="3237"/>
                </a:lnTo>
                <a:lnTo>
                  <a:pt x="680" y="3090"/>
                </a:lnTo>
                <a:lnTo>
                  <a:pt x="613" y="2942"/>
                </a:lnTo>
                <a:lnTo>
                  <a:pt x="548" y="2794"/>
                </a:lnTo>
                <a:lnTo>
                  <a:pt x="484" y="2645"/>
                </a:lnTo>
                <a:lnTo>
                  <a:pt x="422" y="2496"/>
                </a:lnTo>
                <a:lnTo>
                  <a:pt x="391" y="2422"/>
                </a:lnTo>
                <a:lnTo>
                  <a:pt x="361" y="2346"/>
                </a:lnTo>
                <a:lnTo>
                  <a:pt x="332" y="2270"/>
                </a:lnTo>
                <a:lnTo>
                  <a:pt x="303" y="2195"/>
                </a:lnTo>
                <a:lnTo>
                  <a:pt x="274" y="2119"/>
                </a:lnTo>
                <a:lnTo>
                  <a:pt x="247" y="2043"/>
                </a:lnTo>
                <a:lnTo>
                  <a:pt x="219" y="1967"/>
                </a:lnTo>
                <a:lnTo>
                  <a:pt x="192" y="1890"/>
                </a:lnTo>
                <a:lnTo>
                  <a:pt x="166" y="1815"/>
                </a:lnTo>
                <a:lnTo>
                  <a:pt x="141" y="1738"/>
                </a:lnTo>
                <a:lnTo>
                  <a:pt x="117" y="1661"/>
                </a:lnTo>
                <a:lnTo>
                  <a:pt x="92" y="1585"/>
                </a:lnTo>
                <a:lnTo>
                  <a:pt x="68" y="1507"/>
                </a:lnTo>
                <a:lnTo>
                  <a:pt x="44" y="1429"/>
                </a:lnTo>
                <a:lnTo>
                  <a:pt x="22" y="1353"/>
                </a:lnTo>
                <a:lnTo>
                  <a:pt x="0" y="1275"/>
                </a:lnTo>
                <a:close/>
                <a:moveTo>
                  <a:pt x="984" y="3331"/>
                </a:moveTo>
                <a:lnTo>
                  <a:pt x="982" y="3338"/>
                </a:lnTo>
                <a:lnTo>
                  <a:pt x="982" y="3344"/>
                </a:lnTo>
                <a:lnTo>
                  <a:pt x="981" y="3349"/>
                </a:lnTo>
                <a:lnTo>
                  <a:pt x="982" y="3354"/>
                </a:lnTo>
                <a:lnTo>
                  <a:pt x="983" y="3357"/>
                </a:lnTo>
                <a:lnTo>
                  <a:pt x="984" y="3359"/>
                </a:lnTo>
                <a:lnTo>
                  <a:pt x="985" y="3360"/>
                </a:lnTo>
                <a:lnTo>
                  <a:pt x="986" y="3361"/>
                </a:lnTo>
                <a:lnTo>
                  <a:pt x="987" y="3360"/>
                </a:lnTo>
                <a:lnTo>
                  <a:pt x="990" y="3359"/>
                </a:lnTo>
                <a:lnTo>
                  <a:pt x="990" y="3357"/>
                </a:lnTo>
                <a:lnTo>
                  <a:pt x="991" y="3354"/>
                </a:lnTo>
                <a:lnTo>
                  <a:pt x="990" y="3349"/>
                </a:lnTo>
                <a:lnTo>
                  <a:pt x="988" y="3344"/>
                </a:lnTo>
                <a:lnTo>
                  <a:pt x="987" y="3338"/>
                </a:lnTo>
                <a:lnTo>
                  <a:pt x="984" y="333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1687934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Opening (30-03-21)-37">
    <p:spTree>
      <p:nvGrpSpPr>
        <p:cNvPr id="1" name=""/>
        <p:cNvGrpSpPr/>
        <p:nvPr/>
      </p:nvGrpSpPr>
      <p:grpSpPr>
        <a:xfrm>
          <a:off x="0" y="0"/>
          <a:ext cx="0" cy="0"/>
          <a:chOff x="0" y="0"/>
          <a:chExt cx="0" cy="0"/>
        </a:xfrm>
      </p:grpSpPr>
      <p:sp>
        <p:nvSpPr>
          <p:cNvPr id="6" name="Freeform 12"/>
          <p:cNvSpPr>
            <a:spLocks noGrp="1"/>
          </p:cNvSpPr>
          <p:nvPr>
            <p:ph type="pic" sz="quarter" idx="11"/>
          </p:nvPr>
        </p:nvSpPr>
        <p:spPr bwMode="auto">
          <a:xfrm>
            <a:off x="5070396" y="0"/>
            <a:ext cx="7121604" cy="6858000"/>
          </a:xfrm>
          <a:custGeom>
            <a:avLst/>
            <a:gdLst>
              <a:gd name="T0" fmla="*/ 4636 w 4636"/>
              <a:gd name="T1" fmla="*/ 4549 h 4549"/>
              <a:gd name="T2" fmla="*/ 0 w 4636"/>
              <a:gd name="T3" fmla="*/ 4549 h 4549"/>
              <a:gd name="T4" fmla="*/ 1490 w 4636"/>
              <a:gd name="T5" fmla="*/ 0 h 4549"/>
              <a:gd name="T6" fmla="*/ 4636 w 4636"/>
              <a:gd name="T7" fmla="*/ 0 h 4549"/>
              <a:gd name="T8" fmla="*/ 4636 w 4636"/>
              <a:gd name="T9" fmla="*/ 4549 h 4549"/>
            </a:gdLst>
            <a:ahLst/>
            <a:cxnLst>
              <a:cxn ang="0">
                <a:pos x="T0" y="T1"/>
              </a:cxn>
              <a:cxn ang="0">
                <a:pos x="T2" y="T3"/>
              </a:cxn>
              <a:cxn ang="0">
                <a:pos x="T4" y="T5"/>
              </a:cxn>
              <a:cxn ang="0">
                <a:pos x="T6" y="T7"/>
              </a:cxn>
              <a:cxn ang="0">
                <a:pos x="T8" y="T9"/>
              </a:cxn>
            </a:cxnLst>
            <a:rect l="0" t="0" r="r" b="b"/>
            <a:pathLst>
              <a:path w="4636" h="4549">
                <a:moveTo>
                  <a:pt x="4636" y="4549"/>
                </a:moveTo>
                <a:lnTo>
                  <a:pt x="0" y="4549"/>
                </a:lnTo>
                <a:lnTo>
                  <a:pt x="1490" y="0"/>
                </a:lnTo>
                <a:lnTo>
                  <a:pt x="4636" y="0"/>
                </a:lnTo>
                <a:lnTo>
                  <a:pt x="4636" y="454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
        <p:nvSpPr>
          <p:cNvPr id="3" name="Freeform 11"/>
          <p:cNvSpPr>
            <a:spLocks noGrp="1"/>
          </p:cNvSpPr>
          <p:nvPr>
            <p:ph type="pic" sz="quarter" idx="10"/>
          </p:nvPr>
        </p:nvSpPr>
        <p:spPr bwMode="auto">
          <a:xfrm>
            <a:off x="0" y="0"/>
            <a:ext cx="7121604" cy="6858000"/>
          </a:xfrm>
          <a:custGeom>
            <a:avLst/>
            <a:gdLst>
              <a:gd name="T0" fmla="*/ 0 w 4636"/>
              <a:gd name="T1" fmla="*/ 0 h 4549"/>
              <a:gd name="T2" fmla="*/ 4636 w 4636"/>
              <a:gd name="T3" fmla="*/ 0 h 4549"/>
              <a:gd name="T4" fmla="*/ 3146 w 4636"/>
              <a:gd name="T5" fmla="*/ 4549 h 4549"/>
              <a:gd name="T6" fmla="*/ 0 w 4636"/>
              <a:gd name="T7" fmla="*/ 4549 h 4549"/>
              <a:gd name="T8" fmla="*/ 0 w 4636"/>
              <a:gd name="T9" fmla="*/ 0 h 4549"/>
            </a:gdLst>
            <a:ahLst/>
            <a:cxnLst>
              <a:cxn ang="0">
                <a:pos x="T0" y="T1"/>
              </a:cxn>
              <a:cxn ang="0">
                <a:pos x="T2" y="T3"/>
              </a:cxn>
              <a:cxn ang="0">
                <a:pos x="T4" y="T5"/>
              </a:cxn>
              <a:cxn ang="0">
                <a:pos x="T6" y="T7"/>
              </a:cxn>
              <a:cxn ang="0">
                <a:pos x="T8" y="T9"/>
              </a:cxn>
            </a:cxnLst>
            <a:rect l="0" t="0" r="r" b="b"/>
            <a:pathLst>
              <a:path w="4636" h="4549">
                <a:moveTo>
                  <a:pt x="0" y="0"/>
                </a:moveTo>
                <a:lnTo>
                  <a:pt x="4636" y="0"/>
                </a:lnTo>
                <a:lnTo>
                  <a:pt x="3146" y="4549"/>
                </a:lnTo>
                <a:lnTo>
                  <a:pt x="0" y="4549"/>
                </a:lnTo>
                <a:lnTo>
                  <a:pt x="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2026167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Opening (30-03-21)-28">
    <p:spTree>
      <p:nvGrpSpPr>
        <p:cNvPr id="1" name=""/>
        <p:cNvGrpSpPr/>
        <p:nvPr/>
      </p:nvGrpSpPr>
      <p:grpSpPr>
        <a:xfrm>
          <a:off x="0" y="0"/>
          <a:ext cx="0" cy="0"/>
          <a:chOff x="0" y="0"/>
          <a:chExt cx="0" cy="0"/>
        </a:xfrm>
      </p:grpSpPr>
      <p:sp>
        <p:nvSpPr>
          <p:cNvPr id="3" name="Freeform 12"/>
          <p:cNvSpPr>
            <a:spLocks noGrp="1"/>
          </p:cNvSpPr>
          <p:nvPr>
            <p:ph type="pic" sz="quarter" idx="10"/>
          </p:nvPr>
        </p:nvSpPr>
        <p:spPr bwMode="auto">
          <a:xfrm>
            <a:off x="5566600" y="0"/>
            <a:ext cx="6625401" cy="6858000"/>
          </a:xfrm>
          <a:custGeom>
            <a:avLst/>
            <a:gdLst>
              <a:gd name="T0" fmla="*/ 4397 w 4397"/>
              <a:gd name="T1" fmla="*/ 4552 h 4552"/>
              <a:gd name="T2" fmla="*/ 4302 w 4397"/>
              <a:gd name="T3" fmla="*/ 4552 h 4552"/>
              <a:gd name="T4" fmla="*/ 0 w 4397"/>
              <a:gd name="T5" fmla="*/ 0 h 4552"/>
              <a:gd name="T6" fmla="*/ 4397 w 4397"/>
              <a:gd name="T7" fmla="*/ 0 h 4552"/>
              <a:gd name="T8" fmla="*/ 4397 w 4397"/>
              <a:gd name="T9" fmla="*/ 4552 h 4552"/>
            </a:gdLst>
            <a:ahLst/>
            <a:cxnLst>
              <a:cxn ang="0">
                <a:pos x="T0" y="T1"/>
              </a:cxn>
              <a:cxn ang="0">
                <a:pos x="T2" y="T3"/>
              </a:cxn>
              <a:cxn ang="0">
                <a:pos x="T4" y="T5"/>
              </a:cxn>
              <a:cxn ang="0">
                <a:pos x="T6" y="T7"/>
              </a:cxn>
              <a:cxn ang="0">
                <a:pos x="T8" y="T9"/>
              </a:cxn>
            </a:cxnLst>
            <a:rect l="0" t="0" r="r" b="b"/>
            <a:pathLst>
              <a:path w="4397" h="4552">
                <a:moveTo>
                  <a:pt x="4397" y="4552"/>
                </a:moveTo>
                <a:lnTo>
                  <a:pt x="4302" y="4552"/>
                </a:lnTo>
                <a:lnTo>
                  <a:pt x="0" y="0"/>
                </a:lnTo>
                <a:lnTo>
                  <a:pt x="4397" y="0"/>
                </a:lnTo>
                <a:lnTo>
                  <a:pt x="4397"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
        <p:nvSpPr>
          <p:cNvPr id="5" name="Freeform 9"/>
          <p:cNvSpPr>
            <a:spLocks noGrp="1"/>
          </p:cNvSpPr>
          <p:nvPr>
            <p:ph type="pic" sz="quarter" idx="11"/>
          </p:nvPr>
        </p:nvSpPr>
        <p:spPr bwMode="auto">
          <a:xfrm>
            <a:off x="5539400" y="1982035"/>
            <a:ext cx="6263605" cy="4875965"/>
          </a:xfrm>
          <a:custGeom>
            <a:avLst/>
            <a:gdLst>
              <a:gd name="T0" fmla="*/ 4154 w 4154"/>
              <a:gd name="T1" fmla="*/ 3234 h 3234"/>
              <a:gd name="T2" fmla="*/ 0 w 4154"/>
              <a:gd name="T3" fmla="*/ 3234 h 3234"/>
              <a:gd name="T4" fmla="*/ 1117 w 4154"/>
              <a:gd name="T5" fmla="*/ 0 h 3234"/>
              <a:gd name="T6" fmla="*/ 4154 w 4154"/>
              <a:gd name="T7" fmla="*/ 3234 h 3234"/>
            </a:gdLst>
            <a:ahLst/>
            <a:cxnLst>
              <a:cxn ang="0">
                <a:pos x="T0" y="T1"/>
              </a:cxn>
              <a:cxn ang="0">
                <a:pos x="T2" y="T3"/>
              </a:cxn>
              <a:cxn ang="0">
                <a:pos x="T4" y="T5"/>
              </a:cxn>
              <a:cxn ang="0">
                <a:pos x="T6" y="T7"/>
              </a:cxn>
            </a:cxnLst>
            <a:rect l="0" t="0" r="r" b="b"/>
            <a:pathLst>
              <a:path w="4154" h="3234">
                <a:moveTo>
                  <a:pt x="4154" y="3234"/>
                </a:moveTo>
                <a:lnTo>
                  <a:pt x="0" y="3234"/>
                </a:lnTo>
                <a:lnTo>
                  <a:pt x="1117" y="0"/>
                </a:lnTo>
                <a:lnTo>
                  <a:pt x="4154" y="32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2380341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Set of brush stroke 01">
    <p:spTree>
      <p:nvGrpSpPr>
        <p:cNvPr id="1" name=""/>
        <p:cNvGrpSpPr/>
        <p:nvPr/>
      </p:nvGrpSpPr>
      <p:grpSpPr>
        <a:xfrm>
          <a:off x="0" y="0"/>
          <a:ext cx="0" cy="0"/>
          <a:chOff x="0" y="0"/>
          <a:chExt cx="0" cy="0"/>
        </a:xfrm>
      </p:grpSpPr>
      <p:sp>
        <p:nvSpPr>
          <p:cNvPr id="3" name="Freeform 2530"/>
          <p:cNvSpPr>
            <a:spLocks noGrp="1" noEditPoints="1"/>
          </p:cNvSpPr>
          <p:nvPr>
            <p:ph type="pic" sz="quarter" idx="10"/>
          </p:nvPr>
        </p:nvSpPr>
        <p:spPr bwMode="auto">
          <a:xfrm>
            <a:off x="4140200" y="0"/>
            <a:ext cx="8051800" cy="6858000"/>
          </a:xfrm>
          <a:custGeom>
            <a:avLst/>
            <a:gdLst>
              <a:gd name="T0" fmla="*/ 4234 w 5219"/>
              <a:gd name="T1" fmla="*/ 4234 w 5219"/>
              <a:gd name="T2" fmla="*/ 4234 w 5219"/>
              <a:gd name="T3" fmla="*/ 4234 w 5219"/>
              <a:gd name="T4" fmla="*/ 4234 w 5219"/>
              <a:gd name="T5" fmla="*/ 4234 w 5219"/>
              <a:gd name="T6" fmla="*/ 4234 w 5219"/>
              <a:gd name="T7" fmla="*/ 4234 w 5219"/>
              <a:gd name="T8" fmla="*/ 4234 w 5219"/>
              <a:gd name="T9" fmla="*/ 4234 w 5219"/>
              <a:gd name="T10" fmla="*/ 4234 w 5219"/>
              <a:gd name="T11" fmla="*/ 4234 w 5219"/>
              <a:gd name="T12" fmla="*/ 4234 w 5219"/>
              <a:gd name="T13" fmla="*/ 4234 w 5219"/>
              <a:gd name="T14" fmla="*/ 4234 w 5219"/>
              <a:gd name="T15" fmla="*/ 4234 w 5219"/>
              <a:gd name="T16" fmla="*/ 4234 w 5219"/>
              <a:gd name="T17" fmla="*/ 4234 w 5219"/>
              <a:gd name="T18" fmla="*/ 4234 w 5219"/>
              <a:gd name="T19" fmla="*/ 4234 w 5219"/>
              <a:gd name="T20" fmla="*/ 4234 w 5219"/>
              <a:gd name="T21" fmla="*/ 4234 w 5219"/>
              <a:gd name="T22" fmla="*/ 4234 w 5219"/>
              <a:gd name="T23" fmla="*/ 4234 w 5219"/>
              <a:gd name="T24" fmla="*/ 4234 w 5219"/>
              <a:gd name="T25" fmla="*/ 4234 w 5219"/>
              <a:gd name="T26" fmla="*/ 4234 w 5219"/>
              <a:gd name="T27" fmla="*/ 4234 w 5219"/>
              <a:gd name="T28" fmla="*/ 4234 w 5219"/>
              <a:gd name="T29" fmla="*/ 4234 w 5219"/>
              <a:gd name="T30" fmla="*/ 4234 w 5219"/>
              <a:gd name="T31" fmla="*/ 4234 w 5219"/>
              <a:gd name="T32" fmla="*/ 4234 w 5219"/>
              <a:gd name="T33" fmla="*/ 4234 w 5219"/>
              <a:gd name="T34" fmla="*/ 4234 w 5219"/>
              <a:gd name="T35" fmla="*/ 4234 w 5219"/>
              <a:gd name="T36" fmla="*/ 4234 w 5219"/>
              <a:gd name="T37" fmla="*/ 4234 w 5219"/>
              <a:gd name="T38" fmla="*/ 4234 w 5219"/>
              <a:gd name="T39" fmla="*/ 4234 w 5219"/>
              <a:gd name="T40" fmla="*/ 4234 w 5219"/>
              <a:gd name="T41" fmla="*/ 4234 w 5219"/>
              <a:gd name="T42" fmla="*/ 4234 w 5219"/>
              <a:gd name="T43" fmla="*/ 4234 w 5219"/>
              <a:gd name="T44" fmla="*/ 4234 w 5219"/>
              <a:gd name="T45" fmla="*/ 4234 w 5219"/>
              <a:gd name="T46" fmla="*/ 4234 w 5219"/>
              <a:gd name="T47" fmla="*/ 4234 w 5219"/>
              <a:gd name="T48" fmla="*/ 4234 w 5219"/>
              <a:gd name="T49" fmla="*/ 4234 w 5219"/>
              <a:gd name="T50" fmla="*/ 4234 w 5219"/>
              <a:gd name="T51" fmla="*/ 4234 w 5219"/>
              <a:gd name="T52" fmla="*/ 4234 w 5219"/>
              <a:gd name="T53" fmla="*/ 4234 w 5219"/>
              <a:gd name="T54" fmla="*/ 4234 w 5219"/>
              <a:gd name="T55" fmla="*/ 4234 w 5219"/>
              <a:gd name="T56" fmla="*/ 4234 w 5219"/>
              <a:gd name="T57" fmla="*/ 4234 w 5219"/>
              <a:gd name="T58" fmla="*/ 4234 w 5219"/>
              <a:gd name="T59" fmla="*/ 4234 w 5219"/>
              <a:gd name="T60" fmla="*/ 4234 w 5219"/>
              <a:gd name="T61" fmla="*/ 4234 w 5219"/>
              <a:gd name="T62" fmla="*/ 4234 w 5219"/>
              <a:gd name="T63" fmla="*/ 4234 w 5219"/>
              <a:gd name="T64" fmla="*/ 4234 w 5219"/>
              <a:gd name="T65" fmla="*/ 4234 w 5219"/>
              <a:gd name="T66" fmla="*/ 4234 w 5219"/>
              <a:gd name="T67" fmla="*/ 4234 w 5219"/>
              <a:gd name="T68" fmla="*/ 4234 w 5219"/>
              <a:gd name="T69" fmla="*/ 4234 w 5219"/>
              <a:gd name="T70" fmla="*/ 4234 w 5219"/>
              <a:gd name="T71" fmla="*/ 4234 w 5219"/>
              <a:gd name="T72" fmla="*/ 4234 w 5219"/>
              <a:gd name="T73" fmla="*/ 4234 w 5219"/>
              <a:gd name="T74" fmla="*/ 4234 w 5219"/>
              <a:gd name="T75" fmla="*/ 4234 w 5219"/>
              <a:gd name="T76" fmla="*/ 4234 w 5219"/>
              <a:gd name="T77" fmla="*/ 4234 w 5219"/>
              <a:gd name="T78" fmla="*/ 4234 w 5219"/>
              <a:gd name="T79" fmla="*/ 4234 w 5219"/>
              <a:gd name="T80" fmla="*/ 4234 w 5219"/>
              <a:gd name="T81" fmla="*/ 4234 w 5219"/>
              <a:gd name="T82" fmla="*/ 4234 w 5219"/>
              <a:gd name="T83" fmla="*/ 4234 w 5219"/>
              <a:gd name="T84" fmla="*/ 4234 w 5219"/>
              <a:gd name="T85" fmla="*/ 4234 w 5219"/>
              <a:gd name="T86" fmla="*/ 4234 w 5219"/>
              <a:gd name="T87" fmla="*/ 4234 w 5219"/>
              <a:gd name="T88" fmla="*/ 4234 w 5219"/>
              <a:gd name="T89" fmla="*/ 4234 w 5219"/>
              <a:gd name="T90" fmla="*/ 4234 w 5219"/>
              <a:gd name="T91" fmla="*/ 4234 w 5219"/>
              <a:gd name="T92" fmla="*/ 4234 w 5219"/>
              <a:gd name="T93" fmla="*/ 4234 w 5219"/>
              <a:gd name="T94" fmla="*/ 4234 w 5219"/>
              <a:gd name="T95" fmla="*/ 4234 w 5219"/>
              <a:gd name="T96" fmla="*/ 4234 w 5219"/>
              <a:gd name="T97" fmla="*/ 4234 w 5219"/>
              <a:gd name="T98" fmla="*/ 4234 w 5219"/>
              <a:gd name="T99" fmla="*/ 4234 w 5219"/>
              <a:gd name="T100" fmla="*/ 4234 w 5219"/>
              <a:gd name="T101" fmla="*/ 4234 w 5219"/>
              <a:gd name="T102" fmla="*/ 4234 w 5219"/>
              <a:gd name="T103" fmla="*/ 4234 w 5219"/>
              <a:gd name="T104" fmla="*/ 4234 w 5219"/>
              <a:gd name="T105" fmla="*/ 4234 w 5219"/>
              <a:gd name="T106" fmla="*/ 4234 w 5219"/>
              <a:gd name="T107" fmla="*/ 4234 w 5219"/>
              <a:gd name="T108" fmla="*/ 4234 w 5219"/>
              <a:gd name="T109" fmla="*/ 4234 w 5219"/>
              <a:gd name="T110" fmla="*/ 4234 w 5219"/>
              <a:gd name="T111" fmla="*/ 4234 w 5219"/>
              <a:gd name="T112" fmla="*/ 4234 w 5219"/>
              <a:gd name="T113" fmla="*/ 4234 w 5219"/>
              <a:gd name="T114" fmla="*/ 4234 w 5219"/>
              <a:gd name="T115" fmla="*/ 4234 w 5219"/>
              <a:gd name="T116" fmla="*/ 4234 w 5219"/>
              <a:gd name="T117" fmla="*/ 4234 w 5219"/>
              <a:gd name="T118" fmla="*/ 4234 w 5219"/>
              <a:gd name="T119" fmla="*/ 4234 w 5219"/>
              <a:gd name="T120" fmla="*/ 4234 w 5219"/>
              <a:gd name="T121" fmla="*/ 4234 w 5219"/>
              <a:gd name="T122" fmla="*/ 4234 w 5219"/>
              <a:gd name="T123" fmla="*/ 4234 w 5219"/>
              <a:gd name="T124" fmla="*/ 4234 w 5219"/>
              <a:gd name="T125" fmla="*/ 4234 w 5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097" h="9856">
                <a:moveTo>
                  <a:pt x="1753" y="9430"/>
                </a:moveTo>
                <a:lnTo>
                  <a:pt x="1753" y="9434"/>
                </a:lnTo>
                <a:lnTo>
                  <a:pt x="1752" y="9438"/>
                </a:lnTo>
                <a:lnTo>
                  <a:pt x="1753" y="9434"/>
                </a:lnTo>
                <a:lnTo>
                  <a:pt x="1753" y="9430"/>
                </a:lnTo>
                <a:close/>
                <a:moveTo>
                  <a:pt x="3274" y="0"/>
                </a:moveTo>
                <a:lnTo>
                  <a:pt x="3285" y="0"/>
                </a:lnTo>
                <a:lnTo>
                  <a:pt x="3282" y="2"/>
                </a:lnTo>
                <a:lnTo>
                  <a:pt x="3278" y="3"/>
                </a:lnTo>
                <a:lnTo>
                  <a:pt x="3275" y="2"/>
                </a:lnTo>
                <a:lnTo>
                  <a:pt x="3274" y="0"/>
                </a:lnTo>
                <a:close/>
                <a:moveTo>
                  <a:pt x="3417" y="0"/>
                </a:moveTo>
                <a:lnTo>
                  <a:pt x="3436" y="0"/>
                </a:lnTo>
                <a:lnTo>
                  <a:pt x="3434" y="3"/>
                </a:lnTo>
                <a:lnTo>
                  <a:pt x="3431" y="5"/>
                </a:lnTo>
                <a:lnTo>
                  <a:pt x="3428" y="6"/>
                </a:lnTo>
                <a:lnTo>
                  <a:pt x="3425" y="6"/>
                </a:lnTo>
                <a:lnTo>
                  <a:pt x="3421" y="6"/>
                </a:lnTo>
                <a:lnTo>
                  <a:pt x="3419" y="5"/>
                </a:lnTo>
                <a:lnTo>
                  <a:pt x="3418" y="3"/>
                </a:lnTo>
                <a:lnTo>
                  <a:pt x="3417" y="0"/>
                </a:lnTo>
                <a:close/>
                <a:moveTo>
                  <a:pt x="3561" y="0"/>
                </a:moveTo>
                <a:lnTo>
                  <a:pt x="3587" y="0"/>
                </a:lnTo>
                <a:lnTo>
                  <a:pt x="3584" y="4"/>
                </a:lnTo>
                <a:lnTo>
                  <a:pt x="3580" y="7"/>
                </a:lnTo>
                <a:lnTo>
                  <a:pt x="3576" y="9"/>
                </a:lnTo>
                <a:lnTo>
                  <a:pt x="3571" y="10"/>
                </a:lnTo>
                <a:lnTo>
                  <a:pt x="3567" y="9"/>
                </a:lnTo>
                <a:lnTo>
                  <a:pt x="3563" y="7"/>
                </a:lnTo>
                <a:lnTo>
                  <a:pt x="3561" y="4"/>
                </a:lnTo>
                <a:lnTo>
                  <a:pt x="3561" y="0"/>
                </a:lnTo>
                <a:close/>
                <a:moveTo>
                  <a:pt x="3705" y="0"/>
                </a:moveTo>
                <a:lnTo>
                  <a:pt x="3738" y="0"/>
                </a:lnTo>
                <a:lnTo>
                  <a:pt x="3734" y="5"/>
                </a:lnTo>
                <a:lnTo>
                  <a:pt x="3729" y="9"/>
                </a:lnTo>
                <a:lnTo>
                  <a:pt x="3724" y="12"/>
                </a:lnTo>
                <a:lnTo>
                  <a:pt x="3718" y="13"/>
                </a:lnTo>
                <a:lnTo>
                  <a:pt x="3712" y="12"/>
                </a:lnTo>
                <a:lnTo>
                  <a:pt x="3707" y="9"/>
                </a:lnTo>
                <a:lnTo>
                  <a:pt x="3705" y="5"/>
                </a:lnTo>
                <a:lnTo>
                  <a:pt x="3705" y="0"/>
                </a:lnTo>
                <a:close/>
                <a:moveTo>
                  <a:pt x="3839" y="0"/>
                </a:moveTo>
                <a:lnTo>
                  <a:pt x="3925" y="0"/>
                </a:lnTo>
                <a:lnTo>
                  <a:pt x="3842" y="260"/>
                </a:lnTo>
                <a:lnTo>
                  <a:pt x="3807" y="385"/>
                </a:lnTo>
                <a:lnTo>
                  <a:pt x="3816" y="423"/>
                </a:lnTo>
                <a:lnTo>
                  <a:pt x="3865" y="421"/>
                </a:lnTo>
                <a:lnTo>
                  <a:pt x="3869" y="418"/>
                </a:lnTo>
                <a:lnTo>
                  <a:pt x="3874" y="416"/>
                </a:lnTo>
                <a:lnTo>
                  <a:pt x="3879" y="414"/>
                </a:lnTo>
                <a:lnTo>
                  <a:pt x="3883" y="414"/>
                </a:lnTo>
                <a:lnTo>
                  <a:pt x="3884" y="414"/>
                </a:lnTo>
                <a:lnTo>
                  <a:pt x="3884" y="414"/>
                </a:lnTo>
                <a:lnTo>
                  <a:pt x="3895" y="400"/>
                </a:lnTo>
                <a:lnTo>
                  <a:pt x="3907" y="377"/>
                </a:lnTo>
                <a:lnTo>
                  <a:pt x="3918" y="347"/>
                </a:lnTo>
                <a:lnTo>
                  <a:pt x="3929" y="312"/>
                </a:lnTo>
                <a:lnTo>
                  <a:pt x="3922" y="315"/>
                </a:lnTo>
                <a:lnTo>
                  <a:pt x="3915" y="316"/>
                </a:lnTo>
                <a:lnTo>
                  <a:pt x="3906" y="315"/>
                </a:lnTo>
                <a:lnTo>
                  <a:pt x="3900" y="309"/>
                </a:lnTo>
                <a:lnTo>
                  <a:pt x="3897" y="301"/>
                </a:lnTo>
                <a:lnTo>
                  <a:pt x="3898" y="291"/>
                </a:lnTo>
                <a:lnTo>
                  <a:pt x="3904" y="282"/>
                </a:lnTo>
                <a:lnTo>
                  <a:pt x="3911" y="274"/>
                </a:lnTo>
                <a:lnTo>
                  <a:pt x="3921" y="269"/>
                </a:lnTo>
                <a:lnTo>
                  <a:pt x="3931" y="267"/>
                </a:lnTo>
                <a:lnTo>
                  <a:pt x="3937" y="268"/>
                </a:lnTo>
                <a:lnTo>
                  <a:pt x="3941" y="271"/>
                </a:lnTo>
                <a:lnTo>
                  <a:pt x="3949" y="246"/>
                </a:lnTo>
                <a:lnTo>
                  <a:pt x="3957" y="220"/>
                </a:lnTo>
                <a:lnTo>
                  <a:pt x="3964" y="193"/>
                </a:lnTo>
                <a:lnTo>
                  <a:pt x="3972" y="166"/>
                </a:lnTo>
                <a:lnTo>
                  <a:pt x="3967" y="167"/>
                </a:lnTo>
                <a:lnTo>
                  <a:pt x="3963" y="168"/>
                </a:lnTo>
                <a:lnTo>
                  <a:pt x="3955" y="166"/>
                </a:lnTo>
                <a:lnTo>
                  <a:pt x="3949" y="160"/>
                </a:lnTo>
                <a:lnTo>
                  <a:pt x="3945" y="153"/>
                </a:lnTo>
                <a:lnTo>
                  <a:pt x="3947" y="144"/>
                </a:lnTo>
                <a:lnTo>
                  <a:pt x="3952" y="135"/>
                </a:lnTo>
                <a:lnTo>
                  <a:pt x="3959" y="128"/>
                </a:lnTo>
                <a:lnTo>
                  <a:pt x="3968" y="123"/>
                </a:lnTo>
                <a:lnTo>
                  <a:pt x="3978" y="121"/>
                </a:lnTo>
                <a:lnTo>
                  <a:pt x="3981" y="122"/>
                </a:lnTo>
                <a:lnTo>
                  <a:pt x="3985" y="123"/>
                </a:lnTo>
                <a:lnTo>
                  <a:pt x="3993" y="96"/>
                </a:lnTo>
                <a:lnTo>
                  <a:pt x="4002" y="69"/>
                </a:lnTo>
                <a:lnTo>
                  <a:pt x="4011" y="43"/>
                </a:lnTo>
                <a:lnTo>
                  <a:pt x="4020" y="16"/>
                </a:lnTo>
                <a:lnTo>
                  <a:pt x="4016" y="18"/>
                </a:lnTo>
                <a:lnTo>
                  <a:pt x="4011" y="18"/>
                </a:lnTo>
                <a:lnTo>
                  <a:pt x="4003" y="17"/>
                </a:lnTo>
                <a:lnTo>
                  <a:pt x="3998" y="13"/>
                </a:lnTo>
                <a:lnTo>
                  <a:pt x="3995" y="7"/>
                </a:lnTo>
                <a:lnTo>
                  <a:pt x="3995" y="0"/>
                </a:lnTo>
                <a:lnTo>
                  <a:pt x="4044" y="0"/>
                </a:lnTo>
                <a:lnTo>
                  <a:pt x="4017" y="96"/>
                </a:lnTo>
                <a:lnTo>
                  <a:pt x="3997" y="161"/>
                </a:lnTo>
                <a:lnTo>
                  <a:pt x="3983" y="209"/>
                </a:lnTo>
                <a:lnTo>
                  <a:pt x="3975" y="256"/>
                </a:lnTo>
                <a:lnTo>
                  <a:pt x="3981" y="263"/>
                </a:lnTo>
                <a:lnTo>
                  <a:pt x="3987" y="265"/>
                </a:lnTo>
                <a:lnTo>
                  <a:pt x="3993" y="264"/>
                </a:lnTo>
                <a:lnTo>
                  <a:pt x="3998" y="256"/>
                </a:lnTo>
                <a:lnTo>
                  <a:pt x="4033" y="153"/>
                </a:lnTo>
                <a:lnTo>
                  <a:pt x="4047" y="92"/>
                </a:lnTo>
                <a:lnTo>
                  <a:pt x="4056" y="49"/>
                </a:lnTo>
                <a:lnTo>
                  <a:pt x="4077" y="0"/>
                </a:lnTo>
                <a:lnTo>
                  <a:pt x="4108" y="0"/>
                </a:lnTo>
                <a:lnTo>
                  <a:pt x="4104" y="24"/>
                </a:lnTo>
                <a:lnTo>
                  <a:pt x="4093" y="61"/>
                </a:lnTo>
                <a:lnTo>
                  <a:pt x="4073" y="140"/>
                </a:lnTo>
                <a:lnTo>
                  <a:pt x="4040" y="283"/>
                </a:lnTo>
                <a:lnTo>
                  <a:pt x="4016" y="331"/>
                </a:lnTo>
                <a:lnTo>
                  <a:pt x="3987" y="410"/>
                </a:lnTo>
                <a:lnTo>
                  <a:pt x="3940" y="565"/>
                </a:lnTo>
                <a:lnTo>
                  <a:pt x="3858" y="845"/>
                </a:lnTo>
                <a:lnTo>
                  <a:pt x="3855" y="856"/>
                </a:lnTo>
                <a:lnTo>
                  <a:pt x="3853" y="865"/>
                </a:lnTo>
                <a:lnTo>
                  <a:pt x="3852" y="872"/>
                </a:lnTo>
                <a:lnTo>
                  <a:pt x="3852" y="878"/>
                </a:lnTo>
                <a:lnTo>
                  <a:pt x="3859" y="868"/>
                </a:lnTo>
                <a:lnTo>
                  <a:pt x="3868" y="858"/>
                </a:lnTo>
                <a:lnTo>
                  <a:pt x="3879" y="853"/>
                </a:lnTo>
                <a:lnTo>
                  <a:pt x="3891" y="850"/>
                </a:lnTo>
                <a:lnTo>
                  <a:pt x="3891" y="851"/>
                </a:lnTo>
                <a:lnTo>
                  <a:pt x="3892" y="851"/>
                </a:lnTo>
                <a:lnTo>
                  <a:pt x="3908" y="828"/>
                </a:lnTo>
                <a:lnTo>
                  <a:pt x="3922" y="804"/>
                </a:lnTo>
                <a:lnTo>
                  <a:pt x="3936" y="781"/>
                </a:lnTo>
                <a:lnTo>
                  <a:pt x="3951" y="757"/>
                </a:lnTo>
                <a:lnTo>
                  <a:pt x="3950" y="773"/>
                </a:lnTo>
                <a:lnTo>
                  <a:pt x="3949" y="788"/>
                </a:lnTo>
                <a:lnTo>
                  <a:pt x="3948" y="803"/>
                </a:lnTo>
                <a:lnTo>
                  <a:pt x="3947" y="818"/>
                </a:lnTo>
                <a:lnTo>
                  <a:pt x="3951" y="823"/>
                </a:lnTo>
                <a:lnTo>
                  <a:pt x="3955" y="824"/>
                </a:lnTo>
                <a:lnTo>
                  <a:pt x="3959" y="822"/>
                </a:lnTo>
                <a:lnTo>
                  <a:pt x="3963" y="816"/>
                </a:lnTo>
                <a:lnTo>
                  <a:pt x="3976" y="786"/>
                </a:lnTo>
                <a:lnTo>
                  <a:pt x="3986" y="755"/>
                </a:lnTo>
                <a:lnTo>
                  <a:pt x="3992" y="722"/>
                </a:lnTo>
                <a:lnTo>
                  <a:pt x="3992" y="689"/>
                </a:lnTo>
                <a:lnTo>
                  <a:pt x="3993" y="639"/>
                </a:lnTo>
                <a:lnTo>
                  <a:pt x="3998" y="608"/>
                </a:lnTo>
                <a:lnTo>
                  <a:pt x="3991" y="620"/>
                </a:lnTo>
                <a:lnTo>
                  <a:pt x="3960" y="698"/>
                </a:lnTo>
                <a:lnTo>
                  <a:pt x="3948" y="697"/>
                </a:lnTo>
                <a:lnTo>
                  <a:pt x="3939" y="697"/>
                </a:lnTo>
                <a:lnTo>
                  <a:pt x="3944" y="674"/>
                </a:lnTo>
                <a:lnTo>
                  <a:pt x="3951" y="653"/>
                </a:lnTo>
                <a:lnTo>
                  <a:pt x="3956" y="634"/>
                </a:lnTo>
                <a:lnTo>
                  <a:pt x="3961" y="614"/>
                </a:lnTo>
                <a:lnTo>
                  <a:pt x="3953" y="611"/>
                </a:lnTo>
                <a:lnTo>
                  <a:pt x="3948" y="605"/>
                </a:lnTo>
                <a:lnTo>
                  <a:pt x="3945" y="597"/>
                </a:lnTo>
                <a:lnTo>
                  <a:pt x="3947" y="587"/>
                </a:lnTo>
                <a:lnTo>
                  <a:pt x="3952" y="577"/>
                </a:lnTo>
                <a:lnTo>
                  <a:pt x="3959" y="569"/>
                </a:lnTo>
                <a:lnTo>
                  <a:pt x="3967" y="563"/>
                </a:lnTo>
                <a:lnTo>
                  <a:pt x="3977" y="559"/>
                </a:lnTo>
                <a:lnTo>
                  <a:pt x="3986" y="529"/>
                </a:lnTo>
                <a:lnTo>
                  <a:pt x="3996" y="504"/>
                </a:lnTo>
                <a:lnTo>
                  <a:pt x="4004" y="483"/>
                </a:lnTo>
                <a:lnTo>
                  <a:pt x="4011" y="466"/>
                </a:lnTo>
                <a:lnTo>
                  <a:pt x="4003" y="463"/>
                </a:lnTo>
                <a:lnTo>
                  <a:pt x="3997" y="458"/>
                </a:lnTo>
                <a:lnTo>
                  <a:pt x="3993" y="449"/>
                </a:lnTo>
                <a:lnTo>
                  <a:pt x="3996" y="439"/>
                </a:lnTo>
                <a:lnTo>
                  <a:pt x="4001" y="428"/>
                </a:lnTo>
                <a:lnTo>
                  <a:pt x="4010" y="420"/>
                </a:lnTo>
                <a:lnTo>
                  <a:pt x="4020" y="414"/>
                </a:lnTo>
                <a:lnTo>
                  <a:pt x="4032" y="412"/>
                </a:lnTo>
                <a:lnTo>
                  <a:pt x="4041" y="413"/>
                </a:lnTo>
                <a:lnTo>
                  <a:pt x="4048" y="419"/>
                </a:lnTo>
                <a:lnTo>
                  <a:pt x="4052" y="427"/>
                </a:lnTo>
                <a:lnTo>
                  <a:pt x="4051" y="436"/>
                </a:lnTo>
                <a:lnTo>
                  <a:pt x="4060" y="451"/>
                </a:lnTo>
                <a:lnTo>
                  <a:pt x="4068" y="469"/>
                </a:lnTo>
                <a:lnTo>
                  <a:pt x="4076" y="486"/>
                </a:lnTo>
                <a:lnTo>
                  <a:pt x="4084" y="498"/>
                </a:lnTo>
                <a:lnTo>
                  <a:pt x="4090" y="498"/>
                </a:lnTo>
                <a:lnTo>
                  <a:pt x="4094" y="497"/>
                </a:lnTo>
                <a:lnTo>
                  <a:pt x="4116" y="450"/>
                </a:lnTo>
                <a:lnTo>
                  <a:pt x="4136" y="398"/>
                </a:lnTo>
                <a:lnTo>
                  <a:pt x="4153" y="339"/>
                </a:lnTo>
                <a:lnTo>
                  <a:pt x="4165" y="277"/>
                </a:lnTo>
                <a:lnTo>
                  <a:pt x="4175" y="228"/>
                </a:lnTo>
                <a:lnTo>
                  <a:pt x="4192" y="181"/>
                </a:lnTo>
                <a:lnTo>
                  <a:pt x="4210" y="135"/>
                </a:lnTo>
                <a:lnTo>
                  <a:pt x="4229" y="89"/>
                </a:lnTo>
                <a:lnTo>
                  <a:pt x="4236" y="81"/>
                </a:lnTo>
                <a:lnTo>
                  <a:pt x="4243" y="74"/>
                </a:lnTo>
                <a:lnTo>
                  <a:pt x="4251" y="80"/>
                </a:lnTo>
                <a:lnTo>
                  <a:pt x="4255" y="84"/>
                </a:lnTo>
                <a:lnTo>
                  <a:pt x="4258" y="95"/>
                </a:lnTo>
                <a:lnTo>
                  <a:pt x="4260" y="120"/>
                </a:lnTo>
                <a:lnTo>
                  <a:pt x="4267" y="118"/>
                </a:lnTo>
                <a:lnTo>
                  <a:pt x="4274" y="116"/>
                </a:lnTo>
                <a:lnTo>
                  <a:pt x="4284" y="119"/>
                </a:lnTo>
                <a:lnTo>
                  <a:pt x="4291" y="125"/>
                </a:lnTo>
                <a:lnTo>
                  <a:pt x="4294" y="134"/>
                </a:lnTo>
                <a:lnTo>
                  <a:pt x="4293" y="144"/>
                </a:lnTo>
                <a:lnTo>
                  <a:pt x="4289" y="152"/>
                </a:lnTo>
                <a:lnTo>
                  <a:pt x="4283" y="159"/>
                </a:lnTo>
                <a:lnTo>
                  <a:pt x="4274" y="166"/>
                </a:lnTo>
                <a:lnTo>
                  <a:pt x="4266" y="170"/>
                </a:lnTo>
                <a:lnTo>
                  <a:pt x="4266" y="171"/>
                </a:lnTo>
                <a:lnTo>
                  <a:pt x="4266" y="173"/>
                </a:lnTo>
                <a:lnTo>
                  <a:pt x="4269" y="177"/>
                </a:lnTo>
                <a:lnTo>
                  <a:pt x="4273" y="183"/>
                </a:lnTo>
                <a:lnTo>
                  <a:pt x="4302" y="144"/>
                </a:lnTo>
                <a:lnTo>
                  <a:pt x="4310" y="140"/>
                </a:lnTo>
                <a:lnTo>
                  <a:pt x="4299" y="189"/>
                </a:lnTo>
                <a:lnTo>
                  <a:pt x="4269" y="310"/>
                </a:lnTo>
                <a:lnTo>
                  <a:pt x="4271" y="315"/>
                </a:lnTo>
                <a:lnTo>
                  <a:pt x="4274" y="317"/>
                </a:lnTo>
                <a:lnTo>
                  <a:pt x="4278" y="315"/>
                </a:lnTo>
                <a:lnTo>
                  <a:pt x="4282" y="310"/>
                </a:lnTo>
                <a:lnTo>
                  <a:pt x="4294" y="279"/>
                </a:lnTo>
                <a:lnTo>
                  <a:pt x="4310" y="250"/>
                </a:lnTo>
                <a:lnTo>
                  <a:pt x="4329" y="225"/>
                </a:lnTo>
                <a:lnTo>
                  <a:pt x="4348" y="200"/>
                </a:lnTo>
                <a:lnTo>
                  <a:pt x="4355" y="131"/>
                </a:lnTo>
                <a:lnTo>
                  <a:pt x="4360" y="93"/>
                </a:lnTo>
                <a:lnTo>
                  <a:pt x="4370" y="59"/>
                </a:lnTo>
                <a:lnTo>
                  <a:pt x="4396" y="0"/>
                </a:lnTo>
                <a:lnTo>
                  <a:pt x="4527" y="0"/>
                </a:lnTo>
                <a:lnTo>
                  <a:pt x="4524" y="14"/>
                </a:lnTo>
                <a:lnTo>
                  <a:pt x="4520" y="30"/>
                </a:lnTo>
                <a:lnTo>
                  <a:pt x="4515" y="45"/>
                </a:lnTo>
                <a:lnTo>
                  <a:pt x="4512" y="59"/>
                </a:lnTo>
                <a:lnTo>
                  <a:pt x="4528" y="57"/>
                </a:lnTo>
                <a:lnTo>
                  <a:pt x="4539" y="46"/>
                </a:lnTo>
                <a:lnTo>
                  <a:pt x="4547" y="27"/>
                </a:lnTo>
                <a:lnTo>
                  <a:pt x="4554" y="0"/>
                </a:lnTo>
                <a:lnTo>
                  <a:pt x="11097" y="0"/>
                </a:lnTo>
                <a:lnTo>
                  <a:pt x="11097" y="9856"/>
                </a:lnTo>
                <a:lnTo>
                  <a:pt x="1624" y="9856"/>
                </a:lnTo>
                <a:lnTo>
                  <a:pt x="1738" y="9502"/>
                </a:lnTo>
                <a:lnTo>
                  <a:pt x="1743" y="9482"/>
                </a:lnTo>
                <a:lnTo>
                  <a:pt x="1747" y="9465"/>
                </a:lnTo>
                <a:lnTo>
                  <a:pt x="1750" y="9450"/>
                </a:lnTo>
                <a:lnTo>
                  <a:pt x="1752" y="9438"/>
                </a:lnTo>
                <a:lnTo>
                  <a:pt x="1746" y="9449"/>
                </a:lnTo>
                <a:lnTo>
                  <a:pt x="1737" y="9458"/>
                </a:lnTo>
                <a:lnTo>
                  <a:pt x="1726" y="9465"/>
                </a:lnTo>
                <a:lnTo>
                  <a:pt x="1715" y="9467"/>
                </a:lnTo>
                <a:lnTo>
                  <a:pt x="1709" y="9467"/>
                </a:lnTo>
                <a:lnTo>
                  <a:pt x="1706" y="9466"/>
                </a:lnTo>
                <a:lnTo>
                  <a:pt x="1702" y="9464"/>
                </a:lnTo>
                <a:lnTo>
                  <a:pt x="1699" y="9462"/>
                </a:lnTo>
                <a:lnTo>
                  <a:pt x="1680" y="9499"/>
                </a:lnTo>
                <a:lnTo>
                  <a:pt x="1676" y="9512"/>
                </a:lnTo>
                <a:lnTo>
                  <a:pt x="1678" y="9519"/>
                </a:lnTo>
                <a:lnTo>
                  <a:pt x="1674" y="9541"/>
                </a:lnTo>
                <a:lnTo>
                  <a:pt x="1670" y="9554"/>
                </a:lnTo>
                <a:lnTo>
                  <a:pt x="1664" y="9565"/>
                </a:lnTo>
                <a:lnTo>
                  <a:pt x="1670" y="9562"/>
                </a:lnTo>
                <a:lnTo>
                  <a:pt x="1675" y="9560"/>
                </a:lnTo>
                <a:lnTo>
                  <a:pt x="1680" y="9559"/>
                </a:lnTo>
                <a:lnTo>
                  <a:pt x="1685" y="9558"/>
                </a:lnTo>
                <a:lnTo>
                  <a:pt x="1695" y="9560"/>
                </a:lnTo>
                <a:lnTo>
                  <a:pt x="1702" y="9566"/>
                </a:lnTo>
                <a:lnTo>
                  <a:pt x="1705" y="9575"/>
                </a:lnTo>
                <a:lnTo>
                  <a:pt x="1704" y="9585"/>
                </a:lnTo>
                <a:lnTo>
                  <a:pt x="1698" y="9596"/>
                </a:lnTo>
                <a:lnTo>
                  <a:pt x="1689" y="9606"/>
                </a:lnTo>
                <a:lnTo>
                  <a:pt x="1679" y="9612"/>
                </a:lnTo>
                <a:lnTo>
                  <a:pt x="1668" y="9614"/>
                </a:lnTo>
                <a:lnTo>
                  <a:pt x="1658" y="9612"/>
                </a:lnTo>
                <a:lnTo>
                  <a:pt x="1652" y="9608"/>
                </a:lnTo>
                <a:lnTo>
                  <a:pt x="1648" y="9602"/>
                </a:lnTo>
                <a:lnTo>
                  <a:pt x="1647" y="9593"/>
                </a:lnTo>
                <a:lnTo>
                  <a:pt x="1641" y="9594"/>
                </a:lnTo>
                <a:lnTo>
                  <a:pt x="1634" y="9596"/>
                </a:lnTo>
                <a:lnTo>
                  <a:pt x="1634" y="9563"/>
                </a:lnTo>
                <a:lnTo>
                  <a:pt x="1642" y="9535"/>
                </a:lnTo>
                <a:lnTo>
                  <a:pt x="1651" y="9502"/>
                </a:lnTo>
                <a:lnTo>
                  <a:pt x="1653" y="9456"/>
                </a:lnTo>
                <a:lnTo>
                  <a:pt x="1651" y="9449"/>
                </a:lnTo>
                <a:lnTo>
                  <a:pt x="1645" y="9443"/>
                </a:lnTo>
                <a:lnTo>
                  <a:pt x="1638" y="9439"/>
                </a:lnTo>
                <a:lnTo>
                  <a:pt x="1632" y="9439"/>
                </a:lnTo>
                <a:lnTo>
                  <a:pt x="1622" y="9444"/>
                </a:lnTo>
                <a:lnTo>
                  <a:pt x="1613" y="9453"/>
                </a:lnTo>
                <a:lnTo>
                  <a:pt x="1602" y="9476"/>
                </a:lnTo>
                <a:lnTo>
                  <a:pt x="1582" y="9523"/>
                </a:lnTo>
                <a:lnTo>
                  <a:pt x="1575" y="9516"/>
                </a:lnTo>
                <a:lnTo>
                  <a:pt x="1568" y="9510"/>
                </a:lnTo>
                <a:lnTo>
                  <a:pt x="1564" y="9503"/>
                </a:lnTo>
                <a:lnTo>
                  <a:pt x="1562" y="9497"/>
                </a:lnTo>
                <a:lnTo>
                  <a:pt x="1561" y="9488"/>
                </a:lnTo>
                <a:lnTo>
                  <a:pt x="1560" y="9479"/>
                </a:lnTo>
                <a:lnTo>
                  <a:pt x="1560" y="9472"/>
                </a:lnTo>
                <a:lnTo>
                  <a:pt x="1561" y="9466"/>
                </a:lnTo>
                <a:lnTo>
                  <a:pt x="1554" y="9463"/>
                </a:lnTo>
                <a:lnTo>
                  <a:pt x="1550" y="9458"/>
                </a:lnTo>
                <a:lnTo>
                  <a:pt x="1547" y="9451"/>
                </a:lnTo>
                <a:lnTo>
                  <a:pt x="1547" y="9444"/>
                </a:lnTo>
                <a:lnTo>
                  <a:pt x="1536" y="9443"/>
                </a:lnTo>
                <a:lnTo>
                  <a:pt x="1521" y="9441"/>
                </a:lnTo>
                <a:lnTo>
                  <a:pt x="1515" y="9420"/>
                </a:lnTo>
                <a:lnTo>
                  <a:pt x="1509" y="9398"/>
                </a:lnTo>
                <a:lnTo>
                  <a:pt x="1504" y="9378"/>
                </a:lnTo>
                <a:lnTo>
                  <a:pt x="1498" y="9358"/>
                </a:lnTo>
                <a:lnTo>
                  <a:pt x="1502" y="9349"/>
                </a:lnTo>
                <a:lnTo>
                  <a:pt x="1507" y="9344"/>
                </a:lnTo>
                <a:lnTo>
                  <a:pt x="1513" y="9341"/>
                </a:lnTo>
                <a:lnTo>
                  <a:pt x="1521" y="9341"/>
                </a:lnTo>
                <a:lnTo>
                  <a:pt x="1536" y="9336"/>
                </a:lnTo>
                <a:lnTo>
                  <a:pt x="1543" y="9317"/>
                </a:lnTo>
                <a:lnTo>
                  <a:pt x="1546" y="9293"/>
                </a:lnTo>
                <a:lnTo>
                  <a:pt x="1548" y="9268"/>
                </a:lnTo>
                <a:lnTo>
                  <a:pt x="1556" y="9256"/>
                </a:lnTo>
                <a:lnTo>
                  <a:pt x="1564" y="9246"/>
                </a:lnTo>
                <a:lnTo>
                  <a:pt x="1576" y="9237"/>
                </a:lnTo>
                <a:lnTo>
                  <a:pt x="1590" y="9229"/>
                </a:lnTo>
                <a:lnTo>
                  <a:pt x="1574" y="9291"/>
                </a:lnTo>
                <a:lnTo>
                  <a:pt x="1567" y="9322"/>
                </a:lnTo>
                <a:lnTo>
                  <a:pt x="1569" y="9341"/>
                </a:lnTo>
                <a:lnTo>
                  <a:pt x="1577" y="9373"/>
                </a:lnTo>
                <a:lnTo>
                  <a:pt x="1588" y="9365"/>
                </a:lnTo>
                <a:lnTo>
                  <a:pt x="1593" y="9360"/>
                </a:lnTo>
                <a:lnTo>
                  <a:pt x="1597" y="9348"/>
                </a:lnTo>
                <a:lnTo>
                  <a:pt x="1606" y="9318"/>
                </a:lnTo>
                <a:lnTo>
                  <a:pt x="1598" y="9314"/>
                </a:lnTo>
                <a:lnTo>
                  <a:pt x="1594" y="9308"/>
                </a:lnTo>
                <a:lnTo>
                  <a:pt x="1592" y="9300"/>
                </a:lnTo>
                <a:lnTo>
                  <a:pt x="1593" y="9291"/>
                </a:lnTo>
                <a:lnTo>
                  <a:pt x="1598" y="9281"/>
                </a:lnTo>
                <a:lnTo>
                  <a:pt x="1605" y="9274"/>
                </a:lnTo>
                <a:lnTo>
                  <a:pt x="1613" y="9266"/>
                </a:lnTo>
                <a:lnTo>
                  <a:pt x="1623" y="9262"/>
                </a:lnTo>
                <a:lnTo>
                  <a:pt x="1629" y="9244"/>
                </a:lnTo>
                <a:lnTo>
                  <a:pt x="1636" y="9222"/>
                </a:lnTo>
                <a:lnTo>
                  <a:pt x="1644" y="9199"/>
                </a:lnTo>
                <a:lnTo>
                  <a:pt x="1653" y="9172"/>
                </a:lnTo>
                <a:lnTo>
                  <a:pt x="1645" y="9168"/>
                </a:lnTo>
                <a:lnTo>
                  <a:pt x="1640" y="9162"/>
                </a:lnTo>
                <a:lnTo>
                  <a:pt x="1638" y="9153"/>
                </a:lnTo>
                <a:lnTo>
                  <a:pt x="1640" y="9143"/>
                </a:lnTo>
                <a:lnTo>
                  <a:pt x="1645" y="9133"/>
                </a:lnTo>
                <a:lnTo>
                  <a:pt x="1653" y="9123"/>
                </a:lnTo>
                <a:lnTo>
                  <a:pt x="1663" y="9117"/>
                </a:lnTo>
                <a:lnTo>
                  <a:pt x="1675" y="9113"/>
                </a:lnTo>
                <a:lnTo>
                  <a:pt x="1679" y="9100"/>
                </a:lnTo>
                <a:lnTo>
                  <a:pt x="1684" y="9086"/>
                </a:lnTo>
                <a:lnTo>
                  <a:pt x="1690" y="9071"/>
                </a:lnTo>
                <a:lnTo>
                  <a:pt x="1695" y="9057"/>
                </a:lnTo>
                <a:lnTo>
                  <a:pt x="1701" y="9042"/>
                </a:lnTo>
                <a:lnTo>
                  <a:pt x="1705" y="9027"/>
                </a:lnTo>
                <a:lnTo>
                  <a:pt x="1695" y="9024"/>
                </a:lnTo>
                <a:lnTo>
                  <a:pt x="1687" y="9017"/>
                </a:lnTo>
                <a:lnTo>
                  <a:pt x="1684" y="9008"/>
                </a:lnTo>
                <a:lnTo>
                  <a:pt x="1686" y="8996"/>
                </a:lnTo>
                <a:lnTo>
                  <a:pt x="1690" y="8986"/>
                </a:lnTo>
                <a:lnTo>
                  <a:pt x="1697" y="8977"/>
                </a:lnTo>
                <a:lnTo>
                  <a:pt x="1705" y="8971"/>
                </a:lnTo>
                <a:lnTo>
                  <a:pt x="1715" y="8966"/>
                </a:lnTo>
                <a:lnTo>
                  <a:pt x="1719" y="8957"/>
                </a:lnTo>
                <a:lnTo>
                  <a:pt x="1723" y="8949"/>
                </a:lnTo>
                <a:lnTo>
                  <a:pt x="1732" y="8933"/>
                </a:lnTo>
                <a:lnTo>
                  <a:pt x="1740" y="8917"/>
                </a:lnTo>
                <a:lnTo>
                  <a:pt x="1747" y="8900"/>
                </a:lnTo>
                <a:lnTo>
                  <a:pt x="1754" y="8881"/>
                </a:lnTo>
                <a:lnTo>
                  <a:pt x="1742" y="8879"/>
                </a:lnTo>
                <a:lnTo>
                  <a:pt x="1734" y="8872"/>
                </a:lnTo>
                <a:lnTo>
                  <a:pt x="1730" y="8861"/>
                </a:lnTo>
                <a:lnTo>
                  <a:pt x="1732" y="8848"/>
                </a:lnTo>
                <a:lnTo>
                  <a:pt x="1739" y="8835"/>
                </a:lnTo>
                <a:lnTo>
                  <a:pt x="1749" y="8824"/>
                </a:lnTo>
                <a:lnTo>
                  <a:pt x="1763" y="8817"/>
                </a:lnTo>
                <a:lnTo>
                  <a:pt x="1776" y="8815"/>
                </a:lnTo>
                <a:lnTo>
                  <a:pt x="1776" y="8815"/>
                </a:lnTo>
                <a:lnTo>
                  <a:pt x="1777" y="8815"/>
                </a:lnTo>
                <a:lnTo>
                  <a:pt x="1782" y="8794"/>
                </a:lnTo>
                <a:lnTo>
                  <a:pt x="1788" y="8774"/>
                </a:lnTo>
                <a:lnTo>
                  <a:pt x="1794" y="8754"/>
                </a:lnTo>
                <a:lnTo>
                  <a:pt x="1799" y="8735"/>
                </a:lnTo>
                <a:lnTo>
                  <a:pt x="1788" y="8732"/>
                </a:lnTo>
                <a:lnTo>
                  <a:pt x="1780" y="8724"/>
                </a:lnTo>
                <a:lnTo>
                  <a:pt x="1777" y="8714"/>
                </a:lnTo>
                <a:lnTo>
                  <a:pt x="1778" y="8700"/>
                </a:lnTo>
                <a:lnTo>
                  <a:pt x="1785" y="8687"/>
                </a:lnTo>
                <a:lnTo>
                  <a:pt x="1795" y="8677"/>
                </a:lnTo>
                <a:lnTo>
                  <a:pt x="1809" y="8670"/>
                </a:lnTo>
                <a:lnTo>
                  <a:pt x="1823" y="8667"/>
                </a:lnTo>
                <a:lnTo>
                  <a:pt x="1827" y="8655"/>
                </a:lnTo>
                <a:lnTo>
                  <a:pt x="1831" y="8645"/>
                </a:lnTo>
                <a:lnTo>
                  <a:pt x="1836" y="8636"/>
                </a:lnTo>
                <a:lnTo>
                  <a:pt x="1840" y="8627"/>
                </a:lnTo>
                <a:lnTo>
                  <a:pt x="1846" y="8615"/>
                </a:lnTo>
                <a:lnTo>
                  <a:pt x="1851" y="8605"/>
                </a:lnTo>
                <a:lnTo>
                  <a:pt x="1854" y="8596"/>
                </a:lnTo>
                <a:lnTo>
                  <a:pt x="1857" y="8588"/>
                </a:lnTo>
                <a:lnTo>
                  <a:pt x="1852" y="8589"/>
                </a:lnTo>
                <a:lnTo>
                  <a:pt x="1848" y="8589"/>
                </a:lnTo>
                <a:lnTo>
                  <a:pt x="1835" y="8586"/>
                </a:lnTo>
                <a:lnTo>
                  <a:pt x="1827" y="8579"/>
                </a:lnTo>
                <a:lnTo>
                  <a:pt x="1823" y="8567"/>
                </a:lnTo>
                <a:lnTo>
                  <a:pt x="1824" y="8553"/>
                </a:lnTo>
                <a:lnTo>
                  <a:pt x="1829" y="8543"/>
                </a:lnTo>
                <a:lnTo>
                  <a:pt x="1836" y="8533"/>
                </a:lnTo>
                <a:lnTo>
                  <a:pt x="1845" y="8526"/>
                </a:lnTo>
                <a:lnTo>
                  <a:pt x="1857" y="8520"/>
                </a:lnTo>
                <a:lnTo>
                  <a:pt x="1857" y="8507"/>
                </a:lnTo>
                <a:lnTo>
                  <a:pt x="1858" y="8492"/>
                </a:lnTo>
                <a:lnTo>
                  <a:pt x="1861" y="8474"/>
                </a:lnTo>
                <a:lnTo>
                  <a:pt x="1866" y="8454"/>
                </a:lnTo>
                <a:lnTo>
                  <a:pt x="1869" y="8442"/>
                </a:lnTo>
                <a:lnTo>
                  <a:pt x="1872" y="8430"/>
                </a:lnTo>
                <a:lnTo>
                  <a:pt x="1870" y="8425"/>
                </a:lnTo>
                <a:lnTo>
                  <a:pt x="1869" y="8419"/>
                </a:lnTo>
                <a:lnTo>
                  <a:pt x="1869" y="8412"/>
                </a:lnTo>
                <a:lnTo>
                  <a:pt x="1870" y="8405"/>
                </a:lnTo>
                <a:lnTo>
                  <a:pt x="1873" y="8399"/>
                </a:lnTo>
                <a:lnTo>
                  <a:pt x="1876" y="8394"/>
                </a:lnTo>
                <a:lnTo>
                  <a:pt x="1881" y="8389"/>
                </a:lnTo>
                <a:lnTo>
                  <a:pt x="1885" y="8383"/>
                </a:lnTo>
                <a:lnTo>
                  <a:pt x="1898" y="8337"/>
                </a:lnTo>
                <a:lnTo>
                  <a:pt x="1905" y="8314"/>
                </a:lnTo>
                <a:lnTo>
                  <a:pt x="1907" y="8301"/>
                </a:lnTo>
                <a:lnTo>
                  <a:pt x="1908" y="8282"/>
                </a:lnTo>
                <a:lnTo>
                  <a:pt x="1905" y="8276"/>
                </a:lnTo>
                <a:lnTo>
                  <a:pt x="1899" y="8272"/>
                </a:lnTo>
                <a:lnTo>
                  <a:pt x="1892" y="8273"/>
                </a:lnTo>
                <a:lnTo>
                  <a:pt x="1888" y="8279"/>
                </a:lnTo>
                <a:lnTo>
                  <a:pt x="1863" y="8362"/>
                </a:lnTo>
                <a:lnTo>
                  <a:pt x="1834" y="8445"/>
                </a:lnTo>
                <a:lnTo>
                  <a:pt x="1803" y="8530"/>
                </a:lnTo>
                <a:lnTo>
                  <a:pt x="1772" y="8617"/>
                </a:lnTo>
                <a:lnTo>
                  <a:pt x="1833" y="8354"/>
                </a:lnTo>
                <a:lnTo>
                  <a:pt x="1873" y="8226"/>
                </a:lnTo>
                <a:lnTo>
                  <a:pt x="1895" y="8139"/>
                </a:lnTo>
                <a:lnTo>
                  <a:pt x="1906" y="7999"/>
                </a:lnTo>
                <a:lnTo>
                  <a:pt x="1897" y="8001"/>
                </a:lnTo>
                <a:lnTo>
                  <a:pt x="1889" y="8002"/>
                </a:lnTo>
                <a:lnTo>
                  <a:pt x="1882" y="8002"/>
                </a:lnTo>
                <a:lnTo>
                  <a:pt x="1876" y="8000"/>
                </a:lnTo>
                <a:lnTo>
                  <a:pt x="1871" y="7996"/>
                </a:lnTo>
                <a:lnTo>
                  <a:pt x="1867" y="7992"/>
                </a:lnTo>
                <a:lnTo>
                  <a:pt x="1860" y="8015"/>
                </a:lnTo>
                <a:lnTo>
                  <a:pt x="1853" y="8036"/>
                </a:lnTo>
                <a:lnTo>
                  <a:pt x="1846" y="8059"/>
                </a:lnTo>
                <a:lnTo>
                  <a:pt x="1840" y="8081"/>
                </a:lnTo>
                <a:lnTo>
                  <a:pt x="1846" y="8078"/>
                </a:lnTo>
                <a:lnTo>
                  <a:pt x="1853" y="8075"/>
                </a:lnTo>
                <a:lnTo>
                  <a:pt x="1861" y="8073"/>
                </a:lnTo>
                <a:lnTo>
                  <a:pt x="1867" y="8072"/>
                </a:lnTo>
                <a:lnTo>
                  <a:pt x="1881" y="8075"/>
                </a:lnTo>
                <a:lnTo>
                  <a:pt x="1890" y="8083"/>
                </a:lnTo>
                <a:lnTo>
                  <a:pt x="1895" y="8095"/>
                </a:lnTo>
                <a:lnTo>
                  <a:pt x="1893" y="8111"/>
                </a:lnTo>
                <a:lnTo>
                  <a:pt x="1885" y="8125"/>
                </a:lnTo>
                <a:lnTo>
                  <a:pt x="1873" y="8137"/>
                </a:lnTo>
                <a:lnTo>
                  <a:pt x="1859" y="8145"/>
                </a:lnTo>
                <a:lnTo>
                  <a:pt x="1842" y="8148"/>
                </a:lnTo>
                <a:lnTo>
                  <a:pt x="1836" y="8148"/>
                </a:lnTo>
                <a:lnTo>
                  <a:pt x="1830" y="8146"/>
                </a:lnTo>
                <a:lnTo>
                  <a:pt x="1826" y="8143"/>
                </a:lnTo>
                <a:lnTo>
                  <a:pt x="1822" y="8139"/>
                </a:lnTo>
                <a:lnTo>
                  <a:pt x="1817" y="8153"/>
                </a:lnTo>
                <a:lnTo>
                  <a:pt x="1813" y="8166"/>
                </a:lnTo>
                <a:lnTo>
                  <a:pt x="1775" y="8207"/>
                </a:lnTo>
                <a:lnTo>
                  <a:pt x="1754" y="8254"/>
                </a:lnTo>
                <a:lnTo>
                  <a:pt x="1740" y="8304"/>
                </a:lnTo>
                <a:lnTo>
                  <a:pt x="1721" y="8356"/>
                </a:lnTo>
                <a:lnTo>
                  <a:pt x="1717" y="8360"/>
                </a:lnTo>
                <a:lnTo>
                  <a:pt x="1710" y="8363"/>
                </a:lnTo>
                <a:lnTo>
                  <a:pt x="1704" y="8366"/>
                </a:lnTo>
                <a:lnTo>
                  <a:pt x="1697" y="8369"/>
                </a:lnTo>
                <a:lnTo>
                  <a:pt x="1697" y="8342"/>
                </a:lnTo>
                <a:lnTo>
                  <a:pt x="1703" y="8306"/>
                </a:lnTo>
                <a:lnTo>
                  <a:pt x="1709" y="8268"/>
                </a:lnTo>
                <a:lnTo>
                  <a:pt x="1712" y="8234"/>
                </a:lnTo>
                <a:lnTo>
                  <a:pt x="1712" y="8211"/>
                </a:lnTo>
                <a:lnTo>
                  <a:pt x="1714" y="8187"/>
                </a:lnTo>
                <a:lnTo>
                  <a:pt x="1717" y="8164"/>
                </a:lnTo>
                <a:lnTo>
                  <a:pt x="1719" y="8140"/>
                </a:lnTo>
                <a:lnTo>
                  <a:pt x="1714" y="8143"/>
                </a:lnTo>
                <a:lnTo>
                  <a:pt x="1707" y="8145"/>
                </a:lnTo>
                <a:lnTo>
                  <a:pt x="1701" y="8146"/>
                </a:lnTo>
                <a:lnTo>
                  <a:pt x="1695" y="8147"/>
                </a:lnTo>
                <a:lnTo>
                  <a:pt x="1682" y="8144"/>
                </a:lnTo>
                <a:lnTo>
                  <a:pt x="1673" y="8136"/>
                </a:lnTo>
                <a:lnTo>
                  <a:pt x="1669" y="8125"/>
                </a:lnTo>
                <a:lnTo>
                  <a:pt x="1671" y="8111"/>
                </a:lnTo>
                <a:lnTo>
                  <a:pt x="1678" y="8096"/>
                </a:lnTo>
                <a:lnTo>
                  <a:pt x="1690" y="8084"/>
                </a:lnTo>
                <a:lnTo>
                  <a:pt x="1704" y="8077"/>
                </a:lnTo>
                <a:lnTo>
                  <a:pt x="1720" y="8074"/>
                </a:lnTo>
                <a:lnTo>
                  <a:pt x="1724" y="8074"/>
                </a:lnTo>
                <a:lnTo>
                  <a:pt x="1727" y="8075"/>
                </a:lnTo>
                <a:lnTo>
                  <a:pt x="1729" y="8061"/>
                </a:lnTo>
                <a:lnTo>
                  <a:pt x="1731" y="8045"/>
                </a:lnTo>
                <a:lnTo>
                  <a:pt x="1733" y="8030"/>
                </a:lnTo>
                <a:lnTo>
                  <a:pt x="1734" y="8016"/>
                </a:lnTo>
                <a:lnTo>
                  <a:pt x="1735" y="8007"/>
                </a:lnTo>
                <a:lnTo>
                  <a:pt x="1736" y="7999"/>
                </a:lnTo>
                <a:lnTo>
                  <a:pt x="1725" y="7995"/>
                </a:lnTo>
                <a:lnTo>
                  <a:pt x="1718" y="7987"/>
                </a:lnTo>
                <a:lnTo>
                  <a:pt x="1715" y="7976"/>
                </a:lnTo>
                <a:lnTo>
                  <a:pt x="1717" y="7962"/>
                </a:lnTo>
                <a:lnTo>
                  <a:pt x="1723" y="7950"/>
                </a:lnTo>
                <a:lnTo>
                  <a:pt x="1732" y="7940"/>
                </a:lnTo>
                <a:lnTo>
                  <a:pt x="1744" y="7932"/>
                </a:lnTo>
                <a:lnTo>
                  <a:pt x="1756" y="7927"/>
                </a:lnTo>
                <a:lnTo>
                  <a:pt x="1760" y="7920"/>
                </a:lnTo>
                <a:lnTo>
                  <a:pt x="1764" y="7911"/>
                </a:lnTo>
                <a:lnTo>
                  <a:pt x="1766" y="7901"/>
                </a:lnTo>
                <a:lnTo>
                  <a:pt x="1769" y="7889"/>
                </a:lnTo>
                <a:lnTo>
                  <a:pt x="1770" y="7879"/>
                </a:lnTo>
                <a:lnTo>
                  <a:pt x="1771" y="7868"/>
                </a:lnTo>
                <a:lnTo>
                  <a:pt x="1772" y="7859"/>
                </a:lnTo>
                <a:lnTo>
                  <a:pt x="1773" y="7849"/>
                </a:lnTo>
                <a:lnTo>
                  <a:pt x="1767" y="7843"/>
                </a:lnTo>
                <a:lnTo>
                  <a:pt x="1763" y="7835"/>
                </a:lnTo>
                <a:lnTo>
                  <a:pt x="1762" y="7826"/>
                </a:lnTo>
                <a:lnTo>
                  <a:pt x="1764" y="7815"/>
                </a:lnTo>
                <a:lnTo>
                  <a:pt x="1767" y="7807"/>
                </a:lnTo>
                <a:lnTo>
                  <a:pt x="1772" y="7799"/>
                </a:lnTo>
                <a:lnTo>
                  <a:pt x="1779" y="7792"/>
                </a:lnTo>
                <a:lnTo>
                  <a:pt x="1786" y="7787"/>
                </a:lnTo>
                <a:lnTo>
                  <a:pt x="1795" y="7762"/>
                </a:lnTo>
                <a:lnTo>
                  <a:pt x="1802" y="7739"/>
                </a:lnTo>
                <a:lnTo>
                  <a:pt x="1807" y="7717"/>
                </a:lnTo>
                <a:lnTo>
                  <a:pt x="1813" y="7697"/>
                </a:lnTo>
                <a:lnTo>
                  <a:pt x="1810" y="7691"/>
                </a:lnTo>
                <a:lnTo>
                  <a:pt x="1807" y="7683"/>
                </a:lnTo>
                <a:lnTo>
                  <a:pt x="1807" y="7676"/>
                </a:lnTo>
                <a:lnTo>
                  <a:pt x="1810" y="7668"/>
                </a:lnTo>
                <a:lnTo>
                  <a:pt x="1814" y="7658"/>
                </a:lnTo>
                <a:lnTo>
                  <a:pt x="1820" y="7650"/>
                </a:lnTo>
                <a:lnTo>
                  <a:pt x="1824" y="7604"/>
                </a:lnTo>
                <a:lnTo>
                  <a:pt x="1826" y="7563"/>
                </a:lnTo>
                <a:lnTo>
                  <a:pt x="1831" y="7525"/>
                </a:lnTo>
                <a:lnTo>
                  <a:pt x="1840" y="7488"/>
                </a:lnTo>
                <a:lnTo>
                  <a:pt x="1869" y="7395"/>
                </a:lnTo>
                <a:lnTo>
                  <a:pt x="1892" y="7303"/>
                </a:lnTo>
                <a:lnTo>
                  <a:pt x="1926" y="7199"/>
                </a:lnTo>
                <a:lnTo>
                  <a:pt x="1984" y="7069"/>
                </a:lnTo>
                <a:lnTo>
                  <a:pt x="1990" y="7079"/>
                </a:lnTo>
                <a:lnTo>
                  <a:pt x="1993" y="7086"/>
                </a:lnTo>
                <a:lnTo>
                  <a:pt x="1993" y="7082"/>
                </a:lnTo>
                <a:lnTo>
                  <a:pt x="1994" y="7078"/>
                </a:lnTo>
                <a:lnTo>
                  <a:pt x="2003" y="7062"/>
                </a:lnTo>
                <a:lnTo>
                  <a:pt x="2014" y="7050"/>
                </a:lnTo>
                <a:lnTo>
                  <a:pt x="2028" y="7041"/>
                </a:lnTo>
                <a:lnTo>
                  <a:pt x="2044" y="7036"/>
                </a:lnTo>
                <a:lnTo>
                  <a:pt x="2044" y="7018"/>
                </a:lnTo>
                <a:lnTo>
                  <a:pt x="2043" y="7000"/>
                </a:lnTo>
                <a:lnTo>
                  <a:pt x="2043" y="6980"/>
                </a:lnTo>
                <a:lnTo>
                  <a:pt x="2042" y="6960"/>
                </a:lnTo>
                <a:lnTo>
                  <a:pt x="2040" y="6954"/>
                </a:lnTo>
                <a:lnTo>
                  <a:pt x="2038" y="6947"/>
                </a:lnTo>
                <a:lnTo>
                  <a:pt x="2039" y="6939"/>
                </a:lnTo>
                <a:lnTo>
                  <a:pt x="2040" y="6930"/>
                </a:lnTo>
                <a:lnTo>
                  <a:pt x="2042" y="6927"/>
                </a:lnTo>
                <a:lnTo>
                  <a:pt x="2043" y="6925"/>
                </a:lnTo>
                <a:lnTo>
                  <a:pt x="2043" y="6909"/>
                </a:lnTo>
                <a:lnTo>
                  <a:pt x="2044" y="6893"/>
                </a:lnTo>
                <a:lnTo>
                  <a:pt x="2047" y="6875"/>
                </a:lnTo>
                <a:lnTo>
                  <a:pt x="2049" y="6857"/>
                </a:lnTo>
                <a:lnTo>
                  <a:pt x="2065" y="6830"/>
                </a:lnTo>
                <a:lnTo>
                  <a:pt x="2073" y="6816"/>
                </a:lnTo>
                <a:lnTo>
                  <a:pt x="2079" y="6807"/>
                </a:lnTo>
                <a:lnTo>
                  <a:pt x="2085" y="6797"/>
                </a:lnTo>
                <a:lnTo>
                  <a:pt x="2085" y="6789"/>
                </a:lnTo>
                <a:lnTo>
                  <a:pt x="2087" y="6782"/>
                </a:lnTo>
                <a:lnTo>
                  <a:pt x="2091" y="6774"/>
                </a:lnTo>
                <a:lnTo>
                  <a:pt x="2096" y="6766"/>
                </a:lnTo>
                <a:lnTo>
                  <a:pt x="2093" y="6747"/>
                </a:lnTo>
                <a:lnTo>
                  <a:pt x="2089" y="6729"/>
                </a:lnTo>
                <a:lnTo>
                  <a:pt x="2087" y="6711"/>
                </a:lnTo>
                <a:lnTo>
                  <a:pt x="2089" y="6692"/>
                </a:lnTo>
                <a:lnTo>
                  <a:pt x="2092" y="6673"/>
                </a:lnTo>
                <a:lnTo>
                  <a:pt x="2095" y="6653"/>
                </a:lnTo>
                <a:lnTo>
                  <a:pt x="2096" y="6634"/>
                </a:lnTo>
                <a:lnTo>
                  <a:pt x="2098" y="6615"/>
                </a:lnTo>
                <a:lnTo>
                  <a:pt x="2110" y="6543"/>
                </a:lnTo>
                <a:lnTo>
                  <a:pt x="2110" y="6533"/>
                </a:lnTo>
                <a:lnTo>
                  <a:pt x="2100" y="6562"/>
                </a:lnTo>
                <a:lnTo>
                  <a:pt x="2077" y="6611"/>
                </a:lnTo>
                <a:lnTo>
                  <a:pt x="2079" y="6616"/>
                </a:lnTo>
                <a:lnTo>
                  <a:pt x="2079" y="6622"/>
                </a:lnTo>
                <a:lnTo>
                  <a:pt x="2079" y="6629"/>
                </a:lnTo>
                <a:lnTo>
                  <a:pt x="2077" y="6635"/>
                </a:lnTo>
                <a:lnTo>
                  <a:pt x="2068" y="6652"/>
                </a:lnTo>
                <a:lnTo>
                  <a:pt x="2055" y="6666"/>
                </a:lnTo>
                <a:lnTo>
                  <a:pt x="2037" y="6676"/>
                </a:lnTo>
                <a:lnTo>
                  <a:pt x="2020" y="6679"/>
                </a:lnTo>
                <a:lnTo>
                  <a:pt x="2004" y="6676"/>
                </a:lnTo>
                <a:lnTo>
                  <a:pt x="1992" y="6666"/>
                </a:lnTo>
                <a:lnTo>
                  <a:pt x="1987" y="6652"/>
                </a:lnTo>
                <a:lnTo>
                  <a:pt x="1989" y="6635"/>
                </a:lnTo>
                <a:lnTo>
                  <a:pt x="1994" y="6625"/>
                </a:lnTo>
                <a:lnTo>
                  <a:pt x="2002" y="6615"/>
                </a:lnTo>
                <a:lnTo>
                  <a:pt x="2010" y="6606"/>
                </a:lnTo>
                <a:lnTo>
                  <a:pt x="2020" y="6600"/>
                </a:lnTo>
                <a:lnTo>
                  <a:pt x="2024" y="6586"/>
                </a:lnTo>
                <a:lnTo>
                  <a:pt x="2029" y="6569"/>
                </a:lnTo>
                <a:lnTo>
                  <a:pt x="2034" y="6547"/>
                </a:lnTo>
                <a:lnTo>
                  <a:pt x="2042" y="6523"/>
                </a:lnTo>
                <a:lnTo>
                  <a:pt x="2037" y="6515"/>
                </a:lnTo>
                <a:lnTo>
                  <a:pt x="2034" y="6507"/>
                </a:lnTo>
                <a:lnTo>
                  <a:pt x="2034" y="6498"/>
                </a:lnTo>
                <a:lnTo>
                  <a:pt x="2036" y="6488"/>
                </a:lnTo>
                <a:lnTo>
                  <a:pt x="2040" y="6478"/>
                </a:lnTo>
                <a:lnTo>
                  <a:pt x="2047" y="6470"/>
                </a:lnTo>
                <a:lnTo>
                  <a:pt x="2054" y="6461"/>
                </a:lnTo>
                <a:lnTo>
                  <a:pt x="2062" y="6455"/>
                </a:lnTo>
                <a:lnTo>
                  <a:pt x="2067" y="6436"/>
                </a:lnTo>
                <a:lnTo>
                  <a:pt x="2073" y="6416"/>
                </a:lnTo>
                <a:lnTo>
                  <a:pt x="2079" y="6395"/>
                </a:lnTo>
                <a:lnTo>
                  <a:pt x="2086" y="6372"/>
                </a:lnTo>
                <a:lnTo>
                  <a:pt x="2082" y="6365"/>
                </a:lnTo>
                <a:lnTo>
                  <a:pt x="2081" y="6358"/>
                </a:lnTo>
                <a:lnTo>
                  <a:pt x="2081" y="6349"/>
                </a:lnTo>
                <a:lnTo>
                  <a:pt x="2083" y="6340"/>
                </a:lnTo>
                <a:lnTo>
                  <a:pt x="2087" y="6331"/>
                </a:lnTo>
                <a:lnTo>
                  <a:pt x="2092" y="6321"/>
                </a:lnTo>
                <a:lnTo>
                  <a:pt x="2100" y="6313"/>
                </a:lnTo>
                <a:lnTo>
                  <a:pt x="2109" y="6307"/>
                </a:lnTo>
                <a:lnTo>
                  <a:pt x="2118" y="6289"/>
                </a:lnTo>
                <a:lnTo>
                  <a:pt x="2129" y="6272"/>
                </a:lnTo>
                <a:lnTo>
                  <a:pt x="2142" y="6256"/>
                </a:lnTo>
                <a:lnTo>
                  <a:pt x="2154" y="6239"/>
                </a:lnTo>
                <a:lnTo>
                  <a:pt x="2140" y="6232"/>
                </a:lnTo>
                <a:lnTo>
                  <a:pt x="2131" y="6222"/>
                </a:lnTo>
                <a:lnTo>
                  <a:pt x="2127" y="6209"/>
                </a:lnTo>
                <a:lnTo>
                  <a:pt x="2129" y="6193"/>
                </a:lnTo>
                <a:lnTo>
                  <a:pt x="2138" y="6174"/>
                </a:lnTo>
                <a:lnTo>
                  <a:pt x="2154" y="6160"/>
                </a:lnTo>
                <a:lnTo>
                  <a:pt x="2171" y="6150"/>
                </a:lnTo>
                <a:lnTo>
                  <a:pt x="2191" y="6147"/>
                </a:lnTo>
                <a:lnTo>
                  <a:pt x="2192" y="6147"/>
                </a:lnTo>
                <a:lnTo>
                  <a:pt x="2193" y="6147"/>
                </a:lnTo>
                <a:lnTo>
                  <a:pt x="2197" y="6132"/>
                </a:lnTo>
                <a:lnTo>
                  <a:pt x="2202" y="6118"/>
                </a:lnTo>
                <a:lnTo>
                  <a:pt x="2207" y="6105"/>
                </a:lnTo>
                <a:lnTo>
                  <a:pt x="2214" y="6091"/>
                </a:lnTo>
                <a:lnTo>
                  <a:pt x="2211" y="6091"/>
                </a:lnTo>
                <a:lnTo>
                  <a:pt x="2208" y="6091"/>
                </a:lnTo>
                <a:lnTo>
                  <a:pt x="2191" y="6088"/>
                </a:lnTo>
                <a:lnTo>
                  <a:pt x="2179" y="6078"/>
                </a:lnTo>
                <a:lnTo>
                  <a:pt x="2174" y="6063"/>
                </a:lnTo>
                <a:lnTo>
                  <a:pt x="2176" y="6045"/>
                </a:lnTo>
                <a:lnTo>
                  <a:pt x="2185" y="6027"/>
                </a:lnTo>
                <a:lnTo>
                  <a:pt x="2201" y="6012"/>
                </a:lnTo>
                <a:lnTo>
                  <a:pt x="2219" y="6003"/>
                </a:lnTo>
                <a:lnTo>
                  <a:pt x="2238" y="5998"/>
                </a:lnTo>
                <a:lnTo>
                  <a:pt x="2246" y="5999"/>
                </a:lnTo>
                <a:lnTo>
                  <a:pt x="2252" y="6000"/>
                </a:lnTo>
                <a:lnTo>
                  <a:pt x="2258" y="6004"/>
                </a:lnTo>
                <a:lnTo>
                  <a:pt x="2262" y="6008"/>
                </a:lnTo>
                <a:lnTo>
                  <a:pt x="2273" y="5988"/>
                </a:lnTo>
                <a:lnTo>
                  <a:pt x="2283" y="5968"/>
                </a:lnTo>
                <a:lnTo>
                  <a:pt x="2295" y="5944"/>
                </a:lnTo>
                <a:lnTo>
                  <a:pt x="2306" y="5919"/>
                </a:lnTo>
                <a:lnTo>
                  <a:pt x="2295" y="5930"/>
                </a:lnTo>
                <a:lnTo>
                  <a:pt x="2282" y="5938"/>
                </a:lnTo>
                <a:lnTo>
                  <a:pt x="2269" y="5943"/>
                </a:lnTo>
                <a:lnTo>
                  <a:pt x="2255" y="5945"/>
                </a:lnTo>
                <a:lnTo>
                  <a:pt x="2238" y="5941"/>
                </a:lnTo>
                <a:lnTo>
                  <a:pt x="2226" y="5931"/>
                </a:lnTo>
                <a:lnTo>
                  <a:pt x="2221" y="5916"/>
                </a:lnTo>
                <a:lnTo>
                  <a:pt x="2223" y="5897"/>
                </a:lnTo>
                <a:lnTo>
                  <a:pt x="2232" y="5879"/>
                </a:lnTo>
                <a:lnTo>
                  <a:pt x="2248" y="5864"/>
                </a:lnTo>
                <a:lnTo>
                  <a:pt x="2266" y="5854"/>
                </a:lnTo>
                <a:lnTo>
                  <a:pt x="2286" y="5850"/>
                </a:lnTo>
                <a:lnTo>
                  <a:pt x="2300" y="5852"/>
                </a:lnTo>
                <a:lnTo>
                  <a:pt x="2311" y="5859"/>
                </a:lnTo>
                <a:lnTo>
                  <a:pt x="2317" y="5870"/>
                </a:lnTo>
                <a:lnTo>
                  <a:pt x="2320" y="5883"/>
                </a:lnTo>
                <a:lnTo>
                  <a:pt x="2326" y="5865"/>
                </a:lnTo>
                <a:lnTo>
                  <a:pt x="2333" y="5846"/>
                </a:lnTo>
                <a:lnTo>
                  <a:pt x="2340" y="5826"/>
                </a:lnTo>
                <a:lnTo>
                  <a:pt x="2346" y="5805"/>
                </a:lnTo>
                <a:lnTo>
                  <a:pt x="2350" y="5791"/>
                </a:lnTo>
                <a:lnTo>
                  <a:pt x="2354" y="5780"/>
                </a:lnTo>
                <a:lnTo>
                  <a:pt x="2357" y="5771"/>
                </a:lnTo>
                <a:lnTo>
                  <a:pt x="2360" y="5762"/>
                </a:lnTo>
                <a:lnTo>
                  <a:pt x="2349" y="5777"/>
                </a:lnTo>
                <a:lnTo>
                  <a:pt x="2335" y="5788"/>
                </a:lnTo>
                <a:lnTo>
                  <a:pt x="2319" y="5795"/>
                </a:lnTo>
                <a:lnTo>
                  <a:pt x="2302" y="5798"/>
                </a:lnTo>
                <a:lnTo>
                  <a:pt x="2285" y="5794"/>
                </a:lnTo>
                <a:lnTo>
                  <a:pt x="2273" y="5784"/>
                </a:lnTo>
                <a:lnTo>
                  <a:pt x="2268" y="5768"/>
                </a:lnTo>
                <a:lnTo>
                  <a:pt x="2270" y="5750"/>
                </a:lnTo>
                <a:lnTo>
                  <a:pt x="2279" y="5732"/>
                </a:lnTo>
                <a:lnTo>
                  <a:pt x="2295" y="5716"/>
                </a:lnTo>
                <a:lnTo>
                  <a:pt x="2313" y="5706"/>
                </a:lnTo>
                <a:lnTo>
                  <a:pt x="2334" y="5702"/>
                </a:lnTo>
                <a:lnTo>
                  <a:pt x="2350" y="5706"/>
                </a:lnTo>
                <a:lnTo>
                  <a:pt x="2362" y="5715"/>
                </a:lnTo>
                <a:lnTo>
                  <a:pt x="2367" y="5730"/>
                </a:lnTo>
                <a:lnTo>
                  <a:pt x="2366" y="5748"/>
                </a:lnTo>
                <a:lnTo>
                  <a:pt x="2373" y="5735"/>
                </a:lnTo>
                <a:lnTo>
                  <a:pt x="2376" y="5726"/>
                </a:lnTo>
                <a:lnTo>
                  <a:pt x="2376" y="5705"/>
                </a:lnTo>
                <a:lnTo>
                  <a:pt x="2374" y="5662"/>
                </a:lnTo>
                <a:lnTo>
                  <a:pt x="2378" y="5651"/>
                </a:lnTo>
                <a:lnTo>
                  <a:pt x="2382" y="5641"/>
                </a:lnTo>
                <a:lnTo>
                  <a:pt x="2374" y="5645"/>
                </a:lnTo>
                <a:lnTo>
                  <a:pt x="2366" y="5648"/>
                </a:lnTo>
                <a:lnTo>
                  <a:pt x="2358" y="5650"/>
                </a:lnTo>
                <a:lnTo>
                  <a:pt x="2350" y="5651"/>
                </a:lnTo>
                <a:lnTo>
                  <a:pt x="2333" y="5647"/>
                </a:lnTo>
                <a:lnTo>
                  <a:pt x="2320" y="5637"/>
                </a:lnTo>
                <a:lnTo>
                  <a:pt x="2314" y="5621"/>
                </a:lnTo>
                <a:lnTo>
                  <a:pt x="2317" y="5603"/>
                </a:lnTo>
                <a:lnTo>
                  <a:pt x="2326" y="5584"/>
                </a:lnTo>
                <a:lnTo>
                  <a:pt x="2342" y="5568"/>
                </a:lnTo>
                <a:lnTo>
                  <a:pt x="2360" y="5558"/>
                </a:lnTo>
                <a:lnTo>
                  <a:pt x="2381" y="5554"/>
                </a:lnTo>
                <a:lnTo>
                  <a:pt x="2390" y="5555"/>
                </a:lnTo>
                <a:lnTo>
                  <a:pt x="2397" y="5558"/>
                </a:lnTo>
                <a:lnTo>
                  <a:pt x="2404" y="5562"/>
                </a:lnTo>
                <a:lnTo>
                  <a:pt x="2409" y="5567"/>
                </a:lnTo>
                <a:lnTo>
                  <a:pt x="2412" y="5555"/>
                </a:lnTo>
                <a:lnTo>
                  <a:pt x="2416" y="5540"/>
                </a:lnTo>
                <a:lnTo>
                  <a:pt x="2421" y="5519"/>
                </a:lnTo>
                <a:lnTo>
                  <a:pt x="2428" y="5495"/>
                </a:lnTo>
                <a:lnTo>
                  <a:pt x="2420" y="5499"/>
                </a:lnTo>
                <a:lnTo>
                  <a:pt x="2412" y="5502"/>
                </a:lnTo>
                <a:lnTo>
                  <a:pt x="2405" y="5503"/>
                </a:lnTo>
                <a:lnTo>
                  <a:pt x="2397" y="5504"/>
                </a:lnTo>
                <a:lnTo>
                  <a:pt x="2380" y="5500"/>
                </a:lnTo>
                <a:lnTo>
                  <a:pt x="2367" y="5490"/>
                </a:lnTo>
                <a:lnTo>
                  <a:pt x="2361" y="5474"/>
                </a:lnTo>
                <a:lnTo>
                  <a:pt x="2364" y="5455"/>
                </a:lnTo>
                <a:lnTo>
                  <a:pt x="2373" y="5436"/>
                </a:lnTo>
                <a:lnTo>
                  <a:pt x="2389" y="5421"/>
                </a:lnTo>
                <a:lnTo>
                  <a:pt x="2408" y="5410"/>
                </a:lnTo>
                <a:lnTo>
                  <a:pt x="2429" y="5407"/>
                </a:lnTo>
                <a:lnTo>
                  <a:pt x="2434" y="5407"/>
                </a:lnTo>
                <a:lnTo>
                  <a:pt x="2438" y="5408"/>
                </a:lnTo>
                <a:lnTo>
                  <a:pt x="2443" y="5409"/>
                </a:lnTo>
                <a:lnTo>
                  <a:pt x="2447" y="5411"/>
                </a:lnTo>
                <a:lnTo>
                  <a:pt x="2450" y="5398"/>
                </a:lnTo>
                <a:lnTo>
                  <a:pt x="2453" y="5384"/>
                </a:lnTo>
                <a:lnTo>
                  <a:pt x="2456" y="5369"/>
                </a:lnTo>
                <a:lnTo>
                  <a:pt x="2460" y="5354"/>
                </a:lnTo>
                <a:lnTo>
                  <a:pt x="2452" y="5356"/>
                </a:lnTo>
                <a:lnTo>
                  <a:pt x="2444" y="5357"/>
                </a:lnTo>
                <a:lnTo>
                  <a:pt x="2427" y="5353"/>
                </a:lnTo>
                <a:lnTo>
                  <a:pt x="2414" y="5342"/>
                </a:lnTo>
                <a:lnTo>
                  <a:pt x="2408" y="5327"/>
                </a:lnTo>
                <a:lnTo>
                  <a:pt x="2411" y="5308"/>
                </a:lnTo>
                <a:lnTo>
                  <a:pt x="2415" y="5296"/>
                </a:lnTo>
                <a:lnTo>
                  <a:pt x="2422" y="5286"/>
                </a:lnTo>
                <a:lnTo>
                  <a:pt x="2431" y="5278"/>
                </a:lnTo>
                <a:lnTo>
                  <a:pt x="2440" y="5270"/>
                </a:lnTo>
                <a:lnTo>
                  <a:pt x="2435" y="5269"/>
                </a:lnTo>
                <a:lnTo>
                  <a:pt x="2430" y="5267"/>
                </a:lnTo>
                <a:lnTo>
                  <a:pt x="2445" y="5207"/>
                </a:lnTo>
                <a:lnTo>
                  <a:pt x="2460" y="5147"/>
                </a:lnTo>
                <a:lnTo>
                  <a:pt x="2477" y="5089"/>
                </a:lnTo>
                <a:lnTo>
                  <a:pt x="2495" y="5031"/>
                </a:lnTo>
                <a:lnTo>
                  <a:pt x="2501" y="5005"/>
                </a:lnTo>
                <a:lnTo>
                  <a:pt x="2502" y="4987"/>
                </a:lnTo>
                <a:lnTo>
                  <a:pt x="2499" y="4974"/>
                </a:lnTo>
                <a:lnTo>
                  <a:pt x="2497" y="4967"/>
                </a:lnTo>
                <a:lnTo>
                  <a:pt x="2497" y="4968"/>
                </a:lnTo>
                <a:lnTo>
                  <a:pt x="2497" y="4969"/>
                </a:lnTo>
                <a:lnTo>
                  <a:pt x="2496" y="4967"/>
                </a:lnTo>
                <a:lnTo>
                  <a:pt x="2497" y="4967"/>
                </a:lnTo>
                <a:lnTo>
                  <a:pt x="2517" y="4866"/>
                </a:lnTo>
                <a:lnTo>
                  <a:pt x="2556" y="4780"/>
                </a:lnTo>
                <a:lnTo>
                  <a:pt x="2593" y="4693"/>
                </a:lnTo>
                <a:lnTo>
                  <a:pt x="2606" y="4591"/>
                </a:lnTo>
                <a:lnTo>
                  <a:pt x="2606" y="4565"/>
                </a:lnTo>
                <a:lnTo>
                  <a:pt x="2609" y="4531"/>
                </a:lnTo>
                <a:lnTo>
                  <a:pt x="2614" y="4492"/>
                </a:lnTo>
                <a:lnTo>
                  <a:pt x="2622" y="4451"/>
                </a:lnTo>
                <a:lnTo>
                  <a:pt x="2612" y="4457"/>
                </a:lnTo>
                <a:lnTo>
                  <a:pt x="2602" y="4463"/>
                </a:lnTo>
                <a:lnTo>
                  <a:pt x="2592" y="4467"/>
                </a:lnTo>
                <a:lnTo>
                  <a:pt x="2582" y="4468"/>
                </a:lnTo>
                <a:lnTo>
                  <a:pt x="2565" y="4464"/>
                </a:lnTo>
                <a:lnTo>
                  <a:pt x="2554" y="4454"/>
                </a:lnTo>
                <a:lnTo>
                  <a:pt x="2549" y="4440"/>
                </a:lnTo>
                <a:lnTo>
                  <a:pt x="2551" y="4423"/>
                </a:lnTo>
                <a:lnTo>
                  <a:pt x="2560" y="4404"/>
                </a:lnTo>
                <a:lnTo>
                  <a:pt x="2575" y="4390"/>
                </a:lnTo>
                <a:lnTo>
                  <a:pt x="2592" y="4381"/>
                </a:lnTo>
                <a:lnTo>
                  <a:pt x="2611" y="4378"/>
                </a:lnTo>
                <a:lnTo>
                  <a:pt x="2619" y="4378"/>
                </a:lnTo>
                <a:lnTo>
                  <a:pt x="2626" y="4380"/>
                </a:lnTo>
                <a:lnTo>
                  <a:pt x="2631" y="4383"/>
                </a:lnTo>
                <a:lnTo>
                  <a:pt x="2636" y="4387"/>
                </a:lnTo>
                <a:lnTo>
                  <a:pt x="2642" y="4363"/>
                </a:lnTo>
                <a:lnTo>
                  <a:pt x="2649" y="4342"/>
                </a:lnTo>
                <a:lnTo>
                  <a:pt x="2657" y="4324"/>
                </a:lnTo>
                <a:lnTo>
                  <a:pt x="2665" y="4306"/>
                </a:lnTo>
                <a:lnTo>
                  <a:pt x="2656" y="4312"/>
                </a:lnTo>
                <a:lnTo>
                  <a:pt x="2648" y="4316"/>
                </a:lnTo>
                <a:lnTo>
                  <a:pt x="2639" y="4318"/>
                </a:lnTo>
                <a:lnTo>
                  <a:pt x="2630" y="4319"/>
                </a:lnTo>
                <a:lnTo>
                  <a:pt x="2613" y="4315"/>
                </a:lnTo>
                <a:lnTo>
                  <a:pt x="2602" y="4306"/>
                </a:lnTo>
                <a:lnTo>
                  <a:pt x="2597" y="4292"/>
                </a:lnTo>
                <a:lnTo>
                  <a:pt x="2599" y="4275"/>
                </a:lnTo>
                <a:lnTo>
                  <a:pt x="2608" y="4257"/>
                </a:lnTo>
                <a:lnTo>
                  <a:pt x="2623" y="4243"/>
                </a:lnTo>
                <a:lnTo>
                  <a:pt x="2640" y="4234"/>
                </a:lnTo>
                <a:lnTo>
                  <a:pt x="2658" y="4231"/>
                </a:lnTo>
                <a:lnTo>
                  <a:pt x="2675" y="4234"/>
                </a:lnTo>
                <a:lnTo>
                  <a:pt x="2686" y="4243"/>
                </a:lnTo>
                <a:lnTo>
                  <a:pt x="2691" y="4257"/>
                </a:lnTo>
                <a:lnTo>
                  <a:pt x="2689" y="4275"/>
                </a:lnTo>
                <a:lnTo>
                  <a:pt x="2685" y="4283"/>
                </a:lnTo>
                <a:lnTo>
                  <a:pt x="2681" y="4290"/>
                </a:lnTo>
                <a:lnTo>
                  <a:pt x="2676" y="4296"/>
                </a:lnTo>
                <a:lnTo>
                  <a:pt x="2670" y="4302"/>
                </a:lnTo>
                <a:lnTo>
                  <a:pt x="2683" y="4317"/>
                </a:lnTo>
                <a:lnTo>
                  <a:pt x="2684" y="4338"/>
                </a:lnTo>
                <a:lnTo>
                  <a:pt x="2684" y="4360"/>
                </a:lnTo>
                <a:lnTo>
                  <a:pt x="2692" y="4379"/>
                </a:lnTo>
                <a:lnTo>
                  <a:pt x="2785" y="4077"/>
                </a:lnTo>
                <a:lnTo>
                  <a:pt x="2842" y="3883"/>
                </a:lnTo>
                <a:lnTo>
                  <a:pt x="2880" y="3744"/>
                </a:lnTo>
                <a:lnTo>
                  <a:pt x="2915" y="3608"/>
                </a:lnTo>
                <a:lnTo>
                  <a:pt x="2907" y="3597"/>
                </a:lnTo>
                <a:lnTo>
                  <a:pt x="2900" y="3588"/>
                </a:lnTo>
                <a:lnTo>
                  <a:pt x="2894" y="3581"/>
                </a:lnTo>
                <a:lnTo>
                  <a:pt x="2890" y="3574"/>
                </a:lnTo>
                <a:lnTo>
                  <a:pt x="2885" y="3577"/>
                </a:lnTo>
                <a:lnTo>
                  <a:pt x="2879" y="3579"/>
                </a:lnTo>
                <a:lnTo>
                  <a:pt x="2873" y="3580"/>
                </a:lnTo>
                <a:lnTo>
                  <a:pt x="2867" y="3580"/>
                </a:lnTo>
                <a:lnTo>
                  <a:pt x="2860" y="3580"/>
                </a:lnTo>
                <a:lnTo>
                  <a:pt x="2853" y="3578"/>
                </a:lnTo>
                <a:lnTo>
                  <a:pt x="2848" y="3575"/>
                </a:lnTo>
                <a:lnTo>
                  <a:pt x="2843" y="3570"/>
                </a:lnTo>
                <a:lnTo>
                  <a:pt x="2834" y="3591"/>
                </a:lnTo>
                <a:lnTo>
                  <a:pt x="2826" y="3612"/>
                </a:lnTo>
                <a:lnTo>
                  <a:pt x="2817" y="3635"/>
                </a:lnTo>
                <a:lnTo>
                  <a:pt x="2809" y="3658"/>
                </a:lnTo>
                <a:lnTo>
                  <a:pt x="2817" y="3651"/>
                </a:lnTo>
                <a:lnTo>
                  <a:pt x="2827" y="3646"/>
                </a:lnTo>
                <a:lnTo>
                  <a:pt x="2837" y="3643"/>
                </a:lnTo>
                <a:lnTo>
                  <a:pt x="2847" y="3641"/>
                </a:lnTo>
                <a:lnTo>
                  <a:pt x="2863" y="3645"/>
                </a:lnTo>
                <a:lnTo>
                  <a:pt x="2874" y="3654"/>
                </a:lnTo>
                <a:lnTo>
                  <a:pt x="2879" y="3668"/>
                </a:lnTo>
                <a:lnTo>
                  <a:pt x="2877" y="3685"/>
                </a:lnTo>
                <a:lnTo>
                  <a:pt x="2869" y="3700"/>
                </a:lnTo>
                <a:lnTo>
                  <a:pt x="2858" y="3712"/>
                </a:lnTo>
                <a:lnTo>
                  <a:pt x="2842" y="3722"/>
                </a:lnTo>
                <a:lnTo>
                  <a:pt x="2827" y="3727"/>
                </a:lnTo>
                <a:lnTo>
                  <a:pt x="2824" y="3732"/>
                </a:lnTo>
                <a:lnTo>
                  <a:pt x="2819" y="3740"/>
                </a:lnTo>
                <a:lnTo>
                  <a:pt x="2817" y="3737"/>
                </a:lnTo>
                <a:lnTo>
                  <a:pt x="2816" y="3733"/>
                </a:lnTo>
                <a:lnTo>
                  <a:pt x="2816" y="3731"/>
                </a:lnTo>
                <a:lnTo>
                  <a:pt x="2816" y="3728"/>
                </a:lnTo>
                <a:lnTo>
                  <a:pt x="2808" y="3726"/>
                </a:lnTo>
                <a:lnTo>
                  <a:pt x="2800" y="3723"/>
                </a:lnTo>
                <a:lnTo>
                  <a:pt x="2795" y="3718"/>
                </a:lnTo>
                <a:lnTo>
                  <a:pt x="2791" y="3711"/>
                </a:lnTo>
                <a:lnTo>
                  <a:pt x="2784" y="3734"/>
                </a:lnTo>
                <a:lnTo>
                  <a:pt x="2778" y="3756"/>
                </a:lnTo>
                <a:lnTo>
                  <a:pt x="2772" y="3779"/>
                </a:lnTo>
                <a:lnTo>
                  <a:pt x="2766" y="3800"/>
                </a:lnTo>
                <a:lnTo>
                  <a:pt x="2774" y="3795"/>
                </a:lnTo>
                <a:lnTo>
                  <a:pt x="2782" y="3792"/>
                </a:lnTo>
                <a:lnTo>
                  <a:pt x="2791" y="3789"/>
                </a:lnTo>
                <a:lnTo>
                  <a:pt x="2800" y="3788"/>
                </a:lnTo>
                <a:lnTo>
                  <a:pt x="2816" y="3792"/>
                </a:lnTo>
                <a:lnTo>
                  <a:pt x="2827" y="3801"/>
                </a:lnTo>
                <a:lnTo>
                  <a:pt x="2832" y="3816"/>
                </a:lnTo>
                <a:lnTo>
                  <a:pt x="2830" y="3832"/>
                </a:lnTo>
                <a:lnTo>
                  <a:pt x="2821" y="3849"/>
                </a:lnTo>
                <a:lnTo>
                  <a:pt x="2808" y="3863"/>
                </a:lnTo>
                <a:lnTo>
                  <a:pt x="2790" y="3873"/>
                </a:lnTo>
                <a:lnTo>
                  <a:pt x="2772" y="3876"/>
                </a:lnTo>
                <a:lnTo>
                  <a:pt x="2766" y="3876"/>
                </a:lnTo>
                <a:lnTo>
                  <a:pt x="2760" y="3874"/>
                </a:lnTo>
                <a:lnTo>
                  <a:pt x="2754" y="3872"/>
                </a:lnTo>
                <a:lnTo>
                  <a:pt x="2749" y="3868"/>
                </a:lnTo>
                <a:lnTo>
                  <a:pt x="2745" y="3888"/>
                </a:lnTo>
                <a:lnTo>
                  <a:pt x="2742" y="3907"/>
                </a:lnTo>
                <a:lnTo>
                  <a:pt x="2739" y="3923"/>
                </a:lnTo>
                <a:lnTo>
                  <a:pt x="2736" y="3938"/>
                </a:lnTo>
                <a:lnTo>
                  <a:pt x="2744" y="3936"/>
                </a:lnTo>
                <a:lnTo>
                  <a:pt x="2753" y="3935"/>
                </a:lnTo>
                <a:lnTo>
                  <a:pt x="2769" y="3939"/>
                </a:lnTo>
                <a:lnTo>
                  <a:pt x="2780" y="3949"/>
                </a:lnTo>
                <a:lnTo>
                  <a:pt x="2785" y="3963"/>
                </a:lnTo>
                <a:lnTo>
                  <a:pt x="2783" y="3980"/>
                </a:lnTo>
                <a:lnTo>
                  <a:pt x="2774" y="3997"/>
                </a:lnTo>
                <a:lnTo>
                  <a:pt x="2760" y="4011"/>
                </a:lnTo>
                <a:lnTo>
                  <a:pt x="2743" y="4020"/>
                </a:lnTo>
                <a:lnTo>
                  <a:pt x="2725" y="4024"/>
                </a:lnTo>
                <a:lnTo>
                  <a:pt x="2708" y="4020"/>
                </a:lnTo>
                <a:lnTo>
                  <a:pt x="2697" y="4011"/>
                </a:lnTo>
                <a:lnTo>
                  <a:pt x="2692" y="3997"/>
                </a:lnTo>
                <a:lnTo>
                  <a:pt x="2694" y="3980"/>
                </a:lnTo>
                <a:lnTo>
                  <a:pt x="2695" y="3978"/>
                </a:lnTo>
                <a:lnTo>
                  <a:pt x="2696" y="3976"/>
                </a:lnTo>
                <a:lnTo>
                  <a:pt x="2693" y="3961"/>
                </a:lnTo>
                <a:lnTo>
                  <a:pt x="2691" y="3945"/>
                </a:lnTo>
                <a:lnTo>
                  <a:pt x="2692" y="3930"/>
                </a:lnTo>
                <a:lnTo>
                  <a:pt x="2695" y="3914"/>
                </a:lnTo>
                <a:lnTo>
                  <a:pt x="2705" y="3875"/>
                </a:lnTo>
                <a:lnTo>
                  <a:pt x="2719" y="3828"/>
                </a:lnTo>
                <a:lnTo>
                  <a:pt x="2734" y="3782"/>
                </a:lnTo>
                <a:lnTo>
                  <a:pt x="2751" y="3747"/>
                </a:lnTo>
                <a:lnTo>
                  <a:pt x="2774" y="3707"/>
                </a:lnTo>
                <a:lnTo>
                  <a:pt x="2794" y="3646"/>
                </a:lnTo>
                <a:lnTo>
                  <a:pt x="2827" y="3530"/>
                </a:lnTo>
                <a:lnTo>
                  <a:pt x="2882" y="3326"/>
                </a:lnTo>
                <a:lnTo>
                  <a:pt x="2872" y="3333"/>
                </a:lnTo>
                <a:lnTo>
                  <a:pt x="2863" y="3337"/>
                </a:lnTo>
                <a:lnTo>
                  <a:pt x="2851" y="3316"/>
                </a:lnTo>
                <a:lnTo>
                  <a:pt x="2866" y="3262"/>
                </a:lnTo>
                <a:lnTo>
                  <a:pt x="2889" y="3196"/>
                </a:lnTo>
                <a:lnTo>
                  <a:pt x="2906" y="3144"/>
                </a:lnTo>
                <a:lnTo>
                  <a:pt x="2907" y="3135"/>
                </a:lnTo>
                <a:lnTo>
                  <a:pt x="2906" y="3127"/>
                </a:lnTo>
                <a:lnTo>
                  <a:pt x="2905" y="3118"/>
                </a:lnTo>
                <a:lnTo>
                  <a:pt x="2905" y="3110"/>
                </a:lnTo>
                <a:lnTo>
                  <a:pt x="2896" y="3119"/>
                </a:lnTo>
                <a:lnTo>
                  <a:pt x="2886" y="3126"/>
                </a:lnTo>
                <a:lnTo>
                  <a:pt x="2875" y="3130"/>
                </a:lnTo>
                <a:lnTo>
                  <a:pt x="2864" y="3132"/>
                </a:lnTo>
                <a:lnTo>
                  <a:pt x="2850" y="3129"/>
                </a:lnTo>
                <a:lnTo>
                  <a:pt x="2840" y="3121"/>
                </a:lnTo>
                <a:lnTo>
                  <a:pt x="2836" y="3110"/>
                </a:lnTo>
                <a:lnTo>
                  <a:pt x="2838" y="3094"/>
                </a:lnTo>
                <a:lnTo>
                  <a:pt x="2845" y="3080"/>
                </a:lnTo>
                <a:lnTo>
                  <a:pt x="2858" y="3069"/>
                </a:lnTo>
                <a:lnTo>
                  <a:pt x="2872" y="3061"/>
                </a:lnTo>
                <a:lnTo>
                  <a:pt x="2887" y="3057"/>
                </a:lnTo>
                <a:lnTo>
                  <a:pt x="2899" y="3059"/>
                </a:lnTo>
                <a:lnTo>
                  <a:pt x="2909" y="3067"/>
                </a:lnTo>
                <a:lnTo>
                  <a:pt x="2914" y="3078"/>
                </a:lnTo>
                <a:lnTo>
                  <a:pt x="2913" y="3090"/>
                </a:lnTo>
                <a:lnTo>
                  <a:pt x="2926" y="3087"/>
                </a:lnTo>
                <a:lnTo>
                  <a:pt x="2938" y="3083"/>
                </a:lnTo>
                <a:lnTo>
                  <a:pt x="2948" y="3067"/>
                </a:lnTo>
                <a:lnTo>
                  <a:pt x="2956" y="3050"/>
                </a:lnTo>
                <a:lnTo>
                  <a:pt x="2959" y="3032"/>
                </a:lnTo>
                <a:lnTo>
                  <a:pt x="2958" y="3012"/>
                </a:lnTo>
                <a:lnTo>
                  <a:pt x="2940" y="3022"/>
                </a:lnTo>
                <a:lnTo>
                  <a:pt x="2930" y="3023"/>
                </a:lnTo>
                <a:lnTo>
                  <a:pt x="2928" y="3009"/>
                </a:lnTo>
                <a:lnTo>
                  <a:pt x="2936" y="2976"/>
                </a:lnTo>
                <a:lnTo>
                  <a:pt x="2930" y="2979"/>
                </a:lnTo>
                <a:lnTo>
                  <a:pt x="2924" y="2981"/>
                </a:lnTo>
                <a:lnTo>
                  <a:pt x="2918" y="2983"/>
                </a:lnTo>
                <a:lnTo>
                  <a:pt x="2911" y="2984"/>
                </a:lnTo>
                <a:lnTo>
                  <a:pt x="2897" y="2981"/>
                </a:lnTo>
                <a:lnTo>
                  <a:pt x="2889" y="2973"/>
                </a:lnTo>
                <a:lnTo>
                  <a:pt x="2885" y="2961"/>
                </a:lnTo>
                <a:lnTo>
                  <a:pt x="2886" y="2947"/>
                </a:lnTo>
                <a:lnTo>
                  <a:pt x="2893" y="2933"/>
                </a:lnTo>
                <a:lnTo>
                  <a:pt x="2906" y="2922"/>
                </a:lnTo>
                <a:lnTo>
                  <a:pt x="2920" y="2913"/>
                </a:lnTo>
                <a:lnTo>
                  <a:pt x="2934" y="2910"/>
                </a:lnTo>
                <a:lnTo>
                  <a:pt x="2940" y="2911"/>
                </a:lnTo>
                <a:lnTo>
                  <a:pt x="2944" y="2912"/>
                </a:lnTo>
                <a:lnTo>
                  <a:pt x="2948" y="2914"/>
                </a:lnTo>
                <a:lnTo>
                  <a:pt x="2953" y="2917"/>
                </a:lnTo>
                <a:lnTo>
                  <a:pt x="2955" y="2909"/>
                </a:lnTo>
                <a:lnTo>
                  <a:pt x="2958" y="2900"/>
                </a:lnTo>
                <a:lnTo>
                  <a:pt x="2961" y="2890"/>
                </a:lnTo>
                <a:lnTo>
                  <a:pt x="2964" y="2880"/>
                </a:lnTo>
                <a:lnTo>
                  <a:pt x="2968" y="2867"/>
                </a:lnTo>
                <a:lnTo>
                  <a:pt x="2971" y="2854"/>
                </a:lnTo>
                <a:lnTo>
                  <a:pt x="2975" y="2842"/>
                </a:lnTo>
                <a:lnTo>
                  <a:pt x="2979" y="2830"/>
                </a:lnTo>
                <a:lnTo>
                  <a:pt x="2974" y="2833"/>
                </a:lnTo>
                <a:lnTo>
                  <a:pt x="2969" y="2834"/>
                </a:lnTo>
                <a:lnTo>
                  <a:pt x="2964" y="2835"/>
                </a:lnTo>
                <a:lnTo>
                  <a:pt x="2959" y="2836"/>
                </a:lnTo>
                <a:lnTo>
                  <a:pt x="2945" y="2833"/>
                </a:lnTo>
                <a:lnTo>
                  <a:pt x="2936" y="2825"/>
                </a:lnTo>
                <a:lnTo>
                  <a:pt x="2932" y="2813"/>
                </a:lnTo>
                <a:lnTo>
                  <a:pt x="2934" y="2800"/>
                </a:lnTo>
                <a:lnTo>
                  <a:pt x="2941" y="2786"/>
                </a:lnTo>
                <a:lnTo>
                  <a:pt x="2953" y="2774"/>
                </a:lnTo>
                <a:lnTo>
                  <a:pt x="2967" y="2766"/>
                </a:lnTo>
                <a:lnTo>
                  <a:pt x="2982" y="2763"/>
                </a:lnTo>
                <a:lnTo>
                  <a:pt x="2986" y="2764"/>
                </a:lnTo>
                <a:lnTo>
                  <a:pt x="2990" y="2765"/>
                </a:lnTo>
                <a:lnTo>
                  <a:pt x="2993" y="2766"/>
                </a:lnTo>
                <a:lnTo>
                  <a:pt x="2997" y="2768"/>
                </a:lnTo>
                <a:lnTo>
                  <a:pt x="3004" y="2746"/>
                </a:lnTo>
                <a:lnTo>
                  <a:pt x="3010" y="2724"/>
                </a:lnTo>
                <a:lnTo>
                  <a:pt x="3016" y="2704"/>
                </a:lnTo>
                <a:lnTo>
                  <a:pt x="3022" y="2683"/>
                </a:lnTo>
                <a:lnTo>
                  <a:pt x="3014" y="2687"/>
                </a:lnTo>
                <a:lnTo>
                  <a:pt x="3007" y="2688"/>
                </a:lnTo>
                <a:lnTo>
                  <a:pt x="2993" y="2684"/>
                </a:lnTo>
                <a:lnTo>
                  <a:pt x="2984" y="2677"/>
                </a:lnTo>
                <a:lnTo>
                  <a:pt x="2981" y="2666"/>
                </a:lnTo>
                <a:lnTo>
                  <a:pt x="2982" y="2652"/>
                </a:lnTo>
                <a:lnTo>
                  <a:pt x="2989" y="2638"/>
                </a:lnTo>
                <a:lnTo>
                  <a:pt x="3001" y="2627"/>
                </a:lnTo>
                <a:lnTo>
                  <a:pt x="3014" y="2620"/>
                </a:lnTo>
                <a:lnTo>
                  <a:pt x="3029" y="2617"/>
                </a:lnTo>
                <a:lnTo>
                  <a:pt x="3035" y="2618"/>
                </a:lnTo>
                <a:lnTo>
                  <a:pt x="3041" y="2619"/>
                </a:lnTo>
                <a:lnTo>
                  <a:pt x="3048" y="2598"/>
                </a:lnTo>
                <a:lnTo>
                  <a:pt x="3055" y="2576"/>
                </a:lnTo>
                <a:lnTo>
                  <a:pt x="3060" y="2556"/>
                </a:lnTo>
                <a:lnTo>
                  <a:pt x="3066" y="2537"/>
                </a:lnTo>
                <a:lnTo>
                  <a:pt x="3060" y="2538"/>
                </a:lnTo>
                <a:lnTo>
                  <a:pt x="3054" y="2539"/>
                </a:lnTo>
                <a:lnTo>
                  <a:pt x="3041" y="2536"/>
                </a:lnTo>
                <a:lnTo>
                  <a:pt x="3032" y="2529"/>
                </a:lnTo>
                <a:lnTo>
                  <a:pt x="3028" y="2518"/>
                </a:lnTo>
                <a:lnTo>
                  <a:pt x="3030" y="2505"/>
                </a:lnTo>
                <a:lnTo>
                  <a:pt x="3037" y="2491"/>
                </a:lnTo>
                <a:lnTo>
                  <a:pt x="3049" y="2480"/>
                </a:lnTo>
                <a:lnTo>
                  <a:pt x="3062" y="2473"/>
                </a:lnTo>
                <a:lnTo>
                  <a:pt x="3076" y="2470"/>
                </a:lnTo>
                <a:lnTo>
                  <a:pt x="3081" y="2470"/>
                </a:lnTo>
                <a:lnTo>
                  <a:pt x="3085" y="2472"/>
                </a:lnTo>
                <a:lnTo>
                  <a:pt x="3094" y="2447"/>
                </a:lnTo>
                <a:lnTo>
                  <a:pt x="3101" y="2425"/>
                </a:lnTo>
                <a:lnTo>
                  <a:pt x="3107" y="2405"/>
                </a:lnTo>
                <a:lnTo>
                  <a:pt x="3112" y="2389"/>
                </a:lnTo>
                <a:lnTo>
                  <a:pt x="3107" y="2390"/>
                </a:lnTo>
                <a:lnTo>
                  <a:pt x="3102" y="2391"/>
                </a:lnTo>
                <a:lnTo>
                  <a:pt x="3089" y="2388"/>
                </a:lnTo>
                <a:lnTo>
                  <a:pt x="3080" y="2381"/>
                </a:lnTo>
                <a:lnTo>
                  <a:pt x="3077" y="2370"/>
                </a:lnTo>
                <a:lnTo>
                  <a:pt x="3078" y="2357"/>
                </a:lnTo>
                <a:lnTo>
                  <a:pt x="3085" y="2344"/>
                </a:lnTo>
                <a:lnTo>
                  <a:pt x="3096" y="2333"/>
                </a:lnTo>
                <a:lnTo>
                  <a:pt x="3109" y="2326"/>
                </a:lnTo>
                <a:lnTo>
                  <a:pt x="3123" y="2323"/>
                </a:lnTo>
                <a:lnTo>
                  <a:pt x="3127" y="2324"/>
                </a:lnTo>
                <a:lnTo>
                  <a:pt x="3131" y="2324"/>
                </a:lnTo>
                <a:lnTo>
                  <a:pt x="3134" y="2326"/>
                </a:lnTo>
                <a:lnTo>
                  <a:pt x="3137" y="2327"/>
                </a:lnTo>
                <a:lnTo>
                  <a:pt x="3143" y="2321"/>
                </a:lnTo>
                <a:lnTo>
                  <a:pt x="3148" y="2317"/>
                </a:lnTo>
                <a:lnTo>
                  <a:pt x="3153" y="2314"/>
                </a:lnTo>
                <a:lnTo>
                  <a:pt x="3159" y="2310"/>
                </a:lnTo>
                <a:lnTo>
                  <a:pt x="3159" y="2309"/>
                </a:lnTo>
                <a:lnTo>
                  <a:pt x="3159" y="2307"/>
                </a:lnTo>
                <a:lnTo>
                  <a:pt x="3160" y="2306"/>
                </a:lnTo>
                <a:lnTo>
                  <a:pt x="3162" y="2304"/>
                </a:lnTo>
                <a:lnTo>
                  <a:pt x="3170" y="2280"/>
                </a:lnTo>
                <a:lnTo>
                  <a:pt x="3179" y="2252"/>
                </a:lnTo>
                <a:lnTo>
                  <a:pt x="3190" y="2221"/>
                </a:lnTo>
                <a:lnTo>
                  <a:pt x="3202" y="2183"/>
                </a:lnTo>
                <a:lnTo>
                  <a:pt x="3200" y="2214"/>
                </a:lnTo>
                <a:lnTo>
                  <a:pt x="3194" y="2250"/>
                </a:lnTo>
                <a:lnTo>
                  <a:pt x="3182" y="2282"/>
                </a:lnTo>
                <a:lnTo>
                  <a:pt x="3162" y="2304"/>
                </a:lnTo>
                <a:lnTo>
                  <a:pt x="3161" y="2307"/>
                </a:lnTo>
                <a:lnTo>
                  <a:pt x="3160" y="2310"/>
                </a:lnTo>
                <a:lnTo>
                  <a:pt x="3160" y="2310"/>
                </a:lnTo>
                <a:lnTo>
                  <a:pt x="3159" y="2310"/>
                </a:lnTo>
                <a:lnTo>
                  <a:pt x="3164" y="2343"/>
                </a:lnTo>
                <a:lnTo>
                  <a:pt x="3168" y="2357"/>
                </a:lnTo>
                <a:lnTo>
                  <a:pt x="3176" y="2366"/>
                </a:lnTo>
                <a:lnTo>
                  <a:pt x="3195" y="2377"/>
                </a:lnTo>
                <a:lnTo>
                  <a:pt x="3178" y="2459"/>
                </a:lnTo>
                <a:lnTo>
                  <a:pt x="3146" y="2567"/>
                </a:lnTo>
                <a:lnTo>
                  <a:pt x="3112" y="2679"/>
                </a:lnTo>
                <a:lnTo>
                  <a:pt x="3093" y="2777"/>
                </a:lnTo>
                <a:lnTo>
                  <a:pt x="3098" y="2772"/>
                </a:lnTo>
                <a:lnTo>
                  <a:pt x="3103" y="2768"/>
                </a:lnTo>
                <a:lnTo>
                  <a:pt x="3109" y="2765"/>
                </a:lnTo>
                <a:lnTo>
                  <a:pt x="3115" y="2762"/>
                </a:lnTo>
                <a:lnTo>
                  <a:pt x="3121" y="2742"/>
                </a:lnTo>
                <a:lnTo>
                  <a:pt x="3126" y="2722"/>
                </a:lnTo>
                <a:lnTo>
                  <a:pt x="3132" y="2704"/>
                </a:lnTo>
                <a:lnTo>
                  <a:pt x="3136" y="2688"/>
                </a:lnTo>
                <a:lnTo>
                  <a:pt x="3129" y="2681"/>
                </a:lnTo>
                <a:lnTo>
                  <a:pt x="3125" y="2673"/>
                </a:lnTo>
                <a:lnTo>
                  <a:pt x="3124" y="2663"/>
                </a:lnTo>
                <a:lnTo>
                  <a:pt x="3126" y="2652"/>
                </a:lnTo>
                <a:lnTo>
                  <a:pt x="3130" y="2642"/>
                </a:lnTo>
                <a:lnTo>
                  <a:pt x="3137" y="2632"/>
                </a:lnTo>
                <a:lnTo>
                  <a:pt x="3147" y="2624"/>
                </a:lnTo>
                <a:lnTo>
                  <a:pt x="3157" y="2618"/>
                </a:lnTo>
                <a:lnTo>
                  <a:pt x="3164" y="2593"/>
                </a:lnTo>
                <a:lnTo>
                  <a:pt x="3171" y="2570"/>
                </a:lnTo>
                <a:lnTo>
                  <a:pt x="3176" y="2552"/>
                </a:lnTo>
                <a:lnTo>
                  <a:pt x="3181" y="2536"/>
                </a:lnTo>
                <a:lnTo>
                  <a:pt x="3176" y="2530"/>
                </a:lnTo>
                <a:lnTo>
                  <a:pt x="3173" y="2523"/>
                </a:lnTo>
                <a:lnTo>
                  <a:pt x="3172" y="2514"/>
                </a:lnTo>
                <a:lnTo>
                  <a:pt x="3174" y="2505"/>
                </a:lnTo>
                <a:lnTo>
                  <a:pt x="3179" y="2493"/>
                </a:lnTo>
                <a:lnTo>
                  <a:pt x="3188" y="2483"/>
                </a:lnTo>
                <a:lnTo>
                  <a:pt x="3197" y="2475"/>
                </a:lnTo>
                <a:lnTo>
                  <a:pt x="3208" y="2470"/>
                </a:lnTo>
                <a:lnTo>
                  <a:pt x="3214" y="2459"/>
                </a:lnTo>
                <a:lnTo>
                  <a:pt x="3220" y="2446"/>
                </a:lnTo>
                <a:lnTo>
                  <a:pt x="3227" y="2431"/>
                </a:lnTo>
                <a:lnTo>
                  <a:pt x="3238" y="2413"/>
                </a:lnTo>
                <a:lnTo>
                  <a:pt x="3241" y="2424"/>
                </a:lnTo>
                <a:lnTo>
                  <a:pt x="3241" y="2435"/>
                </a:lnTo>
                <a:lnTo>
                  <a:pt x="3238" y="2448"/>
                </a:lnTo>
                <a:lnTo>
                  <a:pt x="3231" y="2468"/>
                </a:lnTo>
                <a:lnTo>
                  <a:pt x="3243" y="2472"/>
                </a:lnTo>
                <a:lnTo>
                  <a:pt x="3250" y="2480"/>
                </a:lnTo>
                <a:lnTo>
                  <a:pt x="3253" y="2491"/>
                </a:lnTo>
                <a:lnTo>
                  <a:pt x="3251" y="2505"/>
                </a:lnTo>
                <a:lnTo>
                  <a:pt x="3245" y="2517"/>
                </a:lnTo>
                <a:lnTo>
                  <a:pt x="3237" y="2527"/>
                </a:lnTo>
                <a:lnTo>
                  <a:pt x="3225" y="2535"/>
                </a:lnTo>
                <a:lnTo>
                  <a:pt x="3213" y="2540"/>
                </a:lnTo>
                <a:lnTo>
                  <a:pt x="3210" y="2552"/>
                </a:lnTo>
                <a:lnTo>
                  <a:pt x="3208" y="2563"/>
                </a:lnTo>
                <a:lnTo>
                  <a:pt x="3205" y="2576"/>
                </a:lnTo>
                <a:lnTo>
                  <a:pt x="3200" y="2589"/>
                </a:lnTo>
                <a:lnTo>
                  <a:pt x="3195" y="2603"/>
                </a:lnTo>
                <a:lnTo>
                  <a:pt x="3192" y="2616"/>
                </a:lnTo>
                <a:lnTo>
                  <a:pt x="3199" y="2621"/>
                </a:lnTo>
                <a:lnTo>
                  <a:pt x="3203" y="2627"/>
                </a:lnTo>
                <a:lnTo>
                  <a:pt x="3205" y="2636"/>
                </a:lnTo>
                <a:lnTo>
                  <a:pt x="3205" y="2646"/>
                </a:lnTo>
                <a:lnTo>
                  <a:pt x="3212" y="2644"/>
                </a:lnTo>
                <a:lnTo>
                  <a:pt x="3218" y="2642"/>
                </a:lnTo>
                <a:lnTo>
                  <a:pt x="3275" y="2476"/>
                </a:lnTo>
                <a:lnTo>
                  <a:pt x="3306" y="2394"/>
                </a:lnTo>
                <a:lnTo>
                  <a:pt x="3328" y="2356"/>
                </a:lnTo>
                <a:lnTo>
                  <a:pt x="3363" y="2319"/>
                </a:lnTo>
                <a:lnTo>
                  <a:pt x="3377" y="2270"/>
                </a:lnTo>
                <a:lnTo>
                  <a:pt x="3389" y="2238"/>
                </a:lnTo>
                <a:lnTo>
                  <a:pt x="3395" y="2214"/>
                </a:lnTo>
                <a:lnTo>
                  <a:pt x="3392" y="2196"/>
                </a:lnTo>
                <a:lnTo>
                  <a:pt x="3379" y="2210"/>
                </a:lnTo>
                <a:lnTo>
                  <a:pt x="3372" y="2228"/>
                </a:lnTo>
                <a:lnTo>
                  <a:pt x="3368" y="2247"/>
                </a:lnTo>
                <a:lnTo>
                  <a:pt x="3360" y="2263"/>
                </a:lnTo>
                <a:lnTo>
                  <a:pt x="3362" y="2195"/>
                </a:lnTo>
                <a:lnTo>
                  <a:pt x="3434" y="1943"/>
                </a:lnTo>
                <a:lnTo>
                  <a:pt x="3534" y="1616"/>
                </a:lnTo>
                <a:lnTo>
                  <a:pt x="3622" y="1326"/>
                </a:lnTo>
                <a:lnTo>
                  <a:pt x="3616" y="1338"/>
                </a:lnTo>
                <a:lnTo>
                  <a:pt x="3605" y="1347"/>
                </a:lnTo>
                <a:lnTo>
                  <a:pt x="3594" y="1354"/>
                </a:lnTo>
                <a:lnTo>
                  <a:pt x="3581" y="1356"/>
                </a:lnTo>
                <a:lnTo>
                  <a:pt x="3570" y="1353"/>
                </a:lnTo>
                <a:lnTo>
                  <a:pt x="3561" y="1347"/>
                </a:lnTo>
                <a:lnTo>
                  <a:pt x="3558" y="1337"/>
                </a:lnTo>
                <a:lnTo>
                  <a:pt x="3559" y="1324"/>
                </a:lnTo>
                <a:lnTo>
                  <a:pt x="3567" y="1312"/>
                </a:lnTo>
                <a:lnTo>
                  <a:pt x="3576" y="1302"/>
                </a:lnTo>
                <a:lnTo>
                  <a:pt x="3588" y="1296"/>
                </a:lnTo>
                <a:lnTo>
                  <a:pt x="3601" y="1293"/>
                </a:lnTo>
                <a:lnTo>
                  <a:pt x="3612" y="1295"/>
                </a:lnTo>
                <a:lnTo>
                  <a:pt x="3620" y="1301"/>
                </a:lnTo>
                <a:lnTo>
                  <a:pt x="3624" y="1310"/>
                </a:lnTo>
                <a:lnTo>
                  <a:pt x="3623" y="1321"/>
                </a:lnTo>
                <a:lnTo>
                  <a:pt x="3635" y="1279"/>
                </a:lnTo>
                <a:lnTo>
                  <a:pt x="3645" y="1244"/>
                </a:lnTo>
                <a:lnTo>
                  <a:pt x="3652" y="1215"/>
                </a:lnTo>
                <a:lnTo>
                  <a:pt x="3656" y="1196"/>
                </a:lnTo>
                <a:lnTo>
                  <a:pt x="3650" y="1201"/>
                </a:lnTo>
                <a:lnTo>
                  <a:pt x="3643" y="1204"/>
                </a:lnTo>
                <a:lnTo>
                  <a:pt x="3636" y="1207"/>
                </a:lnTo>
                <a:lnTo>
                  <a:pt x="3629" y="1208"/>
                </a:lnTo>
                <a:lnTo>
                  <a:pt x="3618" y="1205"/>
                </a:lnTo>
                <a:lnTo>
                  <a:pt x="3610" y="1199"/>
                </a:lnTo>
                <a:lnTo>
                  <a:pt x="3606" y="1188"/>
                </a:lnTo>
                <a:lnTo>
                  <a:pt x="3608" y="1177"/>
                </a:lnTo>
                <a:lnTo>
                  <a:pt x="3611" y="1170"/>
                </a:lnTo>
                <a:lnTo>
                  <a:pt x="3616" y="1163"/>
                </a:lnTo>
                <a:lnTo>
                  <a:pt x="3622" y="1158"/>
                </a:lnTo>
                <a:lnTo>
                  <a:pt x="3628" y="1153"/>
                </a:lnTo>
                <a:lnTo>
                  <a:pt x="3624" y="1139"/>
                </a:lnTo>
                <a:lnTo>
                  <a:pt x="3625" y="1122"/>
                </a:lnTo>
                <a:lnTo>
                  <a:pt x="3630" y="1099"/>
                </a:lnTo>
                <a:lnTo>
                  <a:pt x="3640" y="1064"/>
                </a:lnTo>
                <a:lnTo>
                  <a:pt x="3671" y="955"/>
                </a:lnTo>
                <a:lnTo>
                  <a:pt x="3686" y="892"/>
                </a:lnTo>
                <a:lnTo>
                  <a:pt x="3694" y="859"/>
                </a:lnTo>
                <a:lnTo>
                  <a:pt x="3701" y="840"/>
                </a:lnTo>
                <a:lnTo>
                  <a:pt x="3716" y="803"/>
                </a:lnTo>
                <a:lnTo>
                  <a:pt x="3723" y="765"/>
                </a:lnTo>
                <a:lnTo>
                  <a:pt x="3724" y="728"/>
                </a:lnTo>
                <a:lnTo>
                  <a:pt x="3720" y="689"/>
                </a:lnTo>
                <a:lnTo>
                  <a:pt x="3673" y="835"/>
                </a:lnTo>
                <a:lnTo>
                  <a:pt x="3626" y="982"/>
                </a:lnTo>
                <a:lnTo>
                  <a:pt x="3579" y="1128"/>
                </a:lnTo>
                <a:lnTo>
                  <a:pt x="3532" y="1274"/>
                </a:lnTo>
                <a:lnTo>
                  <a:pt x="3526" y="1244"/>
                </a:lnTo>
                <a:lnTo>
                  <a:pt x="3552" y="1143"/>
                </a:lnTo>
                <a:lnTo>
                  <a:pt x="3611" y="939"/>
                </a:lnTo>
                <a:lnTo>
                  <a:pt x="3699" y="597"/>
                </a:lnTo>
                <a:lnTo>
                  <a:pt x="3694" y="602"/>
                </a:lnTo>
                <a:lnTo>
                  <a:pt x="3688" y="606"/>
                </a:lnTo>
                <a:lnTo>
                  <a:pt x="3681" y="609"/>
                </a:lnTo>
                <a:lnTo>
                  <a:pt x="3674" y="610"/>
                </a:lnTo>
                <a:lnTo>
                  <a:pt x="3667" y="636"/>
                </a:lnTo>
                <a:lnTo>
                  <a:pt x="3658" y="660"/>
                </a:lnTo>
                <a:lnTo>
                  <a:pt x="3651" y="686"/>
                </a:lnTo>
                <a:lnTo>
                  <a:pt x="3645" y="710"/>
                </a:lnTo>
                <a:lnTo>
                  <a:pt x="3652" y="713"/>
                </a:lnTo>
                <a:lnTo>
                  <a:pt x="3657" y="718"/>
                </a:lnTo>
                <a:lnTo>
                  <a:pt x="3659" y="726"/>
                </a:lnTo>
                <a:lnTo>
                  <a:pt x="3657" y="735"/>
                </a:lnTo>
                <a:lnTo>
                  <a:pt x="3654" y="742"/>
                </a:lnTo>
                <a:lnTo>
                  <a:pt x="3648" y="749"/>
                </a:lnTo>
                <a:lnTo>
                  <a:pt x="3640" y="754"/>
                </a:lnTo>
                <a:lnTo>
                  <a:pt x="3632" y="757"/>
                </a:lnTo>
                <a:lnTo>
                  <a:pt x="3624" y="786"/>
                </a:lnTo>
                <a:lnTo>
                  <a:pt x="3616" y="812"/>
                </a:lnTo>
                <a:lnTo>
                  <a:pt x="3605" y="836"/>
                </a:lnTo>
                <a:lnTo>
                  <a:pt x="3595" y="856"/>
                </a:lnTo>
                <a:lnTo>
                  <a:pt x="3604" y="858"/>
                </a:lnTo>
                <a:lnTo>
                  <a:pt x="3609" y="865"/>
                </a:lnTo>
                <a:lnTo>
                  <a:pt x="3612" y="872"/>
                </a:lnTo>
                <a:lnTo>
                  <a:pt x="3611" y="882"/>
                </a:lnTo>
                <a:lnTo>
                  <a:pt x="3606" y="892"/>
                </a:lnTo>
                <a:lnTo>
                  <a:pt x="3598" y="899"/>
                </a:lnTo>
                <a:lnTo>
                  <a:pt x="3588" y="905"/>
                </a:lnTo>
                <a:lnTo>
                  <a:pt x="3578" y="907"/>
                </a:lnTo>
                <a:lnTo>
                  <a:pt x="3569" y="905"/>
                </a:lnTo>
                <a:lnTo>
                  <a:pt x="3562" y="899"/>
                </a:lnTo>
                <a:lnTo>
                  <a:pt x="3559" y="892"/>
                </a:lnTo>
                <a:lnTo>
                  <a:pt x="3560" y="882"/>
                </a:lnTo>
                <a:lnTo>
                  <a:pt x="3565" y="873"/>
                </a:lnTo>
                <a:lnTo>
                  <a:pt x="3572" y="866"/>
                </a:lnTo>
                <a:lnTo>
                  <a:pt x="3580" y="860"/>
                </a:lnTo>
                <a:lnTo>
                  <a:pt x="3589" y="857"/>
                </a:lnTo>
                <a:lnTo>
                  <a:pt x="3586" y="851"/>
                </a:lnTo>
                <a:lnTo>
                  <a:pt x="3585" y="847"/>
                </a:lnTo>
                <a:lnTo>
                  <a:pt x="3591" y="821"/>
                </a:lnTo>
                <a:lnTo>
                  <a:pt x="3597" y="796"/>
                </a:lnTo>
                <a:lnTo>
                  <a:pt x="3604" y="774"/>
                </a:lnTo>
                <a:lnTo>
                  <a:pt x="3610" y="752"/>
                </a:lnTo>
                <a:lnTo>
                  <a:pt x="3608" y="748"/>
                </a:lnTo>
                <a:lnTo>
                  <a:pt x="3607" y="744"/>
                </a:lnTo>
                <a:lnTo>
                  <a:pt x="3607" y="739"/>
                </a:lnTo>
                <a:lnTo>
                  <a:pt x="3608" y="735"/>
                </a:lnTo>
                <a:lnTo>
                  <a:pt x="3610" y="730"/>
                </a:lnTo>
                <a:lnTo>
                  <a:pt x="3613" y="725"/>
                </a:lnTo>
                <a:lnTo>
                  <a:pt x="3618" y="720"/>
                </a:lnTo>
                <a:lnTo>
                  <a:pt x="3622" y="716"/>
                </a:lnTo>
                <a:lnTo>
                  <a:pt x="3632" y="686"/>
                </a:lnTo>
                <a:lnTo>
                  <a:pt x="3642" y="658"/>
                </a:lnTo>
                <a:lnTo>
                  <a:pt x="3651" y="630"/>
                </a:lnTo>
                <a:lnTo>
                  <a:pt x="3659" y="604"/>
                </a:lnTo>
                <a:lnTo>
                  <a:pt x="3657" y="601"/>
                </a:lnTo>
                <a:lnTo>
                  <a:pt x="3656" y="597"/>
                </a:lnTo>
                <a:lnTo>
                  <a:pt x="3656" y="592"/>
                </a:lnTo>
                <a:lnTo>
                  <a:pt x="3657" y="587"/>
                </a:lnTo>
                <a:lnTo>
                  <a:pt x="3658" y="582"/>
                </a:lnTo>
                <a:lnTo>
                  <a:pt x="3662" y="578"/>
                </a:lnTo>
                <a:lnTo>
                  <a:pt x="3665" y="575"/>
                </a:lnTo>
                <a:lnTo>
                  <a:pt x="3668" y="571"/>
                </a:lnTo>
                <a:lnTo>
                  <a:pt x="3670" y="561"/>
                </a:lnTo>
                <a:lnTo>
                  <a:pt x="3673" y="550"/>
                </a:lnTo>
                <a:lnTo>
                  <a:pt x="3675" y="539"/>
                </a:lnTo>
                <a:lnTo>
                  <a:pt x="3676" y="527"/>
                </a:lnTo>
                <a:lnTo>
                  <a:pt x="3678" y="517"/>
                </a:lnTo>
                <a:lnTo>
                  <a:pt x="3683" y="503"/>
                </a:lnTo>
                <a:lnTo>
                  <a:pt x="3692" y="481"/>
                </a:lnTo>
                <a:lnTo>
                  <a:pt x="3705" y="450"/>
                </a:lnTo>
                <a:lnTo>
                  <a:pt x="3704" y="445"/>
                </a:lnTo>
                <a:lnTo>
                  <a:pt x="3705" y="439"/>
                </a:lnTo>
                <a:lnTo>
                  <a:pt x="3707" y="435"/>
                </a:lnTo>
                <a:lnTo>
                  <a:pt x="3710" y="432"/>
                </a:lnTo>
                <a:lnTo>
                  <a:pt x="3712" y="428"/>
                </a:lnTo>
                <a:lnTo>
                  <a:pt x="3715" y="425"/>
                </a:lnTo>
                <a:lnTo>
                  <a:pt x="3716" y="423"/>
                </a:lnTo>
                <a:lnTo>
                  <a:pt x="3717" y="421"/>
                </a:lnTo>
                <a:lnTo>
                  <a:pt x="3717" y="422"/>
                </a:lnTo>
                <a:lnTo>
                  <a:pt x="3718" y="423"/>
                </a:lnTo>
                <a:lnTo>
                  <a:pt x="3722" y="421"/>
                </a:lnTo>
                <a:lnTo>
                  <a:pt x="3726" y="418"/>
                </a:lnTo>
                <a:lnTo>
                  <a:pt x="3731" y="417"/>
                </a:lnTo>
                <a:lnTo>
                  <a:pt x="3735" y="417"/>
                </a:lnTo>
                <a:lnTo>
                  <a:pt x="3743" y="418"/>
                </a:lnTo>
                <a:lnTo>
                  <a:pt x="3749" y="423"/>
                </a:lnTo>
                <a:lnTo>
                  <a:pt x="3751" y="430"/>
                </a:lnTo>
                <a:lnTo>
                  <a:pt x="3750" y="439"/>
                </a:lnTo>
                <a:lnTo>
                  <a:pt x="3747" y="447"/>
                </a:lnTo>
                <a:lnTo>
                  <a:pt x="3741" y="453"/>
                </a:lnTo>
                <a:lnTo>
                  <a:pt x="3734" y="458"/>
                </a:lnTo>
                <a:lnTo>
                  <a:pt x="3726" y="461"/>
                </a:lnTo>
                <a:lnTo>
                  <a:pt x="3730" y="466"/>
                </a:lnTo>
                <a:lnTo>
                  <a:pt x="3735" y="470"/>
                </a:lnTo>
                <a:lnTo>
                  <a:pt x="3742" y="471"/>
                </a:lnTo>
                <a:lnTo>
                  <a:pt x="3752" y="470"/>
                </a:lnTo>
                <a:lnTo>
                  <a:pt x="3807" y="299"/>
                </a:lnTo>
                <a:lnTo>
                  <a:pt x="3835" y="188"/>
                </a:lnTo>
                <a:lnTo>
                  <a:pt x="3853" y="103"/>
                </a:lnTo>
                <a:lnTo>
                  <a:pt x="3874" y="13"/>
                </a:lnTo>
                <a:lnTo>
                  <a:pt x="3869" y="15"/>
                </a:lnTo>
                <a:lnTo>
                  <a:pt x="3864" y="16"/>
                </a:lnTo>
                <a:lnTo>
                  <a:pt x="3863" y="16"/>
                </a:lnTo>
                <a:lnTo>
                  <a:pt x="3861" y="15"/>
                </a:lnTo>
                <a:lnTo>
                  <a:pt x="3853" y="40"/>
                </a:lnTo>
                <a:lnTo>
                  <a:pt x="3842" y="64"/>
                </a:lnTo>
                <a:lnTo>
                  <a:pt x="3831" y="88"/>
                </a:lnTo>
                <a:lnTo>
                  <a:pt x="3817" y="110"/>
                </a:lnTo>
                <a:lnTo>
                  <a:pt x="3822" y="79"/>
                </a:lnTo>
                <a:lnTo>
                  <a:pt x="3827" y="50"/>
                </a:lnTo>
                <a:lnTo>
                  <a:pt x="3833" y="25"/>
                </a:lnTo>
                <a:lnTo>
                  <a:pt x="3839" y="0"/>
                </a:lnTo>
                <a:close/>
                <a:moveTo>
                  <a:pt x="3967" y="0"/>
                </a:moveTo>
                <a:lnTo>
                  <a:pt x="3983" y="0"/>
                </a:lnTo>
                <a:lnTo>
                  <a:pt x="3978" y="9"/>
                </a:lnTo>
                <a:lnTo>
                  <a:pt x="3974" y="20"/>
                </a:lnTo>
                <a:lnTo>
                  <a:pt x="3968" y="32"/>
                </a:lnTo>
                <a:lnTo>
                  <a:pt x="3961" y="45"/>
                </a:lnTo>
                <a:lnTo>
                  <a:pt x="3962" y="32"/>
                </a:lnTo>
                <a:lnTo>
                  <a:pt x="3964" y="19"/>
                </a:lnTo>
                <a:lnTo>
                  <a:pt x="3965" y="9"/>
                </a:lnTo>
                <a:lnTo>
                  <a:pt x="3967" y="0"/>
                </a:lnTo>
                <a:close/>
                <a:moveTo>
                  <a:pt x="4140" y="0"/>
                </a:moveTo>
                <a:lnTo>
                  <a:pt x="4189" y="0"/>
                </a:lnTo>
                <a:lnTo>
                  <a:pt x="4182" y="8"/>
                </a:lnTo>
                <a:lnTo>
                  <a:pt x="4175" y="15"/>
                </a:lnTo>
                <a:lnTo>
                  <a:pt x="4166" y="19"/>
                </a:lnTo>
                <a:lnTo>
                  <a:pt x="4157" y="21"/>
                </a:lnTo>
                <a:lnTo>
                  <a:pt x="4149" y="19"/>
                </a:lnTo>
                <a:lnTo>
                  <a:pt x="4143" y="15"/>
                </a:lnTo>
                <a:lnTo>
                  <a:pt x="4140" y="8"/>
                </a:lnTo>
                <a:lnTo>
                  <a:pt x="4140" y="0"/>
                </a:lnTo>
                <a:close/>
                <a:moveTo>
                  <a:pt x="4285" y="0"/>
                </a:moveTo>
                <a:lnTo>
                  <a:pt x="4338" y="0"/>
                </a:lnTo>
                <a:lnTo>
                  <a:pt x="4332" y="9"/>
                </a:lnTo>
                <a:lnTo>
                  <a:pt x="4323" y="16"/>
                </a:lnTo>
                <a:lnTo>
                  <a:pt x="4314" y="21"/>
                </a:lnTo>
                <a:lnTo>
                  <a:pt x="4304" y="24"/>
                </a:lnTo>
                <a:lnTo>
                  <a:pt x="4295" y="21"/>
                </a:lnTo>
                <a:lnTo>
                  <a:pt x="4289" y="16"/>
                </a:lnTo>
                <a:lnTo>
                  <a:pt x="4285" y="9"/>
                </a:lnTo>
                <a:lnTo>
                  <a:pt x="4285" y="0"/>
                </a:lnTo>
                <a:close/>
                <a:moveTo>
                  <a:pt x="4343" y="0"/>
                </a:moveTo>
                <a:lnTo>
                  <a:pt x="4356" y="0"/>
                </a:lnTo>
                <a:lnTo>
                  <a:pt x="4342" y="46"/>
                </a:lnTo>
                <a:lnTo>
                  <a:pt x="4336" y="66"/>
                </a:lnTo>
                <a:lnTo>
                  <a:pt x="4332" y="74"/>
                </a:lnTo>
                <a:lnTo>
                  <a:pt x="4326" y="77"/>
                </a:lnTo>
                <a:lnTo>
                  <a:pt x="4323" y="74"/>
                </a:lnTo>
                <a:lnTo>
                  <a:pt x="4322" y="71"/>
                </a:lnTo>
                <a:lnTo>
                  <a:pt x="4325" y="46"/>
                </a:lnTo>
                <a:lnTo>
                  <a:pt x="4330" y="33"/>
                </a:lnTo>
                <a:lnTo>
                  <a:pt x="4334" y="24"/>
                </a:lnTo>
                <a:lnTo>
                  <a:pt x="4340" y="9"/>
                </a:lnTo>
                <a:lnTo>
                  <a:pt x="4342" y="4"/>
                </a:lnTo>
                <a:lnTo>
                  <a:pt x="4343" y="0"/>
                </a:lnTo>
                <a:close/>
                <a:moveTo>
                  <a:pt x="1593" y="9856"/>
                </a:moveTo>
                <a:lnTo>
                  <a:pt x="1586" y="9856"/>
                </a:lnTo>
                <a:lnTo>
                  <a:pt x="1588" y="9856"/>
                </a:lnTo>
                <a:lnTo>
                  <a:pt x="1589" y="9856"/>
                </a:lnTo>
                <a:lnTo>
                  <a:pt x="1591" y="9856"/>
                </a:lnTo>
                <a:lnTo>
                  <a:pt x="1593" y="9856"/>
                </a:lnTo>
                <a:close/>
                <a:moveTo>
                  <a:pt x="1446" y="9856"/>
                </a:moveTo>
                <a:lnTo>
                  <a:pt x="1438" y="9856"/>
                </a:lnTo>
                <a:lnTo>
                  <a:pt x="1440" y="9856"/>
                </a:lnTo>
                <a:lnTo>
                  <a:pt x="1442" y="9856"/>
                </a:lnTo>
                <a:lnTo>
                  <a:pt x="1444" y="9856"/>
                </a:lnTo>
                <a:lnTo>
                  <a:pt x="1446" y="9856"/>
                </a:lnTo>
                <a:close/>
                <a:moveTo>
                  <a:pt x="1101" y="9856"/>
                </a:moveTo>
                <a:lnTo>
                  <a:pt x="1069" y="9856"/>
                </a:lnTo>
                <a:lnTo>
                  <a:pt x="1135" y="9647"/>
                </a:lnTo>
                <a:lnTo>
                  <a:pt x="1220" y="9372"/>
                </a:lnTo>
                <a:lnTo>
                  <a:pt x="1295" y="9123"/>
                </a:lnTo>
                <a:lnTo>
                  <a:pt x="1329" y="8991"/>
                </a:lnTo>
                <a:lnTo>
                  <a:pt x="1315" y="8984"/>
                </a:lnTo>
                <a:lnTo>
                  <a:pt x="1303" y="8977"/>
                </a:lnTo>
                <a:lnTo>
                  <a:pt x="1310" y="8953"/>
                </a:lnTo>
                <a:lnTo>
                  <a:pt x="1317" y="8938"/>
                </a:lnTo>
                <a:lnTo>
                  <a:pt x="1330" y="8928"/>
                </a:lnTo>
                <a:lnTo>
                  <a:pt x="1352" y="8918"/>
                </a:lnTo>
                <a:lnTo>
                  <a:pt x="1367" y="8892"/>
                </a:lnTo>
                <a:lnTo>
                  <a:pt x="1375" y="8864"/>
                </a:lnTo>
                <a:lnTo>
                  <a:pt x="1385" y="8834"/>
                </a:lnTo>
                <a:lnTo>
                  <a:pt x="1400" y="8808"/>
                </a:lnTo>
                <a:lnTo>
                  <a:pt x="1407" y="8820"/>
                </a:lnTo>
                <a:lnTo>
                  <a:pt x="1395" y="8875"/>
                </a:lnTo>
                <a:lnTo>
                  <a:pt x="1345" y="9046"/>
                </a:lnTo>
                <a:lnTo>
                  <a:pt x="1236" y="9404"/>
                </a:lnTo>
                <a:lnTo>
                  <a:pt x="1189" y="9563"/>
                </a:lnTo>
                <a:lnTo>
                  <a:pt x="1152" y="9687"/>
                </a:lnTo>
                <a:lnTo>
                  <a:pt x="1122" y="9784"/>
                </a:lnTo>
                <a:lnTo>
                  <a:pt x="1101" y="9856"/>
                </a:lnTo>
                <a:close/>
                <a:moveTo>
                  <a:pt x="1621" y="9759"/>
                </a:moveTo>
                <a:lnTo>
                  <a:pt x="1631" y="9757"/>
                </a:lnTo>
                <a:lnTo>
                  <a:pt x="1641" y="9752"/>
                </a:lnTo>
                <a:lnTo>
                  <a:pt x="1649" y="9744"/>
                </a:lnTo>
                <a:lnTo>
                  <a:pt x="1655" y="9733"/>
                </a:lnTo>
                <a:lnTo>
                  <a:pt x="1656" y="9723"/>
                </a:lnTo>
                <a:lnTo>
                  <a:pt x="1653" y="9715"/>
                </a:lnTo>
                <a:lnTo>
                  <a:pt x="1646" y="9709"/>
                </a:lnTo>
                <a:lnTo>
                  <a:pt x="1637" y="9707"/>
                </a:lnTo>
                <a:lnTo>
                  <a:pt x="1627" y="9709"/>
                </a:lnTo>
                <a:lnTo>
                  <a:pt x="1616" y="9715"/>
                </a:lnTo>
                <a:lnTo>
                  <a:pt x="1608" y="9723"/>
                </a:lnTo>
                <a:lnTo>
                  <a:pt x="1602" y="9733"/>
                </a:lnTo>
                <a:lnTo>
                  <a:pt x="1601" y="9744"/>
                </a:lnTo>
                <a:lnTo>
                  <a:pt x="1604" y="9752"/>
                </a:lnTo>
                <a:lnTo>
                  <a:pt x="1610" y="9757"/>
                </a:lnTo>
                <a:lnTo>
                  <a:pt x="1621" y="9759"/>
                </a:lnTo>
                <a:close/>
                <a:moveTo>
                  <a:pt x="1538" y="9559"/>
                </a:moveTo>
                <a:lnTo>
                  <a:pt x="1526" y="9561"/>
                </a:lnTo>
                <a:lnTo>
                  <a:pt x="1515" y="9566"/>
                </a:lnTo>
                <a:lnTo>
                  <a:pt x="1507" y="9575"/>
                </a:lnTo>
                <a:lnTo>
                  <a:pt x="1501" y="9585"/>
                </a:lnTo>
                <a:lnTo>
                  <a:pt x="1500" y="9596"/>
                </a:lnTo>
                <a:lnTo>
                  <a:pt x="1503" y="9605"/>
                </a:lnTo>
                <a:lnTo>
                  <a:pt x="1510" y="9611"/>
                </a:lnTo>
                <a:lnTo>
                  <a:pt x="1519" y="9613"/>
                </a:lnTo>
                <a:lnTo>
                  <a:pt x="1531" y="9611"/>
                </a:lnTo>
                <a:lnTo>
                  <a:pt x="1542" y="9605"/>
                </a:lnTo>
                <a:lnTo>
                  <a:pt x="1550" y="9596"/>
                </a:lnTo>
                <a:lnTo>
                  <a:pt x="1556" y="9585"/>
                </a:lnTo>
                <a:lnTo>
                  <a:pt x="1557" y="9575"/>
                </a:lnTo>
                <a:lnTo>
                  <a:pt x="1554" y="9566"/>
                </a:lnTo>
                <a:lnTo>
                  <a:pt x="1547" y="9561"/>
                </a:lnTo>
                <a:lnTo>
                  <a:pt x="1538" y="9559"/>
                </a:lnTo>
                <a:close/>
                <a:moveTo>
                  <a:pt x="1455" y="9733"/>
                </a:moveTo>
                <a:lnTo>
                  <a:pt x="1454" y="9744"/>
                </a:lnTo>
                <a:lnTo>
                  <a:pt x="1457" y="9752"/>
                </a:lnTo>
                <a:lnTo>
                  <a:pt x="1463" y="9757"/>
                </a:lnTo>
                <a:lnTo>
                  <a:pt x="1472" y="9759"/>
                </a:lnTo>
                <a:lnTo>
                  <a:pt x="1484" y="9757"/>
                </a:lnTo>
                <a:lnTo>
                  <a:pt x="1494" y="9752"/>
                </a:lnTo>
                <a:lnTo>
                  <a:pt x="1502" y="9744"/>
                </a:lnTo>
                <a:lnTo>
                  <a:pt x="1507" y="9733"/>
                </a:lnTo>
                <a:lnTo>
                  <a:pt x="1508" y="9723"/>
                </a:lnTo>
                <a:lnTo>
                  <a:pt x="1506" y="9715"/>
                </a:lnTo>
                <a:lnTo>
                  <a:pt x="1499" y="9709"/>
                </a:lnTo>
                <a:lnTo>
                  <a:pt x="1490" y="9707"/>
                </a:lnTo>
                <a:lnTo>
                  <a:pt x="1479" y="9709"/>
                </a:lnTo>
                <a:lnTo>
                  <a:pt x="1468" y="9715"/>
                </a:lnTo>
                <a:lnTo>
                  <a:pt x="1460" y="9723"/>
                </a:lnTo>
                <a:lnTo>
                  <a:pt x="1455" y="9733"/>
                </a:lnTo>
                <a:close/>
                <a:moveTo>
                  <a:pt x="1795" y="8296"/>
                </a:moveTo>
                <a:lnTo>
                  <a:pt x="1811" y="8293"/>
                </a:lnTo>
                <a:lnTo>
                  <a:pt x="1826" y="8284"/>
                </a:lnTo>
                <a:lnTo>
                  <a:pt x="1837" y="8272"/>
                </a:lnTo>
                <a:lnTo>
                  <a:pt x="1845" y="8258"/>
                </a:lnTo>
                <a:lnTo>
                  <a:pt x="1846" y="8243"/>
                </a:lnTo>
                <a:lnTo>
                  <a:pt x="1842" y="8231"/>
                </a:lnTo>
                <a:lnTo>
                  <a:pt x="1833" y="8223"/>
                </a:lnTo>
                <a:lnTo>
                  <a:pt x="1820" y="8220"/>
                </a:lnTo>
                <a:lnTo>
                  <a:pt x="1803" y="8223"/>
                </a:lnTo>
                <a:lnTo>
                  <a:pt x="1789" y="8231"/>
                </a:lnTo>
                <a:lnTo>
                  <a:pt x="1778" y="8243"/>
                </a:lnTo>
                <a:lnTo>
                  <a:pt x="1770" y="8258"/>
                </a:lnTo>
                <a:lnTo>
                  <a:pt x="1768" y="8272"/>
                </a:lnTo>
                <a:lnTo>
                  <a:pt x="1773" y="8284"/>
                </a:lnTo>
                <a:lnTo>
                  <a:pt x="1782" y="8293"/>
                </a:lnTo>
                <a:lnTo>
                  <a:pt x="1795" y="8296"/>
                </a:lnTo>
                <a:close/>
                <a:moveTo>
                  <a:pt x="1724" y="8405"/>
                </a:moveTo>
                <a:lnTo>
                  <a:pt x="1722" y="8419"/>
                </a:lnTo>
                <a:lnTo>
                  <a:pt x="1726" y="8432"/>
                </a:lnTo>
                <a:lnTo>
                  <a:pt x="1735" y="8439"/>
                </a:lnTo>
                <a:lnTo>
                  <a:pt x="1748" y="8442"/>
                </a:lnTo>
                <a:lnTo>
                  <a:pt x="1764" y="8439"/>
                </a:lnTo>
                <a:lnTo>
                  <a:pt x="1778" y="8432"/>
                </a:lnTo>
                <a:lnTo>
                  <a:pt x="1789" y="8419"/>
                </a:lnTo>
                <a:lnTo>
                  <a:pt x="1796" y="8405"/>
                </a:lnTo>
                <a:lnTo>
                  <a:pt x="1798" y="8392"/>
                </a:lnTo>
                <a:lnTo>
                  <a:pt x="1794" y="8379"/>
                </a:lnTo>
                <a:lnTo>
                  <a:pt x="1785" y="8372"/>
                </a:lnTo>
                <a:lnTo>
                  <a:pt x="1772" y="8369"/>
                </a:lnTo>
                <a:lnTo>
                  <a:pt x="1756" y="8372"/>
                </a:lnTo>
                <a:lnTo>
                  <a:pt x="1742" y="8379"/>
                </a:lnTo>
                <a:lnTo>
                  <a:pt x="1731" y="8392"/>
                </a:lnTo>
                <a:lnTo>
                  <a:pt x="1724" y="8405"/>
                </a:lnTo>
                <a:close/>
                <a:moveTo>
                  <a:pt x="1678" y="8553"/>
                </a:moveTo>
                <a:lnTo>
                  <a:pt x="1676" y="8566"/>
                </a:lnTo>
                <a:lnTo>
                  <a:pt x="1680" y="8578"/>
                </a:lnTo>
                <a:lnTo>
                  <a:pt x="1689" y="8586"/>
                </a:lnTo>
                <a:lnTo>
                  <a:pt x="1701" y="8588"/>
                </a:lnTo>
                <a:lnTo>
                  <a:pt x="1716" y="8586"/>
                </a:lnTo>
                <a:lnTo>
                  <a:pt x="1730" y="8578"/>
                </a:lnTo>
                <a:lnTo>
                  <a:pt x="1741" y="8566"/>
                </a:lnTo>
                <a:lnTo>
                  <a:pt x="1748" y="8553"/>
                </a:lnTo>
                <a:lnTo>
                  <a:pt x="1749" y="8539"/>
                </a:lnTo>
                <a:lnTo>
                  <a:pt x="1745" y="8529"/>
                </a:lnTo>
                <a:lnTo>
                  <a:pt x="1737" y="8520"/>
                </a:lnTo>
                <a:lnTo>
                  <a:pt x="1724" y="8517"/>
                </a:lnTo>
                <a:lnTo>
                  <a:pt x="1709" y="8520"/>
                </a:lnTo>
                <a:lnTo>
                  <a:pt x="1696" y="8529"/>
                </a:lnTo>
                <a:lnTo>
                  <a:pt x="1685" y="8539"/>
                </a:lnTo>
                <a:lnTo>
                  <a:pt x="1678" y="8553"/>
                </a:lnTo>
                <a:close/>
                <a:moveTo>
                  <a:pt x="1676" y="8667"/>
                </a:moveTo>
                <a:lnTo>
                  <a:pt x="1670" y="8668"/>
                </a:lnTo>
                <a:lnTo>
                  <a:pt x="1663" y="8669"/>
                </a:lnTo>
                <a:lnTo>
                  <a:pt x="1657" y="8672"/>
                </a:lnTo>
                <a:lnTo>
                  <a:pt x="1651" y="8676"/>
                </a:lnTo>
                <a:lnTo>
                  <a:pt x="1658" y="8664"/>
                </a:lnTo>
                <a:lnTo>
                  <a:pt x="1663" y="8651"/>
                </a:lnTo>
                <a:lnTo>
                  <a:pt x="1664" y="8636"/>
                </a:lnTo>
                <a:lnTo>
                  <a:pt x="1661" y="8617"/>
                </a:lnTo>
                <a:lnTo>
                  <a:pt x="1654" y="8633"/>
                </a:lnTo>
                <a:lnTo>
                  <a:pt x="1648" y="8647"/>
                </a:lnTo>
                <a:lnTo>
                  <a:pt x="1645" y="8660"/>
                </a:lnTo>
                <a:lnTo>
                  <a:pt x="1649" y="8677"/>
                </a:lnTo>
                <a:lnTo>
                  <a:pt x="1643" y="8682"/>
                </a:lnTo>
                <a:lnTo>
                  <a:pt x="1638" y="8687"/>
                </a:lnTo>
                <a:lnTo>
                  <a:pt x="1634" y="8694"/>
                </a:lnTo>
                <a:lnTo>
                  <a:pt x="1632" y="8700"/>
                </a:lnTo>
                <a:lnTo>
                  <a:pt x="1630" y="8714"/>
                </a:lnTo>
                <a:lnTo>
                  <a:pt x="1634" y="8725"/>
                </a:lnTo>
                <a:lnTo>
                  <a:pt x="1642" y="8732"/>
                </a:lnTo>
                <a:lnTo>
                  <a:pt x="1654" y="8734"/>
                </a:lnTo>
                <a:lnTo>
                  <a:pt x="1669" y="8732"/>
                </a:lnTo>
                <a:lnTo>
                  <a:pt x="1682" y="8725"/>
                </a:lnTo>
                <a:lnTo>
                  <a:pt x="1692" y="8714"/>
                </a:lnTo>
                <a:lnTo>
                  <a:pt x="1699" y="8700"/>
                </a:lnTo>
                <a:lnTo>
                  <a:pt x="1701" y="8687"/>
                </a:lnTo>
                <a:lnTo>
                  <a:pt x="1697" y="8677"/>
                </a:lnTo>
                <a:lnTo>
                  <a:pt x="1689" y="8670"/>
                </a:lnTo>
                <a:lnTo>
                  <a:pt x="1676" y="8667"/>
                </a:lnTo>
                <a:close/>
                <a:moveTo>
                  <a:pt x="1485" y="9261"/>
                </a:moveTo>
                <a:lnTo>
                  <a:pt x="1473" y="9264"/>
                </a:lnTo>
                <a:lnTo>
                  <a:pt x="1462" y="9270"/>
                </a:lnTo>
                <a:lnTo>
                  <a:pt x="1453" y="9280"/>
                </a:lnTo>
                <a:lnTo>
                  <a:pt x="1447" y="9291"/>
                </a:lnTo>
                <a:lnTo>
                  <a:pt x="1446" y="9302"/>
                </a:lnTo>
                <a:lnTo>
                  <a:pt x="1449" y="9311"/>
                </a:lnTo>
                <a:lnTo>
                  <a:pt x="1456" y="9317"/>
                </a:lnTo>
                <a:lnTo>
                  <a:pt x="1466" y="9320"/>
                </a:lnTo>
                <a:lnTo>
                  <a:pt x="1479" y="9317"/>
                </a:lnTo>
                <a:lnTo>
                  <a:pt x="1490" y="9311"/>
                </a:lnTo>
                <a:lnTo>
                  <a:pt x="1499" y="9302"/>
                </a:lnTo>
                <a:lnTo>
                  <a:pt x="1505" y="9291"/>
                </a:lnTo>
                <a:lnTo>
                  <a:pt x="1506" y="9280"/>
                </a:lnTo>
                <a:lnTo>
                  <a:pt x="1503" y="9270"/>
                </a:lnTo>
                <a:lnTo>
                  <a:pt x="1496" y="9264"/>
                </a:lnTo>
                <a:lnTo>
                  <a:pt x="1485" y="9261"/>
                </a:lnTo>
                <a:close/>
                <a:moveTo>
                  <a:pt x="1401" y="9438"/>
                </a:moveTo>
                <a:lnTo>
                  <a:pt x="1399" y="9449"/>
                </a:lnTo>
                <a:lnTo>
                  <a:pt x="1403" y="9457"/>
                </a:lnTo>
                <a:lnTo>
                  <a:pt x="1409" y="9464"/>
                </a:lnTo>
                <a:lnTo>
                  <a:pt x="1419" y="9466"/>
                </a:lnTo>
                <a:lnTo>
                  <a:pt x="1431" y="9464"/>
                </a:lnTo>
                <a:lnTo>
                  <a:pt x="1442" y="9457"/>
                </a:lnTo>
                <a:lnTo>
                  <a:pt x="1451" y="9449"/>
                </a:lnTo>
                <a:lnTo>
                  <a:pt x="1456" y="9438"/>
                </a:lnTo>
                <a:lnTo>
                  <a:pt x="1457" y="9427"/>
                </a:lnTo>
                <a:lnTo>
                  <a:pt x="1454" y="9419"/>
                </a:lnTo>
                <a:lnTo>
                  <a:pt x="1448" y="9413"/>
                </a:lnTo>
                <a:lnTo>
                  <a:pt x="1438" y="9410"/>
                </a:lnTo>
                <a:lnTo>
                  <a:pt x="1425" y="9413"/>
                </a:lnTo>
                <a:lnTo>
                  <a:pt x="1415" y="9419"/>
                </a:lnTo>
                <a:lnTo>
                  <a:pt x="1406" y="9427"/>
                </a:lnTo>
                <a:lnTo>
                  <a:pt x="1401" y="9438"/>
                </a:lnTo>
                <a:close/>
                <a:moveTo>
                  <a:pt x="1408" y="9585"/>
                </a:moveTo>
                <a:lnTo>
                  <a:pt x="1409" y="9575"/>
                </a:lnTo>
                <a:lnTo>
                  <a:pt x="1406" y="9567"/>
                </a:lnTo>
                <a:lnTo>
                  <a:pt x="1399" y="9561"/>
                </a:lnTo>
                <a:lnTo>
                  <a:pt x="1390" y="9559"/>
                </a:lnTo>
                <a:lnTo>
                  <a:pt x="1378" y="9561"/>
                </a:lnTo>
                <a:lnTo>
                  <a:pt x="1368" y="9567"/>
                </a:lnTo>
                <a:lnTo>
                  <a:pt x="1360" y="9575"/>
                </a:lnTo>
                <a:lnTo>
                  <a:pt x="1355" y="9585"/>
                </a:lnTo>
                <a:lnTo>
                  <a:pt x="1353" y="9596"/>
                </a:lnTo>
                <a:lnTo>
                  <a:pt x="1356" y="9605"/>
                </a:lnTo>
                <a:lnTo>
                  <a:pt x="1363" y="9610"/>
                </a:lnTo>
                <a:lnTo>
                  <a:pt x="1372" y="9612"/>
                </a:lnTo>
                <a:lnTo>
                  <a:pt x="1384" y="9610"/>
                </a:lnTo>
                <a:lnTo>
                  <a:pt x="1394" y="9605"/>
                </a:lnTo>
                <a:lnTo>
                  <a:pt x="1402" y="9596"/>
                </a:lnTo>
                <a:lnTo>
                  <a:pt x="1408" y="9585"/>
                </a:lnTo>
                <a:close/>
                <a:moveTo>
                  <a:pt x="1359" y="9733"/>
                </a:moveTo>
                <a:lnTo>
                  <a:pt x="1360" y="9723"/>
                </a:lnTo>
                <a:lnTo>
                  <a:pt x="1357" y="9715"/>
                </a:lnTo>
                <a:lnTo>
                  <a:pt x="1351" y="9710"/>
                </a:lnTo>
                <a:lnTo>
                  <a:pt x="1342" y="9708"/>
                </a:lnTo>
                <a:lnTo>
                  <a:pt x="1331" y="9710"/>
                </a:lnTo>
                <a:lnTo>
                  <a:pt x="1321" y="9715"/>
                </a:lnTo>
                <a:lnTo>
                  <a:pt x="1313" y="9723"/>
                </a:lnTo>
                <a:lnTo>
                  <a:pt x="1308" y="9733"/>
                </a:lnTo>
                <a:lnTo>
                  <a:pt x="1307" y="9743"/>
                </a:lnTo>
                <a:lnTo>
                  <a:pt x="1310" y="9751"/>
                </a:lnTo>
                <a:lnTo>
                  <a:pt x="1316" y="9757"/>
                </a:lnTo>
                <a:lnTo>
                  <a:pt x="1325" y="9759"/>
                </a:lnTo>
                <a:lnTo>
                  <a:pt x="1337" y="9757"/>
                </a:lnTo>
                <a:lnTo>
                  <a:pt x="1346" y="9751"/>
                </a:lnTo>
                <a:lnTo>
                  <a:pt x="1354" y="9743"/>
                </a:lnTo>
                <a:lnTo>
                  <a:pt x="1359" y="9733"/>
                </a:lnTo>
                <a:close/>
                <a:moveTo>
                  <a:pt x="1672" y="8222"/>
                </a:moveTo>
                <a:lnTo>
                  <a:pt x="1656" y="8225"/>
                </a:lnTo>
                <a:lnTo>
                  <a:pt x="1643" y="8233"/>
                </a:lnTo>
                <a:lnTo>
                  <a:pt x="1632" y="8245"/>
                </a:lnTo>
                <a:lnTo>
                  <a:pt x="1625" y="8258"/>
                </a:lnTo>
                <a:lnTo>
                  <a:pt x="1623" y="8272"/>
                </a:lnTo>
                <a:lnTo>
                  <a:pt x="1627" y="8283"/>
                </a:lnTo>
                <a:lnTo>
                  <a:pt x="1636" y="8290"/>
                </a:lnTo>
                <a:lnTo>
                  <a:pt x="1648" y="8294"/>
                </a:lnTo>
                <a:lnTo>
                  <a:pt x="1663" y="8290"/>
                </a:lnTo>
                <a:lnTo>
                  <a:pt x="1677" y="8283"/>
                </a:lnTo>
                <a:lnTo>
                  <a:pt x="1688" y="8272"/>
                </a:lnTo>
                <a:lnTo>
                  <a:pt x="1695" y="8258"/>
                </a:lnTo>
                <a:lnTo>
                  <a:pt x="1697" y="8245"/>
                </a:lnTo>
                <a:lnTo>
                  <a:pt x="1693" y="8233"/>
                </a:lnTo>
                <a:lnTo>
                  <a:pt x="1684" y="8225"/>
                </a:lnTo>
                <a:lnTo>
                  <a:pt x="1672" y="8222"/>
                </a:lnTo>
                <a:close/>
                <a:moveTo>
                  <a:pt x="1647" y="8405"/>
                </a:moveTo>
                <a:lnTo>
                  <a:pt x="1648" y="8392"/>
                </a:lnTo>
                <a:lnTo>
                  <a:pt x="1645" y="8381"/>
                </a:lnTo>
                <a:lnTo>
                  <a:pt x="1636" y="8373"/>
                </a:lnTo>
                <a:lnTo>
                  <a:pt x="1624" y="8371"/>
                </a:lnTo>
                <a:lnTo>
                  <a:pt x="1609" y="8373"/>
                </a:lnTo>
                <a:lnTo>
                  <a:pt x="1596" y="8381"/>
                </a:lnTo>
                <a:lnTo>
                  <a:pt x="1585" y="8392"/>
                </a:lnTo>
                <a:lnTo>
                  <a:pt x="1579" y="8405"/>
                </a:lnTo>
                <a:lnTo>
                  <a:pt x="1577" y="8419"/>
                </a:lnTo>
                <a:lnTo>
                  <a:pt x="1581" y="8429"/>
                </a:lnTo>
                <a:lnTo>
                  <a:pt x="1589" y="8437"/>
                </a:lnTo>
                <a:lnTo>
                  <a:pt x="1601" y="8440"/>
                </a:lnTo>
                <a:lnTo>
                  <a:pt x="1615" y="8437"/>
                </a:lnTo>
                <a:lnTo>
                  <a:pt x="1629" y="8429"/>
                </a:lnTo>
                <a:lnTo>
                  <a:pt x="1640" y="8419"/>
                </a:lnTo>
                <a:lnTo>
                  <a:pt x="1647" y="8405"/>
                </a:lnTo>
                <a:close/>
                <a:moveTo>
                  <a:pt x="1393" y="8996"/>
                </a:moveTo>
                <a:lnTo>
                  <a:pt x="1392" y="9000"/>
                </a:lnTo>
                <a:lnTo>
                  <a:pt x="1392" y="9004"/>
                </a:lnTo>
                <a:lnTo>
                  <a:pt x="1393" y="9008"/>
                </a:lnTo>
                <a:lnTo>
                  <a:pt x="1394" y="9012"/>
                </a:lnTo>
                <a:lnTo>
                  <a:pt x="1388" y="9035"/>
                </a:lnTo>
                <a:lnTo>
                  <a:pt x="1383" y="9060"/>
                </a:lnTo>
                <a:lnTo>
                  <a:pt x="1377" y="9088"/>
                </a:lnTo>
                <a:lnTo>
                  <a:pt x="1373" y="9116"/>
                </a:lnTo>
                <a:lnTo>
                  <a:pt x="1364" y="9121"/>
                </a:lnTo>
                <a:lnTo>
                  <a:pt x="1357" y="9127"/>
                </a:lnTo>
                <a:lnTo>
                  <a:pt x="1351" y="9135"/>
                </a:lnTo>
                <a:lnTo>
                  <a:pt x="1347" y="9143"/>
                </a:lnTo>
                <a:lnTo>
                  <a:pt x="1346" y="9154"/>
                </a:lnTo>
                <a:lnTo>
                  <a:pt x="1349" y="9163"/>
                </a:lnTo>
                <a:lnTo>
                  <a:pt x="1356" y="9169"/>
                </a:lnTo>
                <a:lnTo>
                  <a:pt x="1366" y="9171"/>
                </a:lnTo>
                <a:lnTo>
                  <a:pt x="1374" y="9170"/>
                </a:lnTo>
                <a:lnTo>
                  <a:pt x="1382" y="9168"/>
                </a:lnTo>
                <a:lnTo>
                  <a:pt x="1383" y="9168"/>
                </a:lnTo>
                <a:lnTo>
                  <a:pt x="1383" y="9168"/>
                </a:lnTo>
                <a:lnTo>
                  <a:pt x="1383" y="9167"/>
                </a:lnTo>
                <a:lnTo>
                  <a:pt x="1384" y="9167"/>
                </a:lnTo>
                <a:lnTo>
                  <a:pt x="1390" y="9162"/>
                </a:lnTo>
                <a:lnTo>
                  <a:pt x="1396" y="9157"/>
                </a:lnTo>
                <a:lnTo>
                  <a:pt x="1401" y="9150"/>
                </a:lnTo>
                <a:lnTo>
                  <a:pt x="1404" y="9143"/>
                </a:lnTo>
                <a:lnTo>
                  <a:pt x="1406" y="9137"/>
                </a:lnTo>
                <a:lnTo>
                  <a:pt x="1405" y="9130"/>
                </a:lnTo>
                <a:lnTo>
                  <a:pt x="1403" y="9124"/>
                </a:lnTo>
                <a:lnTo>
                  <a:pt x="1400" y="9120"/>
                </a:lnTo>
                <a:lnTo>
                  <a:pt x="1410" y="9091"/>
                </a:lnTo>
                <a:lnTo>
                  <a:pt x="1419" y="9064"/>
                </a:lnTo>
                <a:lnTo>
                  <a:pt x="1429" y="9040"/>
                </a:lnTo>
                <a:lnTo>
                  <a:pt x="1436" y="9017"/>
                </a:lnTo>
                <a:lnTo>
                  <a:pt x="1442" y="9013"/>
                </a:lnTo>
                <a:lnTo>
                  <a:pt x="1446" y="9008"/>
                </a:lnTo>
                <a:lnTo>
                  <a:pt x="1450" y="9002"/>
                </a:lnTo>
                <a:lnTo>
                  <a:pt x="1453" y="8996"/>
                </a:lnTo>
                <a:lnTo>
                  <a:pt x="1454" y="8989"/>
                </a:lnTo>
                <a:lnTo>
                  <a:pt x="1454" y="8984"/>
                </a:lnTo>
                <a:lnTo>
                  <a:pt x="1453" y="8980"/>
                </a:lnTo>
                <a:lnTo>
                  <a:pt x="1451" y="8975"/>
                </a:lnTo>
                <a:lnTo>
                  <a:pt x="1469" y="8929"/>
                </a:lnTo>
                <a:lnTo>
                  <a:pt x="1480" y="8904"/>
                </a:lnTo>
                <a:lnTo>
                  <a:pt x="1485" y="8892"/>
                </a:lnTo>
                <a:lnTo>
                  <a:pt x="1486" y="8890"/>
                </a:lnTo>
                <a:lnTo>
                  <a:pt x="1486" y="8890"/>
                </a:lnTo>
                <a:lnTo>
                  <a:pt x="1486" y="8890"/>
                </a:lnTo>
                <a:lnTo>
                  <a:pt x="1487" y="8885"/>
                </a:lnTo>
                <a:lnTo>
                  <a:pt x="1491" y="8865"/>
                </a:lnTo>
                <a:lnTo>
                  <a:pt x="1494" y="8861"/>
                </a:lnTo>
                <a:lnTo>
                  <a:pt x="1497" y="8857"/>
                </a:lnTo>
                <a:lnTo>
                  <a:pt x="1500" y="8853"/>
                </a:lnTo>
                <a:lnTo>
                  <a:pt x="1502" y="8848"/>
                </a:lnTo>
                <a:lnTo>
                  <a:pt x="1503" y="8841"/>
                </a:lnTo>
                <a:lnTo>
                  <a:pt x="1503" y="8836"/>
                </a:lnTo>
                <a:lnTo>
                  <a:pt x="1502" y="8830"/>
                </a:lnTo>
                <a:lnTo>
                  <a:pt x="1499" y="8826"/>
                </a:lnTo>
                <a:lnTo>
                  <a:pt x="1504" y="8807"/>
                </a:lnTo>
                <a:lnTo>
                  <a:pt x="1509" y="8785"/>
                </a:lnTo>
                <a:lnTo>
                  <a:pt x="1515" y="8759"/>
                </a:lnTo>
                <a:lnTo>
                  <a:pt x="1524" y="8729"/>
                </a:lnTo>
                <a:lnTo>
                  <a:pt x="1532" y="8724"/>
                </a:lnTo>
                <a:lnTo>
                  <a:pt x="1540" y="8718"/>
                </a:lnTo>
                <a:lnTo>
                  <a:pt x="1546" y="8709"/>
                </a:lnTo>
                <a:lnTo>
                  <a:pt x="1550" y="8700"/>
                </a:lnTo>
                <a:lnTo>
                  <a:pt x="1552" y="8690"/>
                </a:lnTo>
                <a:lnTo>
                  <a:pt x="1550" y="8682"/>
                </a:lnTo>
                <a:lnTo>
                  <a:pt x="1545" y="8675"/>
                </a:lnTo>
                <a:lnTo>
                  <a:pt x="1538" y="8671"/>
                </a:lnTo>
                <a:lnTo>
                  <a:pt x="1543" y="8651"/>
                </a:lnTo>
                <a:lnTo>
                  <a:pt x="1548" y="8630"/>
                </a:lnTo>
                <a:lnTo>
                  <a:pt x="1554" y="8608"/>
                </a:lnTo>
                <a:lnTo>
                  <a:pt x="1560" y="8586"/>
                </a:lnTo>
                <a:lnTo>
                  <a:pt x="1573" y="8582"/>
                </a:lnTo>
                <a:lnTo>
                  <a:pt x="1584" y="8575"/>
                </a:lnTo>
                <a:lnTo>
                  <a:pt x="1593" y="8564"/>
                </a:lnTo>
                <a:lnTo>
                  <a:pt x="1599" y="8553"/>
                </a:lnTo>
                <a:lnTo>
                  <a:pt x="1600" y="8540"/>
                </a:lnTo>
                <a:lnTo>
                  <a:pt x="1596" y="8530"/>
                </a:lnTo>
                <a:lnTo>
                  <a:pt x="1588" y="8522"/>
                </a:lnTo>
                <a:lnTo>
                  <a:pt x="1576" y="8519"/>
                </a:lnTo>
                <a:lnTo>
                  <a:pt x="1562" y="8522"/>
                </a:lnTo>
                <a:lnTo>
                  <a:pt x="1549" y="8530"/>
                </a:lnTo>
                <a:lnTo>
                  <a:pt x="1539" y="8540"/>
                </a:lnTo>
                <a:lnTo>
                  <a:pt x="1532" y="8553"/>
                </a:lnTo>
                <a:lnTo>
                  <a:pt x="1530" y="8563"/>
                </a:lnTo>
                <a:lnTo>
                  <a:pt x="1532" y="8573"/>
                </a:lnTo>
                <a:lnTo>
                  <a:pt x="1538" y="8580"/>
                </a:lnTo>
                <a:lnTo>
                  <a:pt x="1546" y="8585"/>
                </a:lnTo>
                <a:lnTo>
                  <a:pt x="1538" y="8607"/>
                </a:lnTo>
                <a:lnTo>
                  <a:pt x="1531" y="8630"/>
                </a:lnTo>
                <a:lnTo>
                  <a:pt x="1524" y="8650"/>
                </a:lnTo>
                <a:lnTo>
                  <a:pt x="1516" y="8671"/>
                </a:lnTo>
                <a:lnTo>
                  <a:pt x="1506" y="8675"/>
                </a:lnTo>
                <a:lnTo>
                  <a:pt x="1498" y="8682"/>
                </a:lnTo>
                <a:lnTo>
                  <a:pt x="1491" y="8691"/>
                </a:lnTo>
                <a:lnTo>
                  <a:pt x="1486" y="8700"/>
                </a:lnTo>
                <a:lnTo>
                  <a:pt x="1484" y="8709"/>
                </a:lnTo>
                <a:lnTo>
                  <a:pt x="1486" y="8719"/>
                </a:lnTo>
                <a:lnTo>
                  <a:pt x="1489" y="8725"/>
                </a:lnTo>
                <a:lnTo>
                  <a:pt x="1495" y="8730"/>
                </a:lnTo>
                <a:lnTo>
                  <a:pt x="1486" y="8755"/>
                </a:lnTo>
                <a:lnTo>
                  <a:pt x="1477" y="8780"/>
                </a:lnTo>
                <a:lnTo>
                  <a:pt x="1468" y="8802"/>
                </a:lnTo>
                <a:lnTo>
                  <a:pt x="1460" y="8824"/>
                </a:lnTo>
                <a:lnTo>
                  <a:pt x="1453" y="8828"/>
                </a:lnTo>
                <a:lnTo>
                  <a:pt x="1447" y="8834"/>
                </a:lnTo>
                <a:lnTo>
                  <a:pt x="1443" y="8840"/>
                </a:lnTo>
                <a:lnTo>
                  <a:pt x="1440" y="8848"/>
                </a:lnTo>
                <a:lnTo>
                  <a:pt x="1438" y="8855"/>
                </a:lnTo>
                <a:lnTo>
                  <a:pt x="1438" y="8861"/>
                </a:lnTo>
                <a:lnTo>
                  <a:pt x="1440" y="8866"/>
                </a:lnTo>
                <a:lnTo>
                  <a:pt x="1442" y="8870"/>
                </a:lnTo>
                <a:lnTo>
                  <a:pt x="1431" y="8901"/>
                </a:lnTo>
                <a:lnTo>
                  <a:pt x="1420" y="8928"/>
                </a:lnTo>
                <a:lnTo>
                  <a:pt x="1410" y="8955"/>
                </a:lnTo>
                <a:lnTo>
                  <a:pt x="1402" y="8981"/>
                </a:lnTo>
                <a:lnTo>
                  <a:pt x="1397" y="8988"/>
                </a:lnTo>
                <a:lnTo>
                  <a:pt x="1393" y="8996"/>
                </a:lnTo>
                <a:close/>
                <a:moveTo>
                  <a:pt x="1356" y="9291"/>
                </a:moveTo>
                <a:lnTo>
                  <a:pt x="1357" y="9280"/>
                </a:lnTo>
                <a:lnTo>
                  <a:pt x="1354" y="9271"/>
                </a:lnTo>
                <a:lnTo>
                  <a:pt x="1347" y="9265"/>
                </a:lnTo>
                <a:lnTo>
                  <a:pt x="1338" y="9263"/>
                </a:lnTo>
                <a:lnTo>
                  <a:pt x="1325" y="9265"/>
                </a:lnTo>
                <a:lnTo>
                  <a:pt x="1315" y="9271"/>
                </a:lnTo>
                <a:lnTo>
                  <a:pt x="1307" y="9280"/>
                </a:lnTo>
                <a:lnTo>
                  <a:pt x="1301" y="9291"/>
                </a:lnTo>
                <a:lnTo>
                  <a:pt x="1300" y="9301"/>
                </a:lnTo>
                <a:lnTo>
                  <a:pt x="1303" y="9310"/>
                </a:lnTo>
                <a:lnTo>
                  <a:pt x="1310" y="9315"/>
                </a:lnTo>
                <a:lnTo>
                  <a:pt x="1319" y="9318"/>
                </a:lnTo>
                <a:lnTo>
                  <a:pt x="1330" y="9315"/>
                </a:lnTo>
                <a:lnTo>
                  <a:pt x="1342" y="9310"/>
                </a:lnTo>
                <a:lnTo>
                  <a:pt x="1350" y="9301"/>
                </a:lnTo>
                <a:lnTo>
                  <a:pt x="1356" y="9291"/>
                </a:lnTo>
                <a:close/>
                <a:moveTo>
                  <a:pt x="1255" y="9438"/>
                </a:moveTo>
                <a:lnTo>
                  <a:pt x="1254" y="9448"/>
                </a:lnTo>
                <a:lnTo>
                  <a:pt x="1257" y="9456"/>
                </a:lnTo>
                <a:lnTo>
                  <a:pt x="1263" y="9463"/>
                </a:lnTo>
                <a:lnTo>
                  <a:pt x="1272" y="9465"/>
                </a:lnTo>
                <a:lnTo>
                  <a:pt x="1283" y="9463"/>
                </a:lnTo>
                <a:lnTo>
                  <a:pt x="1294" y="9456"/>
                </a:lnTo>
                <a:lnTo>
                  <a:pt x="1302" y="9448"/>
                </a:lnTo>
                <a:lnTo>
                  <a:pt x="1307" y="9438"/>
                </a:lnTo>
                <a:lnTo>
                  <a:pt x="1308" y="9428"/>
                </a:lnTo>
                <a:lnTo>
                  <a:pt x="1306" y="9420"/>
                </a:lnTo>
                <a:lnTo>
                  <a:pt x="1299" y="9414"/>
                </a:lnTo>
                <a:lnTo>
                  <a:pt x="1290" y="9411"/>
                </a:lnTo>
                <a:lnTo>
                  <a:pt x="1278" y="9414"/>
                </a:lnTo>
                <a:lnTo>
                  <a:pt x="1268" y="9420"/>
                </a:lnTo>
                <a:lnTo>
                  <a:pt x="1260" y="9428"/>
                </a:lnTo>
                <a:lnTo>
                  <a:pt x="1255" y="9438"/>
                </a:lnTo>
                <a:close/>
                <a:moveTo>
                  <a:pt x="1259" y="9585"/>
                </a:moveTo>
                <a:lnTo>
                  <a:pt x="1260" y="9576"/>
                </a:lnTo>
                <a:lnTo>
                  <a:pt x="1257" y="9568"/>
                </a:lnTo>
                <a:lnTo>
                  <a:pt x="1251" y="9563"/>
                </a:lnTo>
                <a:lnTo>
                  <a:pt x="1242" y="9561"/>
                </a:lnTo>
                <a:lnTo>
                  <a:pt x="1231" y="9563"/>
                </a:lnTo>
                <a:lnTo>
                  <a:pt x="1222" y="9568"/>
                </a:lnTo>
                <a:lnTo>
                  <a:pt x="1214" y="9576"/>
                </a:lnTo>
                <a:lnTo>
                  <a:pt x="1209" y="9585"/>
                </a:lnTo>
                <a:lnTo>
                  <a:pt x="1208" y="9595"/>
                </a:lnTo>
                <a:lnTo>
                  <a:pt x="1210" y="9604"/>
                </a:lnTo>
                <a:lnTo>
                  <a:pt x="1216" y="9609"/>
                </a:lnTo>
                <a:lnTo>
                  <a:pt x="1225" y="9611"/>
                </a:lnTo>
                <a:lnTo>
                  <a:pt x="1235" y="9609"/>
                </a:lnTo>
                <a:lnTo>
                  <a:pt x="1246" y="9604"/>
                </a:lnTo>
                <a:lnTo>
                  <a:pt x="1254" y="9595"/>
                </a:lnTo>
                <a:lnTo>
                  <a:pt x="1259" y="9585"/>
                </a:lnTo>
                <a:close/>
                <a:moveTo>
                  <a:pt x="1178" y="9757"/>
                </a:moveTo>
                <a:lnTo>
                  <a:pt x="1188" y="9755"/>
                </a:lnTo>
                <a:lnTo>
                  <a:pt x="1198" y="9750"/>
                </a:lnTo>
                <a:lnTo>
                  <a:pt x="1205" y="9743"/>
                </a:lnTo>
                <a:lnTo>
                  <a:pt x="1210" y="9733"/>
                </a:lnTo>
                <a:lnTo>
                  <a:pt x="1211" y="9724"/>
                </a:lnTo>
                <a:lnTo>
                  <a:pt x="1209" y="9716"/>
                </a:lnTo>
                <a:lnTo>
                  <a:pt x="1203" y="9711"/>
                </a:lnTo>
                <a:lnTo>
                  <a:pt x="1194" y="9710"/>
                </a:lnTo>
                <a:lnTo>
                  <a:pt x="1184" y="9711"/>
                </a:lnTo>
                <a:lnTo>
                  <a:pt x="1175" y="9716"/>
                </a:lnTo>
                <a:lnTo>
                  <a:pt x="1167" y="9724"/>
                </a:lnTo>
                <a:lnTo>
                  <a:pt x="1163" y="9733"/>
                </a:lnTo>
                <a:lnTo>
                  <a:pt x="1162" y="9743"/>
                </a:lnTo>
                <a:lnTo>
                  <a:pt x="1164" y="9750"/>
                </a:lnTo>
                <a:lnTo>
                  <a:pt x="1170" y="9755"/>
                </a:lnTo>
                <a:lnTo>
                  <a:pt x="1178" y="9757"/>
                </a:lnTo>
                <a:close/>
                <a:moveTo>
                  <a:pt x="3919" y="764"/>
                </a:moveTo>
                <a:lnTo>
                  <a:pt x="3931" y="762"/>
                </a:lnTo>
                <a:lnTo>
                  <a:pt x="3942" y="755"/>
                </a:lnTo>
                <a:lnTo>
                  <a:pt x="3953" y="746"/>
                </a:lnTo>
                <a:lnTo>
                  <a:pt x="3959" y="735"/>
                </a:lnTo>
                <a:lnTo>
                  <a:pt x="3960" y="722"/>
                </a:lnTo>
                <a:lnTo>
                  <a:pt x="3957" y="713"/>
                </a:lnTo>
                <a:lnTo>
                  <a:pt x="3949" y="706"/>
                </a:lnTo>
                <a:lnTo>
                  <a:pt x="3938" y="704"/>
                </a:lnTo>
                <a:lnTo>
                  <a:pt x="3925" y="706"/>
                </a:lnTo>
                <a:lnTo>
                  <a:pt x="3914" y="713"/>
                </a:lnTo>
                <a:lnTo>
                  <a:pt x="3905" y="722"/>
                </a:lnTo>
                <a:lnTo>
                  <a:pt x="3898" y="735"/>
                </a:lnTo>
                <a:lnTo>
                  <a:pt x="3896" y="746"/>
                </a:lnTo>
                <a:lnTo>
                  <a:pt x="3900" y="755"/>
                </a:lnTo>
                <a:lnTo>
                  <a:pt x="3908" y="762"/>
                </a:lnTo>
                <a:lnTo>
                  <a:pt x="3919" y="764"/>
                </a:lnTo>
                <a:close/>
                <a:moveTo>
                  <a:pt x="2029" y="6782"/>
                </a:moveTo>
                <a:lnTo>
                  <a:pt x="2031" y="6766"/>
                </a:lnTo>
                <a:lnTo>
                  <a:pt x="2026" y="6753"/>
                </a:lnTo>
                <a:lnTo>
                  <a:pt x="2016" y="6743"/>
                </a:lnTo>
                <a:lnTo>
                  <a:pt x="2000" y="6739"/>
                </a:lnTo>
                <a:lnTo>
                  <a:pt x="1982" y="6743"/>
                </a:lnTo>
                <a:lnTo>
                  <a:pt x="1966" y="6753"/>
                </a:lnTo>
                <a:lnTo>
                  <a:pt x="1952" y="6766"/>
                </a:lnTo>
                <a:lnTo>
                  <a:pt x="1943" y="6782"/>
                </a:lnTo>
                <a:lnTo>
                  <a:pt x="1941" y="6800"/>
                </a:lnTo>
                <a:lnTo>
                  <a:pt x="1946" y="6813"/>
                </a:lnTo>
                <a:lnTo>
                  <a:pt x="1957" y="6822"/>
                </a:lnTo>
                <a:lnTo>
                  <a:pt x="1972" y="6825"/>
                </a:lnTo>
                <a:lnTo>
                  <a:pt x="1990" y="6822"/>
                </a:lnTo>
                <a:lnTo>
                  <a:pt x="2007" y="6813"/>
                </a:lnTo>
                <a:lnTo>
                  <a:pt x="2020" y="6800"/>
                </a:lnTo>
                <a:lnTo>
                  <a:pt x="2029" y="6782"/>
                </a:lnTo>
                <a:close/>
                <a:moveTo>
                  <a:pt x="1981" y="6930"/>
                </a:moveTo>
                <a:lnTo>
                  <a:pt x="1983" y="6914"/>
                </a:lnTo>
                <a:lnTo>
                  <a:pt x="1978" y="6901"/>
                </a:lnTo>
                <a:lnTo>
                  <a:pt x="1968" y="6892"/>
                </a:lnTo>
                <a:lnTo>
                  <a:pt x="1953" y="6888"/>
                </a:lnTo>
                <a:lnTo>
                  <a:pt x="1935" y="6892"/>
                </a:lnTo>
                <a:lnTo>
                  <a:pt x="1919" y="6901"/>
                </a:lnTo>
                <a:lnTo>
                  <a:pt x="1906" y="6914"/>
                </a:lnTo>
                <a:lnTo>
                  <a:pt x="1896" y="6930"/>
                </a:lnTo>
                <a:lnTo>
                  <a:pt x="1894" y="6947"/>
                </a:lnTo>
                <a:lnTo>
                  <a:pt x="1899" y="6960"/>
                </a:lnTo>
                <a:lnTo>
                  <a:pt x="1910" y="6969"/>
                </a:lnTo>
                <a:lnTo>
                  <a:pt x="1925" y="6972"/>
                </a:lnTo>
                <a:lnTo>
                  <a:pt x="1942" y="6969"/>
                </a:lnTo>
                <a:lnTo>
                  <a:pt x="1959" y="6960"/>
                </a:lnTo>
                <a:lnTo>
                  <a:pt x="1972" y="6947"/>
                </a:lnTo>
                <a:lnTo>
                  <a:pt x="1981" y="6930"/>
                </a:lnTo>
                <a:close/>
                <a:moveTo>
                  <a:pt x="1810" y="7334"/>
                </a:moveTo>
                <a:lnTo>
                  <a:pt x="1799" y="7335"/>
                </a:lnTo>
                <a:lnTo>
                  <a:pt x="1789" y="7339"/>
                </a:lnTo>
                <a:lnTo>
                  <a:pt x="1780" y="7344"/>
                </a:lnTo>
                <a:lnTo>
                  <a:pt x="1771" y="7351"/>
                </a:lnTo>
                <a:lnTo>
                  <a:pt x="1780" y="7324"/>
                </a:lnTo>
                <a:lnTo>
                  <a:pt x="1788" y="7297"/>
                </a:lnTo>
                <a:lnTo>
                  <a:pt x="1796" y="7272"/>
                </a:lnTo>
                <a:lnTo>
                  <a:pt x="1803" y="7246"/>
                </a:lnTo>
                <a:lnTo>
                  <a:pt x="1807" y="7254"/>
                </a:lnTo>
                <a:lnTo>
                  <a:pt x="1814" y="7260"/>
                </a:lnTo>
                <a:lnTo>
                  <a:pt x="1821" y="7265"/>
                </a:lnTo>
                <a:lnTo>
                  <a:pt x="1831" y="7266"/>
                </a:lnTo>
                <a:lnTo>
                  <a:pt x="1836" y="7266"/>
                </a:lnTo>
                <a:lnTo>
                  <a:pt x="1840" y="7265"/>
                </a:lnTo>
                <a:lnTo>
                  <a:pt x="1836" y="7280"/>
                </a:lnTo>
                <a:lnTo>
                  <a:pt x="1831" y="7297"/>
                </a:lnTo>
                <a:lnTo>
                  <a:pt x="1827" y="7316"/>
                </a:lnTo>
                <a:lnTo>
                  <a:pt x="1822" y="7336"/>
                </a:lnTo>
                <a:lnTo>
                  <a:pt x="1816" y="7334"/>
                </a:lnTo>
                <a:lnTo>
                  <a:pt x="1810" y="7334"/>
                </a:lnTo>
                <a:close/>
                <a:moveTo>
                  <a:pt x="1933" y="7078"/>
                </a:moveTo>
                <a:lnTo>
                  <a:pt x="1934" y="7061"/>
                </a:lnTo>
                <a:lnTo>
                  <a:pt x="1930" y="7049"/>
                </a:lnTo>
                <a:lnTo>
                  <a:pt x="1920" y="7040"/>
                </a:lnTo>
                <a:lnTo>
                  <a:pt x="1905" y="7037"/>
                </a:lnTo>
                <a:lnTo>
                  <a:pt x="1887" y="7040"/>
                </a:lnTo>
                <a:lnTo>
                  <a:pt x="1872" y="7049"/>
                </a:lnTo>
                <a:lnTo>
                  <a:pt x="1859" y="7061"/>
                </a:lnTo>
                <a:lnTo>
                  <a:pt x="1850" y="7078"/>
                </a:lnTo>
                <a:lnTo>
                  <a:pt x="1848" y="7094"/>
                </a:lnTo>
                <a:lnTo>
                  <a:pt x="1852" y="7107"/>
                </a:lnTo>
                <a:lnTo>
                  <a:pt x="1863" y="7115"/>
                </a:lnTo>
                <a:lnTo>
                  <a:pt x="1878" y="7119"/>
                </a:lnTo>
                <a:lnTo>
                  <a:pt x="1881" y="7118"/>
                </a:lnTo>
                <a:lnTo>
                  <a:pt x="1884" y="7118"/>
                </a:lnTo>
                <a:lnTo>
                  <a:pt x="1879" y="7128"/>
                </a:lnTo>
                <a:lnTo>
                  <a:pt x="1874" y="7140"/>
                </a:lnTo>
                <a:lnTo>
                  <a:pt x="1868" y="7159"/>
                </a:lnTo>
                <a:lnTo>
                  <a:pt x="1861" y="7186"/>
                </a:lnTo>
                <a:lnTo>
                  <a:pt x="1859" y="7185"/>
                </a:lnTo>
                <a:lnTo>
                  <a:pt x="1858" y="7185"/>
                </a:lnTo>
                <a:lnTo>
                  <a:pt x="1845" y="7186"/>
                </a:lnTo>
                <a:lnTo>
                  <a:pt x="1835" y="7191"/>
                </a:lnTo>
                <a:lnTo>
                  <a:pt x="1825" y="7197"/>
                </a:lnTo>
                <a:lnTo>
                  <a:pt x="1816" y="7205"/>
                </a:lnTo>
                <a:lnTo>
                  <a:pt x="1834" y="7140"/>
                </a:lnTo>
                <a:lnTo>
                  <a:pt x="1848" y="7088"/>
                </a:lnTo>
                <a:lnTo>
                  <a:pt x="1855" y="7051"/>
                </a:lnTo>
                <a:lnTo>
                  <a:pt x="1854" y="7033"/>
                </a:lnTo>
                <a:lnTo>
                  <a:pt x="1747" y="7321"/>
                </a:lnTo>
                <a:lnTo>
                  <a:pt x="1636" y="7657"/>
                </a:lnTo>
                <a:lnTo>
                  <a:pt x="1531" y="7993"/>
                </a:lnTo>
                <a:lnTo>
                  <a:pt x="1443" y="8286"/>
                </a:lnTo>
                <a:lnTo>
                  <a:pt x="1366" y="8537"/>
                </a:lnTo>
                <a:lnTo>
                  <a:pt x="1301" y="8741"/>
                </a:lnTo>
                <a:lnTo>
                  <a:pt x="1256" y="8888"/>
                </a:lnTo>
                <a:lnTo>
                  <a:pt x="1245" y="8966"/>
                </a:lnTo>
                <a:lnTo>
                  <a:pt x="1263" y="8962"/>
                </a:lnTo>
                <a:lnTo>
                  <a:pt x="1277" y="8946"/>
                </a:lnTo>
                <a:lnTo>
                  <a:pt x="1290" y="8917"/>
                </a:lnTo>
                <a:lnTo>
                  <a:pt x="1304" y="8875"/>
                </a:lnTo>
                <a:lnTo>
                  <a:pt x="1308" y="8876"/>
                </a:lnTo>
                <a:lnTo>
                  <a:pt x="1314" y="8877"/>
                </a:lnTo>
                <a:lnTo>
                  <a:pt x="1325" y="8875"/>
                </a:lnTo>
                <a:lnTo>
                  <a:pt x="1337" y="8869"/>
                </a:lnTo>
                <a:lnTo>
                  <a:pt x="1346" y="8860"/>
                </a:lnTo>
                <a:lnTo>
                  <a:pt x="1352" y="8848"/>
                </a:lnTo>
                <a:lnTo>
                  <a:pt x="1353" y="8837"/>
                </a:lnTo>
                <a:lnTo>
                  <a:pt x="1350" y="8827"/>
                </a:lnTo>
                <a:lnTo>
                  <a:pt x="1343" y="8821"/>
                </a:lnTo>
                <a:lnTo>
                  <a:pt x="1332" y="8819"/>
                </a:lnTo>
                <a:lnTo>
                  <a:pt x="1326" y="8820"/>
                </a:lnTo>
                <a:lnTo>
                  <a:pt x="1320" y="8822"/>
                </a:lnTo>
                <a:lnTo>
                  <a:pt x="1326" y="8800"/>
                </a:lnTo>
                <a:lnTo>
                  <a:pt x="1334" y="8778"/>
                </a:lnTo>
                <a:lnTo>
                  <a:pt x="1342" y="8754"/>
                </a:lnTo>
                <a:lnTo>
                  <a:pt x="1350" y="8728"/>
                </a:lnTo>
                <a:lnTo>
                  <a:pt x="1355" y="8730"/>
                </a:lnTo>
                <a:lnTo>
                  <a:pt x="1361" y="8730"/>
                </a:lnTo>
                <a:lnTo>
                  <a:pt x="1373" y="8728"/>
                </a:lnTo>
                <a:lnTo>
                  <a:pt x="1385" y="8722"/>
                </a:lnTo>
                <a:lnTo>
                  <a:pt x="1394" y="8713"/>
                </a:lnTo>
                <a:lnTo>
                  <a:pt x="1400" y="8700"/>
                </a:lnTo>
                <a:lnTo>
                  <a:pt x="1402" y="8689"/>
                </a:lnTo>
                <a:lnTo>
                  <a:pt x="1398" y="8680"/>
                </a:lnTo>
                <a:lnTo>
                  <a:pt x="1391" y="8673"/>
                </a:lnTo>
                <a:lnTo>
                  <a:pt x="1379" y="8671"/>
                </a:lnTo>
                <a:lnTo>
                  <a:pt x="1375" y="8672"/>
                </a:lnTo>
                <a:lnTo>
                  <a:pt x="1370" y="8673"/>
                </a:lnTo>
                <a:lnTo>
                  <a:pt x="1370" y="8670"/>
                </a:lnTo>
                <a:lnTo>
                  <a:pt x="1371" y="8668"/>
                </a:lnTo>
                <a:lnTo>
                  <a:pt x="1393" y="8668"/>
                </a:lnTo>
                <a:lnTo>
                  <a:pt x="1408" y="8660"/>
                </a:lnTo>
                <a:lnTo>
                  <a:pt x="1421" y="8634"/>
                </a:lnTo>
                <a:lnTo>
                  <a:pt x="1436" y="8575"/>
                </a:lnTo>
                <a:lnTo>
                  <a:pt x="1436" y="8574"/>
                </a:lnTo>
                <a:lnTo>
                  <a:pt x="1435" y="8573"/>
                </a:lnTo>
                <a:lnTo>
                  <a:pt x="1440" y="8568"/>
                </a:lnTo>
                <a:lnTo>
                  <a:pt x="1444" y="8563"/>
                </a:lnTo>
                <a:lnTo>
                  <a:pt x="1447" y="8558"/>
                </a:lnTo>
                <a:lnTo>
                  <a:pt x="1449" y="8553"/>
                </a:lnTo>
                <a:lnTo>
                  <a:pt x="1450" y="8541"/>
                </a:lnTo>
                <a:lnTo>
                  <a:pt x="1447" y="8531"/>
                </a:lnTo>
                <a:lnTo>
                  <a:pt x="1439" y="8524"/>
                </a:lnTo>
                <a:lnTo>
                  <a:pt x="1427" y="8521"/>
                </a:lnTo>
                <a:lnTo>
                  <a:pt x="1422" y="8522"/>
                </a:lnTo>
                <a:lnTo>
                  <a:pt x="1416" y="8524"/>
                </a:lnTo>
                <a:lnTo>
                  <a:pt x="1421" y="8501"/>
                </a:lnTo>
                <a:lnTo>
                  <a:pt x="1426" y="8479"/>
                </a:lnTo>
                <a:lnTo>
                  <a:pt x="1433" y="8455"/>
                </a:lnTo>
                <a:lnTo>
                  <a:pt x="1440" y="8433"/>
                </a:lnTo>
                <a:lnTo>
                  <a:pt x="1443" y="8435"/>
                </a:lnTo>
                <a:lnTo>
                  <a:pt x="1447" y="8437"/>
                </a:lnTo>
                <a:lnTo>
                  <a:pt x="1450" y="8438"/>
                </a:lnTo>
                <a:lnTo>
                  <a:pt x="1455" y="8438"/>
                </a:lnTo>
                <a:lnTo>
                  <a:pt x="1460" y="8438"/>
                </a:lnTo>
                <a:lnTo>
                  <a:pt x="1465" y="8436"/>
                </a:lnTo>
                <a:lnTo>
                  <a:pt x="1470" y="8434"/>
                </a:lnTo>
                <a:lnTo>
                  <a:pt x="1475" y="8432"/>
                </a:lnTo>
                <a:lnTo>
                  <a:pt x="1475" y="8433"/>
                </a:lnTo>
                <a:lnTo>
                  <a:pt x="1475" y="8433"/>
                </a:lnTo>
                <a:lnTo>
                  <a:pt x="1477" y="8432"/>
                </a:lnTo>
                <a:lnTo>
                  <a:pt x="1478" y="8429"/>
                </a:lnTo>
                <a:lnTo>
                  <a:pt x="1484" y="8425"/>
                </a:lnTo>
                <a:lnTo>
                  <a:pt x="1490" y="8419"/>
                </a:lnTo>
                <a:lnTo>
                  <a:pt x="1494" y="8413"/>
                </a:lnTo>
                <a:lnTo>
                  <a:pt x="1497" y="8405"/>
                </a:lnTo>
                <a:lnTo>
                  <a:pt x="1499" y="8398"/>
                </a:lnTo>
                <a:lnTo>
                  <a:pt x="1498" y="8391"/>
                </a:lnTo>
                <a:lnTo>
                  <a:pt x="1496" y="8384"/>
                </a:lnTo>
                <a:lnTo>
                  <a:pt x="1492" y="8380"/>
                </a:lnTo>
                <a:lnTo>
                  <a:pt x="1490" y="8373"/>
                </a:lnTo>
                <a:lnTo>
                  <a:pt x="1486" y="8367"/>
                </a:lnTo>
                <a:lnTo>
                  <a:pt x="1485" y="8371"/>
                </a:lnTo>
                <a:lnTo>
                  <a:pt x="1484" y="8375"/>
                </a:lnTo>
                <a:lnTo>
                  <a:pt x="1480" y="8373"/>
                </a:lnTo>
                <a:lnTo>
                  <a:pt x="1475" y="8373"/>
                </a:lnTo>
                <a:lnTo>
                  <a:pt x="1469" y="8373"/>
                </a:lnTo>
                <a:lnTo>
                  <a:pt x="1463" y="8375"/>
                </a:lnTo>
                <a:lnTo>
                  <a:pt x="1473" y="8368"/>
                </a:lnTo>
                <a:lnTo>
                  <a:pt x="1484" y="8362"/>
                </a:lnTo>
                <a:lnTo>
                  <a:pt x="1485" y="8365"/>
                </a:lnTo>
                <a:lnTo>
                  <a:pt x="1486" y="8367"/>
                </a:lnTo>
                <a:lnTo>
                  <a:pt x="1487" y="8364"/>
                </a:lnTo>
                <a:lnTo>
                  <a:pt x="1486" y="8363"/>
                </a:lnTo>
                <a:lnTo>
                  <a:pt x="1485" y="8362"/>
                </a:lnTo>
                <a:lnTo>
                  <a:pt x="1484" y="8362"/>
                </a:lnTo>
                <a:lnTo>
                  <a:pt x="1485" y="8362"/>
                </a:lnTo>
                <a:lnTo>
                  <a:pt x="1485" y="8361"/>
                </a:lnTo>
                <a:lnTo>
                  <a:pt x="1486" y="8361"/>
                </a:lnTo>
                <a:lnTo>
                  <a:pt x="1485" y="8361"/>
                </a:lnTo>
                <a:lnTo>
                  <a:pt x="1485" y="8362"/>
                </a:lnTo>
                <a:lnTo>
                  <a:pt x="1484" y="8362"/>
                </a:lnTo>
                <a:lnTo>
                  <a:pt x="1500" y="8343"/>
                </a:lnTo>
                <a:lnTo>
                  <a:pt x="1514" y="8322"/>
                </a:lnTo>
                <a:lnTo>
                  <a:pt x="1526" y="8300"/>
                </a:lnTo>
                <a:lnTo>
                  <a:pt x="1533" y="8277"/>
                </a:lnTo>
                <a:lnTo>
                  <a:pt x="1537" y="8273"/>
                </a:lnTo>
                <a:lnTo>
                  <a:pt x="1541" y="8268"/>
                </a:lnTo>
                <a:lnTo>
                  <a:pt x="1543" y="8263"/>
                </a:lnTo>
                <a:lnTo>
                  <a:pt x="1546" y="8258"/>
                </a:lnTo>
                <a:lnTo>
                  <a:pt x="1547" y="8249"/>
                </a:lnTo>
                <a:lnTo>
                  <a:pt x="1546" y="8240"/>
                </a:lnTo>
                <a:lnTo>
                  <a:pt x="1543" y="8234"/>
                </a:lnTo>
                <a:lnTo>
                  <a:pt x="1537" y="8229"/>
                </a:lnTo>
                <a:lnTo>
                  <a:pt x="1537" y="8221"/>
                </a:lnTo>
                <a:lnTo>
                  <a:pt x="1536" y="8213"/>
                </a:lnTo>
                <a:lnTo>
                  <a:pt x="1535" y="8201"/>
                </a:lnTo>
                <a:lnTo>
                  <a:pt x="1535" y="8184"/>
                </a:lnTo>
                <a:lnTo>
                  <a:pt x="1538" y="8165"/>
                </a:lnTo>
                <a:lnTo>
                  <a:pt x="1541" y="8143"/>
                </a:lnTo>
                <a:lnTo>
                  <a:pt x="1545" y="8144"/>
                </a:lnTo>
                <a:lnTo>
                  <a:pt x="1549" y="8144"/>
                </a:lnTo>
                <a:lnTo>
                  <a:pt x="1563" y="8142"/>
                </a:lnTo>
                <a:lnTo>
                  <a:pt x="1577" y="8135"/>
                </a:lnTo>
                <a:lnTo>
                  <a:pt x="1587" y="8124"/>
                </a:lnTo>
                <a:lnTo>
                  <a:pt x="1594" y="8111"/>
                </a:lnTo>
                <a:lnTo>
                  <a:pt x="1596" y="8097"/>
                </a:lnTo>
                <a:lnTo>
                  <a:pt x="1592" y="8086"/>
                </a:lnTo>
                <a:lnTo>
                  <a:pt x="1584" y="8079"/>
                </a:lnTo>
                <a:lnTo>
                  <a:pt x="1570" y="8076"/>
                </a:lnTo>
                <a:lnTo>
                  <a:pt x="1562" y="8077"/>
                </a:lnTo>
                <a:lnTo>
                  <a:pt x="1554" y="8080"/>
                </a:lnTo>
                <a:lnTo>
                  <a:pt x="1559" y="8060"/>
                </a:lnTo>
                <a:lnTo>
                  <a:pt x="1564" y="8037"/>
                </a:lnTo>
                <a:lnTo>
                  <a:pt x="1570" y="8014"/>
                </a:lnTo>
                <a:lnTo>
                  <a:pt x="1577" y="7990"/>
                </a:lnTo>
                <a:lnTo>
                  <a:pt x="1581" y="7993"/>
                </a:lnTo>
                <a:lnTo>
                  <a:pt x="1585" y="7996"/>
                </a:lnTo>
                <a:lnTo>
                  <a:pt x="1590" y="7997"/>
                </a:lnTo>
                <a:lnTo>
                  <a:pt x="1596" y="7998"/>
                </a:lnTo>
                <a:lnTo>
                  <a:pt x="1610" y="7995"/>
                </a:lnTo>
                <a:lnTo>
                  <a:pt x="1624" y="7988"/>
                </a:lnTo>
                <a:lnTo>
                  <a:pt x="1635" y="7977"/>
                </a:lnTo>
                <a:lnTo>
                  <a:pt x="1642" y="7962"/>
                </a:lnTo>
                <a:lnTo>
                  <a:pt x="1644" y="7949"/>
                </a:lnTo>
                <a:lnTo>
                  <a:pt x="1640" y="7938"/>
                </a:lnTo>
                <a:lnTo>
                  <a:pt x="1632" y="7931"/>
                </a:lnTo>
                <a:lnTo>
                  <a:pt x="1619" y="7928"/>
                </a:lnTo>
                <a:lnTo>
                  <a:pt x="1611" y="7929"/>
                </a:lnTo>
                <a:lnTo>
                  <a:pt x="1604" y="7931"/>
                </a:lnTo>
                <a:lnTo>
                  <a:pt x="1597" y="7934"/>
                </a:lnTo>
                <a:lnTo>
                  <a:pt x="1591" y="7938"/>
                </a:lnTo>
                <a:lnTo>
                  <a:pt x="1598" y="7913"/>
                </a:lnTo>
                <a:lnTo>
                  <a:pt x="1605" y="7889"/>
                </a:lnTo>
                <a:lnTo>
                  <a:pt x="1612" y="7864"/>
                </a:lnTo>
                <a:lnTo>
                  <a:pt x="1620" y="7839"/>
                </a:lnTo>
                <a:lnTo>
                  <a:pt x="1624" y="7844"/>
                </a:lnTo>
                <a:lnTo>
                  <a:pt x="1629" y="7848"/>
                </a:lnTo>
                <a:lnTo>
                  <a:pt x="1635" y="7851"/>
                </a:lnTo>
                <a:lnTo>
                  <a:pt x="1643" y="7852"/>
                </a:lnTo>
                <a:lnTo>
                  <a:pt x="1658" y="7849"/>
                </a:lnTo>
                <a:lnTo>
                  <a:pt x="1672" y="7841"/>
                </a:lnTo>
                <a:lnTo>
                  <a:pt x="1684" y="7830"/>
                </a:lnTo>
                <a:lnTo>
                  <a:pt x="1691" y="7815"/>
                </a:lnTo>
                <a:lnTo>
                  <a:pt x="1693" y="7801"/>
                </a:lnTo>
                <a:lnTo>
                  <a:pt x="1689" y="7790"/>
                </a:lnTo>
                <a:lnTo>
                  <a:pt x="1680" y="7782"/>
                </a:lnTo>
                <a:lnTo>
                  <a:pt x="1667" y="7779"/>
                </a:lnTo>
                <a:lnTo>
                  <a:pt x="1657" y="7780"/>
                </a:lnTo>
                <a:lnTo>
                  <a:pt x="1649" y="7783"/>
                </a:lnTo>
                <a:lnTo>
                  <a:pt x="1641" y="7788"/>
                </a:lnTo>
                <a:lnTo>
                  <a:pt x="1633" y="7794"/>
                </a:lnTo>
                <a:lnTo>
                  <a:pt x="1641" y="7768"/>
                </a:lnTo>
                <a:lnTo>
                  <a:pt x="1649" y="7742"/>
                </a:lnTo>
                <a:lnTo>
                  <a:pt x="1657" y="7716"/>
                </a:lnTo>
                <a:lnTo>
                  <a:pt x="1665" y="7690"/>
                </a:lnTo>
                <a:lnTo>
                  <a:pt x="1669" y="7696"/>
                </a:lnTo>
                <a:lnTo>
                  <a:pt x="1675" y="7701"/>
                </a:lnTo>
                <a:lnTo>
                  <a:pt x="1681" y="7704"/>
                </a:lnTo>
                <a:lnTo>
                  <a:pt x="1690" y="7706"/>
                </a:lnTo>
                <a:lnTo>
                  <a:pt x="1705" y="7703"/>
                </a:lnTo>
                <a:lnTo>
                  <a:pt x="1720" y="7695"/>
                </a:lnTo>
                <a:lnTo>
                  <a:pt x="1732" y="7682"/>
                </a:lnTo>
                <a:lnTo>
                  <a:pt x="1740" y="7668"/>
                </a:lnTo>
                <a:lnTo>
                  <a:pt x="1741" y="7661"/>
                </a:lnTo>
                <a:lnTo>
                  <a:pt x="1741" y="7654"/>
                </a:lnTo>
                <a:lnTo>
                  <a:pt x="1740" y="7648"/>
                </a:lnTo>
                <a:lnTo>
                  <a:pt x="1738" y="7643"/>
                </a:lnTo>
                <a:lnTo>
                  <a:pt x="1740" y="7636"/>
                </a:lnTo>
                <a:lnTo>
                  <a:pt x="1744" y="7627"/>
                </a:lnTo>
                <a:lnTo>
                  <a:pt x="1741" y="7626"/>
                </a:lnTo>
                <a:lnTo>
                  <a:pt x="1740" y="7626"/>
                </a:lnTo>
                <a:lnTo>
                  <a:pt x="1738" y="7630"/>
                </a:lnTo>
                <a:lnTo>
                  <a:pt x="1734" y="7639"/>
                </a:lnTo>
                <a:lnTo>
                  <a:pt x="1731" y="7635"/>
                </a:lnTo>
                <a:lnTo>
                  <a:pt x="1726" y="7632"/>
                </a:lnTo>
                <a:lnTo>
                  <a:pt x="1721" y="7630"/>
                </a:lnTo>
                <a:lnTo>
                  <a:pt x="1715" y="7630"/>
                </a:lnTo>
                <a:lnTo>
                  <a:pt x="1704" y="7631"/>
                </a:lnTo>
                <a:lnTo>
                  <a:pt x="1695" y="7634"/>
                </a:lnTo>
                <a:lnTo>
                  <a:pt x="1686" y="7640"/>
                </a:lnTo>
                <a:lnTo>
                  <a:pt x="1679" y="7647"/>
                </a:lnTo>
                <a:lnTo>
                  <a:pt x="1687" y="7620"/>
                </a:lnTo>
                <a:lnTo>
                  <a:pt x="1695" y="7594"/>
                </a:lnTo>
                <a:lnTo>
                  <a:pt x="1703" y="7568"/>
                </a:lnTo>
                <a:lnTo>
                  <a:pt x="1711" y="7541"/>
                </a:lnTo>
                <a:lnTo>
                  <a:pt x="1716" y="7549"/>
                </a:lnTo>
                <a:lnTo>
                  <a:pt x="1721" y="7554"/>
                </a:lnTo>
                <a:lnTo>
                  <a:pt x="1728" y="7558"/>
                </a:lnTo>
                <a:lnTo>
                  <a:pt x="1737" y="7559"/>
                </a:lnTo>
                <a:lnTo>
                  <a:pt x="1753" y="7556"/>
                </a:lnTo>
                <a:lnTo>
                  <a:pt x="1768" y="7548"/>
                </a:lnTo>
                <a:lnTo>
                  <a:pt x="1780" y="7535"/>
                </a:lnTo>
                <a:lnTo>
                  <a:pt x="1788" y="7520"/>
                </a:lnTo>
                <a:lnTo>
                  <a:pt x="1789" y="7506"/>
                </a:lnTo>
                <a:lnTo>
                  <a:pt x="1785" y="7493"/>
                </a:lnTo>
                <a:lnTo>
                  <a:pt x="1776" y="7485"/>
                </a:lnTo>
                <a:lnTo>
                  <a:pt x="1762" y="7482"/>
                </a:lnTo>
                <a:lnTo>
                  <a:pt x="1751" y="7483"/>
                </a:lnTo>
                <a:lnTo>
                  <a:pt x="1742" y="7486"/>
                </a:lnTo>
                <a:lnTo>
                  <a:pt x="1733" y="7492"/>
                </a:lnTo>
                <a:lnTo>
                  <a:pt x="1725" y="7500"/>
                </a:lnTo>
                <a:lnTo>
                  <a:pt x="1733" y="7473"/>
                </a:lnTo>
                <a:lnTo>
                  <a:pt x="1741" y="7446"/>
                </a:lnTo>
                <a:lnTo>
                  <a:pt x="1749" y="7420"/>
                </a:lnTo>
                <a:lnTo>
                  <a:pt x="1757" y="7394"/>
                </a:lnTo>
                <a:lnTo>
                  <a:pt x="1762" y="7401"/>
                </a:lnTo>
                <a:lnTo>
                  <a:pt x="1768" y="7408"/>
                </a:lnTo>
                <a:lnTo>
                  <a:pt x="1775" y="7411"/>
                </a:lnTo>
                <a:lnTo>
                  <a:pt x="1784" y="7412"/>
                </a:lnTo>
                <a:lnTo>
                  <a:pt x="1793" y="7411"/>
                </a:lnTo>
                <a:lnTo>
                  <a:pt x="1802" y="7408"/>
                </a:lnTo>
                <a:lnTo>
                  <a:pt x="1799" y="7421"/>
                </a:lnTo>
                <a:lnTo>
                  <a:pt x="1795" y="7434"/>
                </a:lnTo>
                <a:lnTo>
                  <a:pt x="1792" y="7447"/>
                </a:lnTo>
                <a:lnTo>
                  <a:pt x="1788" y="7462"/>
                </a:lnTo>
                <a:lnTo>
                  <a:pt x="1794" y="7446"/>
                </a:lnTo>
                <a:lnTo>
                  <a:pt x="1800" y="7432"/>
                </a:lnTo>
                <a:lnTo>
                  <a:pt x="1805" y="7417"/>
                </a:lnTo>
                <a:lnTo>
                  <a:pt x="1812" y="7403"/>
                </a:lnTo>
                <a:lnTo>
                  <a:pt x="1819" y="7397"/>
                </a:lnTo>
                <a:lnTo>
                  <a:pt x="1826" y="7390"/>
                </a:lnTo>
                <a:lnTo>
                  <a:pt x="1832" y="7382"/>
                </a:lnTo>
                <a:lnTo>
                  <a:pt x="1836" y="7373"/>
                </a:lnTo>
                <a:lnTo>
                  <a:pt x="1837" y="7366"/>
                </a:lnTo>
                <a:lnTo>
                  <a:pt x="1838" y="7359"/>
                </a:lnTo>
                <a:lnTo>
                  <a:pt x="1836" y="7351"/>
                </a:lnTo>
                <a:lnTo>
                  <a:pt x="1834" y="7346"/>
                </a:lnTo>
                <a:lnTo>
                  <a:pt x="1839" y="7333"/>
                </a:lnTo>
                <a:lnTo>
                  <a:pt x="1845" y="7320"/>
                </a:lnTo>
                <a:lnTo>
                  <a:pt x="1851" y="7307"/>
                </a:lnTo>
                <a:lnTo>
                  <a:pt x="1858" y="7295"/>
                </a:lnTo>
                <a:lnTo>
                  <a:pt x="1865" y="7281"/>
                </a:lnTo>
                <a:lnTo>
                  <a:pt x="1870" y="7267"/>
                </a:lnTo>
                <a:lnTo>
                  <a:pt x="1874" y="7252"/>
                </a:lnTo>
                <a:lnTo>
                  <a:pt x="1878" y="7238"/>
                </a:lnTo>
                <a:lnTo>
                  <a:pt x="1882" y="7232"/>
                </a:lnTo>
                <a:lnTo>
                  <a:pt x="1884" y="7226"/>
                </a:lnTo>
                <a:lnTo>
                  <a:pt x="1886" y="7216"/>
                </a:lnTo>
                <a:lnTo>
                  <a:pt x="1886" y="7208"/>
                </a:lnTo>
                <a:lnTo>
                  <a:pt x="1889" y="7199"/>
                </a:lnTo>
                <a:lnTo>
                  <a:pt x="1892" y="7190"/>
                </a:lnTo>
                <a:lnTo>
                  <a:pt x="1897" y="7182"/>
                </a:lnTo>
                <a:lnTo>
                  <a:pt x="1901" y="7173"/>
                </a:lnTo>
                <a:lnTo>
                  <a:pt x="1905" y="7164"/>
                </a:lnTo>
                <a:lnTo>
                  <a:pt x="1905" y="7150"/>
                </a:lnTo>
                <a:lnTo>
                  <a:pt x="1905" y="7133"/>
                </a:lnTo>
                <a:lnTo>
                  <a:pt x="1902" y="7111"/>
                </a:lnTo>
                <a:lnTo>
                  <a:pt x="1913" y="7105"/>
                </a:lnTo>
                <a:lnTo>
                  <a:pt x="1921" y="7097"/>
                </a:lnTo>
                <a:lnTo>
                  <a:pt x="1928" y="7088"/>
                </a:lnTo>
                <a:lnTo>
                  <a:pt x="1933" y="7078"/>
                </a:lnTo>
                <a:close/>
                <a:moveTo>
                  <a:pt x="1304" y="8996"/>
                </a:moveTo>
                <a:lnTo>
                  <a:pt x="1305" y="8984"/>
                </a:lnTo>
                <a:lnTo>
                  <a:pt x="1302" y="8976"/>
                </a:lnTo>
                <a:lnTo>
                  <a:pt x="1295" y="8970"/>
                </a:lnTo>
                <a:lnTo>
                  <a:pt x="1284" y="8968"/>
                </a:lnTo>
                <a:lnTo>
                  <a:pt x="1273" y="8970"/>
                </a:lnTo>
                <a:lnTo>
                  <a:pt x="1262" y="8976"/>
                </a:lnTo>
                <a:lnTo>
                  <a:pt x="1254" y="8984"/>
                </a:lnTo>
                <a:lnTo>
                  <a:pt x="1248" y="8996"/>
                </a:lnTo>
                <a:lnTo>
                  <a:pt x="1247" y="9007"/>
                </a:lnTo>
                <a:lnTo>
                  <a:pt x="1250" y="9015"/>
                </a:lnTo>
                <a:lnTo>
                  <a:pt x="1257" y="9021"/>
                </a:lnTo>
                <a:lnTo>
                  <a:pt x="1267" y="9023"/>
                </a:lnTo>
                <a:lnTo>
                  <a:pt x="1278" y="9021"/>
                </a:lnTo>
                <a:lnTo>
                  <a:pt x="1289" y="9015"/>
                </a:lnTo>
                <a:lnTo>
                  <a:pt x="1298" y="9007"/>
                </a:lnTo>
                <a:lnTo>
                  <a:pt x="1304" y="8996"/>
                </a:lnTo>
                <a:close/>
                <a:moveTo>
                  <a:pt x="1202" y="9143"/>
                </a:moveTo>
                <a:lnTo>
                  <a:pt x="1201" y="9153"/>
                </a:lnTo>
                <a:lnTo>
                  <a:pt x="1204" y="9162"/>
                </a:lnTo>
                <a:lnTo>
                  <a:pt x="1210" y="9167"/>
                </a:lnTo>
                <a:lnTo>
                  <a:pt x="1220" y="9169"/>
                </a:lnTo>
                <a:lnTo>
                  <a:pt x="1230" y="9167"/>
                </a:lnTo>
                <a:lnTo>
                  <a:pt x="1241" y="9162"/>
                </a:lnTo>
                <a:lnTo>
                  <a:pt x="1250" y="9153"/>
                </a:lnTo>
                <a:lnTo>
                  <a:pt x="1255" y="9143"/>
                </a:lnTo>
                <a:lnTo>
                  <a:pt x="1256" y="9133"/>
                </a:lnTo>
                <a:lnTo>
                  <a:pt x="1253" y="9124"/>
                </a:lnTo>
                <a:lnTo>
                  <a:pt x="1247" y="9118"/>
                </a:lnTo>
                <a:lnTo>
                  <a:pt x="1236" y="9116"/>
                </a:lnTo>
                <a:lnTo>
                  <a:pt x="1226" y="9118"/>
                </a:lnTo>
                <a:lnTo>
                  <a:pt x="1215" y="9124"/>
                </a:lnTo>
                <a:lnTo>
                  <a:pt x="1207" y="9133"/>
                </a:lnTo>
                <a:lnTo>
                  <a:pt x="1202" y="9143"/>
                </a:lnTo>
                <a:close/>
                <a:moveTo>
                  <a:pt x="1206" y="9291"/>
                </a:moveTo>
                <a:lnTo>
                  <a:pt x="1208" y="9281"/>
                </a:lnTo>
                <a:lnTo>
                  <a:pt x="1205" y="9273"/>
                </a:lnTo>
                <a:lnTo>
                  <a:pt x="1199" y="9267"/>
                </a:lnTo>
                <a:lnTo>
                  <a:pt x="1189" y="9265"/>
                </a:lnTo>
                <a:lnTo>
                  <a:pt x="1178" y="9267"/>
                </a:lnTo>
                <a:lnTo>
                  <a:pt x="1169" y="9273"/>
                </a:lnTo>
                <a:lnTo>
                  <a:pt x="1161" y="9281"/>
                </a:lnTo>
                <a:lnTo>
                  <a:pt x="1156" y="9291"/>
                </a:lnTo>
                <a:lnTo>
                  <a:pt x="1155" y="9300"/>
                </a:lnTo>
                <a:lnTo>
                  <a:pt x="1157" y="9308"/>
                </a:lnTo>
                <a:lnTo>
                  <a:pt x="1164" y="9314"/>
                </a:lnTo>
                <a:lnTo>
                  <a:pt x="1173" y="9316"/>
                </a:lnTo>
                <a:lnTo>
                  <a:pt x="1183" y="9314"/>
                </a:lnTo>
                <a:lnTo>
                  <a:pt x="1194" y="9308"/>
                </a:lnTo>
                <a:lnTo>
                  <a:pt x="1201" y="9300"/>
                </a:lnTo>
                <a:lnTo>
                  <a:pt x="1206" y="9291"/>
                </a:lnTo>
                <a:close/>
                <a:moveTo>
                  <a:pt x="1158" y="9438"/>
                </a:moveTo>
                <a:lnTo>
                  <a:pt x="1159" y="9429"/>
                </a:lnTo>
                <a:lnTo>
                  <a:pt x="1157" y="9421"/>
                </a:lnTo>
                <a:lnTo>
                  <a:pt x="1151" y="9416"/>
                </a:lnTo>
                <a:lnTo>
                  <a:pt x="1141" y="9414"/>
                </a:lnTo>
                <a:lnTo>
                  <a:pt x="1131" y="9416"/>
                </a:lnTo>
                <a:lnTo>
                  <a:pt x="1122" y="9421"/>
                </a:lnTo>
                <a:lnTo>
                  <a:pt x="1114" y="9429"/>
                </a:lnTo>
                <a:lnTo>
                  <a:pt x="1109" y="9438"/>
                </a:lnTo>
                <a:lnTo>
                  <a:pt x="1108" y="9447"/>
                </a:lnTo>
                <a:lnTo>
                  <a:pt x="1111" y="9455"/>
                </a:lnTo>
                <a:lnTo>
                  <a:pt x="1117" y="9461"/>
                </a:lnTo>
                <a:lnTo>
                  <a:pt x="1126" y="9463"/>
                </a:lnTo>
                <a:lnTo>
                  <a:pt x="1135" y="9461"/>
                </a:lnTo>
                <a:lnTo>
                  <a:pt x="1146" y="9455"/>
                </a:lnTo>
                <a:lnTo>
                  <a:pt x="1153" y="9447"/>
                </a:lnTo>
                <a:lnTo>
                  <a:pt x="1158" y="9438"/>
                </a:lnTo>
                <a:close/>
                <a:moveTo>
                  <a:pt x="1061" y="9733"/>
                </a:moveTo>
                <a:lnTo>
                  <a:pt x="1062" y="9724"/>
                </a:lnTo>
                <a:lnTo>
                  <a:pt x="1060" y="9717"/>
                </a:lnTo>
                <a:lnTo>
                  <a:pt x="1054" y="9713"/>
                </a:lnTo>
                <a:lnTo>
                  <a:pt x="1045" y="9711"/>
                </a:lnTo>
                <a:lnTo>
                  <a:pt x="1036" y="9713"/>
                </a:lnTo>
                <a:lnTo>
                  <a:pt x="1028" y="9717"/>
                </a:lnTo>
                <a:lnTo>
                  <a:pt x="1021" y="9724"/>
                </a:lnTo>
                <a:lnTo>
                  <a:pt x="1017" y="9733"/>
                </a:lnTo>
                <a:lnTo>
                  <a:pt x="1016" y="9742"/>
                </a:lnTo>
                <a:lnTo>
                  <a:pt x="1018" y="9749"/>
                </a:lnTo>
                <a:lnTo>
                  <a:pt x="1024" y="9754"/>
                </a:lnTo>
                <a:lnTo>
                  <a:pt x="1032" y="9755"/>
                </a:lnTo>
                <a:lnTo>
                  <a:pt x="1040" y="9754"/>
                </a:lnTo>
                <a:lnTo>
                  <a:pt x="1050" y="9749"/>
                </a:lnTo>
                <a:lnTo>
                  <a:pt x="1057" y="9742"/>
                </a:lnTo>
                <a:lnTo>
                  <a:pt x="1061" y="9733"/>
                </a:lnTo>
                <a:close/>
                <a:moveTo>
                  <a:pt x="3577" y="1472"/>
                </a:moveTo>
                <a:lnTo>
                  <a:pt x="3578" y="1459"/>
                </a:lnTo>
                <a:lnTo>
                  <a:pt x="3574" y="1449"/>
                </a:lnTo>
                <a:lnTo>
                  <a:pt x="3567" y="1442"/>
                </a:lnTo>
                <a:lnTo>
                  <a:pt x="3554" y="1440"/>
                </a:lnTo>
                <a:lnTo>
                  <a:pt x="3541" y="1442"/>
                </a:lnTo>
                <a:lnTo>
                  <a:pt x="3529" y="1449"/>
                </a:lnTo>
                <a:lnTo>
                  <a:pt x="3518" y="1459"/>
                </a:lnTo>
                <a:lnTo>
                  <a:pt x="3511" y="1472"/>
                </a:lnTo>
                <a:lnTo>
                  <a:pt x="3510" y="1485"/>
                </a:lnTo>
                <a:lnTo>
                  <a:pt x="3513" y="1495"/>
                </a:lnTo>
                <a:lnTo>
                  <a:pt x="3522" y="1501"/>
                </a:lnTo>
                <a:lnTo>
                  <a:pt x="3534" y="1504"/>
                </a:lnTo>
                <a:lnTo>
                  <a:pt x="3547" y="1501"/>
                </a:lnTo>
                <a:lnTo>
                  <a:pt x="3559" y="1495"/>
                </a:lnTo>
                <a:lnTo>
                  <a:pt x="3570" y="1485"/>
                </a:lnTo>
                <a:lnTo>
                  <a:pt x="3577" y="1472"/>
                </a:lnTo>
                <a:close/>
                <a:moveTo>
                  <a:pt x="3530" y="1620"/>
                </a:moveTo>
                <a:lnTo>
                  <a:pt x="3532" y="1606"/>
                </a:lnTo>
                <a:lnTo>
                  <a:pt x="3528" y="1595"/>
                </a:lnTo>
                <a:lnTo>
                  <a:pt x="3520" y="1588"/>
                </a:lnTo>
                <a:lnTo>
                  <a:pt x="3507" y="1586"/>
                </a:lnTo>
                <a:lnTo>
                  <a:pt x="3493" y="1588"/>
                </a:lnTo>
                <a:lnTo>
                  <a:pt x="3481" y="1595"/>
                </a:lnTo>
                <a:lnTo>
                  <a:pt x="3469" y="1606"/>
                </a:lnTo>
                <a:lnTo>
                  <a:pt x="3463" y="1620"/>
                </a:lnTo>
                <a:lnTo>
                  <a:pt x="3461" y="1632"/>
                </a:lnTo>
                <a:lnTo>
                  <a:pt x="3465" y="1643"/>
                </a:lnTo>
                <a:lnTo>
                  <a:pt x="3474" y="1650"/>
                </a:lnTo>
                <a:lnTo>
                  <a:pt x="3486" y="1653"/>
                </a:lnTo>
                <a:lnTo>
                  <a:pt x="3500" y="1650"/>
                </a:lnTo>
                <a:lnTo>
                  <a:pt x="3512" y="1643"/>
                </a:lnTo>
                <a:lnTo>
                  <a:pt x="3524" y="1632"/>
                </a:lnTo>
                <a:lnTo>
                  <a:pt x="3530" y="1620"/>
                </a:lnTo>
                <a:close/>
                <a:moveTo>
                  <a:pt x="3484" y="1767"/>
                </a:moveTo>
                <a:lnTo>
                  <a:pt x="3485" y="1754"/>
                </a:lnTo>
                <a:lnTo>
                  <a:pt x="3482" y="1742"/>
                </a:lnTo>
                <a:lnTo>
                  <a:pt x="3473" y="1735"/>
                </a:lnTo>
                <a:lnTo>
                  <a:pt x="3460" y="1732"/>
                </a:lnTo>
                <a:lnTo>
                  <a:pt x="3446" y="1735"/>
                </a:lnTo>
                <a:lnTo>
                  <a:pt x="3433" y="1742"/>
                </a:lnTo>
                <a:lnTo>
                  <a:pt x="3421" y="1754"/>
                </a:lnTo>
                <a:lnTo>
                  <a:pt x="3415" y="1767"/>
                </a:lnTo>
                <a:lnTo>
                  <a:pt x="3413" y="1780"/>
                </a:lnTo>
                <a:lnTo>
                  <a:pt x="3417" y="1791"/>
                </a:lnTo>
                <a:lnTo>
                  <a:pt x="3426" y="1799"/>
                </a:lnTo>
                <a:lnTo>
                  <a:pt x="3438" y="1802"/>
                </a:lnTo>
                <a:lnTo>
                  <a:pt x="3452" y="1799"/>
                </a:lnTo>
                <a:lnTo>
                  <a:pt x="3465" y="1791"/>
                </a:lnTo>
                <a:lnTo>
                  <a:pt x="3477" y="1780"/>
                </a:lnTo>
                <a:lnTo>
                  <a:pt x="3484" y="1767"/>
                </a:lnTo>
                <a:close/>
                <a:moveTo>
                  <a:pt x="3437" y="1914"/>
                </a:moveTo>
                <a:lnTo>
                  <a:pt x="3439" y="1901"/>
                </a:lnTo>
                <a:lnTo>
                  <a:pt x="3435" y="1889"/>
                </a:lnTo>
                <a:lnTo>
                  <a:pt x="3426" y="1882"/>
                </a:lnTo>
                <a:lnTo>
                  <a:pt x="3413" y="1879"/>
                </a:lnTo>
                <a:lnTo>
                  <a:pt x="3399" y="1882"/>
                </a:lnTo>
                <a:lnTo>
                  <a:pt x="3385" y="1889"/>
                </a:lnTo>
                <a:lnTo>
                  <a:pt x="3373" y="1901"/>
                </a:lnTo>
                <a:lnTo>
                  <a:pt x="3366" y="1914"/>
                </a:lnTo>
                <a:lnTo>
                  <a:pt x="3365" y="1928"/>
                </a:lnTo>
                <a:lnTo>
                  <a:pt x="3369" y="1940"/>
                </a:lnTo>
                <a:lnTo>
                  <a:pt x="3378" y="1947"/>
                </a:lnTo>
                <a:lnTo>
                  <a:pt x="3391" y="1950"/>
                </a:lnTo>
                <a:lnTo>
                  <a:pt x="3405" y="1947"/>
                </a:lnTo>
                <a:lnTo>
                  <a:pt x="3418" y="1940"/>
                </a:lnTo>
                <a:lnTo>
                  <a:pt x="3430" y="1928"/>
                </a:lnTo>
                <a:lnTo>
                  <a:pt x="3437" y="1914"/>
                </a:lnTo>
                <a:close/>
                <a:moveTo>
                  <a:pt x="3391" y="2062"/>
                </a:moveTo>
                <a:lnTo>
                  <a:pt x="3392" y="2048"/>
                </a:lnTo>
                <a:lnTo>
                  <a:pt x="3388" y="2037"/>
                </a:lnTo>
                <a:lnTo>
                  <a:pt x="3380" y="2028"/>
                </a:lnTo>
                <a:lnTo>
                  <a:pt x="3366" y="2026"/>
                </a:lnTo>
                <a:lnTo>
                  <a:pt x="3351" y="2028"/>
                </a:lnTo>
                <a:lnTo>
                  <a:pt x="3338" y="2037"/>
                </a:lnTo>
                <a:lnTo>
                  <a:pt x="3325" y="2048"/>
                </a:lnTo>
                <a:lnTo>
                  <a:pt x="3318" y="2062"/>
                </a:lnTo>
                <a:lnTo>
                  <a:pt x="3317" y="2075"/>
                </a:lnTo>
                <a:lnTo>
                  <a:pt x="3321" y="2088"/>
                </a:lnTo>
                <a:lnTo>
                  <a:pt x="3330" y="2095"/>
                </a:lnTo>
                <a:lnTo>
                  <a:pt x="3343" y="2098"/>
                </a:lnTo>
                <a:lnTo>
                  <a:pt x="3358" y="2095"/>
                </a:lnTo>
                <a:lnTo>
                  <a:pt x="3371" y="2088"/>
                </a:lnTo>
                <a:lnTo>
                  <a:pt x="3383" y="2075"/>
                </a:lnTo>
                <a:lnTo>
                  <a:pt x="3391" y="2062"/>
                </a:lnTo>
                <a:close/>
                <a:moveTo>
                  <a:pt x="3344" y="2209"/>
                </a:moveTo>
                <a:lnTo>
                  <a:pt x="3346" y="2195"/>
                </a:lnTo>
                <a:lnTo>
                  <a:pt x="3342" y="2184"/>
                </a:lnTo>
                <a:lnTo>
                  <a:pt x="3333" y="2176"/>
                </a:lnTo>
                <a:lnTo>
                  <a:pt x="3319" y="2173"/>
                </a:lnTo>
                <a:lnTo>
                  <a:pt x="3304" y="2176"/>
                </a:lnTo>
                <a:lnTo>
                  <a:pt x="3290" y="2184"/>
                </a:lnTo>
                <a:lnTo>
                  <a:pt x="3277" y="2195"/>
                </a:lnTo>
                <a:lnTo>
                  <a:pt x="3270" y="2209"/>
                </a:lnTo>
                <a:lnTo>
                  <a:pt x="3268" y="2224"/>
                </a:lnTo>
                <a:lnTo>
                  <a:pt x="3272" y="2236"/>
                </a:lnTo>
                <a:lnTo>
                  <a:pt x="3282" y="2243"/>
                </a:lnTo>
                <a:lnTo>
                  <a:pt x="3295" y="2246"/>
                </a:lnTo>
                <a:lnTo>
                  <a:pt x="3310" y="2243"/>
                </a:lnTo>
                <a:lnTo>
                  <a:pt x="3324" y="2236"/>
                </a:lnTo>
                <a:lnTo>
                  <a:pt x="3337" y="2224"/>
                </a:lnTo>
                <a:lnTo>
                  <a:pt x="3344" y="2209"/>
                </a:lnTo>
                <a:close/>
                <a:moveTo>
                  <a:pt x="3248" y="2394"/>
                </a:moveTo>
                <a:lnTo>
                  <a:pt x="3263" y="2391"/>
                </a:lnTo>
                <a:lnTo>
                  <a:pt x="3277" y="2384"/>
                </a:lnTo>
                <a:lnTo>
                  <a:pt x="3290" y="2372"/>
                </a:lnTo>
                <a:lnTo>
                  <a:pt x="3298" y="2357"/>
                </a:lnTo>
                <a:lnTo>
                  <a:pt x="3299" y="2342"/>
                </a:lnTo>
                <a:lnTo>
                  <a:pt x="3295" y="2330"/>
                </a:lnTo>
                <a:lnTo>
                  <a:pt x="3286" y="2323"/>
                </a:lnTo>
                <a:lnTo>
                  <a:pt x="3272" y="2320"/>
                </a:lnTo>
                <a:lnTo>
                  <a:pt x="3256" y="2323"/>
                </a:lnTo>
                <a:lnTo>
                  <a:pt x="3242" y="2330"/>
                </a:lnTo>
                <a:lnTo>
                  <a:pt x="3229" y="2342"/>
                </a:lnTo>
                <a:lnTo>
                  <a:pt x="3222" y="2357"/>
                </a:lnTo>
                <a:lnTo>
                  <a:pt x="3220" y="2372"/>
                </a:lnTo>
                <a:lnTo>
                  <a:pt x="3224" y="2384"/>
                </a:lnTo>
                <a:lnTo>
                  <a:pt x="3233" y="2391"/>
                </a:lnTo>
                <a:lnTo>
                  <a:pt x="3248" y="2394"/>
                </a:lnTo>
                <a:close/>
                <a:moveTo>
                  <a:pt x="2647" y="4127"/>
                </a:moveTo>
                <a:lnTo>
                  <a:pt x="2645" y="4145"/>
                </a:lnTo>
                <a:lnTo>
                  <a:pt x="2649" y="4159"/>
                </a:lnTo>
                <a:lnTo>
                  <a:pt x="2660" y="4168"/>
                </a:lnTo>
                <a:lnTo>
                  <a:pt x="2677" y="4172"/>
                </a:lnTo>
                <a:lnTo>
                  <a:pt x="2695" y="4168"/>
                </a:lnTo>
                <a:lnTo>
                  <a:pt x="2713" y="4159"/>
                </a:lnTo>
                <a:lnTo>
                  <a:pt x="2727" y="4145"/>
                </a:lnTo>
                <a:lnTo>
                  <a:pt x="2736" y="4127"/>
                </a:lnTo>
                <a:lnTo>
                  <a:pt x="2738" y="4110"/>
                </a:lnTo>
                <a:lnTo>
                  <a:pt x="2733" y="4096"/>
                </a:lnTo>
                <a:lnTo>
                  <a:pt x="2722" y="4086"/>
                </a:lnTo>
                <a:lnTo>
                  <a:pt x="2705" y="4082"/>
                </a:lnTo>
                <a:lnTo>
                  <a:pt x="2687" y="4086"/>
                </a:lnTo>
                <a:lnTo>
                  <a:pt x="2670" y="4096"/>
                </a:lnTo>
                <a:lnTo>
                  <a:pt x="2655" y="4110"/>
                </a:lnTo>
                <a:lnTo>
                  <a:pt x="2647" y="4127"/>
                </a:lnTo>
                <a:close/>
                <a:moveTo>
                  <a:pt x="2563" y="4525"/>
                </a:moveTo>
                <a:lnTo>
                  <a:pt x="2545" y="4528"/>
                </a:lnTo>
                <a:lnTo>
                  <a:pt x="2528" y="4538"/>
                </a:lnTo>
                <a:lnTo>
                  <a:pt x="2513" y="4552"/>
                </a:lnTo>
                <a:lnTo>
                  <a:pt x="2504" y="4570"/>
                </a:lnTo>
                <a:lnTo>
                  <a:pt x="2502" y="4587"/>
                </a:lnTo>
                <a:lnTo>
                  <a:pt x="2507" y="4602"/>
                </a:lnTo>
                <a:lnTo>
                  <a:pt x="2518" y="4612"/>
                </a:lnTo>
                <a:lnTo>
                  <a:pt x="2535" y="4615"/>
                </a:lnTo>
                <a:lnTo>
                  <a:pt x="2553" y="4612"/>
                </a:lnTo>
                <a:lnTo>
                  <a:pt x="2571" y="4602"/>
                </a:lnTo>
                <a:lnTo>
                  <a:pt x="2585" y="4587"/>
                </a:lnTo>
                <a:lnTo>
                  <a:pt x="2594" y="4570"/>
                </a:lnTo>
                <a:lnTo>
                  <a:pt x="2596" y="4552"/>
                </a:lnTo>
                <a:lnTo>
                  <a:pt x="2591" y="4538"/>
                </a:lnTo>
                <a:lnTo>
                  <a:pt x="2580" y="4528"/>
                </a:lnTo>
                <a:lnTo>
                  <a:pt x="2563" y="4525"/>
                </a:lnTo>
                <a:close/>
                <a:moveTo>
                  <a:pt x="2547" y="4717"/>
                </a:moveTo>
                <a:lnTo>
                  <a:pt x="2548" y="4711"/>
                </a:lnTo>
                <a:lnTo>
                  <a:pt x="2549" y="4705"/>
                </a:lnTo>
                <a:lnTo>
                  <a:pt x="2558" y="4684"/>
                </a:lnTo>
                <a:lnTo>
                  <a:pt x="2566" y="4663"/>
                </a:lnTo>
                <a:lnTo>
                  <a:pt x="2571" y="4640"/>
                </a:lnTo>
                <a:lnTo>
                  <a:pt x="2571" y="4616"/>
                </a:lnTo>
                <a:lnTo>
                  <a:pt x="2558" y="4636"/>
                </a:lnTo>
                <a:lnTo>
                  <a:pt x="2550" y="4653"/>
                </a:lnTo>
                <a:lnTo>
                  <a:pt x="2545" y="4667"/>
                </a:lnTo>
                <a:lnTo>
                  <a:pt x="2542" y="4683"/>
                </a:lnTo>
                <a:lnTo>
                  <a:pt x="2537" y="4679"/>
                </a:lnTo>
                <a:lnTo>
                  <a:pt x="2532" y="4675"/>
                </a:lnTo>
                <a:lnTo>
                  <a:pt x="2525" y="4673"/>
                </a:lnTo>
                <a:lnTo>
                  <a:pt x="2516" y="4672"/>
                </a:lnTo>
                <a:lnTo>
                  <a:pt x="2498" y="4676"/>
                </a:lnTo>
                <a:lnTo>
                  <a:pt x="2481" y="4685"/>
                </a:lnTo>
                <a:lnTo>
                  <a:pt x="2466" y="4700"/>
                </a:lnTo>
                <a:lnTo>
                  <a:pt x="2457" y="4717"/>
                </a:lnTo>
                <a:lnTo>
                  <a:pt x="2455" y="4735"/>
                </a:lnTo>
                <a:lnTo>
                  <a:pt x="2460" y="4750"/>
                </a:lnTo>
                <a:lnTo>
                  <a:pt x="2471" y="4759"/>
                </a:lnTo>
                <a:lnTo>
                  <a:pt x="2488" y="4762"/>
                </a:lnTo>
                <a:lnTo>
                  <a:pt x="2506" y="4759"/>
                </a:lnTo>
                <a:lnTo>
                  <a:pt x="2524" y="4750"/>
                </a:lnTo>
                <a:lnTo>
                  <a:pt x="2538" y="4735"/>
                </a:lnTo>
                <a:lnTo>
                  <a:pt x="2547" y="4717"/>
                </a:lnTo>
                <a:close/>
                <a:moveTo>
                  <a:pt x="2469" y="4820"/>
                </a:moveTo>
                <a:lnTo>
                  <a:pt x="2450" y="4823"/>
                </a:lnTo>
                <a:lnTo>
                  <a:pt x="2433" y="4833"/>
                </a:lnTo>
                <a:lnTo>
                  <a:pt x="2418" y="4848"/>
                </a:lnTo>
                <a:lnTo>
                  <a:pt x="2409" y="4865"/>
                </a:lnTo>
                <a:lnTo>
                  <a:pt x="2407" y="4883"/>
                </a:lnTo>
                <a:lnTo>
                  <a:pt x="2412" y="4897"/>
                </a:lnTo>
                <a:lnTo>
                  <a:pt x="2423" y="4906"/>
                </a:lnTo>
                <a:lnTo>
                  <a:pt x="2440" y="4910"/>
                </a:lnTo>
                <a:lnTo>
                  <a:pt x="2458" y="4906"/>
                </a:lnTo>
                <a:lnTo>
                  <a:pt x="2477" y="4897"/>
                </a:lnTo>
                <a:lnTo>
                  <a:pt x="2490" y="4883"/>
                </a:lnTo>
                <a:lnTo>
                  <a:pt x="2499" y="4865"/>
                </a:lnTo>
                <a:lnTo>
                  <a:pt x="2501" y="4848"/>
                </a:lnTo>
                <a:lnTo>
                  <a:pt x="2497" y="4833"/>
                </a:lnTo>
                <a:lnTo>
                  <a:pt x="2486" y="4823"/>
                </a:lnTo>
                <a:lnTo>
                  <a:pt x="2469" y="4820"/>
                </a:lnTo>
                <a:close/>
                <a:moveTo>
                  <a:pt x="2452" y="5012"/>
                </a:moveTo>
                <a:lnTo>
                  <a:pt x="2454" y="4995"/>
                </a:lnTo>
                <a:lnTo>
                  <a:pt x="2449" y="4981"/>
                </a:lnTo>
                <a:lnTo>
                  <a:pt x="2438" y="4971"/>
                </a:lnTo>
                <a:lnTo>
                  <a:pt x="2421" y="4967"/>
                </a:lnTo>
                <a:lnTo>
                  <a:pt x="2403" y="4971"/>
                </a:lnTo>
                <a:lnTo>
                  <a:pt x="2386" y="4981"/>
                </a:lnTo>
                <a:lnTo>
                  <a:pt x="2371" y="4995"/>
                </a:lnTo>
                <a:lnTo>
                  <a:pt x="2362" y="5012"/>
                </a:lnTo>
                <a:lnTo>
                  <a:pt x="2360" y="5030"/>
                </a:lnTo>
                <a:lnTo>
                  <a:pt x="2365" y="5044"/>
                </a:lnTo>
                <a:lnTo>
                  <a:pt x="2376" y="5054"/>
                </a:lnTo>
                <a:lnTo>
                  <a:pt x="2393" y="5057"/>
                </a:lnTo>
                <a:lnTo>
                  <a:pt x="2411" y="5054"/>
                </a:lnTo>
                <a:lnTo>
                  <a:pt x="2429" y="5044"/>
                </a:lnTo>
                <a:lnTo>
                  <a:pt x="2443" y="5030"/>
                </a:lnTo>
                <a:lnTo>
                  <a:pt x="2452" y="5012"/>
                </a:lnTo>
                <a:close/>
                <a:moveTo>
                  <a:pt x="2404" y="5159"/>
                </a:moveTo>
                <a:lnTo>
                  <a:pt x="2406" y="5142"/>
                </a:lnTo>
                <a:lnTo>
                  <a:pt x="2401" y="5129"/>
                </a:lnTo>
                <a:lnTo>
                  <a:pt x="2391" y="5119"/>
                </a:lnTo>
                <a:lnTo>
                  <a:pt x="2374" y="5116"/>
                </a:lnTo>
                <a:lnTo>
                  <a:pt x="2356" y="5119"/>
                </a:lnTo>
                <a:lnTo>
                  <a:pt x="2339" y="5129"/>
                </a:lnTo>
                <a:lnTo>
                  <a:pt x="2324" y="5142"/>
                </a:lnTo>
                <a:lnTo>
                  <a:pt x="2315" y="5159"/>
                </a:lnTo>
                <a:lnTo>
                  <a:pt x="2313" y="5177"/>
                </a:lnTo>
                <a:lnTo>
                  <a:pt x="2318" y="5191"/>
                </a:lnTo>
                <a:lnTo>
                  <a:pt x="2329" y="5201"/>
                </a:lnTo>
                <a:lnTo>
                  <a:pt x="2346" y="5204"/>
                </a:lnTo>
                <a:lnTo>
                  <a:pt x="2364" y="5201"/>
                </a:lnTo>
                <a:lnTo>
                  <a:pt x="2382" y="5191"/>
                </a:lnTo>
                <a:lnTo>
                  <a:pt x="2395" y="5177"/>
                </a:lnTo>
                <a:lnTo>
                  <a:pt x="2404" y="5159"/>
                </a:lnTo>
                <a:close/>
                <a:moveTo>
                  <a:pt x="2298" y="5352"/>
                </a:moveTo>
                <a:lnTo>
                  <a:pt x="2316" y="5349"/>
                </a:lnTo>
                <a:lnTo>
                  <a:pt x="2334" y="5339"/>
                </a:lnTo>
                <a:lnTo>
                  <a:pt x="2348" y="5325"/>
                </a:lnTo>
                <a:lnTo>
                  <a:pt x="2357" y="5308"/>
                </a:lnTo>
                <a:lnTo>
                  <a:pt x="2359" y="5290"/>
                </a:lnTo>
                <a:lnTo>
                  <a:pt x="2354" y="5276"/>
                </a:lnTo>
                <a:lnTo>
                  <a:pt x="2343" y="5267"/>
                </a:lnTo>
                <a:lnTo>
                  <a:pt x="2326" y="5263"/>
                </a:lnTo>
                <a:lnTo>
                  <a:pt x="2308" y="5267"/>
                </a:lnTo>
                <a:lnTo>
                  <a:pt x="2291" y="5276"/>
                </a:lnTo>
                <a:lnTo>
                  <a:pt x="2277" y="5290"/>
                </a:lnTo>
                <a:lnTo>
                  <a:pt x="2268" y="5308"/>
                </a:lnTo>
                <a:lnTo>
                  <a:pt x="2265" y="5322"/>
                </a:lnTo>
                <a:lnTo>
                  <a:pt x="2268" y="5334"/>
                </a:lnTo>
                <a:lnTo>
                  <a:pt x="2275" y="5343"/>
                </a:lnTo>
                <a:lnTo>
                  <a:pt x="2286" y="5350"/>
                </a:lnTo>
                <a:lnTo>
                  <a:pt x="2283" y="5354"/>
                </a:lnTo>
                <a:lnTo>
                  <a:pt x="2279" y="5364"/>
                </a:lnTo>
                <a:lnTo>
                  <a:pt x="2274" y="5383"/>
                </a:lnTo>
                <a:lnTo>
                  <a:pt x="2265" y="5414"/>
                </a:lnTo>
                <a:lnTo>
                  <a:pt x="2251" y="5420"/>
                </a:lnTo>
                <a:lnTo>
                  <a:pt x="2238" y="5429"/>
                </a:lnTo>
                <a:lnTo>
                  <a:pt x="2227" y="5441"/>
                </a:lnTo>
                <a:lnTo>
                  <a:pt x="2221" y="5455"/>
                </a:lnTo>
                <a:lnTo>
                  <a:pt x="2218" y="5468"/>
                </a:lnTo>
                <a:lnTo>
                  <a:pt x="2220" y="5479"/>
                </a:lnTo>
                <a:lnTo>
                  <a:pt x="2225" y="5488"/>
                </a:lnTo>
                <a:lnTo>
                  <a:pt x="2233" y="5495"/>
                </a:lnTo>
                <a:lnTo>
                  <a:pt x="2207" y="5523"/>
                </a:lnTo>
                <a:lnTo>
                  <a:pt x="2182" y="5563"/>
                </a:lnTo>
                <a:lnTo>
                  <a:pt x="2164" y="5609"/>
                </a:lnTo>
                <a:lnTo>
                  <a:pt x="2158" y="5654"/>
                </a:lnTo>
                <a:lnTo>
                  <a:pt x="2159" y="5657"/>
                </a:lnTo>
                <a:lnTo>
                  <a:pt x="2163" y="5659"/>
                </a:lnTo>
                <a:lnTo>
                  <a:pt x="2168" y="5662"/>
                </a:lnTo>
                <a:lnTo>
                  <a:pt x="2173" y="5665"/>
                </a:lnTo>
                <a:lnTo>
                  <a:pt x="2180" y="5654"/>
                </a:lnTo>
                <a:lnTo>
                  <a:pt x="2187" y="5643"/>
                </a:lnTo>
                <a:lnTo>
                  <a:pt x="2195" y="5646"/>
                </a:lnTo>
                <a:lnTo>
                  <a:pt x="2204" y="5646"/>
                </a:lnTo>
                <a:lnTo>
                  <a:pt x="2209" y="5646"/>
                </a:lnTo>
                <a:lnTo>
                  <a:pt x="2214" y="5645"/>
                </a:lnTo>
                <a:lnTo>
                  <a:pt x="2219" y="5644"/>
                </a:lnTo>
                <a:lnTo>
                  <a:pt x="2224" y="5642"/>
                </a:lnTo>
                <a:lnTo>
                  <a:pt x="2227" y="5654"/>
                </a:lnTo>
                <a:lnTo>
                  <a:pt x="2230" y="5666"/>
                </a:lnTo>
                <a:lnTo>
                  <a:pt x="2254" y="5661"/>
                </a:lnTo>
                <a:lnTo>
                  <a:pt x="2263" y="5644"/>
                </a:lnTo>
                <a:lnTo>
                  <a:pt x="2273" y="5620"/>
                </a:lnTo>
                <a:lnTo>
                  <a:pt x="2297" y="5600"/>
                </a:lnTo>
                <a:lnTo>
                  <a:pt x="2304" y="5606"/>
                </a:lnTo>
                <a:lnTo>
                  <a:pt x="2311" y="5613"/>
                </a:lnTo>
                <a:lnTo>
                  <a:pt x="2315" y="5603"/>
                </a:lnTo>
                <a:lnTo>
                  <a:pt x="2318" y="5593"/>
                </a:lnTo>
                <a:lnTo>
                  <a:pt x="2318" y="5583"/>
                </a:lnTo>
                <a:lnTo>
                  <a:pt x="2313" y="5572"/>
                </a:lnTo>
                <a:lnTo>
                  <a:pt x="2304" y="5546"/>
                </a:lnTo>
                <a:lnTo>
                  <a:pt x="2314" y="5524"/>
                </a:lnTo>
                <a:lnTo>
                  <a:pt x="2328" y="5503"/>
                </a:lnTo>
                <a:lnTo>
                  <a:pt x="2330" y="5475"/>
                </a:lnTo>
                <a:lnTo>
                  <a:pt x="2326" y="5473"/>
                </a:lnTo>
                <a:lnTo>
                  <a:pt x="2319" y="5475"/>
                </a:lnTo>
                <a:lnTo>
                  <a:pt x="2311" y="5479"/>
                </a:lnTo>
                <a:lnTo>
                  <a:pt x="2306" y="5484"/>
                </a:lnTo>
                <a:lnTo>
                  <a:pt x="2285" y="5525"/>
                </a:lnTo>
                <a:lnTo>
                  <a:pt x="2276" y="5542"/>
                </a:lnTo>
                <a:lnTo>
                  <a:pt x="2271" y="5546"/>
                </a:lnTo>
                <a:lnTo>
                  <a:pt x="2262" y="5549"/>
                </a:lnTo>
                <a:lnTo>
                  <a:pt x="2264" y="5530"/>
                </a:lnTo>
                <a:lnTo>
                  <a:pt x="2266" y="5516"/>
                </a:lnTo>
                <a:lnTo>
                  <a:pt x="2267" y="5505"/>
                </a:lnTo>
                <a:lnTo>
                  <a:pt x="2267" y="5496"/>
                </a:lnTo>
                <a:lnTo>
                  <a:pt x="2280" y="5490"/>
                </a:lnTo>
                <a:lnTo>
                  <a:pt x="2293" y="5480"/>
                </a:lnTo>
                <a:lnTo>
                  <a:pt x="2303" y="5469"/>
                </a:lnTo>
                <a:lnTo>
                  <a:pt x="2309" y="5455"/>
                </a:lnTo>
                <a:lnTo>
                  <a:pt x="2311" y="5438"/>
                </a:lnTo>
                <a:lnTo>
                  <a:pt x="2307" y="5424"/>
                </a:lnTo>
                <a:lnTo>
                  <a:pt x="2296" y="5415"/>
                </a:lnTo>
                <a:lnTo>
                  <a:pt x="2280" y="5411"/>
                </a:lnTo>
                <a:lnTo>
                  <a:pt x="2282" y="5400"/>
                </a:lnTo>
                <a:lnTo>
                  <a:pt x="2285" y="5385"/>
                </a:lnTo>
                <a:lnTo>
                  <a:pt x="2287" y="5369"/>
                </a:lnTo>
                <a:lnTo>
                  <a:pt x="2290" y="5352"/>
                </a:lnTo>
                <a:lnTo>
                  <a:pt x="2294" y="5352"/>
                </a:lnTo>
                <a:lnTo>
                  <a:pt x="2298" y="5352"/>
                </a:lnTo>
                <a:close/>
                <a:moveTo>
                  <a:pt x="2214" y="5750"/>
                </a:moveTo>
                <a:lnTo>
                  <a:pt x="2216" y="5733"/>
                </a:lnTo>
                <a:lnTo>
                  <a:pt x="2211" y="5719"/>
                </a:lnTo>
                <a:lnTo>
                  <a:pt x="2200" y="5710"/>
                </a:lnTo>
                <a:lnTo>
                  <a:pt x="2184" y="5706"/>
                </a:lnTo>
                <a:lnTo>
                  <a:pt x="2166" y="5710"/>
                </a:lnTo>
                <a:lnTo>
                  <a:pt x="2150" y="5719"/>
                </a:lnTo>
                <a:lnTo>
                  <a:pt x="2135" y="5733"/>
                </a:lnTo>
                <a:lnTo>
                  <a:pt x="2127" y="5750"/>
                </a:lnTo>
                <a:lnTo>
                  <a:pt x="2125" y="5766"/>
                </a:lnTo>
                <a:lnTo>
                  <a:pt x="2130" y="5781"/>
                </a:lnTo>
                <a:lnTo>
                  <a:pt x="2140" y="5790"/>
                </a:lnTo>
                <a:lnTo>
                  <a:pt x="2157" y="5793"/>
                </a:lnTo>
                <a:lnTo>
                  <a:pt x="2174" y="5790"/>
                </a:lnTo>
                <a:lnTo>
                  <a:pt x="2192" y="5781"/>
                </a:lnTo>
                <a:lnTo>
                  <a:pt x="2205" y="5766"/>
                </a:lnTo>
                <a:lnTo>
                  <a:pt x="2214" y="5750"/>
                </a:lnTo>
                <a:close/>
                <a:moveTo>
                  <a:pt x="2166" y="5897"/>
                </a:moveTo>
                <a:lnTo>
                  <a:pt x="2168" y="5881"/>
                </a:lnTo>
                <a:lnTo>
                  <a:pt x="2163" y="5868"/>
                </a:lnTo>
                <a:lnTo>
                  <a:pt x="2153" y="5858"/>
                </a:lnTo>
                <a:lnTo>
                  <a:pt x="2136" y="5854"/>
                </a:lnTo>
                <a:lnTo>
                  <a:pt x="2119" y="5858"/>
                </a:lnTo>
                <a:lnTo>
                  <a:pt x="2103" y="5868"/>
                </a:lnTo>
                <a:lnTo>
                  <a:pt x="2088" y="5881"/>
                </a:lnTo>
                <a:lnTo>
                  <a:pt x="2080" y="5897"/>
                </a:lnTo>
                <a:lnTo>
                  <a:pt x="2078" y="5915"/>
                </a:lnTo>
                <a:lnTo>
                  <a:pt x="2083" y="5928"/>
                </a:lnTo>
                <a:lnTo>
                  <a:pt x="2093" y="5937"/>
                </a:lnTo>
                <a:lnTo>
                  <a:pt x="2109" y="5940"/>
                </a:lnTo>
                <a:lnTo>
                  <a:pt x="2127" y="5937"/>
                </a:lnTo>
                <a:lnTo>
                  <a:pt x="2144" y="5928"/>
                </a:lnTo>
                <a:lnTo>
                  <a:pt x="2157" y="5915"/>
                </a:lnTo>
                <a:lnTo>
                  <a:pt x="2166" y="5897"/>
                </a:lnTo>
                <a:close/>
                <a:moveTo>
                  <a:pt x="2118" y="6045"/>
                </a:moveTo>
                <a:lnTo>
                  <a:pt x="2120" y="6028"/>
                </a:lnTo>
                <a:lnTo>
                  <a:pt x="2115" y="6015"/>
                </a:lnTo>
                <a:lnTo>
                  <a:pt x="2105" y="6006"/>
                </a:lnTo>
                <a:lnTo>
                  <a:pt x="2089" y="6003"/>
                </a:lnTo>
                <a:lnTo>
                  <a:pt x="2072" y="6006"/>
                </a:lnTo>
                <a:lnTo>
                  <a:pt x="2055" y="6015"/>
                </a:lnTo>
                <a:lnTo>
                  <a:pt x="2041" y="6028"/>
                </a:lnTo>
                <a:lnTo>
                  <a:pt x="2033" y="6045"/>
                </a:lnTo>
                <a:lnTo>
                  <a:pt x="2031" y="6062"/>
                </a:lnTo>
                <a:lnTo>
                  <a:pt x="2036" y="6075"/>
                </a:lnTo>
                <a:lnTo>
                  <a:pt x="2047" y="6084"/>
                </a:lnTo>
                <a:lnTo>
                  <a:pt x="2062" y="6087"/>
                </a:lnTo>
                <a:lnTo>
                  <a:pt x="2079" y="6084"/>
                </a:lnTo>
                <a:lnTo>
                  <a:pt x="2096" y="6075"/>
                </a:lnTo>
                <a:lnTo>
                  <a:pt x="2110" y="6062"/>
                </a:lnTo>
                <a:lnTo>
                  <a:pt x="2118" y="6045"/>
                </a:lnTo>
                <a:close/>
                <a:moveTo>
                  <a:pt x="2041" y="6151"/>
                </a:moveTo>
                <a:lnTo>
                  <a:pt x="2024" y="6154"/>
                </a:lnTo>
                <a:lnTo>
                  <a:pt x="2008" y="6163"/>
                </a:lnTo>
                <a:lnTo>
                  <a:pt x="1994" y="6176"/>
                </a:lnTo>
                <a:lnTo>
                  <a:pt x="1986" y="6193"/>
                </a:lnTo>
                <a:lnTo>
                  <a:pt x="1984" y="6209"/>
                </a:lnTo>
                <a:lnTo>
                  <a:pt x="1989" y="6222"/>
                </a:lnTo>
                <a:lnTo>
                  <a:pt x="2000" y="6231"/>
                </a:lnTo>
                <a:lnTo>
                  <a:pt x="2015" y="6234"/>
                </a:lnTo>
                <a:lnTo>
                  <a:pt x="2032" y="6231"/>
                </a:lnTo>
                <a:lnTo>
                  <a:pt x="2049" y="6222"/>
                </a:lnTo>
                <a:lnTo>
                  <a:pt x="2062" y="6209"/>
                </a:lnTo>
                <a:lnTo>
                  <a:pt x="2070" y="6193"/>
                </a:lnTo>
                <a:lnTo>
                  <a:pt x="2072" y="6176"/>
                </a:lnTo>
                <a:lnTo>
                  <a:pt x="2068" y="6163"/>
                </a:lnTo>
                <a:lnTo>
                  <a:pt x="2057" y="6154"/>
                </a:lnTo>
                <a:lnTo>
                  <a:pt x="2041" y="6151"/>
                </a:lnTo>
                <a:close/>
                <a:moveTo>
                  <a:pt x="1974" y="6488"/>
                </a:moveTo>
                <a:lnTo>
                  <a:pt x="1976" y="6472"/>
                </a:lnTo>
                <a:lnTo>
                  <a:pt x="1971" y="6459"/>
                </a:lnTo>
                <a:lnTo>
                  <a:pt x="1961" y="6450"/>
                </a:lnTo>
                <a:lnTo>
                  <a:pt x="1946" y="6447"/>
                </a:lnTo>
                <a:lnTo>
                  <a:pt x="1930" y="6450"/>
                </a:lnTo>
                <a:lnTo>
                  <a:pt x="1914" y="6459"/>
                </a:lnTo>
                <a:lnTo>
                  <a:pt x="1901" y="6472"/>
                </a:lnTo>
                <a:lnTo>
                  <a:pt x="1893" y="6488"/>
                </a:lnTo>
                <a:lnTo>
                  <a:pt x="1891" y="6503"/>
                </a:lnTo>
                <a:lnTo>
                  <a:pt x="1895" y="6517"/>
                </a:lnTo>
                <a:lnTo>
                  <a:pt x="1906" y="6525"/>
                </a:lnTo>
                <a:lnTo>
                  <a:pt x="1921" y="6528"/>
                </a:lnTo>
                <a:lnTo>
                  <a:pt x="1937" y="6525"/>
                </a:lnTo>
                <a:lnTo>
                  <a:pt x="1953" y="6517"/>
                </a:lnTo>
                <a:lnTo>
                  <a:pt x="1966" y="6503"/>
                </a:lnTo>
                <a:lnTo>
                  <a:pt x="1974" y="6488"/>
                </a:lnTo>
                <a:close/>
                <a:moveTo>
                  <a:pt x="1926" y="6635"/>
                </a:moveTo>
                <a:lnTo>
                  <a:pt x="1928" y="6620"/>
                </a:lnTo>
                <a:lnTo>
                  <a:pt x="1924" y="6606"/>
                </a:lnTo>
                <a:lnTo>
                  <a:pt x="1914" y="6598"/>
                </a:lnTo>
                <a:lnTo>
                  <a:pt x="1899" y="6595"/>
                </a:lnTo>
                <a:lnTo>
                  <a:pt x="1882" y="6598"/>
                </a:lnTo>
                <a:lnTo>
                  <a:pt x="1867" y="6606"/>
                </a:lnTo>
                <a:lnTo>
                  <a:pt x="1854" y="6620"/>
                </a:lnTo>
                <a:lnTo>
                  <a:pt x="1846" y="6635"/>
                </a:lnTo>
                <a:lnTo>
                  <a:pt x="1844" y="6650"/>
                </a:lnTo>
                <a:lnTo>
                  <a:pt x="1848" y="6664"/>
                </a:lnTo>
                <a:lnTo>
                  <a:pt x="1859" y="6672"/>
                </a:lnTo>
                <a:lnTo>
                  <a:pt x="1873" y="6675"/>
                </a:lnTo>
                <a:lnTo>
                  <a:pt x="1890" y="6672"/>
                </a:lnTo>
                <a:lnTo>
                  <a:pt x="1906" y="6664"/>
                </a:lnTo>
                <a:lnTo>
                  <a:pt x="1918" y="6650"/>
                </a:lnTo>
                <a:lnTo>
                  <a:pt x="1926" y="6635"/>
                </a:lnTo>
                <a:close/>
                <a:moveTo>
                  <a:pt x="1878" y="6782"/>
                </a:moveTo>
                <a:lnTo>
                  <a:pt x="1880" y="6768"/>
                </a:lnTo>
                <a:lnTo>
                  <a:pt x="1875" y="6755"/>
                </a:lnTo>
                <a:lnTo>
                  <a:pt x="1866" y="6746"/>
                </a:lnTo>
                <a:lnTo>
                  <a:pt x="1851" y="6743"/>
                </a:lnTo>
                <a:lnTo>
                  <a:pt x="1835" y="6746"/>
                </a:lnTo>
                <a:lnTo>
                  <a:pt x="1820" y="6755"/>
                </a:lnTo>
                <a:lnTo>
                  <a:pt x="1807" y="6768"/>
                </a:lnTo>
                <a:lnTo>
                  <a:pt x="1799" y="6782"/>
                </a:lnTo>
                <a:lnTo>
                  <a:pt x="1797" y="6798"/>
                </a:lnTo>
                <a:lnTo>
                  <a:pt x="1802" y="6811"/>
                </a:lnTo>
                <a:lnTo>
                  <a:pt x="1812" y="6819"/>
                </a:lnTo>
                <a:lnTo>
                  <a:pt x="1826" y="6822"/>
                </a:lnTo>
                <a:lnTo>
                  <a:pt x="1842" y="6819"/>
                </a:lnTo>
                <a:lnTo>
                  <a:pt x="1858" y="6811"/>
                </a:lnTo>
                <a:lnTo>
                  <a:pt x="1870" y="6798"/>
                </a:lnTo>
                <a:lnTo>
                  <a:pt x="1878" y="6782"/>
                </a:lnTo>
                <a:close/>
                <a:moveTo>
                  <a:pt x="1830" y="6930"/>
                </a:moveTo>
                <a:lnTo>
                  <a:pt x="1832" y="6915"/>
                </a:lnTo>
                <a:lnTo>
                  <a:pt x="1827" y="6903"/>
                </a:lnTo>
                <a:lnTo>
                  <a:pt x="1818" y="6895"/>
                </a:lnTo>
                <a:lnTo>
                  <a:pt x="1803" y="6892"/>
                </a:lnTo>
                <a:lnTo>
                  <a:pt x="1788" y="6895"/>
                </a:lnTo>
                <a:lnTo>
                  <a:pt x="1773" y="6903"/>
                </a:lnTo>
                <a:lnTo>
                  <a:pt x="1760" y="6915"/>
                </a:lnTo>
                <a:lnTo>
                  <a:pt x="1753" y="6930"/>
                </a:lnTo>
                <a:lnTo>
                  <a:pt x="1751" y="6946"/>
                </a:lnTo>
                <a:lnTo>
                  <a:pt x="1755" y="6957"/>
                </a:lnTo>
                <a:lnTo>
                  <a:pt x="1765" y="6966"/>
                </a:lnTo>
                <a:lnTo>
                  <a:pt x="1779" y="6968"/>
                </a:lnTo>
                <a:lnTo>
                  <a:pt x="1795" y="6966"/>
                </a:lnTo>
                <a:lnTo>
                  <a:pt x="1810" y="6957"/>
                </a:lnTo>
                <a:lnTo>
                  <a:pt x="1822" y="6945"/>
                </a:lnTo>
                <a:lnTo>
                  <a:pt x="1830" y="6930"/>
                </a:lnTo>
                <a:close/>
                <a:moveTo>
                  <a:pt x="1782" y="7078"/>
                </a:moveTo>
                <a:lnTo>
                  <a:pt x="1783" y="7063"/>
                </a:lnTo>
                <a:lnTo>
                  <a:pt x="1779" y="7051"/>
                </a:lnTo>
                <a:lnTo>
                  <a:pt x="1770" y="7043"/>
                </a:lnTo>
                <a:lnTo>
                  <a:pt x="1756" y="7040"/>
                </a:lnTo>
                <a:lnTo>
                  <a:pt x="1740" y="7043"/>
                </a:lnTo>
                <a:lnTo>
                  <a:pt x="1726" y="7051"/>
                </a:lnTo>
                <a:lnTo>
                  <a:pt x="1714" y="7063"/>
                </a:lnTo>
                <a:lnTo>
                  <a:pt x="1706" y="7078"/>
                </a:lnTo>
                <a:lnTo>
                  <a:pt x="1704" y="7093"/>
                </a:lnTo>
                <a:lnTo>
                  <a:pt x="1708" y="7104"/>
                </a:lnTo>
                <a:lnTo>
                  <a:pt x="1719" y="7112"/>
                </a:lnTo>
                <a:lnTo>
                  <a:pt x="1732" y="7115"/>
                </a:lnTo>
                <a:lnTo>
                  <a:pt x="1747" y="7112"/>
                </a:lnTo>
                <a:lnTo>
                  <a:pt x="1762" y="7104"/>
                </a:lnTo>
                <a:lnTo>
                  <a:pt x="1774" y="7093"/>
                </a:lnTo>
                <a:lnTo>
                  <a:pt x="1782" y="7078"/>
                </a:lnTo>
                <a:close/>
                <a:moveTo>
                  <a:pt x="1685" y="7373"/>
                </a:moveTo>
                <a:lnTo>
                  <a:pt x="1687" y="7359"/>
                </a:lnTo>
                <a:lnTo>
                  <a:pt x="1683" y="7347"/>
                </a:lnTo>
                <a:lnTo>
                  <a:pt x="1674" y="7339"/>
                </a:lnTo>
                <a:lnTo>
                  <a:pt x="1660" y="7337"/>
                </a:lnTo>
                <a:lnTo>
                  <a:pt x="1646" y="7339"/>
                </a:lnTo>
                <a:lnTo>
                  <a:pt x="1632" y="7347"/>
                </a:lnTo>
                <a:lnTo>
                  <a:pt x="1621" y="7359"/>
                </a:lnTo>
                <a:lnTo>
                  <a:pt x="1613" y="7373"/>
                </a:lnTo>
                <a:lnTo>
                  <a:pt x="1611" y="7387"/>
                </a:lnTo>
                <a:lnTo>
                  <a:pt x="1615" y="7398"/>
                </a:lnTo>
                <a:lnTo>
                  <a:pt x="1625" y="7406"/>
                </a:lnTo>
                <a:lnTo>
                  <a:pt x="1638" y="7409"/>
                </a:lnTo>
                <a:lnTo>
                  <a:pt x="1652" y="7406"/>
                </a:lnTo>
                <a:lnTo>
                  <a:pt x="1667" y="7398"/>
                </a:lnTo>
                <a:lnTo>
                  <a:pt x="1678" y="7387"/>
                </a:lnTo>
                <a:lnTo>
                  <a:pt x="1685" y="7373"/>
                </a:lnTo>
                <a:close/>
                <a:moveTo>
                  <a:pt x="1613" y="7485"/>
                </a:moveTo>
                <a:lnTo>
                  <a:pt x="1598" y="7488"/>
                </a:lnTo>
                <a:lnTo>
                  <a:pt x="1585" y="7495"/>
                </a:lnTo>
                <a:lnTo>
                  <a:pt x="1574" y="7507"/>
                </a:lnTo>
                <a:lnTo>
                  <a:pt x="1566" y="7520"/>
                </a:lnTo>
                <a:lnTo>
                  <a:pt x="1565" y="7534"/>
                </a:lnTo>
                <a:lnTo>
                  <a:pt x="1569" y="7546"/>
                </a:lnTo>
                <a:lnTo>
                  <a:pt x="1578" y="7553"/>
                </a:lnTo>
                <a:lnTo>
                  <a:pt x="1591" y="7556"/>
                </a:lnTo>
                <a:lnTo>
                  <a:pt x="1605" y="7553"/>
                </a:lnTo>
                <a:lnTo>
                  <a:pt x="1619" y="7546"/>
                </a:lnTo>
                <a:lnTo>
                  <a:pt x="1630" y="7534"/>
                </a:lnTo>
                <a:lnTo>
                  <a:pt x="1637" y="7520"/>
                </a:lnTo>
                <a:lnTo>
                  <a:pt x="1639" y="7507"/>
                </a:lnTo>
                <a:lnTo>
                  <a:pt x="1635" y="7495"/>
                </a:lnTo>
                <a:lnTo>
                  <a:pt x="1626" y="7488"/>
                </a:lnTo>
                <a:lnTo>
                  <a:pt x="1613" y="7485"/>
                </a:lnTo>
                <a:close/>
                <a:moveTo>
                  <a:pt x="1589" y="7668"/>
                </a:moveTo>
                <a:lnTo>
                  <a:pt x="1591" y="7655"/>
                </a:lnTo>
                <a:lnTo>
                  <a:pt x="1587" y="7644"/>
                </a:lnTo>
                <a:lnTo>
                  <a:pt x="1578" y="7636"/>
                </a:lnTo>
                <a:lnTo>
                  <a:pt x="1565" y="7633"/>
                </a:lnTo>
                <a:lnTo>
                  <a:pt x="1551" y="7636"/>
                </a:lnTo>
                <a:lnTo>
                  <a:pt x="1538" y="7644"/>
                </a:lnTo>
                <a:lnTo>
                  <a:pt x="1528" y="7655"/>
                </a:lnTo>
                <a:lnTo>
                  <a:pt x="1520" y="7668"/>
                </a:lnTo>
                <a:lnTo>
                  <a:pt x="1518" y="7681"/>
                </a:lnTo>
                <a:lnTo>
                  <a:pt x="1522" y="7692"/>
                </a:lnTo>
                <a:lnTo>
                  <a:pt x="1531" y="7700"/>
                </a:lnTo>
                <a:lnTo>
                  <a:pt x="1544" y="7702"/>
                </a:lnTo>
                <a:lnTo>
                  <a:pt x="1557" y="7700"/>
                </a:lnTo>
                <a:lnTo>
                  <a:pt x="1570" y="7692"/>
                </a:lnTo>
                <a:lnTo>
                  <a:pt x="1582" y="7681"/>
                </a:lnTo>
                <a:lnTo>
                  <a:pt x="1589" y="7668"/>
                </a:lnTo>
                <a:close/>
                <a:moveTo>
                  <a:pt x="1517" y="7783"/>
                </a:moveTo>
                <a:lnTo>
                  <a:pt x="1504" y="7785"/>
                </a:lnTo>
                <a:lnTo>
                  <a:pt x="1491" y="7792"/>
                </a:lnTo>
                <a:lnTo>
                  <a:pt x="1481" y="7802"/>
                </a:lnTo>
                <a:lnTo>
                  <a:pt x="1474" y="7815"/>
                </a:lnTo>
                <a:lnTo>
                  <a:pt x="1472" y="7829"/>
                </a:lnTo>
                <a:lnTo>
                  <a:pt x="1477" y="7839"/>
                </a:lnTo>
                <a:lnTo>
                  <a:pt x="1485" y="7846"/>
                </a:lnTo>
                <a:lnTo>
                  <a:pt x="1497" y="7848"/>
                </a:lnTo>
                <a:lnTo>
                  <a:pt x="1510" y="7846"/>
                </a:lnTo>
                <a:lnTo>
                  <a:pt x="1524" y="7839"/>
                </a:lnTo>
                <a:lnTo>
                  <a:pt x="1534" y="7829"/>
                </a:lnTo>
                <a:lnTo>
                  <a:pt x="1540" y="7815"/>
                </a:lnTo>
                <a:lnTo>
                  <a:pt x="1542" y="7802"/>
                </a:lnTo>
                <a:lnTo>
                  <a:pt x="1538" y="7792"/>
                </a:lnTo>
                <a:lnTo>
                  <a:pt x="1530" y="7785"/>
                </a:lnTo>
                <a:lnTo>
                  <a:pt x="1517" y="7783"/>
                </a:lnTo>
                <a:close/>
                <a:moveTo>
                  <a:pt x="1470" y="7931"/>
                </a:moveTo>
                <a:lnTo>
                  <a:pt x="1457" y="7933"/>
                </a:lnTo>
                <a:lnTo>
                  <a:pt x="1444" y="7940"/>
                </a:lnTo>
                <a:lnTo>
                  <a:pt x="1434" y="7950"/>
                </a:lnTo>
                <a:lnTo>
                  <a:pt x="1427" y="7962"/>
                </a:lnTo>
                <a:lnTo>
                  <a:pt x="1425" y="7976"/>
                </a:lnTo>
                <a:lnTo>
                  <a:pt x="1430" y="7986"/>
                </a:lnTo>
                <a:lnTo>
                  <a:pt x="1438" y="7993"/>
                </a:lnTo>
                <a:lnTo>
                  <a:pt x="1449" y="7995"/>
                </a:lnTo>
                <a:lnTo>
                  <a:pt x="1463" y="7993"/>
                </a:lnTo>
                <a:lnTo>
                  <a:pt x="1475" y="7986"/>
                </a:lnTo>
                <a:lnTo>
                  <a:pt x="1486" y="7976"/>
                </a:lnTo>
                <a:lnTo>
                  <a:pt x="1492" y="7962"/>
                </a:lnTo>
                <a:lnTo>
                  <a:pt x="1494" y="7950"/>
                </a:lnTo>
                <a:lnTo>
                  <a:pt x="1490" y="7940"/>
                </a:lnTo>
                <a:lnTo>
                  <a:pt x="1482" y="7933"/>
                </a:lnTo>
                <a:lnTo>
                  <a:pt x="1470" y="7931"/>
                </a:lnTo>
                <a:close/>
                <a:moveTo>
                  <a:pt x="1422" y="8079"/>
                </a:moveTo>
                <a:lnTo>
                  <a:pt x="1409" y="8081"/>
                </a:lnTo>
                <a:lnTo>
                  <a:pt x="1397" y="8088"/>
                </a:lnTo>
                <a:lnTo>
                  <a:pt x="1388" y="8098"/>
                </a:lnTo>
                <a:lnTo>
                  <a:pt x="1380" y="8111"/>
                </a:lnTo>
                <a:lnTo>
                  <a:pt x="1379" y="8123"/>
                </a:lnTo>
                <a:lnTo>
                  <a:pt x="1383" y="8133"/>
                </a:lnTo>
                <a:lnTo>
                  <a:pt x="1391" y="8139"/>
                </a:lnTo>
                <a:lnTo>
                  <a:pt x="1402" y="8142"/>
                </a:lnTo>
                <a:lnTo>
                  <a:pt x="1415" y="8139"/>
                </a:lnTo>
                <a:lnTo>
                  <a:pt x="1427" y="8133"/>
                </a:lnTo>
                <a:lnTo>
                  <a:pt x="1438" y="8123"/>
                </a:lnTo>
                <a:lnTo>
                  <a:pt x="1444" y="8111"/>
                </a:lnTo>
                <a:lnTo>
                  <a:pt x="1445" y="8098"/>
                </a:lnTo>
                <a:lnTo>
                  <a:pt x="1442" y="8088"/>
                </a:lnTo>
                <a:lnTo>
                  <a:pt x="1434" y="8081"/>
                </a:lnTo>
                <a:lnTo>
                  <a:pt x="1422" y="8079"/>
                </a:lnTo>
                <a:close/>
                <a:moveTo>
                  <a:pt x="1395" y="8258"/>
                </a:moveTo>
                <a:lnTo>
                  <a:pt x="1397" y="8247"/>
                </a:lnTo>
                <a:lnTo>
                  <a:pt x="1394" y="8236"/>
                </a:lnTo>
                <a:lnTo>
                  <a:pt x="1386" y="8230"/>
                </a:lnTo>
                <a:lnTo>
                  <a:pt x="1374" y="8228"/>
                </a:lnTo>
                <a:lnTo>
                  <a:pt x="1362" y="8230"/>
                </a:lnTo>
                <a:lnTo>
                  <a:pt x="1351" y="8236"/>
                </a:lnTo>
                <a:lnTo>
                  <a:pt x="1341" y="8247"/>
                </a:lnTo>
                <a:lnTo>
                  <a:pt x="1335" y="8258"/>
                </a:lnTo>
                <a:lnTo>
                  <a:pt x="1334" y="8270"/>
                </a:lnTo>
                <a:lnTo>
                  <a:pt x="1337" y="8279"/>
                </a:lnTo>
                <a:lnTo>
                  <a:pt x="1345" y="8285"/>
                </a:lnTo>
                <a:lnTo>
                  <a:pt x="1355" y="8288"/>
                </a:lnTo>
                <a:lnTo>
                  <a:pt x="1368" y="8285"/>
                </a:lnTo>
                <a:lnTo>
                  <a:pt x="1379" y="8279"/>
                </a:lnTo>
                <a:lnTo>
                  <a:pt x="1389" y="8270"/>
                </a:lnTo>
                <a:lnTo>
                  <a:pt x="1395" y="8258"/>
                </a:lnTo>
                <a:close/>
                <a:moveTo>
                  <a:pt x="1347" y="8405"/>
                </a:moveTo>
                <a:lnTo>
                  <a:pt x="1349" y="8394"/>
                </a:lnTo>
                <a:lnTo>
                  <a:pt x="1345" y="8384"/>
                </a:lnTo>
                <a:lnTo>
                  <a:pt x="1338" y="8378"/>
                </a:lnTo>
                <a:lnTo>
                  <a:pt x="1327" y="8376"/>
                </a:lnTo>
                <a:lnTo>
                  <a:pt x="1315" y="8378"/>
                </a:lnTo>
                <a:lnTo>
                  <a:pt x="1304" y="8384"/>
                </a:lnTo>
                <a:lnTo>
                  <a:pt x="1295" y="8394"/>
                </a:lnTo>
                <a:lnTo>
                  <a:pt x="1289" y="8405"/>
                </a:lnTo>
                <a:lnTo>
                  <a:pt x="1287" y="8417"/>
                </a:lnTo>
                <a:lnTo>
                  <a:pt x="1291" y="8426"/>
                </a:lnTo>
                <a:lnTo>
                  <a:pt x="1298" y="8433"/>
                </a:lnTo>
                <a:lnTo>
                  <a:pt x="1308" y="8435"/>
                </a:lnTo>
                <a:lnTo>
                  <a:pt x="1320" y="8433"/>
                </a:lnTo>
                <a:lnTo>
                  <a:pt x="1331" y="8426"/>
                </a:lnTo>
                <a:lnTo>
                  <a:pt x="1341" y="8417"/>
                </a:lnTo>
                <a:lnTo>
                  <a:pt x="1347" y="8405"/>
                </a:lnTo>
                <a:close/>
                <a:moveTo>
                  <a:pt x="1299" y="8553"/>
                </a:moveTo>
                <a:lnTo>
                  <a:pt x="1300" y="8543"/>
                </a:lnTo>
                <a:lnTo>
                  <a:pt x="1298" y="8534"/>
                </a:lnTo>
                <a:lnTo>
                  <a:pt x="1292" y="8528"/>
                </a:lnTo>
                <a:lnTo>
                  <a:pt x="1282" y="8524"/>
                </a:lnTo>
                <a:lnTo>
                  <a:pt x="1287" y="8509"/>
                </a:lnTo>
                <a:lnTo>
                  <a:pt x="1291" y="8494"/>
                </a:lnTo>
                <a:lnTo>
                  <a:pt x="1294" y="8477"/>
                </a:lnTo>
                <a:lnTo>
                  <a:pt x="1298" y="8462"/>
                </a:lnTo>
                <a:lnTo>
                  <a:pt x="1297" y="8456"/>
                </a:lnTo>
                <a:lnTo>
                  <a:pt x="1292" y="8454"/>
                </a:lnTo>
                <a:lnTo>
                  <a:pt x="1283" y="8455"/>
                </a:lnTo>
                <a:lnTo>
                  <a:pt x="1275" y="8458"/>
                </a:lnTo>
                <a:lnTo>
                  <a:pt x="1269" y="8472"/>
                </a:lnTo>
                <a:lnTo>
                  <a:pt x="1262" y="8494"/>
                </a:lnTo>
                <a:lnTo>
                  <a:pt x="1253" y="8520"/>
                </a:lnTo>
                <a:lnTo>
                  <a:pt x="1243" y="8551"/>
                </a:lnTo>
                <a:lnTo>
                  <a:pt x="1243" y="8552"/>
                </a:lnTo>
                <a:lnTo>
                  <a:pt x="1242" y="8553"/>
                </a:lnTo>
                <a:lnTo>
                  <a:pt x="1242" y="8554"/>
                </a:lnTo>
                <a:lnTo>
                  <a:pt x="1242" y="8555"/>
                </a:lnTo>
                <a:lnTo>
                  <a:pt x="1230" y="8590"/>
                </a:lnTo>
                <a:lnTo>
                  <a:pt x="1219" y="8626"/>
                </a:lnTo>
                <a:lnTo>
                  <a:pt x="1208" y="8661"/>
                </a:lnTo>
                <a:lnTo>
                  <a:pt x="1198" y="8696"/>
                </a:lnTo>
                <a:lnTo>
                  <a:pt x="1197" y="8698"/>
                </a:lnTo>
                <a:lnTo>
                  <a:pt x="1196" y="8700"/>
                </a:lnTo>
                <a:lnTo>
                  <a:pt x="1195" y="8703"/>
                </a:lnTo>
                <a:lnTo>
                  <a:pt x="1195" y="8706"/>
                </a:lnTo>
                <a:lnTo>
                  <a:pt x="1184" y="8740"/>
                </a:lnTo>
                <a:lnTo>
                  <a:pt x="1176" y="8768"/>
                </a:lnTo>
                <a:lnTo>
                  <a:pt x="1171" y="8786"/>
                </a:lnTo>
                <a:lnTo>
                  <a:pt x="1169" y="8793"/>
                </a:lnTo>
                <a:lnTo>
                  <a:pt x="1169" y="8810"/>
                </a:lnTo>
                <a:lnTo>
                  <a:pt x="1175" y="8819"/>
                </a:lnTo>
                <a:lnTo>
                  <a:pt x="1185" y="8817"/>
                </a:lnTo>
                <a:lnTo>
                  <a:pt x="1197" y="8797"/>
                </a:lnTo>
                <a:lnTo>
                  <a:pt x="1207" y="8771"/>
                </a:lnTo>
                <a:lnTo>
                  <a:pt x="1212" y="8752"/>
                </a:lnTo>
                <a:lnTo>
                  <a:pt x="1214" y="8738"/>
                </a:lnTo>
                <a:lnTo>
                  <a:pt x="1216" y="8728"/>
                </a:lnTo>
                <a:lnTo>
                  <a:pt x="1227" y="8725"/>
                </a:lnTo>
                <a:lnTo>
                  <a:pt x="1236" y="8719"/>
                </a:lnTo>
                <a:lnTo>
                  <a:pt x="1245" y="8710"/>
                </a:lnTo>
                <a:lnTo>
                  <a:pt x="1251" y="8700"/>
                </a:lnTo>
                <a:lnTo>
                  <a:pt x="1252" y="8691"/>
                </a:lnTo>
                <a:lnTo>
                  <a:pt x="1250" y="8684"/>
                </a:lnTo>
                <a:lnTo>
                  <a:pt x="1245" y="8678"/>
                </a:lnTo>
                <a:lnTo>
                  <a:pt x="1237" y="8675"/>
                </a:lnTo>
                <a:lnTo>
                  <a:pt x="1247" y="8651"/>
                </a:lnTo>
                <a:lnTo>
                  <a:pt x="1254" y="8628"/>
                </a:lnTo>
                <a:lnTo>
                  <a:pt x="1262" y="8604"/>
                </a:lnTo>
                <a:lnTo>
                  <a:pt x="1268" y="8581"/>
                </a:lnTo>
                <a:lnTo>
                  <a:pt x="1278" y="8577"/>
                </a:lnTo>
                <a:lnTo>
                  <a:pt x="1287" y="8570"/>
                </a:lnTo>
                <a:lnTo>
                  <a:pt x="1294" y="8562"/>
                </a:lnTo>
                <a:lnTo>
                  <a:pt x="1299" y="8553"/>
                </a:lnTo>
                <a:close/>
                <a:moveTo>
                  <a:pt x="1202" y="8848"/>
                </a:moveTo>
                <a:lnTo>
                  <a:pt x="1204" y="8837"/>
                </a:lnTo>
                <a:lnTo>
                  <a:pt x="1201" y="8829"/>
                </a:lnTo>
                <a:lnTo>
                  <a:pt x="1194" y="8824"/>
                </a:lnTo>
                <a:lnTo>
                  <a:pt x="1184" y="8822"/>
                </a:lnTo>
                <a:lnTo>
                  <a:pt x="1173" y="8824"/>
                </a:lnTo>
                <a:lnTo>
                  <a:pt x="1163" y="8829"/>
                </a:lnTo>
                <a:lnTo>
                  <a:pt x="1155" y="8837"/>
                </a:lnTo>
                <a:lnTo>
                  <a:pt x="1149" y="8848"/>
                </a:lnTo>
                <a:lnTo>
                  <a:pt x="1148" y="8859"/>
                </a:lnTo>
                <a:lnTo>
                  <a:pt x="1151" y="8867"/>
                </a:lnTo>
                <a:lnTo>
                  <a:pt x="1158" y="8873"/>
                </a:lnTo>
                <a:lnTo>
                  <a:pt x="1167" y="8875"/>
                </a:lnTo>
                <a:lnTo>
                  <a:pt x="1178" y="8873"/>
                </a:lnTo>
                <a:lnTo>
                  <a:pt x="1188" y="8867"/>
                </a:lnTo>
                <a:lnTo>
                  <a:pt x="1197" y="8859"/>
                </a:lnTo>
                <a:lnTo>
                  <a:pt x="1202" y="8848"/>
                </a:lnTo>
                <a:close/>
                <a:moveTo>
                  <a:pt x="1120" y="9021"/>
                </a:moveTo>
                <a:lnTo>
                  <a:pt x="1130" y="9019"/>
                </a:lnTo>
                <a:lnTo>
                  <a:pt x="1140" y="9014"/>
                </a:lnTo>
                <a:lnTo>
                  <a:pt x="1149" y="9006"/>
                </a:lnTo>
                <a:lnTo>
                  <a:pt x="1154" y="8996"/>
                </a:lnTo>
                <a:lnTo>
                  <a:pt x="1155" y="8985"/>
                </a:lnTo>
                <a:lnTo>
                  <a:pt x="1152" y="8977"/>
                </a:lnTo>
                <a:lnTo>
                  <a:pt x="1146" y="8972"/>
                </a:lnTo>
                <a:lnTo>
                  <a:pt x="1136" y="8970"/>
                </a:lnTo>
                <a:lnTo>
                  <a:pt x="1126" y="8972"/>
                </a:lnTo>
                <a:lnTo>
                  <a:pt x="1116" y="8977"/>
                </a:lnTo>
                <a:lnTo>
                  <a:pt x="1108" y="8985"/>
                </a:lnTo>
                <a:lnTo>
                  <a:pt x="1103" y="8996"/>
                </a:lnTo>
                <a:lnTo>
                  <a:pt x="1102" y="9006"/>
                </a:lnTo>
                <a:lnTo>
                  <a:pt x="1105" y="9014"/>
                </a:lnTo>
                <a:lnTo>
                  <a:pt x="1111" y="9019"/>
                </a:lnTo>
                <a:lnTo>
                  <a:pt x="1120" y="9021"/>
                </a:lnTo>
                <a:close/>
                <a:moveTo>
                  <a:pt x="1073" y="9167"/>
                </a:moveTo>
                <a:lnTo>
                  <a:pt x="1083" y="9165"/>
                </a:lnTo>
                <a:lnTo>
                  <a:pt x="1092" y="9160"/>
                </a:lnTo>
                <a:lnTo>
                  <a:pt x="1100" y="9153"/>
                </a:lnTo>
                <a:lnTo>
                  <a:pt x="1105" y="9143"/>
                </a:lnTo>
                <a:lnTo>
                  <a:pt x="1106" y="9134"/>
                </a:lnTo>
                <a:lnTo>
                  <a:pt x="1104" y="9126"/>
                </a:lnTo>
                <a:lnTo>
                  <a:pt x="1098" y="9121"/>
                </a:lnTo>
                <a:lnTo>
                  <a:pt x="1088" y="9119"/>
                </a:lnTo>
                <a:lnTo>
                  <a:pt x="1078" y="9121"/>
                </a:lnTo>
                <a:lnTo>
                  <a:pt x="1069" y="9126"/>
                </a:lnTo>
                <a:lnTo>
                  <a:pt x="1062" y="9134"/>
                </a:lnTo>
                <a:lnTo>
                  <a:pt x="1057" y="9143"/>
                </a:lnTo>
                <a:lnTo>
                  <a:pt x="1056" y="9153"/>
                </a:lnTo>
                <a:lnTo>
                  <a:pt x="1059" y="9160"/>
                </a:lnTo>
                <a:lnTo>
                  <a:pt x="1064" y="9165"/>
                </a:lnTo>
                <a:lnTo>
                  <a:pt x="1073" y="9167"/>
                </a:lnTo>
                <a:close/>
                <a:moveTo>
                  <a:pt x="1026" y="9313"/>
                </a:moveTo>
                <a:lnTo>
                  <a:pt x="1035" y="9312"/>
                </a:lnTo>
                <a:lnTo>
                  <a:pt x="1044" y="9307"/>
                </a:lnTo>
                <a:lnTo>
                  <a:pt x="1052" y="9300"/>
                </a:lnTo>
                <a:lnTo>
                  <a:pt x="1057" y="9291"/>
                </a:lnTo>
                <a:lnTo>
                  <a:pt x="1058" y="9282"/>
                </a:lnTo>
                <a:lnTo>
                  <a:pt x="1056" y="9275"/>
                </a:lnTo>
                <a:lnTo>
                  <a:pt x="1050" y="9269"/>
                </a:lnTo>
                <a:lnTo>
                  <a:pt x="1041" y="9267"/>
                </a:lnTo>
                <a:lnTo>
                  <a:pt x="1031" y="9269"/>
                </a:lnTo>
                <a:lnTo>
                  <a:pt x="1022" y="9275"/>
                </a:lnTo>
                <a:lnTo>
                  <a:pt x="1015" y="9282"/>
                </a:lnTo>
                <a:lnTo>
                  <a:pt x="1010" y="9291"/>
                </a:lnTo>
                <a:lnTo>
                  <a:pt x="1009" y="9300"/>
                </a:lnTo>
                <a:lnTo>
                  <a:pt x="1012" y="9307"/>
                </a:lnTo>
                <a:lnTo>
                  <a:pt x="1018" y="9312"/>
                </a:lnTo>
                <a:lnTo>
                  <a:pt x="1026" y="9313"/>
                </a:lnTo>
                <a:close/>
                <a:moveTo>
                  <a:pt x="979" y="9461"/>
                </a:moveTo>
                <a:lnTo>
                  <a:pt x="988" y="9458"/>
                </a:lnTo>
                <a:lnTo>
                  <a:pt x="996" y="9453"/>
                </a:lnTo>
                <a:lnTo>
                  <a:pt x="1004" y="9446"/>
                </a:lnTo>
                <a:lnTo>
                  <a:pt x="1008" y="9438"/>
                </a:lnTo>
                <a:lnTo>
                  <a:pt x="1009" y="9430"/>
                </a:lnTo>
                <a:lnTo>
                  <a:pt x="1007" y="9423"/>
                </a:lnTo>
                <a:lnTo>
                  <a:pt x="1002" y="9418"/>
                </a:lnTo>
                <a:lnTo>
                  <a:pt x="993" y="9416"/>
                </a:lnTo>
                <a:lnTo>
                  <a:pt x="984" y="9418"/>
                </a:lnTo>
                <a:lnTo>
                  <a:pt x="976" y="9423"/>
                </a:lnTo>
                <a:lnTo>
                  <a:pt x="969" y="9430"/>
                </a:lnTo>
                <a:lnTo>
                  <a:pt x="964" y="9438"/>
                </a:lnTo>
                <a:lnTo>
                  <a:pt x="963" y="9446"/>
                </a:lnTo>
                <a:lnTo>
                  <a:pt x="966" y="9453"/>
                </a:lnTo>
                <a:lnTo>
                  <a:pt x="971" y="9458"/>
                </a:lnTo>
                <a:lnTo>
                  <a:pt x="979" y="9461"/>
                </a:lnTo>
                <a:close/>
                <a:moveTo>
                  <a:pt x="932" y="9607"/>
                </a:moveTo>
                <a:lnTo>
                  <a:pt x="940" y="9606"/>
                </a:lnTo>
                <a:lnTo>
                  <a:pt x="948" y="9601"/>
                </a:lnTo>
                <a:lnTo>
                  <a:pt x="956" y="9594"/>
                </a:lnTo>
                <a:lnTo>
                  <a:pt x="960" y="9585"/>
                </a:lnTo>
                <a:lnTo>
                  <a:pt x="961" y="9577"/>
                </a:lnTo>
                <a:lnTo>
                  <a:pt x="959" y="9571"/>
                </a:lnTo>
                <a:lnTo>
                  <a:pt x="954" y="9566"/>
                </a:lnTo>
                <a:lnTo>
                  <a:pt x="945" y="9565"/>
                </a:lnTo>
                <a:lnTo>
                  <a:pt x="937" y="9566"/>
                </a:lnTo>
                <a:lnTo>
                  <a:pt x="929" y="9571"/>
                </a:lnTo>
                <a:lnTo>
                  <a:pt x="922" y="9577"/>
                </a:lnTo>
                <a:lnTo>
                  <a:pt x="918" y="9585"/>
                </a:lnTo>
                <a:lnTo>
                  <a:pt x="917" y="9594"/>
                </a:lnTo>
                <a:lnTo>
                  <a:pt x="919" y="9601"/>
                </a:lnTo>
                <a:lnTo>
                  <a:pt x="924" y="9606"/>
                </a:lnTo>
                <a:lnTo>
                  <a:pt x="932" y="9607"/>
                </a:lnTo>
                <a:close/>
                <a:moveTo>
                  <a:pt x="885" y="9753"/>
                </a:moveTo>
                <a:lnTo>
                  <a:pt x="893" y="9752"/>
                </a:lnTo>
                <a:lnTo>
                  <a:pt x="901" y="9748"/>
                </a:lnTo>
                <a:lnTo>
                  <a:pt x="908" y="9741"/>
                </a:lnTo>
                <a:lnTo>
                  <a:pt x="912" y="9733"/>
                </a:lnTo>
                <a:lnTo>
                  <a:pt x="913" y="9725"/>
                </a:lnTo>
                <a:lnTo>
                  <a:pt x="910" y="9719"/>
                </a:lnTo>
                <a:lnTo>
                  <a:pt x="905" y="9715"/>
                </a:lnTo>
                <a:lnTo>
                  <a:pt x="897" y="9713"/>
                </a:lnTo>
                <a:lnTo>
                  <a:pt x="889" y="9715"/>
                </a:lnTo>
                <a:lnTo>
                  <a:pt x="882" y="9719"/>
                </a:lnTo>
                <a:lnTo>
                  <a:pt x="875" y="9725"/>
                </a:lnTo>
                <a:lnTo>
                  <a:pt x="872" y="9733"/>
                </a:lnTo>
                <a:lnTo>
                  <a:pt x="871" y="9741"/>
                </a:lnTo>
                <a:lnTo>
                  <a:pt x="873" y="9748"/>
                </a:lnTo>
                <a:lnTo>
                  <a:pt x="878" y="9752"/>
                </a:lnTo>
                <a:lnTo>
                  <a:pt x="885" y="9753"/>
                </a:lnTo>
                <a:close/>
                <a:moveTo>
                  <a:pt x="3816" y="165"/>
                </a:moveTo>
                <a:lnTo>
                  <a:pt x="3825" y="162"/>
                </a:lnTo>
                <a:lnTo>
                  <a:pt x="3832" y="158"/>
                </a:lnTo>
                <a:lnTo>
                  <a:pt x="3839" y="152"/>
                </a:lnTo>
                <a:lnTo>
                  <a:pt x="3843" y="144"/>
                </a:lnTo>
                <a:lnTo>
                  <a:pt x="3844" y="136"/>
                </a:lnTo>
                <a:lnTo>
                  <a:pt x="3842" y="130"/>
                </a:lnTo>
                <a:lnTo>
                  <a:pt x="3837" y="126"/>
                </a:lnTo>
                <a:lnTo>
                  <a:pt x="3829" y="124"/>
                </a:lnTo>
                <a:lnTo>
                  <a:pt x="3821" y="126"/>
                </a:lnTo>
                <a:lnTo>
                  <a:pt x="3813" y="130"/>
                </a:lnTo>
                <a:lnTo>
                  <a:pt x="3807" y="136"/>
                </a:lnTo>
                <a:lnTo>
                  <a:pt x="3802" y="144"/>
                </a:lnTo>
                <a:lnTo>
                  <a:pt x="3801" y="152"/>
                </a:lnTo>
                <a:lnTo>
                  <a:pt x="3803" y="158"/>
                </a:lnTo>
                <a:lnTo>
                  <a:pt x="3809" y="162"/>
                </a:lnTo>
                <a:lnTo>
                  <a:pt x="3816" y="165"/>
                </a:lnTo>
                <a:close/>
                <a:moveTo>
                  <a:pt x="3769" y="314"/>
                </a:moveTo>
                <a:lnTo>
                  <a:pt x="3777" y="312"/>
                </a:lnTo>
                <a:lnTo>
                  <a:pt x="3786" y="307"/>
                </a:lnTo>
                <a:lnTo>
                  <a:pt x="3792" y="300"/>
                </a:lnTo>
                <a:lnTo>
                  <a:pt x="3797" y="291"/>
                </a:lnTo>
                <a:lnTo>
                  <a:pt x="3798" y="283"/>
                </a:lnTo>
                <a:lnTo>
                  <a:pt x="3795" y="276"/>
                </a:lnTo>
                <a:lnTo>
                  <a:pt x="3790" y="272"/>
                </a:lnTo>
                <a:lnTo>
                  <a:pt x="3782" y="270"/>
                </a:lnTo>
                <a:lnTo>
                  <a:pt x="3774" y="272"/>
                </a:lnTo>
                <a:lnTo>
                  <a:pt x="3765" y="276"/>
                </a:lnTo>
                <a:lnTo>
                  <a:pt x="3759" y="283"/>
                </a:lnTo>
                <a:lnTo>
                  <a:pt x="3753" y="291"/>
                </a:lnTo>
                <a:lnTo>
                  <a:pt x="3752" y="300"/>
                </a:lnTo>
                <a:lnTo>
                  <a:pt x="3755" y="307"/>
                </a:lnTo>
                <a:lnTo>
                  <a:pt x="3761" y="312"/>
                </a:lnTo>
                <a:lnTo>
                  <a:pt x="3769" y="314"/>
                </a:lnTo>
                <a:close/>
                <a:moveTo>
                  <a:pt x="3530" y="1056"/>
                </a:moveTo>
                <a:lnTo>
                  <a:pt x="3541" y="1054"/>
                </a:lnTo>
                <a:lnTo>
                  <a:pt x="3551" y="1048"/>
                </a:lnTo>
                <a:lnTo>
                  <a:pt x="3559" y="1039"/>
                </a:lnTo>
                <a:lnTo>
                  <a:pt x="3565" y="1029"/>
                </a:lnTo>
                <a:lnTo>
                  <a:pt x="3567" y="1019"/>
                </a:lnTo>
                <a:lnTo>
                  <a:pt x="3563" y="1011"/>
                </a:lnTo>
                <a:lnTo>
                  <a:pt x="3556" y="1005"/>
                </a:lnTo>
                <a:lnTo>
                  <a:pt x="3547" y="1002"/>
                </a:lnTo>
                <a:lnTo>
                  <a:pt x="3536" y="1005"/>
                </a:lnTo>
                <a:lnTo>
                  <a:pt x="3526" y="1011"/>
                </a:lnTo>
                <a:lnTo>
                  <a:pt x="3517" y="1019"/>
                </a:lnTo>
                <a:lnTo>
                  <a:pt x="3512" y="1029"/>
                </a:lnTo>
                <a:lnTo>
                  <a:pt x="3510" y="1039"/>
                </a:lnTo>
                <a:lnTo>
                  <a:pt x="3513" y="1048"/>
                </a:lnTo>
                <a:lnTo>
                  <a:pt x="3521" y="1054"/>
                </a:lnTo>
                <a:lnTo>
                  <a:pt x="3530" y="1056"/>
                </a:lnTo>
                <a:close/>
                <a:moveTo>
                  <a:pt x="3483" y="1204"/>
                </a:moveTo>
                <a:lnTo>
                  <a:pt x="3494" y="1202"/>
                </a:lnTo>
                <a:lnTo>
                  <a:pt x="3504" y="1197"/>
                </a:lnTo>
                <a:lnTo>
                  <a:pt x="3513" y="1187"/>
                </a:lnTo>
                <a:lnTo>
                  <a:pt x="3518" y="1177"/>
                </a:lnTo>
                <a:lnTo>
                  <a:pt x="3520" y="1166"/>
                </a:lnTo>
                <a:lnTo>
                  <a:pt x="3516" y="1158"/>
                </a:lnTo>
                <a:lnTo>
                  <a:pt x="3510" y="1152"/>
                </a:lnTo>
                <a:lnTo>
                  <a:pt x="3500" y="1150"/>
                </a:lnTo>
                <a:lnTo>
                  <a:pt x="3489" y="1152"/>
                </a:lnTo>
                <a:lnTo>
                  <a:pt x="3478" y="1158"/>
                </a:lnTo>
                <a:lnTo>
                  <a:pt x="3469" y="1166"/>
                </a:lnTo>
                <a:lnTo>
                  <a:pt x="3463" y="1177"/>
                </a:lnTo>
                <a:lnTo>
                  <a:pt x="3462" y="1187"/>
                </a:lnTo>
                <a:lnTo>
                  <a:pt x="3465" y="1197"/>
                </a:lnTo>
                <a:lnTo>
                  <a:pt x="3473" y="1202"/>
                </a:lnTo>
                <a:lnTo>
                  <a:pt x="3483" y="1204"/>
                </a:lnTo>
                <a:close/>
                <a:moveTo>
                  <a:pt x="3473" y="1324"/>
                </a:moveTo>
                <a:lnTo>
                  <a:pt x="3474" y="1313"/>
                </a:lnTo>
                <a:lnTo>
                  <a:pt x="3470" y="1304"/>
                </a:lnTo>
                <a:lnTo>
                  <a:pt x="3463" y="1299"/>
                </a:lnTo>
                <a:lnTo>
                  <a:pt x="3453" y="1296"/>
                </a:lnTo>
                <a:lnTo>
                  <a:pt x="3441" y="1299"/>
                </a:lnTo>
                <a:lnTo>
                  <a:pt x="3431" y="1304"/>
                </a:lnTo>
                <a:lnTo>
                  <a:pt x="3421" y="1313"/>
                </a:lnTo>
                <a:lnTo>
                  <a:pt x="3415" y="1324"/>
                </a:lnTo>
                <a:lnTo>
                  <a:pt x="3414" y="1336"/>
                </a:lnTo>
                <a:lnTo>
                  <a:pt x="3417" y="1345"/>
                </a:lnTo>
                <a:lnTo>
                  <a:pt x="3425" y="1350"/>
                </a:lnTo>
                <a:lnTo>
                  <a:pt x="3435" y="1353"/>
                </a:lnTo>
                <a:lnTo>
                  <a:pt x="3447" y="1350"/>
                </a:lnTo>
                <a:lnTo>
                  <a:pt x="3457" y="1345"/>
                </a:lnTo>
                <a:lnTo>
                  <a:pt x="3466" y="1336"/>
                </a:lnTo>
                <a:lnTo>
                  <a:pt x="3473" y="1324"/>
                </a:lnTo>
                <a:close/>
                <a:moveTo>
                  <a:pt x="3367" y="1472"/>
                </a:moveTo>
                <a:lnTo>
                  <a:pt x="3366" y="1483"/>
                </a:lnTo>
                <a:lnTo>
                  <a:pt x="3369" y="1492"/>
                </a:lnTo>
                <a:lnTo>
                  <a:pt x="3377" y="1499"/>
                </a:lnTo>
                <a:lnTo>
                  <a:pt x="3387" y="1501"/>
                </a:lnTo>
                <a:lnTo>
                  <a:pt x="3399" y="1499"/>
                </a:lnTo>
                <a:lnTo>
                  <a:pt x="3410" y="1492"/>
                </a:lnTo>
                <a:lnTo>
                  <a:pt x="3419" y="1483"/>
                </a:lnTo>
                <a:lnTo>
                  <a:pt x="3426" y="1472"/>
                </a:lnTo>
                <a:lnTo>
                  <a:pt x="3427" y="1460"/>
                </a:lnTo>
                <a:lnTo>
                  <a:pt x="3423" y="1451"/>
                </a:lnTo>
                <a:lnTo>
                  <a:pt x="3416" y="1445"/>
                </a:lnTo>
                <a:lnTo>
                  <a:pt x="3406" y="1443"/>
                </a:lnTo>
                <a:lnTo>
                  <a:pt x="3394" y="1445"/>
                </a:lnTo>
                <a:lnTo>
                  <a:pt x="3383" y="1451"/>
                </a:lnTo>
                <a:lnTo>
                  <a:pt x="3373" y="1460"/>
                </a:lnTo>
                <a:lnTo>
                  <a:pt x="3367" y="1472"/>
                </a:lnTo>
                <a:close/>
                <a:moveTo>
                  <a:pt x="3319" y="1620"/>
                </a:moveTo>
                <a:lnTo>
                  <a:pt x="3318" y="1631"/>
                </a:lnTo>
                <a:lnTo>
                  <a:pt x="3321" y="1640"/>
                </a:lnTo>
                <a:lnTo>
                  <a:pt x="3328" y="1647"/>
                </a:lnTo>
                <a:lnTo>
                  <a:pt x="3340" y="1649"/>
                </a:lnTo>
                <a:lnTo>
                  <a:pt x="3352" y="1647"/>
                </a:lnTo>
                <a:lnTo>
                  <a:pt x="3363" y="1640"/>
                </a:lnTo>
                <a:lnTo>
                  <a:pt x="3372" y="1631"/>
                </a:lnTo>
                <a:lnTo>
                  <a:pt x="3379" y="1620"/>
                </a:lnTo>
                <a:lnTo>
                  <a:pt x="3381" y="1607"/>
                </a:lnTo>
                <a:lnTo>
                  <a:pt x="3377" y="1598"/>
                </a:lnTo>
                <a:lnTo>
                  <a:pt x="3369" y="1592"/>
                </a:lnTo>
                <a:lnTo>
                  <a:pt x="3359" y="1589"/>
                </a:lnTo>
                <a:lnTo>
                  <a:pt x="3346" y="1592"/>
                </a:lnTo>
                <a:lnTo>
                  <a:pt x="3335" y="1598"/>
                </a:lnTo>
                <a:lnTo>
                  <a:pt x="3325" y="1607"/>
                </a:lnTo>
                <a:lnTo>
                  <a:pt x="3319" y="1620"/>
                </a:lnTo>
                <a:close/>
                <a:moveTo>
                  <a:pt x="3271" y="1767"/>
                </a:moveTo>
                <a:lnTo>
                  <a:pt x="3269" y="1779"/>
                </a:lnTo>
                <a:lnTo>
                  <a:pt x="3273" y="1788"/>
                </a:lnTo>
                <a:lnTo>
                  <a:pt x="3280" y="1795"/>
                </a:lnTo>
                <a:lnTo>
                  <a:pt x="3292" y="1797"/>
                </a:lnTo>
                <a:lnTo>
                  <a:pt x="3305" y="1795"/>
                </a:lnTo>
                <a:lnTo>
                  <a:pt x="3316" y="1788"/>
                </a:lnTo>
                <a:lnTo>
                  <a:pt x="3326" y="1779"/>
                </a:lnTo>
                <a:lnTo>
                  <a:pt x="3333" y="1767"/>
                </a:lnTo>
                <a:lnTo>
                  <a:pt x="3334" y="1755"/>
                </a:lnTo>
                <a:lnTo>
                  <a:pt x="3331" y="1745"/>
                </a:lnTo>
                <a:lnTo>
                  <a:pt x="3322" y="1738"/>
                </a:lnTo>
                <a:lnTo>
                  <a:pt x="3311" y="1736"/>
                </a:lnTo>
                <a:lnTo>
                  <a:pt x="3299" y="1738"/>
                </a:lnTo>
                <a:lnTo>
                  <a:pt x="3287" y="1745"/>
                </a:lnTo>
                <a:lnTo>
                  <a:pt x="3277" y="1755"/>
                </a:lnTo>
                <a:lnTo>
                  <a:pt x="3271" y="1767"/>
                </a:lnTo>
                <a:close/>
                <a:moveTo>
                  <a:pt x="3223" y="1914"/>
                </a:moveTo>
                <a:lnTo>
                  <a:pt x="3221" y="1926"/>
                </a:lnTo>
                <a:lnTo>
                  <a:pt x="3225" y="1936"/>
                </a:lnTo>
                <a:lnTo>
                  <a:pt x="3232" y="1944"/>
                </a:lnTo>
                <a:lnTo>
                  <a:pt x="3245" y="1946"/>
                </a:lnTo>
                <a:lnTo>
                  <a:pt x="3257" y="1944"/>
                </a:lnTo>
                <a:lnTo>
                  <a:pt x="3269" y="1936"/>
                </a:lnTo>
                <a:lnTo>
                  <a:pt x="3279" y="1926"/>
                </a:lnTo>
                <a:lnTo>
                  <a:pt x="3286" y="1914"/>
                </a:lnTo>
                <a:lnTo>
                  <a:pt x="3288" y="1902"/>
                </a:lnTo>
                <a:lnTo>
                  <a:pt x="3284" y="1893"/>
                </a:lnTo>
                <a:lnTo>
                  <a:pt x="3276" y="1885"/>
                </a:lnTo>
                <a:lnTo>
                  <a:pt x="3264" y="1883"/>
                </a:lnTo>
                <a:lnTo>
                  <a:pt x="3252" y="1885"/>
                </a:lnTo>
                <a:lnTo>
                  <a:pt x="3240" y="1893"/>
                </a:lnTo>
                <a:lnTo>
                  <a:pt x="3229" y="1902"/>
                </a:lnTo>
                <a:lnTo>
                  <a:pt x="3223" y="1914"/>
                </a:lnTo>
                <a:close/>
                <a:moveTo>
                  <a:pt x="3240" y="2062"/>
                </a:moveTo>
                <a:lnTo>
                  <a:pt x="3241" y="2049"/>
                </a:lnTo>
                <a:lnTo>
                  <a:pt x="3238" y="2039"/>
                </a:lnTo>
                <a:lnTo>
                  <a:pt x="3229" y="2033"/>
                </a:lnTo>
                <a:lnTo>
                  <a:pt x="3217" y="2029"/>
                </a:lnTo>
                <a:lnTo>
                  <a:pt x="3204" y="2033"/>
                </a:lnTo>
                <a:lnTo>
                  <a:pt x="3192" y="2039"/>
                </a:lnTo>
                <a:lnTo>
                  <a:pt x="3181" y="2049"/>
                </a:lnTo>
                <a:lnTo>
                  <a:pt x="3174" y="2062"/>
                </a:lnTo>
                <a:lnTo>
                  <a:pt x="3173" y="2074"/>
                </a:lnTo>
                <a:lnTo>
                  <a:pt x="3177" y="2085"/>
                </a:lnTo>
                <a:lnTo>
                  <a:pt x="3184" y="2092"/>
                </a:lnTo>
                <a:lnTo>
                  <a:pt x="3197" y="2094"/>
                </a:lnTo>
                <a:lnTo>
                  <a:pt x="3210" y="2092"/>
                </a:lnTo>
                <a:lnTo>
                  <a:pt x="3222" y="2085"/>
                </a:lnTo>
                <a:lnTo>
                  <a:pt x="3232" y="2074"/>
                </a:lnTo>
                <a:lnTo>
                  <a:pt x="3240" y="2062"/>
                </a:lnTo>
                <a:close/>
                <a:moveTo>
                  <a:pt x="3126" y="2209"/>
                </a:moveTo>
                <a:lnTo>
                  <a:pt x="3125" y="2223"/>
                </a:lnTo>
                <a:lnTo>
                  <a:pt x="3128" y="2233"/>
                </a:lnTo>
                <a:lnTo>
                  <a:pt x="3136" y="2240"/>
                </a:lnTo>
                <a:lnTo>
                  <a:pt x="3149" y="2243"/>
                </a:lnTo>
                <a:lnTo>
                  <a:pt x="3163" y="2240"/>
                </a:lnTo>
                <a:lnTo>
                  <a:pt x="3175" y="2233"/>
                </a:lnTo>
                <a:lnTo>
                  <a:pt x="3187" y="2223"/>
                </a:lnTo>
                <a:lnTo>
                  <a:pt x="3193" y="2209"/>
                </a:lnTo>
                <a:lnTo>
                  <a:pt x="3195" y="2197"/>
                </a:lnTo>
                <a:lnTo>
                  <a:pt x="3191" y="2186"/>
                </a:lnTo>
                <a:lnTo>
                  <a:pt x="3182" y="2179"/>
                </a:lnTo>
                <a:lnTo>
                  <a:pt x="3170" y="2177"/>
                </a:lnTo>
                <a:lnTo>
                  <a:pt x="3157" y="2179"/>
                </a:lnTo>
                <a:lnTo>
                  <a:pt x="3144" y="2186"/>
                </a:lnTo>
                <a:lnTo>
                  <a:pt x="3133" y="2197"/>
                </a:lnTo>
                <a:lnTo>
                  <a:pt x="3126" y="2209"/>
                </a:lnTo>
                <a:close/>
                <a:moveTo>
                  <a:pt x="2866" y="3242"/>
                </a:moveTo>
                <a:lnTo>
                  <a:pt x="2868" y="3227"/>
                </a:lnTo>
                <a:lnTo>
                  <a:pt x="2864" y="3216"/>
                </a:lnTo>
                <a:lnTo>
                  <a:pt x="2853" y="3208"/>
                </a:lnTo>
                <a:lnTo>
                  <a:pt x="2840" y="3205"/>
                </a:lnTo>
                <a:lnTo>
                  <a:pt x="2825" y="3208"/>
                </a:lnTo>
                <a:lnTo>
                  <a:pt x="2810" y="3216"/>
                </a:lnTo>
                <a:lnTo>
                  <a:pt x="2798" y="3227"/>
                </a:lnTo>
                <a:lnTo>
                  <a:pt x="2790" y="3242"/>
                </a:lnTo>
                <a:lnTo>
                  <a:pt x="2789" y="3257"/>
                </a:lnTo>
                <a:lnTo>
                  <a:pt x="2793" y="3269"/>
                </a:lnTo>
                <a:lnTo>
                  <a:pt x="2802" y="3277"/>
                </a:lnTo>
                <a:lnTo>
                  <a:pt x="2816" y="3280"/>
                </a:lnTo>
                <a:lnTo>
                  <a:pt x="2832" y="3277"/>
                </a:lnTo>
                <a:lnTo>
                  <a:pt x="2846" y="3269"/>
                </a:lnTo>
                <a:lnTo>
                  <a:pt x="2858" y="3257"/>
                </a:lnTo>
                <a:lnTo>
                  <a:pt x="2866" y="3242"/>
                </a:lnTo>
                <a:close/>
                <a:moveTo>
                  <a:pt x="2819" y="3390"/>
                </a:moveTo>
                <a:lnTo>
                  <a:pt x="2821" y="3375"/>
                </a:lnTo>
                <a:lnTo>
                  <a:pt x="2817" y="3363"/>
                </a:lnTo>
                <a:lnTo>
                  <a:pt x="2807" y="3355"/>
                </a:lnTo>
                <a:lnTo>
                  <a:pt x="2793" y="3352"/>
                </a:lnTo>
                <a:lnTo>
                  <a:pt x="2777" y="3355"/>
                </a:lnTo>
                <a:lnTo>
                  <a:pt x="2763" y="3363"/>
                </a:lnTo>
                <a:lnTo>
                  <a:pt x="2750" y="3375"/>
                </a:lnTo>
                <a:lnTo>
                  <a:pt x="2743" y="3390"/>
                </a:lnTo>
                <a:lnTo>
                  <a:pt x="2741" y="3405"/>
                </a:lnTo>
                <a:lnTo>
                  <a:pt x="2745" y="3416"/>
                </a:lnTo>
                <a:lnTo>
                  <a:pt x="2754" y="3424"/>
                </a:lnTo>
                <a:lnTo>
                  <a:pt x="2769" y="3427"/>
                </a:lnTo>
                <a:lnTo>
                  <a:pt x="2784" y="3424"/>
                </a:lnTo>
                <a:lnTo>
                  <a:pt x="2799" y="3416"/>
                </a:lnTo>
                <a:lnTo>
                  <a:pt x="2811" y="3405"/>
                </a:lnTo>
                <a:lnTo>
                  <a:pt x="2819" y="3390"/>
                </a:lnTo>
                <a:close/>
                <a:moveTo>
                  <a:pt x="2772" y="3537"/>
                </a:moveTo>
                <a:lnTo>
                  <a:pt x="2774" y="3522"/>
                </a:lnTo>
                <a:lnTo>
                  <a:pt x="2770" y="3510"/>
                </a:lnTo>
                <a:lnTo>
                  <a:pt x="2760" y="3502"/>
                </a:lnTo>
                <a:lnTo>
                  <a:pt x="2745" y="3499"/>
                </a:lnTo>
                <a:lnTo>
                  <a:pt x="2730" y="3502"/>
                </a:lnTo>
                <a:lnTo>
                  <a:pt x="2715" y="3510"/>
                </a:lnTo>
                <a:lnTo>
                  <a:pt x="2702" y="3522"/>
                </a:lnTo>
                <a:lnTo>
                  <a:pt x="2695" y="3537"/>
                </a:lnTo>
                <a:lnTo>
                  <a:pt x="2693" y="3552"/>
                </a:lnTo>
                <a:lnTo>
                  <a:pt x="2697" y="3564"/>
                </a:lnTo>
                <a:lnTo>
                  <a:pt x="2707" y="3572"/>
                </a:lnTo>
                <a:lnTo>
                  <a:pt x="2721" y="3576"/>
                </a:lnTo>
                <a:lnTo>
                  <a:pt x="2737" y="3572"/>
                </a:lnTo>
                <a:lnTo>
                  <a:pt x="2751" y="3564"/>
                </a:lnTo>
                <a:lnTo>
                  <a:pt x="2764" y="3552"/>
                </a:lnTo>
                <a:lnTo>
                  <a:pt x="2772" y="3537"/>
                </a:lnTo>
                <a:close/>
                <a:moveTo>
                  <a:pt x="2725" y="3685"/>
                </a:moveTo>
                <a:lnTo>
                  <a:pt x="2727" y="3670"/>
                </a:lnTo>
                <a:lnTo>
                  <a:pt x="2723" y="3657"/>
                </a:lnTo>
                <a:lnTo>
                  <a:pt x="2713" y="3649"/>
                </a:lnTo>
                <a:lnTo>
                  <a:pt x="2698" y="3646"/>
                </a:lnTo>
                <a:lnTo>
                  <a:pt x="2682" y="3649"/>
                </a:lnTo>
                <a:lnTo>
                  <a:pt x="2668" y="3657"/>
                </a:lnTo>
                <a:lnTo>
                  <a:pt x="2655" y="3670"/>
                </a:lnTo>
                <a:lnTo>
                  <a:pt x="2647" y="3685"/>
                </a:lnTo>
                <a:lnTo>
                  <a:pt x="2645" y="3700"/>
                </a:lnTo>
                <a:lnTo>
                  <a:pt x="2649" y="3712"/>
                </a:lnTo>
                <a:lnTo>
                  <a:pt x="2659" y="3721"/>
                </a:lnTo>
                <a:lnTo>
                  <a:pt x="2674" y="3724"/>
                </a:lnTo>
                <a:lnTo>
                  <a:pt x="2690" y="3721"/>
                </a:lnTo>
                <a:lnTo>
                  <a:pt x="2704" y="3712"/>
                </a:lnTo>
                <a:lnTo>
                  <a:pt x="2717" y="3700"/>
                </a:lnTo>
                <a:lnTo>
                  <a:pt x="2725" y="3685"/>
                </a:lnTo>
                <a:close/>
                <a:moveTo>
                  <a:pt x="2651" y="3793"/>
                </a:moveTo>
                <a:lnTo>
                  <a:pt x="2635" y="3796"/>
                </a:lnTo>
                <a:lnTo>
                  <a:pt x="2620" y="3804"/>
                </a:lnTo>
                <a:lnTo>
                  <a:pt x="2607" y="3817"/>
                </a:lnTo>
                <a:lnTo>
                  <a:pt x="2599" y="3832"/>
                </a:lnTo>
                <a:lnTo>
                  <a:pt x="2597" y="3847"/>
                </a:lnTo>
                <a:lnTo>
                  <a:pt x="2602" y="3860"/>
                </a:lnTo>
                <a:lnTo>
                  <a:pt x="2611" y="3869"/>
                </a:lnTo>
                <a:lnTo>
                  <a:pt x="2626" y="3872"/>
                </a:lnTo>
                <a:lnTo>
                  <a:pt x="2642" y="3869"/>
                </a:lnTo>
                <a:lnTo>
                  <a:pt x="2657" y="3860"/>
                </a:lnTo>
                <a:lnTo>
                  <a:pt x="2670" y="3847"/>
                </a:lnTo>
                <a:lnTo>
                  <a:pt x="2678" y="3832"/>
                </a:lnTo>
                <a:lnTo>
                  <a:pt x="2680" y="3817"/>
                </a:lnTo>
                <a:lnTo>
                  <a:pt x="2676" y="3804"/>
                </a:lnTo>
                <a:lnTo>
                  <a:pt x="2666" y="3796"/>
                </a:lnTo>
                <a:lnTo>
                  <a:pt x="2651" y="3793"/>
                </a:lnTo>
                <a:close/>
                <a:moveTo>
                  <a:pt x="2631" y="3980"/>
                </a:moveTo>
                <a:lnTo>
                  <a:pt x="2633" y="3964"/>
                </a:lnTo>
                <a:lnTo>
                  <a:pt x="2629" y="3952"/>
                </a:lnTo>
                <a:lnTo>
                  <a:pt x="2619" y="3943"/>
                </a:lnTo>
                <a:lnTo>
                  <a:pt x="2604" y="3940"/>
                </a:lnTo>
                <a:lnTo>
                  <a:pt x="2588" y="3943"/>
                </a:lnTo>
                <a:lnTo>
                  <a:pt x="2573" y="3952"/>
                </a:lnTo>
                <a:lnTo>
                  <a:pt x="2559" y="3964"/>
                </a:lnTo>
                <a:lnTo>
                  <a:pt x="2551" y="3980"/>
                </a:lnTo>
                <a:lnTo>
                  <a:pt x="2550" y="3996"/>
                </a:lnTo>
                <a:lnTo>
                  <a:pt x="2554" y="4008"/>
                </a:lnTo>
                <a:lnTo>
                  <a:pt x="2564" y="4016"/>
                </a:lnTo>
                <a:lnTo>
                  <a:pt x="2579" y="4019"/>
                </a:lnTo>
                <a:lnTo>
                  <a:pt x="2595" y="4016"/>
                </a:lnTo>
                <a:lnTo>
                  <a:pt x="2610" y="4008"/>
                </a:lnTo>
                <a:lnTo>
                  <a:pt x="2623" y="3996"/>
                </a:lnTo>
                <a:lnTo>
                  <a:pt x="2631" y="3980"/>
                </a:lnTo>
                <a:close/>
                <a:moveTo>
                  <a:pt x="2584" y="4127"/>
                </a:moveTo>
                <a:lnTo>
                  <a:pt x="2585" y="4112"/>
                </a:lnTo>
                <a:lnTo>
                  <a:pt x="2581" y="4099"/>
                </a:lnTo>
                <a:lnTo>
                  <a:pt x="2571" y="4091"/>
                </a:lnTo>
                <a:lnTo>
                  <a:pt x="2556" y="4088"/>
                </a:lnTo>
                <a:lnTo>
                  <a:pt x="2540" y="4091"/>
                </a:lnTo>
                <a:lnTo>
                  <a:pt x="2525" y="4099"/>
                </a:lnTo>
                <a:lnTo>
                  <a:pt x="2512" y="4112"/>
                </a:lnTo>
                <a:lnTo>
                  <a:pt x="2504" y="4127"/>
                </a:lnTo>
                <a:lnTo>
                  <a:pt x="2502" y="4143"/>
                </a:lnTo>
                <a:lnTo>
                  <a:pt x="2507" y="4155"/>
                </a:lnTo>
                <a:lnTo>
                  <a:pt x="2516" y="4164"/>
                </a:lnTo>
                <a:lnTo>
                  <a:pt x="2531" y="4167"/>
                </a:lnTo>
                <a:lnTo>
                  <a:pt x="2547" y="4164"/>
                </a:lnTo>
                <a:lnTo>
                  <a:pt x="2563" y="4155"/>
                </a:lnTo>
                <a:lnTo>
                  <a:pt x="2576" y="4143"/>
                </a:lnTo>
                <a:lnTo>
                  <a:pt x="2584" y="4127"/>
                </a:lnTo>
                <a:close/>
                <a:moveTo>
                  <a:pt x="2509" y="4235"/>
                </a:moveTo>
                <a:lnTo>
                  <a:pt x="2493" y="4238"/>
                </a:lnTo>
                <a:lnTo>
                  <a:pt x="2478" y="4247"/>
                </a:lnTo>
                <a:lnTo>
                  <a:pt x="2464" y="4259"/>
                </a:lnTo>
                <a:lnTo>
                  <a:pt x="2456" y="4275"/>
                </a:lnTo>
                <a:lnTo>
                  <a:pt x="2454" y="4291"/>
                </a:lnTo>
                <a:lnTo>
                  <a:pt x="2459" y="4303"/>
                </a:lnTo>
                <a:lnTo>
                  <a:pt x="2469" y="4311"/>
                </a:lnTo>
                <a:lnTo>
                  <a:pt x="2484" y="4315"/>
                </a:lnTo>
                <a:lnTo>
                  <a:pt x="2500" y="4311"/>
                </a:lnTo>
                <a:lnTo>
                  <a:pt x="2515" y="4303"/>
                </a:lnTo>
                <a:lnTo>
                  <a:pt x="2529" y="4291"/>
                </a:lnTo>
                <a:lnTo>
                  <a:pt x="2537" y="4275"/>
                </a:lnTo>
                <a:lnTo>
                  <a:pt x="2539" y="4259"/>
                </a:lnTo>
                <a:lnTo>
                  <a:pt x="2534" y="4247"/>
                </a:lnTo>
                <a:lnTo>
                  <a:pt x="2524" y="4238"/>
                </a:lnTo>
                <a:lnTo>
                  <a:pt x="2509" y="4235"/>
                </a:lnTo>
                <a:close/>
                <a:moveTo>
                  <a:pt x="2489" y="4423"/>
                </a:moveTo>
                <a:lnTo>
                  <a:pt x="2491" y="4406"/>
                </a:lnTo>
                <a:lnTo>
                  <a:pt x="2487" y="4394"/>
                </a:lnTo>
                <a:lnTo>
                  <a:pt x="2477" y="4385"/>
                </a:lnTo>
                <a:lnTo>
                  <a:pt x="2462" y="4382"/>
                </a:lnTo>
                <a:lnTo>
                  <a:pt x="2445" y="4385"/>
                </a:lnTo>
                <a:lnTo>
                  <a:pt x="2430" y="4394"/>
                </a:lnTo>
                <a:lnTo>
                  <a:pt x="2417" y="4406"/>
                </a:lnTo>
                <a:lnTo>
                  <a:pt x="2409" y="4423"/>
                </a:lnTo>
                <a:lnTo>
                  <a:pt x="2407" y="4438"/>
                </a:lnTo>
                <a:lnTo>
                  <a:pt x="2411" y="4450"/>
                </a:lnTo>
                <a:lnTo>
                  <a:pt x="2421" y="4459"/>
                </a:lnTo>
                <a:lnTo>
                  <a:pt x="2437" y="4463"/>
                </a:lnTo>
                <a:lnTo>
                  <a:pt x="2453" y="4459"/>
                </a:lnTo>
                <a:lnTo>
                  <a:pt x="2468" y="4450"/>
                </a:lnTo>
                <a:lnTo>
                  <a:pt x="2481" y="4438"/>
                </a:lnTo>
                <a:lnTo>
                  <a:pt x="2489" y="4423"/>
                </a:lnTo>
                <a:close/>
                <a:moveTo>
                  <a:pt x="2442" y="4570"/>
                </a:moveTo>
                <a:lnTo>
                  <a:pt x="2444" y="4555"/>
                </a:lnTo>
                <a:lnTo>
                  <a:pt x="2439" y="4541"/>
                </a:lnTo>
                <a:lnTo>
                  <a:pt x="2430" y="4533"/>
                </a:lnTo>
                <a:lnTo>
                  <a:pt x="2414" y="4530"/>
                </a:lnTo>
                <a:lnTo>
                  <a:pt x="2398" y="4533"/>
                </a:lnTo>
                <a:lnTo>
                  <a:pt x="2383" y="4541"/>
                </a:lnTo>
                <a:lnTo>
                  <a:pt x="2370" y="4555"/>
                </a:lnTo>
                <a:lnTo>
                  <a:pt x="2362" y="4570"/>
                </a:lnTo>
                <a:lnTo>
                  <a:pt x="2360" y="4585"/>
                </a:lnTo>
                <a:lnTo>
                  <a:pt x="2364" y="4598"/>
                </a:lnTo>
                <a:lnTo>
                  <a:pt x="2374" y="4607"/>
                </a:lnTo>
                <a:lnTo>
                  <a:pt x="2389" y="4610"/>
                </a:lnTo>
                <a:lnTo>
                  <a:pt x="2405" y="4607"/>
                </a:lnTo>
                <a:lnTo>
                  <a:pt x="2421" y="4598"/>
                </a:lnTo>
                <a:lnTo>
                  <a:pt x="2434" y="4585"/>
                </a:lnTo>
                <a:lnTo>
                  <a:pt x="2442" y="4570"/>
                </a:lnTo>
                <a:close/>
                <a:moveTo>
                  <a:pt x="2395" y="4717"/>
                </a:moveTo>
                <a:lnTo>
                  <a:pt x="2396" y="4702"/>
                </a:lnTo>
                <a:lnTo>
                  <a:pt x="2392" y="4689"/>
                </a:lnTo>
                <a:lnTo>
                  <a:pt x="2382" y="4680"/>
                </a:lnTo>
                <a:lnTo>
                  <a:pt x="2367" y="4677"/>
                </a:lnTo>
                <a:lnTo>
                  <a:pt x="2351" y="4680"/>
                </a:lnTo>
                <a:lnTo>
                  <a:pt x="2336" y="4689"/>
                </a:lnTo>
                <a:lnTo>
                  <a:pt x="2322" y="4702"/>
                </a:lnTo>
                <a:lnTo>
                  <a:pt x="2314" y="4717"/>
                </a:lnTo>
                <a:lnTo>
                  <a:pt x="2312" y="4733"/>
                </a:lnTo>
                <a:lnTo>
                  <a:pt x="2317" y="4746"/>
                </a:lnTo>
                <a:lnTo>
                  <a:pt x="2327" y="4755"/>
                </a:lnTo>
                <a:lnTo>
                  <a:pt x="2342" y="4758"/>
                </a:lnTo>
                <a:lnTo>
                  <a:pt x="2358" y="4755"/>
                </a:lnTo>
                <a:lnTo>
                  <a:pt x="2373" y="4746"/>
                </a:lnTo>
                <a:lnTo>
                  <a:pt x="2387" y="4733"/>
                </a:lnTo>
                <a:lnTo>
                  <a:pt x="2395" y="4717"/>
                </a:lnTo>
                <a:close/>
                <a:moveTo>
                  <a:pt x="2347" y="4865"/>
                </a:moveTo>
                <a:lnTo>
                  <a:pt x="2349" y="4849"/>
                </a:lnTo>
                <a:lnTo>
                  <a:pt x="2345" y="4837"/>
                </a:lnTo>
                <a:lnTo>
                  <a:pt x="2335" y="4828"/>
                </a:lnTo>
                <a:lnTo>
                  <a:pt x="2320" y="4824"/>
                </a:lnTo>
                <a:lnTo>
                  <a:pt x="2303" y="4828"/>
                </a:lnTo>
                <a:lnTo>
                  <a:pt x="2288" y="4837"/>
                </a:lnTo>
                <a:lnTo>
                  <a:pt x="2275" y="4849"/>
                </a:lnTo>
                <a:lnTo>
                  <a:pt x="2267" y="4865"/>
                </a:lnTo>
                <a:lnTo>
                  <a:pt x="2265" y="4880"/>
                </a:lnTo>
                <a:lnTo>
                  <a:pt x="2269" y="4893"/>
                </a:lnTo>
                <a:lnTo>
                  <a:pt x="2279" y="4902"/>
                </a:lnTo>
                <a:lnTo>
                  <a:pt x="2294" y="4905"/>
                </a:lnTo>
                <a:lnTo>
                  <a:pt x="2311" y="4902"/>
                </a:lnTo>
                <a:lnTo>
                  <a:pt x="2326" y="4893"/>
                </a:lnTo>
                <a:lnTo>
                  <a:pt x="2339" y="4880"/>
                </a:lnTo>
                <a:lnTo>
                  <a:pt x="2347" y="4865"/>
                </a:lnTo>
                <a:close/>
                <a:moveTo>
                  <a:pt x="2300" y="5012"/>
                </a:moveTo>
                <a:lnTo>
                  <a:pt x="2302" y="4997"/>
                </a:lnTo>
                <a:lnTo>
                  <a:pt x="2297" y="4984"/>
                </a:lnTo>
                <a:lnTo>
                  <a:pt x="2288" y="4976"/>
                </a:lnTo>
                <a:lnTo>
                  <a:pt x="2272" y="4972"/>
                </a:lnTo>
                <a:lnTo>
                  <a:pt x="2256" y="4976"/>
                </a:lnTo>
                <a:lnTo>
                  <a:pt x="2241" y="4984"/>
                </a:lnTo>
                <a:lnTo>
                  <a:pt x="2227" y="4997"/>
                </a:lnTo>
                <a:lnTo>
                  <a:pt x="2219" y="5012"/>
                </a:lnTo>
                <a:lnTo>
                  <a:pt x="2218" y="5028"/>
                </a:lnTo>
                <a:lnTo>
                  <a:pt x="2222" y="5041"/>
                </a:lnTo>
                <a:lnTo>
                  <a:pt x="2232" y="5049"/>
                </a:lnTo>
                <a:lnTo>
                  <a:pt x="2247" y="5052"/>
                </a:lnTo>
                <a:lnTo>
                  <a:pt x="2263" y="5049"/>
                </a:lnTo>
                <a:lnTo>
                  <a:pt x="2278" y="5041"/>
                </a:lnTo>
                <a:lnTo>
                  <a:pt x="2292" y="5028"/>
                </a:lnTo>
                <a:lnTo>
                  <a:pt x="2300" y="5012"/>
                </a:lnTo>
                <a:close/>
                <a:moveTo>
                  <a:pt x="2253" y="5159"/>
                </a:moveTo>
                <a:lnTo>
                  <a:pt x="2254" y="5144"/>
                </a:lnTo>
                <a:lnTo>
                  <a:pt x="2250" y="5132"/>
                </a:lnTo>
                <a:lnTo>
                  <a:pt x="2240" y="5123"/>
                </a:lnTo>
                <a:lnTo>
                  <a:pt x="2225" y="5120"/>
                </a:lnTo>
                <a:lnTo>
                  <a:pt x="2209" y="5123"/>
                </a:lnTo>
                <a:lnTo>
                  <a:pt x="2193" y="5132"/>
                </a:lnTo>
                <a:lnTo>
                  <a:pt x="2180" y="5144"/>
                </a:lnTo>
                <a:lnTo>
                  <a:pt x="2172" y="5159"/>
                </a:lnTo>
                <a:lnTo>
                  <a:pt x="2170" y="5176"/>
                </a:lnTo>
                <a:lnTo>
                  <a:pt x="2175" y="5188"/>
                </a:lnTo>
                <a:lnTo>
                  <a:pt x="2184" y="5197"/>
                </a:lnTo>
                <a:lnTo>
                  <a:pt x="2200" y="5200"/>
                </a:lnTo>
                <a:lnTo>
                  <a:pt x="2216" y="5197"/>
                </a:lnTo>
                <a:lnTo>
                  <a:pt x="2231" y="5188"/>
                </a:lnTo>
                <a:lnTo>
                  <a:pt x="2245" y="5176"/>
                </a:lnTo>
                <a:lnTo>
                  <a:pt x="2253" y="5159"/>
                </a:lnTo>
                <a:close/>
                <a:moveTo>
                  <a:pt x="2205" y="5308"/>
                </a:moveTo>
                <a:lnTo>
                  <a:pt x="2207" y="5292"/>
                </a:lnTo>
                <a:lnTo>
                  <a:pt x="2202" y="5279"/>
                </a:lnTo>
                <a:lnTo>
                  <a:pt x="2193" y="5271"/>
                </a:lnTo>
                <a:lnTo>
                  <a:pt x="2177" y="5268"/>
                </a:lnTo>
                <a:lnTo>
                  <a:pt x="2161" y="5271"/>
                </a:lnTo>
                <a:lnTo>
                  <a:pt x="2146" y="5279"/>
                </a:lnTo>
                <a:lnTo>
                  <a:pt x="2133" y="5292"/>
                </a:lnTo>
                <a:lnTo>
                  <a:pt x="2125" y="5308"/>
                </a:lnTo>
                <a:lnTo>
                  <a:pt x="2123" y="5323"/>
                </a:lnTo>
                <a:lnTo>
                  <a:pt x="2128" y="5335"/>
                </a:lnTo>
                <a:lnTo>
                  <a:pt x="2137" y="5344"/>
                </a:lnTo>
                <a:lnTo>
                  <a:pt x="2152" y="5347"/>
                </a:lnTo>
                <a:lnTo>
                  <a:pt x="2169" y="5344"/>
                </a:lnTo>
                <a:lnTo>
                  <a:pt x="2184" y="5335"/>
                </a:lnTo>
                <a:lnTo>
                  <a:pt x="2197" y="5323"/>
                </a:lnTo>
                <a:lnTo>
                  <a:pt x="2205" y="5308"/>
                </a:lnTo>
                <a:close/>
                <a:moveTo>
                  <a:pt x="2157" y="5455"/>
                </a:moveTo>
                <a:lnTo>
                  <a:pt x="2159" y="5439"/>
                </a:lnTo>
                <a:lnTo>
                  <a:pt x="2155" y="5427"/>
                </a:lnTo>
                <a:lnTo>
                  <a:pt x="2145" y="5418"/>
                </a:lnTo>
                <a:lnTo>
                  <a:pt x="2130" y="5415"/>
                </a:lnTo>
                <a:lnTo>
                  <a:pt x="2114" y="5418"/>
                </a:lnTo>
                <a:lnTo>
                  <a:pt x="2099" y="5427"/>
                </a:lnTo>
                <a:lnTo>
                  <a:pt x="2086" y="5439"/>
                </a:lnTo>
                <a:lnTo>
                  <a:pt x="2078" y="5455"/>
                </a:lnTo>
                <a:lnTo>
                  <a:pt x="2076" y="5470"/>
                </a:lnTo>
                <a:lnTo>
                  <a:pt x="2080" y="5483"/>
                </a:lnTo>
                <a:lnTo>
                  <a:pt x="2090" y="5492"/>
                </a:lnTo>
                <a:lnTo>
                  <a:pt x="2105" y="5495"/>
                </a:lnTo>
                <a:lnTo>
                  <a:pt x="2121" y="5492"/>
                </a:lnTo>
                <a:lnTo>
                  <a:pt x="2136" y="5483"/>
                </a:lnTo>
                <a:lnTo>
                  <a:pt x="2149" y="5470"/>
                </a:lnTo>
                <a:lnTo>
                  <a:pt x="2157" y="5455"/>
                </a:lnTo>
                <a:close/>
                <a:moveTo>
                  <a:pt x="2110" y="5603"/>
                </a:moveTo>
                <a:lnTo>
                  <a:pt x="2111" y="5588"/>
                </a:lnTo>
                <a:lnTo>
                  <a:pt x="2107" y="5574"/>
                </a:lnTo>
                <a:lnTo>
                  <a:pt x="2097" y="5566"/>
                </a:lnTo>
                <a:lnTo>
                  <a:pt x="2083" y="5563"/>
                </a:lnTo>
                <a:lnTo>
                  <a:pt x="2067" y="5566"/>
                </a:lnTo>
                <a:lnTo>
                  <a:pt x="2052" y="5574"/>
                </a:lnTo>
                <a:lnTo>
                  <a:pt x="2039" y="5588"/>
                </a:lnTo>
                <a:lnTo>
                  <a:pt x="2031" y="5603"/>
                </a:lnTo>
                <a:lnTo>
                  <a:pt x="2029" y="5618"/>
                </a:lnTo>
                <a:lnTo>
                  <a:pt x="2033" y="5631"/>
                </a:lnTo>
                <a:lnTo>
                  <a:pt x="2043" y="5639"/>
                </a:lnTo>
                <a:lnTo>
                  <a:pt x="2058" y="5642"/>
                </a:lnTo>
                <a:lnTo>
                  <a:pt x="2074" y="5639"/>
                </a:lnTo>
                <a:lnTo>
                  <a:pt x="2089" y="5631"/>
                </a:lnTo>
                <a:lnTo>
                  <a:pt x="2102" y="5618"/>
                </a:lnTo>
                <a:lnTo>
                  <a:pt x="2110" y="5603"/>
                </a:lnTo>
                <a:close/>
                <a:moveTo>
                  <a:pt x="2062" y="5750"/>
                </a:moveTo>
                <a:lnTo>
                  <a:pt x="2064" y="5735"/>
                </a:lnTo>
                <a:lnTo>
                  <a:pt x="2059" y="5723"/>
                </a:lnTo>
                <a:lnTo>
                  <a:pt x="2050" y="5714"/>
                </a:lnTo>
                <a:lnTo>
                  <a:pt x="2035" y="5711"/>
                </a:lnTo>
                <a:lnTo>
                  <a:pt x="2019" y="5714"/>
                </a:lnTo>
                <a:lnTo>
                  <a:pt x="2005" y="5723"/>
                </a:lnTo>
                <a:lnTo>
                  <a:pt x="1992" y="5735"/>
                </a:lnTo>
                <a:lnTo>
                  <a:pt x="1984" y="5750"/>
                </a:lnTo>
                <a:lnTo>
                  <a:pt x="1982" y="5765"/>
                </a:lnTo>
                <a:lnTo>
                  <a:pt x="1986" y="5778"/>
                </a:lnTo>
                <a:lnTo>
                  <a:pt x="1996" y="5786"/>
                </a:lnTo>
                <a:lnTo>
                  <a:pt x="2011" y="5789"/>
                </a:lnTo>
                <a:lnTo>
                  <a:pt x="2026" y="5786"/>
                </a:lnTo>
                <a:lnTo>
                  <a:pt x="2041" y="5778"/>
                </a:lnTo>
                <a:lnTo>
                  <a:pt x="2054" y="5765"/>
                </a:lnTo>
                <a:lnTo>
                  <a:pt x="2062" y="5750"/>
                </a:lnTo>
                <a:close/>
                <a:moveTo>
                  <a:pt x="2014" y="5897"/>
                </a:moveTo>
                <a:lnTo>
                  <a:pt x="2016" y="5883"/>
                </a:lnTo>
                <a:lnTo>
                  <a:pt x="2012" y="5871"/>
                </a:lnTo>
                <a:lnTo>
                  <a:pt x="2002" y="5863"/>
                </a:lnTo>
                <a:lnTo>
                  <a:pt x="1988" y="5859"/>
                </a:lnTo>
                <a:lnTo>
                  <a:pt x="1972" y="5863"/>
                </a:lnTo>
                <a:lnTo>
                  <a:pt x="1957" y="5871"/>
                </a:lnTo>
                <a:lnTo>
                  <a:pt x="1944" y="5883"/>
                </a:lnTo>
                <a:lnTo>
                  <a:pt x="1937" y="5897"/>
                </a:lnTo>
                <a:lnTo>
                  <a:pt x="1935" y="5913"/>
                </a:lnTo>
                <a:lnTo>
                  <a:pt x="1939" y="5925"/>
                </a:lnTo>
                <a:lnTo>
                  <a:pt x="1949" y="5933"/>
                </a:lnTo>
                <a:lnTo>
                  <a:pt x="1963" y="5936"/>
                </a:lnTo>
                <a:lnTo>
                  <a:pt x="1979" y="5933"/>
                </a:lnTo>
                <a:lnTo>
                  <a:pt x="1993" y="5925"/>
                </a:lnTo>
                <a:lnTo>
                  <a:pt x="2006" y="5913"/>
                </a:lnTo>
                <a:lnTo>
                  <a:pt x="2014" y="5897"/>
                </a:lnTo>
                <a:close/>
                <a:moveTo>
                  <a:pt x="1966" y="6045"/>
                </a:moveTo>
                <a:lnTo>
                  <a:pt x="1968" y="6030"/>
                </a:lnTo>
                <a:lnTo>
                  <a:pt x="1964" y="6018"/>
                </a:lnTo>
                <a:lnTo>
                  <a:pt x="1955" y="6010"/>
                </a:lnTo>
                <a:lnTo>
                  <a:pt x="1940" y="6007"/>
                </a:lnTo>
                <a:lnTo>
                  <a:pt x="1925" y="6010"/>
                </a:lnTo>
                <a:lnTo>
                  <a:pt x="1910" y="6018"/>
                </a:lnTo>
                <a:lnTo>
                  <a:pt x="1897" y="6030"/>
                </a:lnTo>
                <a:lnTo>
                  <a:pt x="1890" y="6045"/>
                </a:lnTo>
                <a:lnTo>
                  <a:pt x="1888" y="6060"/>
                </a:lnTo>
                <a:lnTo>
                  <a:pt x="1892" y="6072"/>
                </a:lnTo>
                <a:lnTo>
                  <a:pt x="1902" y="6080"/>
                </a:lnTo>
                <a:lnTo>
                  <a:pt x="1916" y="6083"/>
                </a:lnTo>
                <a:lnTo>
                  <a:pt x="1932" y="6080"/>
                </a:lnTo>
                <a:lnTo>
                  <a:pt x="1946" y="6072"/>
                </a:lnTo>
                <a:lnTo>
                  <a:pt x="1959" y="6060"/>
                </a:lnTo>
                <a:lnTo>
                  <a:pt x="1966" y="6045"/>
                </a:lnTo>
                <a:close/>
                <a:moveTo>
                  <a:pt x="1893" y="6155"/>
                </a:moveTo>
                <a:lnTo>
                  <a:pt x="1877" y="6158"/>
                </a:lnTo>
                <a:lnTo>
                  <a:pt x="1863" y="6166"/>
                </a:lnTo>
                <a:lnTo>
                  <a:pt x="1850" y="6178"/>
                </a:lnTo>
                <a:lnTo>
                  <a:pt x="1843" y="6193"/>
                </a:lnTo>
                <a:lnTo>
                  <a:pt x="1841" y="6207"/>
                </a:lnTo>
                <a:lnTo>
                  <a:pt x="1845" y="6219"/>
                </a:lnTo>
                <a:lnTo>
                  <a:pt x="1854" y="6227"/>
                </a:lnTo>
                <a:lnTo>
                  <a:pt x="1869" y="6230"/>
                </a:lnTo>
                <a:lnTo>
                  <a:pt x="1884" y="6227"/>
                </a:lnTo>
                <a:lnTo>
                  <a:pt x="1898" y="6219"/>
                </a:lnTo>
                <a:lnTo>
                  <a:pt x="1911" y="6207"/>
                </a:lnTo>
                <a:lnTo>
                  <a:pt x="1919" y="6193"/>
                </a:lnTo>
                <a:lnTo>
                  <a:pt x="1920" y="6178"/>
                </a:lnTo>
                <a:lnTo>
                  <a:pt x="1916" y="6166"/>
                </a:lnTo>
                <a:lnTo>
                  <a:pt x="1907" y="6158"/>
                </a:lnTo>
                <a:lnTo>
                  <a:pt x="1893" y="6155"/>
                </a:lnTo>
                <a:close/>
                <a:moveTo>
                  <a:pt x="1871" y="6340"/>
                </a:moveTo>
                <a:lnTo>
                  <a:pt x="1872" y="6325"/>
                </a:lnTo>
                <a:lnTo>
                  <a:pt x="1868" y="6314"/>
                </a:lnTo>
                <a:lnTo>
                  <a:pt x="1859" y="6306"/>
                </a:lnTo>
                <a:lnTo>
                  <a:pt x="1845" y="6303"/>
                </a:lnTo>
                <a:lnTo>
                  <a:pt x="1830" y="6306"/>
                </a:lnTo>
                <a:lnTo>
                  <a:pt x="1816" y="6314"/>
                </a:lnTo>
                <a:lnTo>
                  <a:pt x="1803" y="6325"/>
                </a:lnTo>
                <a:lnTo>
                  <a:pt x="1796" y="6340"/>
                </a:lnTo>
                <a:lnTo>
                  <a:pt x="1794" y="6355"/>
                </a:lnTo>
                <a:lnTo>
                  <a:pt x="1798" y="6366"/>
                </a:lnTo>
                <a:lnTo>
                  <a:pt x="1807" y="6374"/>
                </a:lnTo>
                <a:lnTo>
                  <a:pt x="1822" y="6378"/>
                </a:lnTo>
                <a:lnTo>
                  <a:pt x="1837" y="6374"/>
                </a:lnTo>
                <a:lnTo>
                  <a:pt x="1851" y="6366"/>
                </a:lnTo>
                <a:lnTo>
                  <a:pt x="1863" y="6355"/>
                </a:lnTo>
                <a:lnTo>
                  <a:pt x="1871" y="6340"/>
                </a:lnTo>
                <a:close/>
                <a:moveTo>
                  <a:pt x="1823" y="6488"/>
                </a:moveTo>
                <a:lnTo>
                  <a:pt x="1824" y="6474"/>
                </a:lnTo>
                <a:lnTo>
                  <a:pt x="1820" y="6462"/>
                </a:lnTo>
                <a:lnTo>
                  <a:pt x="1811" y="6454"/>
                </a:lnTo>
                <a:lnTo>
                  <a:pt x="1797" y="6451"/>
                </a:lnTo>
                <a:lnTo>
                  <a:pt x="1783" y="6454"/>
                </a:lnTo>
                <a:lnTo>
                  <a:pt x="1769" y="6462"/>
                </a:lnTo>
                <a:lnTo>
                  <a:pt x="1757" y="6474"/>
                </a:lnTo>
                <a:lnTo>
                  <a:pt x="1749" y="6488"/>
                </a:lnTo>
                <a:lnTo>
                  <a:pt x="1748" y="6502"/>
                </a:lnTo>
                <a:lnTo>
                  <a:pt x="1752" y="6513"/>
                </a:lnTo>
                <a:lnTo>
                  <a:pt x="1762" y="6522"/>
                </a:lnTo>
                <a:lnTo>
                  <a:pt x="1774" y="6524"/>
                </a:lnTo>
                <a:lnTo>
                  <a:pt x="1789" y="6522"/>
                </a:lnTo>
                <a:lnTo>
                  <a:pt x="1803" y="6513"/>
                </a:lnTo>
                <a:lnTo>
                  <a:pt x="1815" y="6502"/>
                </a:lnTo>
                <a:lnTo>
                  <a:pt x="1823" y="6488"/>
                </a:lnTo>
                <a:close/>
                <a:moveTo>
                  <a:pt x="1775" y="6635"/>
                </a:moveTo>
                <a:lnTo>
                  <a:pt x="1776" y="6621"/>
                </a:lnTo>
                <a:lnTo>
                  <a:pt x="1772" y="6609"/>
                </a:lnTo>
                <a:lnTo>
                  <a:pt x="1764" y="6602"/>
                </a:lnTo>
                <a:lnTo>
                  <a:pt x="1750" y="6599"/>
                </a:lnTo>
                <a:lnTo>
                  <a:pt x="1735" y="6602"/>
                </a:lnTo>
                <a:lnTo>
                  <a:pt x="1722" y="6609"/>
                </a:lnTo>
                <a:lnTo>
                  <a:pt x="1710" y="6621"/>
                </a:lnTo>
                <a:lnTo>
                  <a:pt x="1702" y="6635"/>
                </a:lnTo>
                <a:lnTo>
                  <a:pt x="1701" y="6649"/>
                </a:lnTo>
                <a:lnTo>
                  <a:pt x="1705" y="6661"/>
                </a:lnTo>
                <a:lnTo>
                  <a:pt x="1714" y="6669"/>
                </a:lnTo>
                <a:lnTo>
                  <a:pt x="1727" y="6671"/>
                </a:lnTo>
                <a:lnTo>
                  <a:pt x="1742" y="6669"/>
                </a:lnTo>
                <a:lnTo>
                  <a:pt x="1755" y="6661"/>
                </a:lnTo>
                <a:lnTo>
                  <a:pt x="1768" y="6649"/>
                </a:lnTo>
                <a:lnTo>
                  <a:pt x="1775" y="6635"/>
                </a:lnTo>
                <a:close/>
                <a:moveTo>
                  <a:pt x="1727" y="6782"/>
                </a:moveTo>
                <a:lnTo>
                  <a:pt x="1728" y="6769"/>
                </a:lnTo>
                <a:lnTo>
                  <a:pt x="1724" y="6758"/>
                </a:lnTo>
                <a:lnTo>
                  <a:pt x="1716" y="6751"/>
                </a:lnTo>
                <a:lnTo>
                  <a:pt x="1702" y="6747"/>
                </a:lnTo>
                <a:lnTo>
                  <a:pt x="1688" y="6751"/>
                </a:lnTo>
                <a:lnTo>
                  <a:pt x="1675" y="6758"/>
                </a:lnTo>
                <a:lnTo>
                  <a:pt x="1663" y="6769"/>
                </a:lnTo>
                <a:lnTo>
                  <a:pt x="1656" y="6782"/>
                </a:lnTo>
                <a:lnTo>
                  <a:pt x="1654" y="6797"/>
                </a:lnTo>
                <a:lnTo>
                  <a:pt x="1658" y="6808"/>
                </a:lnTo>
                <a:lnTo>
                  <a:pt x="1668" y="6815"/>
                </a:lnTo>
                <a:lnTo>
                  <a:pt x="1680" y="6818"/>
                </a:lnTo>
                <a:lnTo>
                  <a:pt x="1694" y="6815"/>
                </a:lnTo>
                <a:lnTo>
                  <a:pt x="1708" y="6808"/>
                </a:lnTo>
                <a:lnTo>
                  <a:pt x="1720" y="6797"/>
                </a:lnTo>
                <a:lnTo>
                  <a:pt x="1727" y="6782"/>
                </a:lnTo>
                <a:close/>
                <a:moveTo>
                  <a:pt x="1678" y="6930"/>
                </a:moveTo>
                <a:lnTo>
                  <a:pt x="1680" y="6917"/>
                </a:lnTo>
                <a:lnTo>
                  <a:pt x="1676" y="6906"/>
                </a:lnTo>
                <a:lnTo>
                  <a:pt x="1668" y="6899"/>
                </a:lnTo>
                <a:lnTo>
                  <a:pt x="1655" y="6896"/>
                </a:lnTo>
                <a:lnTo>
                  <a:pt x="1641" y="6899"/>
                </a:lnTo>
                <a:lnTo>
                  <a:pt x="1628" y="6906"/>
                </a:lnTo>
                <a:lnTo>
                  <a:pt x="1616" y="6917"/>
                </a:lnTo>
                <a:lnTo>
                  <a:pt x="1609" y="6930"/>
                </a:lnTo>
                <a:lnTo>
                  <a:pt x="1608" y="6944"/>
                </a:lnTo>
                <a:lnTo>
                  <a:pt x="1611" y="6955"/>
                </a:lnTo>
                <a:lnTo>
                  <a:pt x="1621" y="6962"/>
                </a:lnTo>
                <a:lnTo>
                  <a:pt x="1633" y="6964"/>
                </a:lnTo>
                <a:lnTo>
                  <a:pt x="1647" y="6962"/>
                </a:lnTo>
                <a:lnTo>
                  <a:pt x="1660" y="6955"/>
                </a:lnTo>
                <a:lnTo>
                  <a:pt x="1672" y="6944"/>
                </a:lnTo>
                <a:lnTo>
                  <a:pt x="1678" y="6930"/>
                </a:lnTo>
                <a:close/>
                <a:moveTo>
                  <a:pt x="1631" y="7078"/>
                </a:moveTo>
                <a:lnTo>
                  <a:pt x="1632" y="7064"/>
                </a:lnTo>
                <a:lnTo>
                  <a:pt x="1628" y="7054"/>
                </a:lnTo>
                <a:lnTo>
                  <a:pt x="1620" y="7047"/>
                </a:lnTo>
                <a:lnTo>
                  <a:pt x="1607" y="7044"/>
                </a:lnTo>
                <a:lnTo>
                  <a:pt x="1593" y="7047"/>
                </a:lnTo>
                <a:lnTo>
                  <a:pt x="1581" y="7054"/>
                </a:lnTo>
                <a:lnTo>
                  <a:pt x="1569" y="7064"/>
                </a:lnTo>
                <a:lnTo>
                  <a:pt x="1562" y="7078"/>
                </a:lnTo>
                <a:lnTo>
                  <a:pt x="1561" y="7091"/>
                </a:lnTo>
                <a:lnTo>
                  <a:pt x="1564" y="7102"/>
                </a:lnTo>
                <a:lnTo>
                  <a:pt x="1574" y="7109"/>
                </a:lnTo>
                <a:lnTo>
                  <a:pt x="1586" y="7111"/>
                </a:lnTo>
                <a:lnTo>
                  <a:pt x="1600" y="7109"/>
                </a:lnTo>
                <a:lnTo>
                  <a:pt x="1612" y="7102"/>
                </a:lnTo>
                <a:lnTo>
                  <a:pt x="1624" y="7091"/>
                </a:lnTo>
                <a:lnTo>
                  <a:pt x="1631" y="7078"/>
                </a:lnTo>
                <a:close/>
                <a:moveTo>
                  <a:pt x="1583" y="7226"/>
                </a:moveTo>
                <a:lnTo>
                  <a:pt x="1584" y="7212"/>
                </a:lnTo>
                <a:lnTo>
                  <a:pt x="1580" y="7202"/>
                </a:lnTo>
                <a:lnTo>
                  <a:pt x="1572" y="7195"/>
                </a:lnTo>
                <a:lnTo>
                  <a:pt x="1559" y="7192"/>
                </a:lnTo>
                <a:lnTo>
                  <a:pt x="1546" y="7195"/>
                </a:lnTo>
                <a:lnTo>
                  <a:pt x="1534" y="7202"/>
                </a:lnTo>
                <a:lnTo>
                  <a:pt x="1522" y="7212"/>
                </a:lnTo>
                <a:lnTo>
                  <a:pt x="1516" y="7226"/>
                </a:lnTo>
                <a:lnTo>
                  <a:pt x="1514" y="7238"/>
                </a:lnTo>
                <a:lnTo>
                  <a:pt x="1518" y="7249"/>
                </a:lnTo>
                <a:lnTo>
                  <a:pt x="1527" y="7255"/>
                </a:lnTo>
                <a:lnTo>
                  <a:pt x="1539" y="7258"/>
                </a:lnTo>
                <a:lnTo>
                  <a:pt x="1552" y="7255"/>
                </a:lnTo>
                <a:lnTo>
                  <a:pt x="1565" y="7249"/>
                </a:lnTo>
                <a:lnTo>
                  <a:pt x="1576" y="7238"/>
                </a:lnTo>
                <a:lnTo>
                  <a:pt x="1583" y="7226"/>
                </a:lnTo>
                <a:close/>
                <a:moveTo>
                  <a:pt x="1534" y="7373"/>
                </a:moveTo>
                <a:lnTo>
                  <a:pt x="1536" y="7361"/>
                </a:lnTo>
                <a:lnTo>
                  <a:pt x="1532" y="7350"/>
                </a:lnTo>
                <a:lnTo>
                  <a:pt x="1524" y="7343"/>
                </a:lnTo>
                <a:lnTo>
                  <a:pt x="1512" y="7340"/>
                </a:lnTo>
                <a:lnTo>
                  <a:pt x="1499" y="7343"/>
                </a:lnTo>
                <a:lnTo>
                  <a:pt x="1487" y="7350"/>
                </a:lnTo>
                <a:lnTo>
                  <a:pt x="1477" y="7361"/>
                </a:lnTo>
                <a:lnTo>
                  <a:pt x="1469" y="7373"/>
                </a:lnTo>
                <a:lnTo>
                  <a:pt x="1468" y="7385"/>
                </a:lnTo>
                <a:lnTo>
                  <a:pt x="1471" y="7395"/>
                </a:lnTo>
                <a:lnTo>
                  <a:pt x="1480" y="7402"/>
                </a:lnTo>
                <a:lnTo>
                  <a:pt x="1492" y="7406"/>
                </a:lnTo>
                <a:lnTo>
                  <a:pt x="1505" y="7402"/>
                </a:lnTo>
                <a:lnTo>
                  <a:pt x="1517" y="7395"/>
                </a:lnTo>
                <a:lnTo>
                  <a:pt x="1528" y="7385"/>
                </a:lnTo>
                <a:lnTo>
                  <a:pt x="1534" y="7373"/>
                </a:lnTo>
                <a:close/>
                <a:moveTo>
                  <a:pt x="1486" y="7520"/>
                </a:moveTo>
                <a:lnTo>
                  <a:pt x="1488" y="7508"/>
                </a:lnTo>
                <a:lnTo>
                  <a:pt x="1484" y="7499"/>
                </a:lnTo>
                <a:lnTo>
                  <a:pt x="1475" y="7491"/>
                </a:lnTo>
                <a:lnTo>
                  <a:pt x="1464" y="7488"/>
                </a:lnTo>
                <a:lnTo>
                  <a:pt x="1451" y="7491"/>
                </a:lnTo>
                <a:lnTo>
                  <a:pt x="1440" y="7499"/>
                </a:lnTo>
                <a:lnTo>
                  <a:pt x="1430" y="7508"/>
                </a:lnTo>
                <a:lnTo>
                  <a:pt x="1423" y="7520"/>
                </a:lnTo>
                <a:lnTo>
                  <a:pt x="1421" y="7532"/>
                </a:lnTo>
                <a:lnTo>
                  <a:pt x="1425" y="7542"/>
                </a:lnTo>
                <a:lnTo>
                  <a:pt x="1433" y="7550"/>
                </a:lnTo>
                <a:lnTo>
                  <a:pt x="1444" y="7552"/>
                </a:lnTo>
                <a:lnTo>
                  <a:pt x="1457" y="7550"/>
                </a:lnTo>
                <a:lnTo>
                  <a:pt x="1469" y="7542"/>
                </a:lnTo>
                <a:lnTo>
                  <a:pt x="1480" y="7532"/>
                </a:lnTo>
                <a:lnTo>
                  <a:pt x="1486" y="7520"/>
                </a:lnTo>
                <a:close/>
                <a:moveTo>
                  <a:pt x="1438" y="7668"/>
                </a:moveTo>
                <a:lnTo>
                  <a:pt x="1439" y="7656"/>
                </a:lnTo>
                <a:lnTo>
                  <a:pt x="1436" y="7646"/>
                </a:lnTo>
                <a:lnTo>
                  <a:pt x="1429" y="7640"/>
                </a:lnTo>
                <a:lnTo>
                  <a:pt x="1417" y="7638"/>
                </a:lnTo>
                <a:lnTo>
                  <a:pt x="1404" y="7640"/>
                </a:lnTo>
                <a:lnTo>
                  <a:pt x="1393" y="7646"/>
                </a:lnTo>
                <a:lnTo>
                  <a:pt x="1383" y="7656"/>
                </a:lnTo>
                <a:lnTo>
                  <a:pt x="1376" y="7668"/>
                </a:lnTo>
                <a:lnTo>
                  <a:pt x="1375" y="7679"/>
                </a:lnTo>
                <a:lnTo>
                  <a:pt x="1378" y="7690"/>
                </a:lnTo>
                <a:lnTo>
                  <a:pt x="1386" y="7696"/>
                </a:lnTo>
                <a:lnTo>
                  <a:pt x="1397" y="7699"/>
                </a:lnTo>
                <a:lnTo>
                  <a:pt x="1410" y="7696"/>
                </a:lnTo>
                <a:lnTo>
                  <a:pt x="1421" y="7690"/>
                </a:lnTo>
                <a:lnTo>
                  <a:pt x="1432" y="7679"/>
                </a:lnTo>
                <a:lnTo>
                  <a:pt x="1438" y="7668"/>
                </a:lnTo>
                <a:close/>
                <a:moveTo>
                  <a:pt x="1369" y="7786"/>
                </a:moveTo>
                <a:lnTo>
                  <a:pt x="1357" y="7788"/>
                </a:lnTo>
                <a:lnTo>
                  <a:pt x="1346" y="7794"/>
                </a:lnTo>
                <a:lnTo>
                  <a:pt x="1336" y="7804"/>
                </a:lnTo>
                <a:lnTo>
                  <a:pt x="1329" y="7815"/>
                </a:lnTo>
                <a:lnTo>
                  <a:pt x="1328" y="7827"/>
                </a:lnTo>
                <a:lnTo>
                  <a:pt x="1331" y="7837"/>
                </a:lnTo>
                <a:lnTo>
                  <a:pt x="1340" y="7843"/>
                </a:lnTo>
                <a:lnTo>
                  <a:pt x="1350" y="7845"/>
                </a:lnTo>
                <a:lnTo>
                  <a:pt x="1362" y="7843"/>
                </a:lnTo>
                <a:lnTo>
                  <a:pt x="1374" y="7837"/>
                </a:lnTo>
                <a:lnTo>
                  <a:pt x="1384" y="7827"/>
                </a:lnTo>
                <a:lnTo>
                  <a:pt x="1390" y="7815"/>
                </a:lnTo>
                <a:lnTo>
                  <a:pt x="1391" y="7804"/>
                </a:lnTo>
                <a:lnTo>
                  <a:pt x="1388" y="7794"/>
                </a:lnTo>
                <a:lnTo>
                  <a:pt x="1380" y="7788"/>
                </a:lnTo>
                <a:lnTo>
                  <a:pt x="1369" y="7786"/>
                </a:lnTo>
                <a:close/>
                <a:moveTo>
                  <a:pt x="1342" y="7962"/>
                </a:moveTo>
                <a:lnTo>
                  <a:pt x="1343" y="7951"/>
                </a:lnTo>
                <a:lnTo>
                  <a:pt x="1340" y="7942"/>
                </a:lnTo>
                <a:lnTo>
                  <a:pt x="1332" y="7936"/>
                </a:lnTo>
                <a:lnTo>
                  <a:pt x="1321" y="7934"/>
                </a:lnTo>
                <a:lnTo>
                  <a:pt x="1310" y="7936"/>
                </a:lnTo>
                <a:lnTo>
                  <a:pt x="1299" y="7942"/>
                </a:lnTo>
                <a:lnTo>
                  <a:pt x="1290" y="7951"/>
                </a:lnTo>
                <a:lnTo>
                  <a:pt x="1283" y="7962"/>
                </a:lnTo>
                <a:lnTo>
                  <a:pt x="1281" y="7974"/>
                </a:lnTo>
                <a:lnTo>
                  <a:pt x="1285" y="7983"/>
                </a:lnTo>
                <a:lnTo>
                  <a:pt x="1293" y="7990"/>
                </a:lnTo>
                <a:lnTo>
                  <a:pt x="1303" y="7992"/>
                </a:lnTo>
                <a:lnTo>
                  <a:pt x="1315" y="7990"/>
                </a:lnTo>
                <a:lnTo>
                  <a:pt x="1326" y="7983"/>
                </a:lnTo>
                <a:lnTo>
                  <a:pt x="1336" y="7974"/>
                </a:lnTo>
                <a:lnTo>
                  <a:pt x="1342" y="7962"/>
                </a:lnTo>
                <a:close/>
                <a:moveTo>
                  <a:pt x="1236" y="8111"/>
                </a:moveTo>
                <a:lnTo>
                  <a:pt x="1235" y="8122"/>
                </a:lnTo>
                <a:lnTo>
                  <a:pt x="1239" y="8130"/>
                </a:lnTo>
                <a:lnTo>
                  <a:pt x="1246" y="8136"/>
                </a:lnTo>
                <a:lnTo>
                  <a:pt x="1256" y="8138"/>
                </a:lnTo>
                <a:lnTo>
                  <a:pt x="1267" y="8136"/>
                </a:lnTo>
                <a:lnTo>
                  <a:pt x="1278" y="8130"/>
                </a:lnTo>
                <a:lnTo>
                  <a:pt x="1288" y="8122"/>
                </a:lnTo>
                <a:lnTo>
                  <a:pt x="1293" y="8111"/>
                </a:lnTo>
                <a:lnTo>
                  <a:pt x="1295" y="8099"/>
                </a:lnTo>
                <a:lnTo>
                  <a:pt x="1292" y="8090"/>
                </a:lnTo>
                <a:lnTo>
                  <a:pt x="1284" y="8084"/>
                </a:lnTo>
                <a:lnTo>
                  <a:pt x="1274" y="8082"/>
                </a:lnTo>
                <a:lnTo>
                  <a:pt x="1262" y="8084"/>
                </a:lnTo>
                <a:lnTo>
                  <a:pt x="1252" y="8090"/>
                </a:lnTo>
                <a:lnTo>
                  <a:pt x="1243" y="8099"/>
                </a:lnTo>
                <a:lnTo>
                  <a:pt x="1236" y="8111"/>
                </a:lnTo>
                <a:close/>
                <a:moveTo>
                  <a:pt x="1190" y="8258"/>
                </a:moveTo>
                <a:lnTo>
                  <a:pt x="1188" y="8269"/>
                </a:lnTo>
                <a:lnTo>
                  <a:pt x="1192" y="8277"/>
                </a:lnTo>
                <a:lnTo>
                  <a:pt x="1199" y="8283"/>
                </a:lnTo>
                <a:lnTo>
                  <a:pt x="1209" y="8285"/>
                </a:lnTo>
                <a:lnTo>
                  <a:pt x="1220" y="8283"/>
                </a:lnTo>
                <a:lnTo>
                  <a:pt x="1230" y="8277"/>
                </a:lnTo>
                <a:lnTo>
                  <a:pt x="1240" y="8269"/>
                </a:lnTo>
                <a:lnTo>
                  <a:pt x="1245" y="8258"/>
                </a:lnTo>
                <a:lnTo>
                  <a:pt x="1247" y="8248"/>
                </a:lnTo>
                <a:lnTo>
                  <a:pt x="1244" y="8238"/>
                </a:lnTo>
                <a:lnTo>
                  <a:pt x="1236" y="8232"/>
                </a:lnTo>
                <a:lnTo>
                  <a:pt x="1226" y="8230"/>
                </a:lnTo>
                <a:lnTo>
                  <a:pt x="1215" y="8232"/>
                </a:lnTo>
                <a:lnTo>
                  <a:pt x="1205" y="8238"/>
                </a:lnTo>
                <a:lnTo>
                  <a:pt x="1196" y="8248"/>
                </a:lnTo>
                <a:lnTo>
                  <a:pt x="1190" y="8258"/>
                </a:lnTo>
                <a:close/>
                <a:moveTo>
                  <a:pt x="1021" y="8871"/>
                </a:moveTo>
                <a:lnTo>
                  <a:pt x="1030" y="8870"/>
                </a:lnTo>
                <a:lnTo>
                  <a:pt x="1039" y="8865"/>
                </a:lnTo>
                <a:lnTo>
                  <a:pt x="1046" y="8858"/>
                </a:lnTo>
                <a:lnTo>
                  <a:pt x="1052" y="8848"/>
                </a:lnTo>
                <a:lnTo>
                  <a:pt x="1053" y="8839"/>
                </a:lnTo>
                <a:lnTo>
                  <a:pt x="1050" y="8831"/>
                </a:lnTo>
                <a:lnTo>
                  <a:pt x="1044" y="8827"/>
                </a:lnTo>
                <a:lnTo>
                  <a:pt x="1035" y="8825"/>
                </a:lnTo>
                <a:lnTo>
                  <a:pt x="1026" y="8827"/>
                </a:lnTo>
                <a:lnTo>
                  <a:pt x="1017" y="8831"/>
                </a:lnTo>
                <a:lnTo>
                  <a:pt x="1010" y="8839"/>
                </a:lnTo>
                <a:lnTo>
                  <a:pt x="1005" y="8848"/>
                </a:lnTo>
                <a:lnTo>
                  <a:pt x="1004" y="8857"/>
                </a:lnTo>
                <a:lnTo>
                  <a:pt x="1007" y="8865"/>
                </a:lnTo>
                <a:lnTo>
                  <a:pt x="1012" y="8870"/>
                </a:lnTo>
                <a:lnTo>
                  <a:pt x="1021" y="8871"/>
                </a:lnTo>
                <a:close/>
                <a:moveTo>
                  <a:pt x="988" y="8973"/>
                </a:moveTo>
                <a:lnTo>
                  <a:pt x="979" y="8975"/>
                </a:lnTo>
                <a:lnTo>
                  <a:pt x="970" y="8979"/>
                </a:lnTo>
                <a:lnTo>
                  <a:pt x="963" y="8986"/>
                </a:lnTo>
                <a:lnTo>
                  <a:pt x="959" y="8996"/>
                </a:lnTo>
                <a:lnTo>
                  <a:pt x="958" y="9005"/>
                </a:lnTo>
                <a:lnTo>
                  <a:pt x="960" y="9012"/>
                </a:lnTo>
                <a:lnTo>
                  <a:pt x="966" y="9016"/>
                </a:lnTo>
                <a:lnTo>
                  <a:pt x="974" y="9018"/>
                </a:lnTo>
                <a:lnTo>
                  <a:pt x="983" y="9016"/>
                </a:lnTo>
                <a:lnTo>
                  <a:pt x="991" y="9012"/>
                </a:lnTo>
                <a:lnTo>
                  <a:pt x="998" y="9005"/>
                </a:lnTo>
                <a:lnTo>
                  <a:pt x="1004" y="8996"/>
                </a:lnTo>
                <a:lnTo>
                  <a:pt x="1005" y="8986"/>
                </a:lnTo>
                <a:lnTo>
                  <a:pt x="1002" y="8979"/>
                </a:lnTo>
                <a:lnTo>
                  <a:pt x="996" y="8975"/>
                </a:lnTo>
                <a:lnTo>
                  <a:pt x="988" y="8973"/>
                </a:lnTo>
                <a:close/>
                <a:moveTo>
                  <a:pt x="926" y="9165"/>
                </a:moveTo>
                <a:lnTo>
                  <a:pt x="935" y="9163"/>
                </a:lnTo>
                <a:lnTo>
                  <a:pt x="943" y="9158"/>
                </a:lnTo>
                <a:lnTo>
                  <a:pt x="950" y="9152"/>
                </a:lnTo>
                <a:lnTo>
                  <a:pt x="955" y="9143"/>
                </a:lnTo>
                <a:lnTo>
                  <a:pt x="956" y="9135"/>
                </a:lnTo>
                <a:lnTo>
                  <a:pt x="954" y="9127"/>
                </a:lnTo>
                <a:lnTo>
                  <a:pt x="948" y="9123"/>
                </a:lnTo>
                <a:lnTo>
                  <a:pt x="940" y="9121"/>
                </a:lnTo>
                <a:lnTo>
                  <a:pt x="931" y="9123"/>
                </a:lnTo>
                <a:lnTo>
                  <a:pt x="923" y="9127"/>
                </a:lnTo>
                <a:lnTo>
                  <a:pt x="916" y="9135"/>
                </a:lnTo>
                <a:lnTo>
                  <a:pt x="912" y="9143"/>
                </a:lnTo>
                <a:lnTo>
                  <a:pt x="911" y="9152"/>
                </a:lnTo>
                <a:lnTo>
                  <a:pt x="913" y="9158"/>
                </a:lnTo>
                <a:lnTo>
                  <a:pt x="919" y="9163"/>
                </a:lnTo>
                <a:lnTo>
                  <a:pt x="926" y="9165"/>
                </a:lnTo>
                <a:close/>
                <a:moveTo>
                  <a:pt x="879" y="9311"/>
                </a:moveTo>
                <a:lnTo>
                  <a:pt x="888" y="9309"/>
                </a:lnTo>
                <a:lnTo>
                  <a:pt x="895" y="9305"/>
                </a:lnTo>
                <a:lnTo>
                  <a:pt x="902" y="9298"/>
                </a:lnTo>
                <a:lnTo>
                  <a:pt x="907" y="9291"/>
                </a:lnTo>
                <a:lnTo>
                  <a:pt x="908" y="9283"/>
                </a:lnTo>
                <a:lnTo>
                  <a:pt x="905" y="9277"/>
                </a:lnTo>
                <a:lnTo>
                  <a:pt x="900" y="9271"/>
                </a:lnTo>
                <a:lnTo>
                  <a:pt x="892" y="9270"/>
                </a:lnTo>
                <a:lnTo>
                  <a:pt x="884" y="9271"/>
                </a:lnTo>
                <a:lnTo>
                  <a:pt x="876" y="9277"/>
                </a:lnTo>
                <a:lnTo>
                  <a:pt x="870" y="9283"/>
                </a:lnTo>
                <a:lnTo>
                  <a:pt x="866" y="9291"/>
                </a:lnTo>
                <a:lnTo>
                  <a:pt x="865" y="9298"/>
                </a:lnTo>
                <a:lnTo>
                  <a:pt x="867" y="9305"/>
                </a:lnTo>
                <a:lnTo>
                  <a:pt x="872" y="9309"/>
                </a:lnTo>
                <a:lnTo>
                  <a:pt x="879" y="9311"/>
                </a:lnTo>
                <a:close/>
                <a:moveTo>
                  <a:pt x="832" y="9457"/>
                </a:moveTo>
                <a:lnTo>
                  <a:pt x="840" y="9456"/>
                </a:lnTo>
                <a:lnTo>
                  <a:pt x="848" y="9452"/>
                </a:lnTo>
                <a:lnTo>
                  <a:pt x="854" y="9446"/>
                </a:lnTo>
                <a:lnTo>
                  <a:pt x="859" y="9438"/>
                </a:lnTo>
                <a:lnTo>
                  <a:pt x="860" y="9431"/>
                </a:lnTo>
                <a:lnTo>
                  <a:pt x="856" y="9424"/>
                </a:lnTo>
                <a:lnTo>
                  <a:pt x="852" y="9420"/>
                </a:lnTo>
                <a:lnTo>
                  <a:pt x="845" y="9419"/>
                </a:lnTo>
                <a:lnTo>
                  <a:pt x="837" y="9420"/>
                </a:lnTo>
                <a:lnTo>
                  <a:pt x="829" y="9424"/>
                </a:lnTo>
                <a:lnTo>
                  <a:pt x="823" y="9431"/>
                </a:lnTo>
                <a:lnTo>
                  <a:pt x="819" y="9438"/>
                </a:lnTo>
                <a:lnTo>
                  <a:pt x="818" y="9446"/>
                </a:lnTo>
                <a:lnTo>
                  <a:pt x="821" y="9452"/>
                </a:lnTo>
                <a:lnTo>
                  <a:pt x="825" y="9456"/>
                </a:lnTo>
                <a:lnTo>
                  <a:pt x="832" y="9457"/>
                </a:lnTo>
                <a:close/>
                <a:moveTo>
                  <a:pt x="785" y="9604"/>
                </a:moveTo>
                <a:lnTo>
                  <a:pt x="793" y="9603"/>
                </a:lnTo>
                <a:lnTo>
                  <a:pt x="800" y="9598"/>
                </a:lnTo>
                <a:lnTo>
                  <a:pt x="805" y="9592"/>
                </a:lnTo>
                <a:lnTo>
                  <a:pt x="809" y="9585"/>
                </a:lnTo>
                <a:lnTo>
                  <a:pt x="810" y="9578"/>
                </a:lnTo>
                <a:lnTo>
                  <a:pt x="808" y="9573"/>
                </a:lnTo>
                <a:lnTo>
                  <a:pt x="803" y="9569"/>
                </a:lnTo>
                <a:lnTo>
                  <a:pt x="797" y="9567"/>
                </a:lnTo>
                <a:lnTo>
                  <a:pt x="789" y="9569"/>
                </a:lnTo>
                <a:lnTo>
                  <a:pt x="782" y="9573"/>
                </a:lnTo>
                <a:lnTo>
                  <a:pt x="777" y="9578"/>
                </a:lnTo>
                <a:lnTo>
                  <a:pt x="773" y="9585"/>
                </a:lnTo>
                <a:lnTo>
                  <a:pt x="772" y="9592"/>
                </a:lnTo>
                <a:lnTo>
                  <a:pt x="774" y="9598"/>
                </a:lnTo>
                <a:lnTo>
                  <a:pt x="779" y="9603"/>
                </a:lnTo>
                <a:lnTo>
                  <a:pt x="785" y="9604"/>
                </a:lnTo>
                <a:close/>
                <a:moveTo>
                  <a:pt x="738" y="9751"/>
                </a:moveTo>
                <a:lnTo>
                  <a:pt x="745" y="9749"/>
                </a:lnTo>
                <a:lnTo>
                  <a:pt x="752" y="9746"/>
                </a:lnTo>
                <a:lnTo>
                  <a:pt x="757" y="9740"/>
                </a:lnTo>
                <a:lnTo>
                  <a:pt x="761" y="9733"/>
                </a:lnTo>
                <a:lnTo>
                  <a:pt x="761" y="9726"/>
                </a:lnTo>
                <a:lnTo>
                  <a:pt x="759" y="9721"/>
                </a:lnTo>
                <a:lnTo>
                  <a:pt x="755" y="9717"/>
                </a:lnTo>
                <a:lnTo>
                  <a:pt x="749" y="9716"/>
                </a:lnTo>
                <a:lnTo>
                  <a:pt x="742" y="9717"/>
                </a:lnTo>
                <a:lnTo>
                  <a:pt x="736" y="9721"/>
                </a:lnTo>
                <a:lnTo>
                  <a:pt x="730" y="9726"/>
                </a:lnTo>
                <a:lnTo>
                  <a:pt x="727" y="9733"/>
                </a:lnTo>
                <a:lnTo>
                  <a:pt x="726" y="9740"/>
                </a:lnTo>
                <a:lnTo>
                  <a:pt x="728" y="9746"/>
                </a:lnTo>
                <a:lnTo>
                  <a:pt x="732" y="9749"/>
                </a:lnTo>
                <a:lnTo>
                  <a:pt x="738" y="9751"/>
                </a:lnTo>
                <a:close/>
                <a:moveTo>
                  <a:pt x="3670" y="161"/>
                </a:moveTo>
                <a:lnTo>
                  <a:pt x="3677" y="160"/>
                </a:lnTo>
                <a:lnTo>
                  <a:pt x="3684" y="156"/>
                </a:lnTo>
                <a:lnTo>
                  <a:pt x="3689" y="151"/>
                </a:lnTo>
                <a:lnTo>
                  <a:pt x="3693" y="144"/>
                </a:lnTo>
                <a:lnTo>
                  <a:pt x="3694" y="137"/>
                </a:lnTo>
                <a:lnTo>
                  <a:pt x="3692" y="132"/>
                </a:lnTo>
                <a:lnTo>
                  <a:pt x="3687" y="128"/>
                </a:lnTo>
                <a:lnTo>
                  <a:pt x="3681" y="127"/>
                </a:lnTo>
                <a:lnTo>
                  <a:pt x="3674" y="128"/>
                </a:lnTo>
                <a:lnTo>
                  <a:pt x="3667" y="132"/>
                </a:lnTo>
                <a:lnTo>
                  <a:pt x="3662" y="137"/>
                </a:lnTo>
                <a:lnTo>
                  <a:pt x="3657" y="144"/>
                </a:lnTo>
                <a:lnTo>
                  <a:pt x="3657" y="151"/>
                </a:lnTo>
                <a:lnTo>
                  <a:pt x="3658" y="156"/>
                </a:lnTo>
                <a:lnTo>
                  <a:pt x="3664" y="160"/>
                </a:lnTo>
                <a:lnTo>
                  <a:pt x="3670" y="161"/>
                </a:lnTo>
                <a:close/>
                <a:moveTo>
                  <a:pt x="3622" y="310"/>
                </a:moveTo>
                <a:lnTo>
                  <a:pt x="3630" y="309"/>
                </a:lnTo>
                <a:lnTo>
                  <a:pt x="3637" y="305"/>
                </a:lnTo>
                <a:lnTo>
                  <a:pt x="3643" y="298"/>
                </a:lnTo>
                <a:lnTo>
                  <a:pt x="3646" y="291"/>
                </a:lnTo>
                <a:lnTo>
                  <a:pt x="3647" y="284"/>
                </a:lnTo>
                <a:lnTo>
                  <a:pt x="3645" y="279"/>
                </a:lnTo>
                <a:lnTo>
                  <a:pt x="3641" y="275"/>
                </a:lnTo>
                <a:lnTo>
                  <a:pt x="3634" y="273"/>
                </a:lnTo>
                <a:lnTo>
                  <a:pt x="3626" y="275"/>
                </a:lnTo>
                <a:lnTo>
                  <a:pt x="3620" y="279"/>
                </a:lnTo>
                <a:lnTo>
                  <a:pt x="3613" y="284"/>
                </a:lnTo>
                <a:lnTo>
                  <a:pt x="3609" y="291"/>
                </a:lnTo>
                <a:lnTo>
                  <a:pt x="3608" y="298"/>
                </a:lnTo>
                <a:lnTo>
                  <a:pt x="3610" y="305"/>
                </a:lnTo>
                <a:lnTo>
                  <a:pt x="3616" y="309"/>
                </a:lnTo>
                <a:lnTo>
                  <a:pt x="3622" y="310"/>
                </a:lnTo>
                <a:close/>
                <a:moveTo>
                  <a:pt x="3575" y="459"/>
                </a:moveTo>
                <a:lnTo>
                  <a:pt x="3583" y="457"/>
                </a:lnTo>
                <a:lnTo>
                  <a:pt x="3590" y="453"/>
                </a:lnTo>
                <a:lnTo>
                  <a:pt x="3596" y="447"/>
                </a:lnTo>
                <a:lnTo>
                  <a:pt x="3600" y="439"/>
                </a:lnTo>
                <a:lnTo>
                  <a:pt x="3601" y="431"/>
                </a:lnTo>
                <a:lnTo>
                  <a:pt x="3599" y="425"/>
                </a:lnTo>
                <a:lnTo>
                  <a:pt x="3594" y="421"/>
                </a:lnTo>
                <a:lnTo>
                  <a:pt x="3587" y="420"/>
                </a:lnTo>
                <a:lnTo>
                  <a:pt x="3579" y="421"/>
                </a:lnTo>
                <a:lnTo>
                  <a:pt x="3572" y="425"/>
                </a:lnTo>
                <a:lnTo>
                  <a:pt x="3564" y="431"/>
                </a:lnTo>
                <a:lnTo>
                  <a:pt x="3561" y="439"/>
                </a:lnTo>
                <a:lnTo>
                  <a:pt x="3560" y="447"/>
                </a:lnTo>
                <a:lnTo>
                  <a:pt x="3562" y="453"/>
                </a:lnTo>
                <a:lnTo>
                  <a:pt x="3568" y="457"/>
                </a:lnTo>
                <a:lnTo>
                  <a:pt x="3575" y="459"/>
                </a:lnTo>
                <a:close/>
                <a:moveTo>
                  <a:pt x="3527" y="607"/>
                </a:moveTo>
                <a:lnTo>
                  <a:pt x="3535" y="606"/>
                </a:lnTo>
                <a:lnTo>
                  <a:pt x="3543" y="601"/>
                </a:lnTo>
                <a:lnTo>
                  <a:pt x="3549" y="595"/>
                </a:lnTo>
                <a:lnTo>
                  <a:pt x="3553" y="587"/>
                </a:lnTo>
                <a:lnTo>
                  <a:pt x="3554" y="578"/>
                </a:lnTo>
                <a:lnTo>
                  <a:pt x="3552" y="572"/>
                </a:lnTo>
                <a:lnTo>
                  <a:pt x="3547" y="568"/>
                </a:lnTo>
                <a:lnTo>
                  <a:pt x="3540" y="566"/>
                </a:lnTo>
                <a:lnTo>
                  <a:pt x="3532" y="568"/>
                </a:lnTo>
                <a:lnTo>
                  <a:pt x="3524" y="572"/>
                </a:lnTo>
                <a:lnTo>
                  <a:pt x="3516" y="578"/>
                </a:lnTo>
                <a:lnTo>
                  <a:pt x="3512" y="587"/>
                </a:lnTo>
                <a:lnTo>
                  <a:pt x="3511" y="595"/>
                </a:lnTo>
                <a:lnTo>
                  <a:pt x="3514" y="601"/>
                </a:lnTo>
                <a:lnTo>
                  <a:pt x="3520" y="606"/>
                </a:lnTo>
                <a:lnTo>
                  <a:pt x="3527" y="607"/>
                </a:lnTo>
                <a:close/>
                <a:moveTo>
                  <a:pt x="3479" y="755"/>
                </a:moveTo>
                <a:lnTo>
                  <a:pt x="3488" y="754"/>
                </a:lnTo>
                <a:lnTo>
                  <a:pt x="3496" y="749"/>
                </a:lnTo>
                <a:lnTo>
                  <a:pt x="3503" y="743"/>
                </a:lnTo>
                <a:lnTo>
                  <a:pt x="3507" y="735"/>
                </a:lnTo>
                <a:lnTo>
                  <a:pt x="3508" y="726"/>
                </a:lnTo>
                <a:lnTo>
                  <a:pt x="3505" y="719"/>
                </a:lnTo>
                <a:lnTo>
                  <a:pt x="3500" y="714"/>
                </a:lnTo>
                <a:lnTo>
                  <a:pt x="3493" y="713"/>
                </a:lnTo>
                <a:lnTo>
                  <a:pt x="3484" y="714"/>
                </a:lnTo>
                <a:lnTo>
                  <a:pt x="3476" y="719"/>
                </a:lnTo>
                <a:lnTo>
                  <a:pt x="3468" y="726"/>
                </a:lnTo>
                <a:lnTo>
                  <a:pt x="3464" y="735"/>
                </a:lnTo>
                <a:lnTo>
                  <a:pt x="3463" y="743"/>
                </a:lnTo>
                <a:lnTo>
                  <a:pt x="3466" y="749"/>
                </a:lnTo>
                <a:lnTo>
                  <a:pt x="3472" y="754"/>
                </a:lnTo>
                <a:lnTo>
                  <a:pt x="3479" y="755"/>
                </a:lnTo>
                <a:close/>
                <a:moveTo>
                  <a:pt x="3432" y="903"/>
                </a:moveTo>
                <a:lnTo>
                  <a:pt x="3441" y="902"/>
                </a:lnTo>
                <a:lnTo>
                  <a:pt x="3449" y="897"/>
                </a:lnTo>
                <a:lnTo>
                  <a:pt x="3456" y="890"/>
                </a:lnTo>
                <a:lnTo>
                  <a:pt x="3460" y="882"/>
                </a:lnTo>
                <a:lnTo>
                  <a:pt x="3461" y="873"/>
                </a:lnTo>
                <a:lnTo>
                  <a:pt x="3459" y="867"/>
                </a:lnTo>
                <a:lnTo>
                  <a:pt x="3453" y="861"/>
                </a:lnTo>
                <a:lnTo>
                  <a:pt x="3446" y="859"/>
                </a:lnTo>
                <a:lnTo>
                  <a:pt x="3437" y="861"/>
                </a:lnTo>
                <a:lnTo>
                  <a:pt x="3428" y="867"/>
                </a:lnTo>
                <a:lnTo>
                  <a:pt x="3420" y="873"/>
                </a:lnTo>
                <a:lnTo>
                  <a:pt x="3416" y="882"/>
                </a:lnTo>
                <a:lnTo>
                  <a:pt x="3415" y="890"/>
                </a:lnTo>
                <a:lnTo>
                  <a:pt x="3417" y="897"/>
                </a:lnTo>
                <a:lnTo>
                  <a:pt x="3423" y="902"/>
                </a:lnTo>
                <a:lnTo>
                  <a:pt x="3432" y="903"/>
                </a:lnTo>
                <a:close/>
                <a:moveTo>
                  <a:pt x="3384" y="1053"/>
                </a:moveTo>
                <a:lnTo>
                  <a:pt x="3393" y="1050"/>
                </a:lnTo>
                <a:lnTo>
                  <a:pt x="3402" y="1045"/>
                </a:lnTo>
                <a:lnTo>
                  <a:pt x="3409" y="1038"/>
                </a:lnTo>
                <a:lnTo>
                  <a:pt x="3414" y="1029"/>
                </a:lnTo>
                <a:lnTo>
                  <a:pt x="3415" y="1021"/>
                </a:lnTo>
                <a:lnTo>
                  <a:pt x="3412" y="1013"/>
                </a:lnTo>
                <a:lnTo>
                  <a:pt x="3407" y="1009"/>
                </a:lnTo>
                <a:lnTo>
                  <a:pt x="3399" y="1007"/>
                </a:lnTo>
                <a:lnTo>
                  <a:pt x="3389" y="1009"/>
                </a:lnTo>
                <a:lnTo>
                  <a:pt x="3381" y="1013"/>
                </a:lnTo>
                <a:lnTo>
                  <a:pt x="3372" y="1021"/>
                </a:lnTo>
                <a:lnTo>
                  <a:pt x="3368" y="1029"/>
                </a:lnTo>
                <a:lnTo>
                  <a:pt x="3367" y="1038"/>
                </a:lnTo>
                <a:lnTo>
                  <a:pt x="3369" y="1045"/>
                </a:lnTo>
                <a:lnTo>
                  <a:pt x="3375" y="1050"/>
                </a:lnTo>
                <a:lnTo>
                  <a:pt x="3384" y="1053"/>
                </a:lnTo>
                <a:close/>
                <a:moveTo>
                  <a:pt x="3336" y="1201"/>
                </a:moveTo>
                <a:lnTo>
                  <a:pt x="3346" y="1199"/>
                </a:lnTo>
                <a:lnTo>
                  <a:pt x="3355" y="1194"/>
                </a:lnTo>
                <a:lnTo>
                  <a:pt x="3362" y="1186"/>
                </a:lnTo>
                <a:lnTo>
                  <a:pt x="3367" y="1177"/>
                </a:lnTo>
                <a:lnTo>
                  <a:pt x="3368" y="1168"/>
                </a:lnTo>
                <a:lnTo>
                  <a:pt x="3366" y="1160"/>
                </a:lnTo>
                <a:lnTo>
                  <a:pt x="3360" y="1155"/>
                </a:lnTo>
                <a:lnTo>
                  <a:pt x="3351" y="1153"/>
                </a:lnTo>
                <a:lnTo>
                  <a:pt x="3342" y="1155"/>
                </a:lnTo>
                <a:lnTo>
                  <a:pt x="3333" y="1160"/>
                </a:lnTo>
                <a:lnTo>
                  <a:pt x="3324" y="1168"/>
                </a:lnTo>
                <a:lnTo>
                  <a:pt x="3320" y="1177"/>
                </a:lnTo>
                <a:lnTo>
                  <a:pt x="3319" y="1186"/>
                </a:lnTo>
                <a:lnTo>
                  <a:pt x="3321" y="1194"/>
                </a:lnTo>
                <a:lnTo>
                  <a:pt x="3327" y="1199"/>
                </a:lnTo>
                <a:lnTo>
                  <a:pt x="3336" y="1201"/>
                </a:lnTo>
                <a:close/>
                <a:moveTo>
                  <a:pt x="3289" y="1349"/>
                </a:moveTo>
                <a:lnTo>
                  <a:pt x="3299" y="1347"/>
                </a:lnTo>
                <a:lnTo>
                  <a:pt x="3308" y="1342"/>
                </a:lnTo>
                <a:lnTo>
                  <a:pt x="3316" y="1334"/>
                </a:lnTo>
                <a:lnTo>
                  <a:pt x="3321" y="1324"/>
                </a:lnTo>
                <a:lnTo>
                  <a:pt x="3322" y="1315"/>
                </a:lnTo>
                <a:lnTo>
                  <a:pt x="3319" y="1307"/>
                </a:lnTo>
                <a:lnTo>
                  <a:pt x="3313" y="1302"/>
                </a:lnTo>
                <a:lnTo>
                  <a:pt x="3304" y="1300"/>
                </a:lnTo>
                <a:lnTo>
                  <a:pt x="3294" y="1302"/>
                </a:lnTo>
                <a:lnTo>
                  <a:pt x="3285" y="1307"/>
                </a:lnTo>
                <a:lnTo>
                  <a:pt x="3276" y="1315"/>
                </a:lnTo>
                <a:lnTo>
                  <a:pt x="3272" y="1324"/>
                </a:lnTo>
                <a:lnTo>
                  <a:pt x="3270" y="1334"/>
                </a:lnTo>
                <a:lnTo>
                  <a:pt x="3273" y="1342"/>
                </a:lnTo>
                <a:lnTo>
                  <a:pt x="3279" y="1347"/>
                </a:lnTo>
                <a:lnTo>
                  <a:pt x="3289" y="1349"/>
                </a:lnTo>
                <a:close/>
                <a:moveTo>
                  <a:pt x="3241" y="1497"/>
                </a:moveTo>
                <a:lnTo>
                  <a:pt x="3252" y="1495"/>
                </a:lnTo>
                <a:lnTo>
                  <a:pt x="3261" y="1490"/>
                </a:lnTo>
                <a:lnTo>
                  <a:pt x="3269" y="1482"/>
                </a:lnTo>
                <a:lnTo>
                  <a:pt x="3274" y="1472"/>
                </a:lnTo>
                <a:lnTo>
                  <a:pt x="3275" y="1462"/>
                </a:lnTo>
                <a:lnTo>
                  <a:pt x="3272" y="1454"/>
                </a:lnTo>
                <a:lnTo>
                  <a:pt x="3266" y="1448"/>
                </a:lnTo>
                <a:lnTo>
                  <a:pt x="3257" y="1446"/>
                </a:lnTo>
                <a:lnTo>
                  <a:pt x="3247" y="1448"/>
                </a:lnTo>
                <a:lnTo>
                  <a:pt x="3237" y="1454"/>
                </a:lnTo>
                <a:lnTo>
                  <a:pt x="3228" y="1462"/>
                </a:lnTo>
                <a:lnTo>
                  <a:pt x="3223" y="1472"/>
                </a:lnTo>
                <a:lnTo>
                  <a:pt x="3222" y="1482"/>
                </a:lnTo>
                <a:lnTo>
                  <a:pt x="3225" y="1490"/>
                </a:lnTo>
                <a:lnTo>
                  <a:pt x="3231" y="1495"/>
                </a:lnTo>
                <a:lnTo>
                  <a:pt x="3241" y="1497"/>
                </a:lnTo>
                <a:close/>
                <a:moveTo>
                  <a:pt x="3194" y="1645"/>
                </a:moveTo>
                <a:lnTo>
                  <a:pt x="3204" y="1643"/>
                </a:lnTo>
                <a:lnTo>
                  <a:pt x="3214" y="1638"/>
                </a:lnTo>
                <a:lnTo>
                  <a:pt x="3222" y="1630"/>
                </a:lnTo>
                <a:lnTo>
                  <a:pt x="3227" y="1620"/>
                </a:lnTo>
                <a:lnTo>
                  <a:pt x="3229" y="1609"/>
                </a:lnTo>
                <a:lnTo>
                  <a:pt x="3226" y="1601"/>
                </a:lnTo>
                <a:lnTo>
                  <a:pt x="3219" y="1595"/>
                </a:lnTo>
                <a:lnTo>
                  <a:pt x="3210" y="1593"/>
                </a:lnTo>
                <a:lnTo>
                  <a:pt x="3199" y="1595"/>
                </a:lnTo>
                <a:lnTo>
                  <a:pt x="3190" y="1601"/>
                </a:lnTo>
                <a:lnTo>
                  <a:pt x="3180" y="1609"/>
                </a:lnTo>
                <a:lnTo>
                  <a:pt x="3175" y="1620"/>
                </a:lnTo>
                <a:lnTo>
                  <a:pt x="3174" y="1630"/>
                </a:lnTo>
                <a:lnTo>
                  <a:pt x="3177" y="1638"/>
                </a:lnTo>
                <a:lnTo>
                  <a:pt x="3183" y="1643"/>
                </a:lnTo>
                <a:lnTo>
                  <a:pt x="3194" y="1645"/>
                </a:lnTo>
                <a:close/>
                <a:moveTo>
                  <a:pt x="3146" y="1793"/>
                </a:moveTo>
                <a:lnTo>
                  <a:pt x="3157" y="1791"/>
                </a:lnTo>
                <a:lnTo>
                  <a:pt x="3167" y="1786"/>
                </a:lnTo>
                <a:lnTo>
                  <a:pt x="3175" y="1777"/>
                </a:lnTo>
                <a:lnTo>
                  <a:pt x="3181" y="1767"/>
                </a:lnTo>
                <a:lnTo>
                  <a:pt x="3182" y="1757"/>
                </a:lnTo>
                <a:lnTo>
                  <a:pt x="3179" y="1747"/>
                </a:lnTo>
                <a:lnTo>
                  <a:pt x="3173" y="1742"/>
                </a:lnTo>
                <a:lnTo>
                  <a:pt x="3163" y="1740"/>
                </a:lnTo>
                <a:lnTo>
                  <a:pt x="3152" y="1742"/>
                </a:lnTo>
                <a:lnTo>
                  <a:pt x="3142" y="1747"/>
                </a:lnTo>
                <a:lnTo>
                  <a:pt x="3132" y="1757"/>
                </a:lnTo>
                <a:lnTo>
                  <a:pt x="3127" y="1767"/>
                </a:lnTo>
                <a:lnTo>
                  <a:pt x="3126" y="1777"/>
                </a:lnTo>
                <a:lnTo>
                  <a:pt x="3129" y="1786"/>
                </a:lnTo>
                <a:lnTo>
                  <a:pt x="3135" y="1791"/>
                </a:lnTo>
                <a:lnTo>
                  <a:pt x="3146" y="1793"/>
                </a:lnTo>
                <a:close/>
                <a:moveTo>
                  <a:pt x="3098" y="1943"/>
                </a:moveTo>
                <a:lnTo>
                  <a:pt x="3110" y="1940"/>
                </a:lnTo>
                <a:lnTo>
                  <a:pt x="3120" y="1934"/>
                </a:lnTo>
                <a:lnTo>
                  <a:pt x="3129" y="1925"/>
                </a:lnTo>
                <a:lnTo>
                  <a:pt x="3134" y="1914"/>
                </a:lnTo>
                <a:lnTo>
                  <a:pt x="3136" y="1904"/>
                </a:lnTo>
                <a:lnTo>
                  <a:pt x="3133" y="1895"/>
                </a:lnTo>
                <a:lnTo>
                  <a:pt x="3126" y="1888"/>
                </a:lnTo>
                <a:lnTo>
                  <a:pt x="3116" y="1886"/>
                </a:lnTo>
                <a:lnTo>
                  <a:pt x="3105" y="1888"/>
                </a:lnTo>
                <a:lnTo>
                  <a:pt x="3094" y="1895"/>
                </a:lnTo>
                <a:lnTo>
                  <a:pt x="3084" y="1904"/>
                </a:lnTo>
                <a:lnTo>
                  <a:pt x="3079" y="1914"/>
                </a:lnTo>
                <a:lnTo>
                  <a:pt x="3078" y="1925"/>
                </a:lnTo>
                <a:lnTo>
                  <a:pt x="3081" y="1934"/>
                </a:lnTo>
                <a:lnTo>
                  <a:pt x="3087" y="1941"/>
                </a:lnTo>
                <a:lnTo>
                  <a:pt x="3098" y="1943"/>
                </a:lnTo>
                <a:close/>
                <a:moveTo>
                  <a:pt x="3088" y="2062"/>
                </a:moveTo>
                <a:lnTo>
                  <a:pt x="3089" y="2051"/>
                </a:lnTo>
                <a:lnTo>
                  <a:pt x="3086" y="2042"/>
                </a:lnTo>
                <a:lnTo>
                  <a:pt x="3079" y="2036"/>
                </a:lnTo>
                <a:lnTo>
                  <a:pt x="3069" y="2034"/>
                </a:lnTo>
                <a:lnTo>
                  <a:pt x="3057" y="2036"/>
                </a:lnTo>
                <a:lnTo>
                  <a:pt x="3046" y="2042"/>
                </a:lnTo>
                <a:lnTo>
                  <a:pt x="3036" y="2051"/>
                </a:lnTo>
                <a:lnTo>
                  <a:pt x="3031" y="2062"/>
                </a:lnTo>
                <a:lnTo>
                  <a:pt x="3029" y="2073"/>
                </a:lnTo>
                <a:lnTo>
                  <a:pt x="3033" y="2083"/>
                </a:lnTo>
                <a:lnTo>
                  <a:pt x="3039" y="2089"/>
                </a:lnTo>
                <a:lnTo>
                  <a:pt x="3051" y="2091"/>
                </a:lnTo>
                <a:lnTo>
                  <a:pt x="3062" y="2089"/>
                </a:lnTo>
                <a:lnTo>
                  <a:pt x="3073" y="2083"/>
                </a:lnTo>
                <a:lnTo>
                  <a:pt x="3082" y="2073"/>
                </a:lnTo>
                <a:lnTo>
                  <a:pt x="3088" y="2062"/>
                </a:lnTo>
                <a:close/>
                <a:moveTo>
                  <a:pt x="3041" y="2209"/>
                </a:moveTo>
                <a:lnTo>
                  <a:pt x="3042" y="2198"/>
                </a:lnTo>
                <a:lnTo>
                  <a:pt x="3039" y="2189"/>
                </a:lnTo>
                <a:lnTo>
                  <a:pt x="3032" y="2183"/>
                </a:lnTo>
                <a:lnTo>
                  <a:pt x="3021" y="2181"/>
                </a:lnTo>
                <a:lnTo>
                  <a:pt x="3010" y="2183"/>
                </a:lnTo>
                <a:lnTo>
                  <a:pt x="2999" y="2189"/>
                </a:lnTo>
                <a:lnTo>
                  <a:pt x="2989" y="2198"/>
                </a:lnTo>
                <a:lnTo>
                  <a:pt x="2983" y="2209"/>
                </a:lnTo>
                <a:lnTo>
                  <a:pt x="2982" y="2221"/>
                </a:lnTo>
                <a:lnTo>
                  <a:pt x="2985" y="2230"/>
                </a:lnTo>
                <a:lnTo>
                  <a:pt x="2992" y="2236"/>
                </a:lnTo>
                <a:lnTo>
                  <a:pt x="3003" y="2239"/>
                </a:lnTo>
                <a:lnTo>
                  <a:pt x="3015" y="2236"/>
                </a:lnTo>
                <a:lnTo>
                  <a:pt x="3026" y="2230"/>
                </a:lnTo>
                <a:lnTo>
                  <a:pt x="3035" y="2221"/>
                </a:lnTo>
                <a:lnTo>
                  <a:pt x="3041" y="2209"/>
                </a:lnTo>
                <a:close/>
                <a:moveTo>
                  <a:pt x="2994" y="2357"/>
                </a:moveTo>
                <a:lnTo>
                  <a:pt x="2997" y="2345"/>
                </a:lnTo>
                <a:lnTo>
                  <a:pt x="2992" y="2336"/>
                </a:lnTo>
                <a:lnTo>
                  <a:pt x="2985" y="2330"/>
                </a:lnTo>
                <a:lnTo>
                  <a:pt x="2974" y="2327"/>
                </a:lnTo>
                <a:lnTo>
                  <a:pt x="2962" y="2330"/>
                </a:lnTo>
                <a:lnTo>
                  <a:pt x="2951" y="2336"/>
                </a:lnTo>
                <a:lnTo>
                  <a:pt x="2941" y="2345"/>
                </a:lnTo>
                <a:lnTo>
                  <a:pt x="2935" y="2357"/>
                </a:lnTo>
                <a:lnTo>
                  <a:pt x="2933" y="2369"/>
                </a:lnTo>
                <a:lnTo>
                  <a:pt x="2937" y="2378"/>
                </a:lnTo>
                <a:lnTo>
                  <a:pt x="2944" y="2384"/>
                </a:lnTo>
                <a:lnTo>
                  <a:pt x="2956" y="2387"/>
                </a:lnTo>
                <a:lnTo>
                  <a:pt x="2968" y="2384"/>
                </a:lnTo>
                <a:lnTo>
                  <a:pt x="2979" y="2378"/>
                </a:lnTo>
                <a:lnTo>
                  <a:pt x="2988" y="2369"/>
                </a:lnTo>
                <a:lnTo>
                  <a:pt x="2994" y="2357"/>
                </a:lnTo>
                <a:close/>
                <a:moveTo>
                  <a:pt x="2948" y="2505"/>
                </a:moveTo>
                <a:lnTo>
                  <a:pt x="2950" y="2492"/>
                </a:lnTo>
                <a:lnTo>
                  <a:pt x="2946" y="2483"/>
                </a:lnTo>
                <a:lnTo>
                  <a:pt x="2938" y="2476"/>
                </a:lnTo>
                <a:lnTo>
                  <a:pt x="2927" y="2474"/>
                </a:lnTo>
                <a:lnTo>
                  <a:pt x="2915" y="2476"/>
                </a:lnTo>
                <a:lnTo>
                  <a:pt x="2903" y="2483"/>
                </a:lnTo>
                <a:lnTo>
                  <a:pt x="2893" y="2492"/>
                </a:lnTo>
                <a:lnTo>
                  <a:pt x="2887" y="2505"/>
                </a:lnTo>
                <a:lnTo>
                  <a:pt x="2885" y="2517"/>
                </a:lnTo>
                <a:lnTo>
                  <a:pt x="2889" y="2526"/>
                </a:lnTo>
                <a:lnTo>
                  <a:pt x="2896" y="2533"/>
                </a:lnTo>
                <a:lnTo>
                  <a:pt x="2908" y="2535"/>
                </a:lnTo>
                <a:lnTo>
                  <a:pt x="2920" y="2533"/>
                </a:lnTo>
                <a:lnTo>
                  <a:pt x="2932" y="2526"/>
                </a:lnTo>
                <a:lnTo>
                  <a:pt x="2942" y="2517"/>
                </a:lnTo>
                <a:lnTo>
                  <a:pt x="2948" y="2505"/>
                </a:lnTo>
                <a:close/>
                <a:moveTo>
                  <a:pt x="2902" y="2652"/>
                </a:moveTo>
                <a:lnTo>
                  <a:pt x="2903" y="2640"/>
                </a:lnTo>
                <a:lnTo>
                  <a:pt x="2899" y="2630"/>
                </a:lnTo>
                <a:lnTo>
                  <a:pt x="2891" y="2623"/>
                </a:lnTo>
                <a:lnTo>
                  <a:pt x="2880" y="2621"/>
                </a:lnTo>
                <a:lnTo>
                  <a:pt x="2867" y="2623"/>
                </a:lnTo>
                <a:lnTo>
                  <a:pt x="2856" y="2630"/>
                </a:lnTo>
                <a:lnTo>
                  <a:pt x="2845" y="2640"/>
                </a:lnTo>
                <a:lnTo>
                  <a:pt x="2839" y="2652"/>
                </a:lnTo>
                <a:lnTo>
                  <a:pt x="2837" y="2664"/>
                </a:lnTo>
                <a:lnTo>
                  <a:pt x="2841" y="2674"/>
                </a:lnTo>
                <a:lnTo>
                  <a:pt x="2848" y="2680"/>
                </a:lnTo>
                <a:lnTo>
                  <a:pt x="2860" y="2683"/>
                </a:lnTo>
                <a:lnTo>
                  <a:pt x="2873" y="2680"/>
                </a:lnTo>
                <a:lnTo>
                  <a:pt x="2885" y="2674"/>
                </a:lnTo>
                <a:lnTo>
                  <a:pt x="2894" y="2664"/>
                </a:lnTo>
                <a:lnTo>
                  <a:pt x="2902" y="2652"/>
                </a:lnTo>
                <a:close/>
                <a:moveTo>
                  <a:pt x="2855" y="2800"/>
                </a:moveTo>
                <a:lnTo>
                  <a:pt x="2856" y="2788"/>
                </a:lnTo>
                <a:lnTo>
                  <a:pt x="2852" y="2777"/>
                </a:lnTo>
                <a:lnTo>
                  <a:pt x="2844" y="2770"/>
                </a:lnTo>
                <a:lnTo>
                  <a:pt x="2833" y="2768"/>
                </a:lnTo>
                <a:lnTo>
                  <a:pt x="2820" y="2770"/>
                </a:lnTo>
                <a:lnTo>
                  <a:pt x="2808" y="2777"/>
                </a:lnTo>
                <a:lnTo>
                  <a:pt x="2797" y="2788"/>
                </a:lnTo>
                <a:lnTo>
                  <a:pt x="2791" y="2800"/>
                </a:lnTo>
                <a:lnTo>
                  <a:pt x="2790" y="2812"/>
                </a:lnTo>
                <a:lnTo>
                  <a:pt x="2793" y="2821"/>
                </a:lnTo>
                <a:lnTo>
                  <a:pt x="2801" y="2829"/>
                </a:lnTo>
                <a:lnTo>
                  <a:pt x="2813" y="2831"/>
                </a:lnTo>
                <a:lnTo>
                  <a:pt x="2826" y="2829"/>
                </a:lnTo>
                <a:lnTo>
                  <a:pt x="2838" y="2821"/>
                </a:lnTo>
                <a:lnTo>
                  <a:pt x="2847" y="2812"/>
                </a:lnTo>
                <a:lnTo>
                  <a:pt x="2855" y="2800"/>
                </a:lnTo>
                <a:close/>
                <a:moveTo>
                  <a:pt x="2808" y="2947"/>
                </a:moveTo>
                <a:lnTo>
                  <a:pt x="2810" y="2935"/>
                </a:lnTo>
                <a:lnTo>
                  <a:pt x="2805" y="2925"/>
                </a:lnTo>
                <a:lnTo>
                  <a:pt x="2797" y="2917"/>
                </a:lnTo>
                <a:lnTo>
                  <a:pt x="2786" y="2914"/>
                </a:lnTo>
                <a:lnTo>
                  <a:pt x="2773" y="2917"/>
                </a:lnTo>
                <a:lnTo>
                  <a:pt x="2760" y="2925"/>
                </a:lnTo>
                <a:lnTo>
                  <a:pt x="2749" y="2935"/>
                </a:lnTo>
                <a:lnTo>
                  <a:pt x="2743" y="2947"/>
                </a:lnTo>
                <a:lnTo>
                  <a:pt x="2741" y="2959"/>
                </a:lnTo>
                <a:lnTo>
                  <a:pt x="2745" y="2970"/>
                </a:lnTo>
                <a:lnTo>
                  <a:pt x="2753" y="2977"/>
                </a:lnTo>
                <a:lnTo>
                  <a:pt x="2765" y="2980"/>
                </a:lnTo>
                <a:lnTo>
                  <a:pt x="2778" y="2977"/>
                </a:lnTo>
                <a:lnTo>
                  <a:pt x="2791" y="2970"/>
                </a:lnTo>
                <a:lnTo>
                  <a:pt x="2801" y="2959"/>
                </a:lnTo>
                <a:lnTo>
                  <a:pt x="2808" y="2947"/>
                </a:lnTo>
                <a:close/>
                <a:moveTo>
                  <a:pt x="2695" y="3094"/>
                </a:moveTo>
                <a:lnTo>
                  <a:pt x="2694" y="3108"/>
                </a:lnTo>
                <a:lnTo>
                  <a:pt x="2697" y="3118"/>
                </a:lnTo>
                <a:lnTo>
                  <a:pt x="2705" y="3125"/>
                </a:lnTo>
                <a:lnTo>
                  <a:pt x="2718" y="3127"/>
                </a:lnTo>
                <a:lnTo>
                  <a:pt x="2731" y="3125"/>
                </a:lnTo>
                <a:lnTo>
                  <a:pt x="2743" y="3118"/>
                </a:lnTo>
                <a:lnTo>
                  <a:pt x="2754" y="3108"/>
                </a:lnTo>
                <a:lnTo>
                  <a:pt x="2761" y="3094"/>
                </a:lnTo>
                <a:lnTo>
                  <a:pt x="2763" y="3082"/>
                </a:lnTo>
                <a:lnTo>
                  <a:pt x="2758" y="3072"/>
                </a:lnTo>
                <a:lnTo>
                  <a:pt x="2750" y="3065"/>
                </a:lnTo>
                <a:lnTo>
                  <a:pt x="2738" y="3062"/>
                </a:lnTo>
                <a:lnTo>
                  <a:pt x="2725" y="3065"/>
                </a:lnTo>
                <a:lnTo>
                  <a:pt x="2713" y="3072"/>
                </a:lnTo>
                <a:lnTo>
                  <a:pt x="2702" y="3082"/>
                </a:lnTo>
                <a:lnTo>
                  <a:pt x="2695" y="3094"/>
                </a:lnTo>
                <a:close/>
                <a:moveTo>
                  <a:pt x="2647" y="3242"/>
                </a:moveTo>
                <a:lnTo>
                  <a:pt x="2646" y="3255"/>
                </a:lnTo>
                <a:lnTo>
                  <a:pt x="2649" y="3266"/>
                </a:lnTo>
                <a:lnTo>
                  <a:pt x="2658" y="3273"/>
                </a:lnTo>
                <a:lnTo>
                  <a:pt x="2670" y="3275"/>
                </a:lnTo>
                <a:lnTo>
                  <a:pt x="2684" y="3273"/>
                </a:lnTo>
                <a:lnTo>
                  <a:pt x="2696" y="3266"/>
                </a:lnTo>
                <a:lnTo>
                  <a:pt x="2707" y="3255"/>
                </a:lnTo>
                <a:lnTo>
                  <a:pt x="2714" y="3242"/>
                </a:lnTo>
                <a:lnTo>
                  <a:pt x="2716" y="3229"/>
                </a:lnTo>
                <a:lnTo>
                  <a:pt x="2712" y="3219"/>
                </a:lnTo>
                <a:lnTo>
                  <a:pt x="2703" y="3212"/>
                </a:lnTo>
                <a:lnTo>
                  <a:pt x="2691" y="3209"/>
                </a:lnTo>
                <a:lnTo>
                  <a:pt x="2678" y="3212"/>
                </a:lnTo>
                <a:lnTo>
                  <a:pt x="2665" y="3219"/>
                </a:lnTo>
                <a:lnTo>
                  <a:pt x="2654" y="3229"/>
                </a:lnTo>
                <a:lnTo>
                  <a:pt x="2647" y="3242"/>
                </a:lnTo>
                <a:close/>
                <a:moveTo>
                  <a:pt x="2600" y="3390"/>
                </a:moveTo>
                <a:lnTo>
                  <a:pt x="2598" y="3403"/>
                </a:lnTo>
                <a:lnTo>
                  <a:pt x="2602" y="3413"/>
                </a:lnTo>
                <a:lnTo>
                  <a:pt x="2610" y="3420"/>
                </a:lnTo>
                <a:lnTo>
                  <a:pt x="2623" y="3423"/>
                </a:lnTo>
                <a:lnTo>
                  <a:pt x="2636" y="3420"/>
                </a:lnTo>
                <a:lnTo>
                  <a:pt x="2649" y="3413"/>
                </a:lnTo>
                <a:lnTo>
                  <a:pt x="2660" y="3403"/>
                </a:lnTo>
                <a:lnTo>
                  <a:pt x="2667" y="3390"/>
                </a:lnTo>
                <a:lnTo>
                  <a:pt x="2669" y="3376"/>
                </a:lnTo>
                <a:lnTo>
                  <a:pt x="2665" y="3366"/>
                </a:lnTo>
                <a:lnTo>
                  <a:pt x="2656" y="3359"/>
                </a:lnTo>
                <a:lnTo>
                  <a:pt x="2644" y="3356"/>
                </a:lnTo>
                <a:lnTo>
                  <a:pt x="2630" y="3359"/>
                </a:lnTo>
                <a:lnTo>
                  <a:pt x="2618" y="3366"/>
                </a:lnTo>
                <a:lnTo>
                  <a:pt x="2606" y="3376"/>
                </a:lnTo>
                <a:lnTo>
                  <a:pt x="2600" y="3390"/>
                </a:lnTo>
                <a:close/>
                <a:moveTo>
                  <a:pt x="2620" y="3537"/>
                </a:moveTo>
                <a:lnTo>
                  <a:pt x="2622" y="3524"/>
                </a:lnTo>
                <a:lnTo>
                  <a:pt x="2618" y="3513"/>
                </a:lnTo>
                <a:lnTo>
                  <a:pt x="2609" y="3506"/>
                </a:lnTo>
                <a:lnTo>
                  <a:pt x="2597" y="3503"/>
                </a:lnTo>
                <a:lnTo>
                  <a:pt x="2583" y="3506"/>
                </a:lnTo>
                <a:lnTo>
                  <a:pt x="2570" y="3513"/>
                </a:lnTo>
                <a:lnTo>
                  <a:pt x="2559" y="3524"/>
                </a:lnTo>
                <a:lnTo>
                  <a:pt x="2552" y="3537"/>
                </a:lnTo>
                <a:lnTo>
                  <a:pt x="2550" y="3550"/>
                </a:lnTo>
                <a:lnTo>
                  <a:pt x="2554" y="3561"/>
                </a:lnTo>
                <a:lnTo>
                  <a:pt x="2562" y="3568"/>
                </a:lnTo>
                <a:lnTo>
                  <a:pt x="2575" y="3571"/>
                </a:lnTo>
                <a:lnTo>
                  <a:pt x="2589" y="3568"/>
                </a:lnTo>
                <a:lnTo>
                  <a:pt x="2602" y="3561"/>
                </a:lnTo>
                <a:lnTo>
                  <a:pt x="2612" y="3550"/>
                </a:lnTo>
                <a:lnTo>
                  <a:pt x="2620" y="3537"/>
                </a:lnTo>
                <a:close/>
                <a:moveTo>
                  <a:pt x="2573" y="3685"/>
                </a:moveTo>
                <a:lnTo>
                  <a:pt x="2575" y="3672"/>
                </a:lnTo>
                <a:lnTo>
                  <a:pt x="2571" y="3660"/>
                </a:lnTo>
                <a:lnTo>
                  <a:pt x="2562" y="3653"/>
                </a:lnTo>
                <a:lnTo>
                  <a:pt x="2549" y="3650"/>
                </a:lnTo>
                <a:lnTo>
                  <a:pt x="2535" y="3653"/>
                </a:lnTo>
                <a:lnTo>
                  <a:pt x="2522" y="3660"/>
                </a:lnTo>
                <a:lnTo>
                  <a:pt x="2511" y="3672"/>
                </a:lnTo>
                <a:lnTo>
                  <a:pt x="2504" y="3685"/>
                </a:lnTo>
                <a:lnTo>
                  <a:pt x="2502" y="3698"/>
                </a:lnTo>
                <a:lnTo>
                  <a:pt x="2506" y="3709"/>
                </a:lnTo>
                <a:lnTo>
                  <a:pt x="2515" y="3717"/>
                </a:lnTo>
                <a:lnTo>
                  <a:pt x="2528" y="3719"/>
                </a:lnTo>
                <a:lnTo>
                  <a:pt x="2542" y="3717"/>
                </a:lnTo>
                <a:lnTo>
                  <a:pt x="2555" y="3709"/>
                </a:lnTo>
                <a:lnTo>
                  <a:pt x="2565" y="3698"/>
                </a:lnTo>
                <a:lnTo>
                  <a:pt x="2573" y="3685"/>
                </a:lnTo>
                <a:close/>
                <a:moveTo>
                  <a:pt x="2526" y="3832"/>
                </a:moveTo>
                <a:lnTo>
                  <a:pt x="2528" y="3819"/>
                </a:lnTo>
                <a:lnTo>
                  <a:pt x="2524" y="3808"/>
                </a:lnTo>
                <a:lnTo>
                  <a:pt x="2515" y="3800"/>
                </a:lnTo>
                <a:lnTo>
                  <a:pt x="2502" y="3797"/>
                </a:lnTo>
                <a:lnTo>
                  <a:pt x="2488" y="3800"/>
                </a:lnTo>
                <a:lnTo>
                  <a:pt x="2475" y="3808"/>
                </a:lnTo>
                <a:lnTo>
                  <a:pt x="2463" y="3819"/>
                </a:lnTo>
                <a:lnTo>
                  <a:pt x="2456" y="3832"/>
                </a:lnTo>
                <a:lnTo>
                  <a:pt x="2455" y="3845"/>
                </a:lnTo>
                <a:lnTo>
                  <a:pt x="2458" y="3857"/>
                </a:lnTo>
                <a:lnTo>
                  <a:pt x="2467" y="3865"/>
                </a:lnTo>
                <a:lnTo>
                  <a:pt x="2480" y="3867"/>
                </a:lnTo>
                <a:lnTo>
                  <a:pt x="2494" y="3865"/>
                </a:lnTo>
                <a:lnTo>
                  <a:pt x="2508" y="3857"/>
                </a:lnTo>
                <a:lnTo>
                  <a:pt x="2518" y="3845"/>
                </a:lnTo>
                <a:lnTo>
                  <a:pt x="2526" y="3832"/>
                </a:lnTo>
                <a:close/>
                <a:moveTo>
                  <a:pt x="2479" y="3980"/>
                </a:moveTo>
                <a:lnTo>
                  <a:pt x="2480" y="3966"/>
                </a:lnTo>
                <a:lnTo>
                  <a:pt x="2477" y="3955"/>
                </a:lnTo>
                <a:lnTo>
                  <a:pt x="2467" y="3948"/>
                </a:lnTo>
                <a:lnTo>
                  <a:pt x="2455" y="3945"/>
                </a:lnTo>
                <a:lnTo>
                  <a:pt x="2441" y="3948"/>
                </a:lnTo>
                <a:lnTo>
                  <a:pt x="2428" y="3955"/>
                </a:lnTo>
                <a:lnTo>
                  <a:pt x="2416" y="3966"/>
                </a:lnTo>
                <a:lnTo>
                  <a:pt x="2409" y="3980"/>
                </a:lnTo>
                <a:lnTo>
                  <a:pt x="2407" y="3993"/>
                </a:lnTo>
                <a:lnTo>
                  <a:pt x="2411" y="4005"/>
                </a:lnTo>
                <a:lnTo>
                  <a:pt x="2420" y="4012"/>
                </a:lnTo>
                <a:lnTo>
                  <a:pt x="2433" y="4015"/>
                </a:lnTo>
                <a:lnTo>
                  <a:pt x="2447" y="4012"/>
                </a:lnTo>
                <a:lnTo>
                  <a:pt x="2460" y="4005"/>
                </a:lnTo>
                <a:lnTo>
                  <a:pt x="2471" y="3993"/>
                </a:lnTo>
                <a:lnTo>
                  <a:pt x="2479" y="3980"/>
                </a:lnTo>
                <a:close/>
                <a:moveTo>
                  <a:pt x="2408" y="4092"/>
                </a:moveTo>
                <a:lnTo>
                  <a:pt x="2393" y="4095"/>
                </a:lnTo>
                <a:lnTo>
                  <a:pt x="2380" y="4103"/>
                </a:lnTo>
                <a:lnTo>
                  <a:pt x="2368" y="4114"/>
                </a:lnTo>
                <a:lnTo>
                  <a:pt x="2361" y="4127"/>
                </a:lnTo>
                <a:lnTo>
                  <a:pt x="2359" y="4141"/>
                </a:lnTo>
                <a:lnTo>
                  <a:pt x="2363" y="4152"/>
                </a:lnTo>
                <a:lnTo>
                  <a:pt x="2372" y="4160"/>
                </a:lnTo>
                <a:lnTo>
                  <a:pt x="2385" y="4162"/>
                </a:lnTo>
                <a:lnTo>
                  <a:pt x="2400" y="4160"/>
                </a:lnTo>
                <a:lnTo>
                  <a:pt x="2413" y="4152"/>
                </a:lnTo>
                <a:lnTo>
                  <a:pt x="2424" y="4141"/>
                </a:lnTo>
                <a:lnTo>
                  <a:pt x="2432" y="4127"/>
                </a:lnTo>
                <a:lnTo>
                  <a:pt x="2434" y="4114"/>
                </a:lnTo>
                <a:lnTo>
                  <a:pt x="2430" y="4103"/>
                </a:lnTo>
                <a:lnTo>
                  <a:pt x="2420" y="4095"/>
                </a:lnTo>
                <a:lnTo>
                  <a:pt x="2408" y="4092"/>
                </a:lnTo>
                <a:close/>
                <a:moveTo>
                  <a:pt x="2338" y="4310"/>
                </a:moveTo>
                <a:lnTo>
                  <a:pt x="2352" y="4307"/>
                </a:lnTo>
                <a:lnTo>
                  <a:pt x="2366" y="4300"/>
                </a:lnTo>
                <a:lnTo>
                  <a:pt x="2377" y="4289"/>
                </a:lnTo>
                <a:lnTo>
                  <a:pt x="2385" y="4275"/>
                </a:lnTo>
                <a:lnTo>
                  <a:pt x="2386" y="4261"/>
                </a:lnTo>
                <a:lnTo>
                  <a:pt x="2382" y="4250"/>
                </a:lnTo>
                <a:lnTo>
                  <a:pt x="2373" y="4243"/>
                </a:lnTo>
                <a:lnTo>
                  <a:pt x="2360" y="4240"/>
                </a:lnTo>
                <a:lnTo>
                  <a:pt x="2346" y="4243"/>
                </a:lnTo>
                <a:lnTo>
                  <a:pt x="2333" y="4250"/>
                </a:lnTo>
                <a:lnTo>
                  <a:pt x="2321" y="4261"/>
                </a:lnTo>
                <a:lnTo>
                  <a:pt x="2314" y="4275"/>
                </a:lnTo>
                <a:lnTo>
                  <a:pt x="2312" y="4289"/>
                </a:lnTo>
                <a:lnTo>
                  <a:pt x="2316" y="4300"/>
                </a:lnTo>
                <a:lnTo>
                  <a:pt x="2325" y="4307"/>
                </a:lnTo>
                <a:lnTo>
                  <a:pt x="2338" y="4310"/>
                </a:lnTo>
                <a:close/>
                <a:moveTo>
                  <a:pt x="2266" y="4423"/>
                </a:moveTo>
                <a:lnTo>
                  <a:pt x="2265" y="4436"/>
                </a:lnTo>
                <a:lnTo>
                  <a:pt x="2269" y="4447"/>
                </a:lnTo>
                <a:lnTo>
                  <a:pt x="2277" y="4454"/>
                </a:lnTo>
                <a:lnTo>
                  <a:pt x="2291" y="4457"/>
                </a:lnTo>
                <a:lnTo>
                  <a:pt x="2305" y="4454"/>
                </a:lnTo>
                <a:lnTo>
                  <a:pt x="2318" y="4447"/>
                </a:lnTo>
                <a:lnTo>
                  <a:pt x="2329" y="4436"/>
                </a:lnTo>
                <a:lnTo>
                  <a:pt x="2337" y="4423"/>
                </a:lnTo>
                <a:lnTo>
                  <a:pt x="2339" y="4408"/>
                </a:lnTo>
                <a:lnTo>
                  <a:pt x="2335" y="4397"/>
                </a:lnTo>
                <a:lnTo>
                  <a:pt x="2325" y="4390"/>
                </a:lnTo>
                <a:lnTo>
                  <a:pt x="2313" y="4387"/>
                </a:lnTo>
                <a:lnTo>
                  <a:pt x="2299" y="4390"/>
                </a:lnTo>
                <a:lnTo>
                  <a:pt x="2285" y="4397"/>
                </a:lnTo>
                <a:lnTo>
                  <a:pt x="2273" y="4408"/>
                </a:lnTo>
                <a:lnTo>
                  <a:pt x="2266" y="4423"/>
                </a:lnTo>
                <a:close/>
                <a:moveTo>
                  <a:pt x="2219" y="4570"/>
                </a:moveTo>
                <a:lnTo>
                  <a:pt x="2217" y="4583"/>
                </a:lnTo>
                <a:lnTo>
                  <a:pt x="2221" y="4594"/>
                </a:lnTo>
                <a:lnTo>
                  <a:pt x="2230" y="4603"/>
                </a:lnTo>
                <a:lnTo>
                  <a:pt x="2243" y="4605"/>
                </a:lnTo>
                <a:lnTo>
                  <a:pt x="2258" y="4603"/>
                </a:lnTo>
                <a:lnTo>
                  <a:pt x="2271" y="4594"/>
                </a:lnTo>
                <a:lnTo>
                  <a:pt x="2282" y="4583"/>
                </a:lnTo>
                <a:lnTo>
                  <a:pt x="2290" y="4570"/>
                </a:lnTo>
                <a:lnTo>
                  <a:pt x="2291" y="4557"/>
                </a:lnTo>
                <a:lnTo>
                  <a:pt x="2288" y="4545"/>
                </a:lnTo>
                <a:lnTo>
                  <a:pt x="2278" y="4537"/>
                </a:lnTo>
                <a:lnTo>
                  <a:pt x="2265" y="4535"/>
                </a:lnTo>
                <a:lnTo>
                  <a:pt x="2251" y="4537"/>
                </a:lnTo>
                <a:lnTo>
                  <a:pt x="2238" y="4545"/>
                </a:lnTo>
                <a:lnTo>
                  <a:pt x="2226" y="4557"/>
                </a:lnTo>
                <a:lnTo>
                  <a:pt x="2219" y="4570"/>
                </a:lnTo>
                <a:close/>
                <a:moveTo>
                  <a:pt x="2171" y="4717"/>
                </a:moveTo>
                <a:lnTo>
                  <a:pt x="2170" y="4731"/>
                </a:lnTo>
                <a:lnTo>
                  <a:pt x="2173" y="4743"/>
                </a:lnTo>
                <a:lnTo>
                  <a:pt x="2182" y="4750"/>
                </a:lnTo>
                <a:lnTo>
                  <a:pt x="2196" y="4753"/>
                </a:lnTo>
                <a:lnTo>
                  <a:pt x="2210" y="4750"/>
                </a:lnTo>
                <a:lnTo>
                  <a:pt x="2224" y="4743"/>
                </a:lnTo>
                <a:lnTo>
                  <a:pt x="2235" y="4731"/>
                </a:lnTo>
                <a:lnTo>
                  <a:pt x="2243" y="4717"/>
                </a:lnTo>
                <a:lnTo>
                  <a:pt x="2244" y="4704"/>
                </a:lnTo>
                <a:lnTo>
                  <a:pt x="2241" y="4692"/>
                </a:lnTo>
                <a:lnTo>
                  <a:pt x="2231" y="4684"/>
                </a:lnTo>
                <a:lnTo>
                  <a:pt x="2218" y="4682"/>
                </a:lnTo>
                <a:lnTo>
                  <a:pt x="2204" y="4684"/>
                </a:lnTo>
                <a:lnTo>
                  <a:pt x="2190" y="4692"/>
                </a:lnTo>
                <a:lnTo>
                  <a:pt x="2178" y="4704"/>
                </a:lnTo>
                <a:lnTo>
                  <a:pt x="2171" y="4717"/>
                </a:lnTo>
                <a:close/>
                <a:moveTo>
                  <a:pt x="2124" y="4865"/>
                </a:moveTo>
                <a:lnTo>
                  <a:pt x="2123" y="4878"/>
                </a:lnTo>
                <a:lnTo>
                  <a:pt x="2126" y="4890"/>
                </a:lnTo>
                <a:lnTo>
                  <a:pt x="2135" y="4897"/>
                </a:lnTo>
                <a:lnTo>
                  <a:pt x="2149" y="4900"/>
                </a:lnTo>
                <a:lnTo>
                  <a:pt x="2163" y="4897"/>
                </a:lnTo>
                <a:lnTo>
                  <a:pt x="2176" y="4890"/>
                </a:lnTo>
                <a:lnTo>
                  <a:pt x="2187" y="4878"/>
                </a:lnTo>
                <a:lnTo>
                  <a:pt x="2195" y="4865"/>
                </a:lnTo>
                <a:lnTo>
                  <a:pt x="2197" y="4851"/>
                </a:lnTo>
                <a:lnTo>
                  <a:pt x="2193" y="4840"/>
                </a:lnTo>
                <a:lnTo>
                  <a:pt x="2183" y="4832"/>
                </a:lnTo>
                <a:lnTo>
                  <a:pt x="2171" y="4829"/>
                </a:lnTo>
                <a:lnTo>
                  <a:pt x="2156" y="4832"/>
                </a:lnTo>
                <a:lnTo>
                  <a:pt x="2143" y="4840"/>
                </a:lnTo>
                <a:lnTo>
                  <a:pt x="2131" y="4851"/>
                </a:lnTo>
                <a:lnTo>
                  <a:pt x="2124" y="4865"/>
                </a:lnTo>
                <a:close/>
                <a:moveTo>
                  <a:pt x="2077" y="5012"/>
                </a:moveTo>
                <a:lnTo>
                  <a:pt x="2075" y="5026"/>
                </a:lnTo>
                <a:lnTo>
                  <a:pt x="2079" y="5037"/>
                </a:lnTo>
                <a:lnTo>
                  <a:pt x="2088" y="5045"/>
                </a:lnTo>
                <a:lnTo>
                  <a:pt x="2101" y="5048"/>
                </a:lnTo>
                <a:lnTo>
                  <a:pt x="2115" y="5045"/>
                </a:lnTo>
                <a:lnTo>
                  <a:pt x="2129" y="5037"/>
                </a:lnTo>
                <a:lnTo>
                  <a:pt x="2140" y="5026"/>
                </a:lnTo>
                <a:lnTo>
                  <a:pt x="2148" y="5012"/>
                </a:lnTo>
                <a:lnTo>
                  <a:pt x="2149" y="4999"/>
                </a:lnTo>
                <a:lnTo>
                  <a:pt x="2145" y="4988"/>
                </a:lnTo>
                <a:lnTo>
                  <a:pt x="2136" y="4980"/>
                </a:lnTo>
                <a:lnTo>
                  <a:pt x="2123" y="4978"/>
                </a:lnTo>
                <a:lnTo>
                  <a:pt x="2109" y="4980"/>
                </a:lnTo>
                <a:lnTo>
                  <a:pt x="2096" y="4988"/>
                </a:lnTo>
                <a:lnTo>
                  <a:pt x="2084" y="4999"/>
                </a:lnTo>
                <a:lnTo>
                  <a:pt x="2077" y="5012"/>
                </a:lnTo>
                <a:close/>
                <a:moveTo>
                  <a:pt x="2029" y="5159"/>
                </a:moveTo>
                <a:lnTo>
                  <a:pt x="2028" y="5174"/>
                </a:lnTo>
                <a:lnTo>
                  <a:pt x="2032" y="5185"/>
                </a:lnTo>
                <a:lnTo>
                  <a:pt x="2040" y="5192"/>
                </a:lnTo>
                <a:lnTo>
                  <a:pt x="2054" y="5195"/>
                </a:lnTo>
                <a:lnTo>
                  <a:pt x="2068" y="5192"/>
                </a:lnTo>
                <a:lnTo>
                  <a:pt x="2081" y="5185"/>
                </a:lnTo>
                <a:lnTo>
                  <a:pt x="2092" y="5174"/>
                </a:lnTo>
                <a:lnTo>
                  <a:pt x="2100" y="5159"/>
                </a:lnTo>
                <a:lnTo>
                  <a:pt x="2102" y="5146"/>
                </a:lnTo>
                <a:lnTo>
                  <a:pt x="2098" y="5135"/>
                </a:lnTo>
                <a:lnTo>
                  <a:pt x="2089" y="5128"/>
                </a:lnTo>
                <a:lnTo>
                  <a:pt x="2076" y="5125"/>
                </a:lnTo>
                <a:lnTo>
                  <a:pt x="2062" y="5128"/>
                </a:lnTo>
                <a:lnTo>
                  <a:pt x="2048" y="5135"/>
                </a:lnTo>
                <a:lnTo>
                  <a:pt x="2037" y="5146"/>
                </a:lnTo>
                <a:lnTo>
                  <a:pt x="2029" y="5159"/>
                </a:lnTo>
                <a:close/>
                <a:moveTo>
                  <a:pt x="1982" y="5308"/>
                </a:moveTo>
                <a:lnTo>
                  <a:pt x="1981" y="5321"/>
                </a:lnTo>
                <a:lnTo>
                  <a:pt x="1984" y="5332"/>
                </a:lnTo>
                <a:lnTo>
                  <a:pt x="1993" y="5340"/>
                </a:lnTo>
                <a:lnTo>
                  <a:pt x="2006" y="5342"/>
                </a:lnTo>
                <a:lnTo>
                  <a:pt x="2021" y="5340"/>
                </a:lnTo>
                <a:lnTo>
                  <a:pt x="2034" y="5332"/>
                </a:lnTo>
                <a:lnTo>
                  <a:pt x="2045" y="5321"/>
                </a:lnTo>
                <a:lnTo>
                  <a:pt x="2053" y="5308"/>
                </a:lnTo>
                <a:lnTo>
                  <a:pt x="2055" y="5293"/>
                </a:lnTo>
                <a:lnTo>
                  <a:pt x="2051" y="5282"/>
                </a:lnTo>
                <a:lnTo>
                  <a:pt x="2041" y="5275"/>
                </a:lnTo>
                <a:lnTo>
                  <a:pt x="2029" y="5272"/>
                </a:lnTo>
                <a:lnTo>
                  <a:pt x="2014" y="5275"/>
                </a:lnTo>
                <a:lnTo>
                  <a:pt x="2001" y="5282"/>
                </a:lnTo>
                <a:lnTo>
                  <a:pt x="1989" y="5293"/>
                </a:lnTo>
                <a:lnTo>
                  <a:pt x="1982" y="5308"/>
                </a:lnTo>
                <a:close/>
                <a:moveTo>
                  <a:pt x="2005" y="5455"/>
                </a:moveTo>
                <a:lnTo>
                  <a:pt x="2007" y="5441"/>
                </a:lnTo>
                <a:lnTo>
                  <a:pt x="2003" y="5430"/>
                </a:lnTo>
                <a:lnTo>
                  <a:pt x="1993" y="5423"/>
                </a:lnTo>
                <a:lnTo>
                  <a:pt x="1981" y="5420"/>
                </a:lnTo>
                <a:lnTo>
                  <a:pt x="1967" y="5423"/>
                </a:lnTo>
                <a:lnTo>
                  <a:pt x="1954" y="5430"/>
                </a:lnTo>
                <a:lnTo>
                  <a:pt x="1942" y="5441"/>
                </a:lnTo>
                <a:lnTo>
                  <a:pt x="1935" y="5455"/>
                </a:lnTo>
                <a:lnTo>
                  <a:pt x="1934" y="5468"/>
                </a:lnTo>
                <a:lnTo>
                  <a:pt x="1937" y="5479"/>
                </a:lnTo>
                <a:lnTo>
                  <a:pt x="1946" y="5487"/>
                </a:lnTo>
                <a:lnTo>
                  <a:pt x="1959" y="5490"/>
                </a:lnTo>
                <a:lnTo>
                  <a:pt x="1973" y="5487"/>
                </a:lnTo>
                <a:lnTo>
                  <a:pt x="1987" y="5479"/>
                </a:lnTo>
                <a:lnTo>
                  <a:pt x="1997" y="5468"/>
                </a:lnTo>
                <a:lnTo>
                  <a:pt x="2005" y="5455"/>
                </a:lnTo>
                <a:close/>
                <a:moveTo>
                  <a:pt x="1957" y="5603"/>
                </a:moveTo>
                <a:lnTo>
                  <a:pt x="1959" y="5589"/>
                </a:lnTo>
                <a:lnTo>
                  <a:pt x="1955" y="5578"/>
                </a:lnTo>
                <a:lnTo>
                  <a:pt x="1946" y="5571"/>
                </a:lnTo>
                <a:lnTo>
                  <a:pt x="1934" y="5568"/>
                </a:lnTo>
                <a:lnTo>
                  <a:pt x="1920" y="5571"/>
                </a:lnTo>
                <a:lnTo>
                  <a:pt x="1907" y="5578"/>
                </a:lnTo>
                <a:lnTo>
                  <a:pt x="1895" y="5589"/>
                </a:lnTo>
                <a:lnTo>
                  <a:pt x="1888" y="5603"/>
                </a:lnTo>
                <a:lnTo>
                  <a:pt x="1887" y="5616"/>
                </a:lnTo>
                <a:lnTo>
                  <a:pt x="1890" y="5626"/>
                </a:lnTo>
                <a:lnTo>
                  <a:pt x="1899" y="5635"/>
                </a:lnTo>
                <a:lnTo>
                  <a:pt x="1912" y="5637"/>
                </a:lnTo>
                <a:lnTo>
                  <a:pt x="1926" y="5635"/>
                </a:lnTo>
                <a:lnTo>
                  <a:pt x="1939" y="5626"/>
                </a:lnTo>
                <a:lnTo>
                  <a:pt x="1950" y="5616"/>
                </a:lnTo>
                <a:lnTo>
                  <a:pt x="1957" y="5603"/>
                </a:lnTo>
                <a:close/>
                <a:moveTo>
                  <a:pt x="1910" y="5750"/>
                </a:moveTo>
                <a:lnTo>
                  <a:pt x="1912" y="5737"/>
                </a:lnTo>
                <a:lnTo>
                  <a:pt x="1908" y="5726"/>
                </a:lnTo>
                <a:lnTo>
                  <a:pt x="1898" y="5718"/>
                </a:lnTo>
                <a:lnTo>
                  <a:pt x="1886" y="5715"/>
                </a:lnTo>
                <a:lnTo>
                  <a:pt x="1872" y="5718"/>
                </a:lnTo>
                <a:lnTo>
                  <a:pt x="1859" y="5726"/>
                </a:lnTo>
                <a:lnTo>
                  <a:pt x="1848" y="5737"/>
                </a:lnTo>
                <a:lnTo>
                  <a:pt x="1841" y="5750"/>
                </a:lnTo>
                <a:lnTo>
                  <a:pt x="1839" y="5763"/>
                </a:lnTo>
                <a:lnTo>
                  <a:pt x="1843" y="5775"/>
                </a:lnTo>
                <a:lnTo>
                  <a:pt x="1851" y="5782"/>
                </a:lnTo>
                <a:lnTo>
                  <a:pt x="1865" y="5785"/>
                </a:lnTo>
                <a:lnTo>
                  <a:pt x="1879" y="5782"/>
                </a:lnTo>
                <a:lnTo>
                  <a:pt x="1892" y="5775"/>
                </a:lnTo>
                <a:lnTo>
                  <a:pt x="1902" y="5763"/>
                </a:lnTo>
                <a:lnTo>
                  <a:pt x="1910" y="5750"/>
                </a:lnTo>
                <a:close/>
                <a:moveTo>
                  <a:pt x="1862" y="5897"/>
                </a:moveTo>
                <a:lnTo>
                  <a:pt x="1864" y="5884"/>
                </a:lnTo>
                <a:lnTo>
                  <a:pt x="1860" y="5874"/>
                </a:lnTo>
                <a:lnTo>
                  <a:pt x="1851" y="5867"/>
                </a:lnTo>
                <a:lnTo>
                  <a:pt x="1839" y="5864"/>
                </a:lnTo>
                <a:lnTo>
                  <a:pt x="1825" y="5867"/>
                </a:lnTo>
                <a:lnTo>
                  <a:pt x="1812" y="5874"/>
                </a:lnTo>
                <a:lnTo>
                  <a:pt x="1801" y="5884"/>
                </a:lnTo>
                <a:lnTo>
                  <a:pt x="1794" y="5897"/>
                </a:lnTo>
                <a:lnTo>
                  <a:pt x="1792" y="5911"/>
                </a:lnTo>
                <a:lnTo>
                  <a:pt x="1796" y="5922"/>
                </a:lnTo>
                <a:lnTo>
                  <a:pt x="1804" y="5929"/>
                </a:lnTo>
                <a:lnTo>
                  <a:pt x="1817" y="5932"/>
                </a:lnTo>
                <a:lnTo>
                  <a:pt x="1831" y="5929"/>
                </a:lnTo>
                <a:lnTo>
                  <a:pt x="1844" y="5922"/>
                </a:lnTo>
                <a:lnTo>
                  <a:pt x="1855" y="5911"/>
                </a:lnTo>
                <a:lnTo>
                  <a:pt x="1862" y="5897"/>
                </a:lnTo>
                <a:close/>
                <a:moveTo>
                  <a:pt x="1815" y="6045"/>
                </a:moveTo>
                <a:lnTo>
                  <a:pt x="1816" y="6032"/>
                </a:lnTo>
                <a:lnTo>
                  <a:pt x="1812" y="6021"/>
                </a:lnTo>
                <a:lnTo>
                  <a:pt x="1803" y="6014"/>
                </a:lnTo>
                <a:lnTo>
                  <a:pt x="1791" y="6012"/>
                </a:lnTo>
                <a:lnTo>
                  <a:pt x="1778" y="6014"/>
                </a:lnTo>
                <a:lnTo>
                  <a:pt x="1765" y="6021"/>
                </a:lnTo>
                <a:lnTo>
                  <a:pt x="1754" y="6032"/>
                </a:lnTo>
                <a:lnTo>
                  <a:pt x="1747" y="6045"/>
                </a:lnTo>
                <a:lnTo>
                  <a:pt x="1745" y="6058"/>
                </a:lnTo>
                <a:lnTo>
                  <a:pt x="1749" y="6069"/>
                </a:lnTo>
                <a:lnTo>
                  <a:pt x="1757" y="6076"/>
                </a:lnTo>
                <a:lnTo>
                  <a:pt x="1770" y="6078"/>
                </a:lnTo>
                <a:lnTo>
                  <a:pt x="1784" y="6076"/>
                </a:lnTo>
                <a:lnTo>
                  <a:pt x="1796" y="6069"/>
                </a:lnTo>
                <a:lnTo>
                  <a:pt x="1807" y="6058"/>
                </a:lnTo>
                <a:lnTo>
                  <a:pt x="1815" y="6045"/>
                </a:lnTo>
                <a:close/>
                <a:moveTo>
                  <a:pt x="1700" y="6193"/>
                </a:moveTo>
                <a:lnTo>
                  <a:pt x="1698" y="6206"/>
                </a:lnTo>
                <a:lnTo>
                  <a:pt x="1702" y="6216"/>
                </a:lnTo>
                <a:lnTo>
                  <a:pt x="1710" y="6223"/>
                </a:lnTo>
                <a:lnTo>
                  <a:pt x="1723" y="6225"/>
                </a:lnTo>
                <a:lnTo>
                  <a:pt x="1736" y="6223"/>
                </a:lnTo>
                <a:lnTo>
                  <a:pt x="1749" y="6216"/>
                </a:lnTo>
                <a:lnTo>
                  <a:pt x="1759" y="6206"/>
                </a:lnTo>
                <a:lnTo>
                  <a:pt x="1767" y="6193"/>
                </a:lnTo>
                <a:lnTo>
                  <a:pt x="1768" y="6179"/>
                </a:lnTo>
                <a:lnTo>
                  <a:pt x="1765" y="6169"/>
                </a:lnTo>
                <a:lnTo>
                  <a:pt x="1756" y="6162"/>
                </a:lnTo>
                <a:lnTo>
                  <a:pt x="1744" y="6160"/>
                </a:lnTo>
                <a:lnTo>
                  <a:pt x="1730" y="6162"/>
                </a:lnTo>
                <a:lnTo>
                  <a:pt x="1718" y="6169"/>
                </a:lnTo>
                <a:lnTo>
                  <a:pt x="1706" y="6179"/>
                </a:lnTo>
                <a:lnTo>
                  <a:pt x="1700" y="6193"/>
                </a:lnTo>
                <a:close/>
                <a:moveTo>
                  <a:pt x="1653" y="6340"/>
                </a:moveTo>
                <a:lnTo>
                  <a:pt x="1651" y="6353"/>
                </a:lnTo>
                <a:lnTo>
                  <a:pt x="1655" y="6363"/>
                </a:lnTo>
                <a:lnTo>
                  <a:pt x="1663" y="6370"/>
                </a:lnTo>
                <a:lnTo>
                  <a:pt x="1676" y="6372"/>
                </a:lnTo>
                <a:lnTo>
                  <a:pt x="1689" y="6370"/>
                </a:lnTo>
                <a:lnTo>
                  <a:pt x="1701" y="6363"/>
                </a:lnTo>
                <a:lnTo>
                  <a:pt x="1711" y="6353"/>
                </a:lnTo>
                <a:lnTo>
                  <a:pt x="1719" y="6340"/>
                </a:lnTo>
                <a:lnTo>
                  <a:pt x="1720" y="6327"/>
                </a:lnTo>
                <a:lnTo>
                  <a:pt x="1717" y="6317"/>
                </a:lnTo>
                <a:lnTo>
                  <a:pt x="1708" y="6310"/>
                </a:lnTo>
                <a:lnTo>
                  <a:pt x="1696" y="6307"/>
                </a:lnTo>
                <a:lnTo>
                  <a:pt x="1683" y="6310"/>
                </a:lnTo>
                <a:lnTo>
                  <a:pt x="1671" y="6317"/>
                </a:lnTo>
                <a:lnTo>
                  <a:pt x="1659" y="6327"/>
                </a:lnTo>
                <a:lnTo>
                  <a:pt x="1653" y="6340"/>
                </a:lnTo>
                <a:close/>
                <a:moveTo>
                  <a:pt x="1606" y="6488"/>
                </a:moveTo>
                <a:lnTo>
                  <a:pt x="1604" y="6500"/>
                </a:lnTo>
                <a:lnTo>
                  <a:pt x="1608" y="6510"/>
                </a:lnTo>
                <a:lnTo>
                  <a:pt x="1616" y="6518"/>
                </a:lnTo>
                <a:lnTo>
                  <a:pt x="1628" y="6520"/>
                </a:lnTo>
                <a:lnTo>
                  <a:pt x="1642" y="6518"/>
                </a:lnTo>
                <a:lnTo>
                  <a:pt x="1654" y="6510"/>
                </a:lnTo>
                <a:lnTo>
                  <a:pt x="1664" y="6500"/>
                </a:lnTo>
                <a:lnTo>
                  <a:pt x="1671" y="6488"/>
                </a:lnTo>
                <a:lnTo>
                  <a:pt x="1673" y="6475"/>
                </a:lnTo>
                <a:lnTo>
                  <a:pt x="1669" y="6464"/>
                </a:lnTo>
                <a:lnTo>
                  <a:pt x="1660" y="6458"/>
                </a:lnTo>
                <a:lnTo>
                  <a:pt x="1649" y="6455"/>
                </a:lnTo>
                <a:lnTo>
                  <a:pt x="1636" y="6458"/>
                </a:lnTo>
                <a:lnTo>
                  <a:pt x="1623" y="6464"/>
                </a:lnTo>
                <a:lnTo>
                  <a:pt x="1612" y="6475"/>
                </a:lnTo>
                <a:lnTo>
                  <a:pt x="1606" y="6488"/>
                </a:lnTo>
                <a:close/>
                <a:moveTo>
                  <a:pt x="1559" y="6635"/>
                </a:moveTo>
                <a:lnTo>
                  <a:pt x="1558" y="6647"/>
                </a:lnTo>
                <a:lnTo>
                  <a:pt x="1561" y="6658"/>
                </a:lnTo>
                <a:lnTo>
                  <a:pt x="1569" y="6665"/>
                </a:lnTo>
                <a:lnTo>
                  <a:pt x="1581" y="6667"/>
                </a:lnTo>
                <a:lnTo>
                  <a:pt x="1594" y="6665"/>
                </a:lnTo>
                <a:lnTo>
                  <a:pt x="1606" y="6658"/>
                </a:lnTo>
                <a:lnTo>
                  <a:pt x="1616" y="6647"/>
                </a:lnTo>
                <a:lnTo>
                  <a:pt x="1623" y="6635"/>
                </a:lnTo>
                <a:lnTo>
                  <a:pt x="1624" y="6623"/>
                </a:lnTo>
                <a:lnTo>
                  <a:pt x="1621" y="6613"/>
                </a:lnTo>
                <a:lnTo>
                  <a:pt x="1612" y="6606"/>
                </a:lnTo>
                <a:lnTo>
                  <a:pt x="1601" y="6603"/>
                </a:lnTo>
                <a:lnTo>
                  <a:pt x="1588" y="6606"/>
                </a:lnTo>
                <a:lnTo>
                  <a:pt x="1576" y="6613"/>
                </a:lnTo>
                <a:lnTo>
                  <a:pt x="1566" y="6623"/>
                </a:lnTo>
                <a:lnTo>
                  <a:pt x="1559" y="6635"/>
                </a:lnTo>
                <a:close/>
                <a:moveTo>
                  <a:pt x="1512" y="6782"/>
                </a:moveTo>
                <a:lnTo>
                  <a:pt x="1511" y="6794"/>
                </a:lnTo>
                <a:lnTo>
                  <a:pt x="1514" y="6805"/>
                </a:lnTo>
                <a:lnTo>
                  <a:pt x="1522" y="6812"/>
                </a:lnTo>
                <a:lnTo>
                  <a:pt x="1534" y="6814"/>
                </a:lnTo>
                <a:lnTo>
                  <a:pt x="1547" y="6812"/>
                </a:lnTo>
                <a:lnTo>
                  <a:pt x="1558" y="6805"/>
                </a:lnTo>
                <a:lnTo>
                  <a:pt x="1568" y="6794"/>
                </a:lnTo>
                <a:lnTo>
                  <a:pt x="1575" y="6782"/>
                </a:lnTo>
                <a:lnTo>
                  <a:pt x="1577" y="6771"/>
                </a:lnTo>
                <a:lnTo>
                  <a:pt x="1573" y="6761"/>
                </a:lnTo>
                <a:lnTo>
                  <a:pt x="1565" y="6754"/>
                </a:lnTo>
                <a:lnTo>
                  <a:pt x="1554" y="6752"/>
                </a:lnTo>
                <a:lnTo>
                  <a:pt x="1541" y="6754"/>
                </a:lnTo>
                <a:lnTo>
                  <a:pt x="1529" y="6761"/>
                </a:lnTo>
                <a:lnTo>
                  <a:pt x="1519" y="6771"/>
                </a:lnTo>
                <a:lnTo>
                  <a:pt x="1512" y="6782"/>
                </a:lnTo>
                <a:close/>
                <a:moveTo>
                  <a:pt x="1466" y="6930"/>
                </a:moveTo>
                <a:lnTo>
                  <a:pt x="1464" y="6942"/>
                </a:lnTo>
                <a:lnTo>
                  <a:pt x="1468" y="6952"/>
                </a:lnTo>
                <a:lnTo>
                  <a:pt x="1475" y="6958"/>
                </a:lnTo>
                <a:lnTo>
                  <a:pt x="1487" y="6960"/>
                </a:lnTo>
                <a:lnTo>
                  <a:pt x="1499" y="6958"/>
                </a:lnTo>
                <a:lnTo>
                  <a:pt x="1511" y="6952"/>
                </a:lnTo>
                <a:lnTo>
                  <a:pt x="1520" y="6942"/>
                </a:lnTo>
                <a:lnTo>
                  <a:pt x="1527" y="6930"/>
                </a:lnTo>
                <a:lnTo>
                  <a:pt x="1528" y="6918"/>
                </a:lnTo>
                <a:lnTo>
                  <a:pt x="1525" y="6909"/>
                </a:lnTo>
                <a:lnTo>
                  <a:pt x="1517" y="6903"/>
                </a:lnTo>
                <a:lnTo>
                  <a:pt x="1506" y="6900"/>
                </a:lnTo>
                <a:lnTo>
                  <a:pt x="1494" y="6903"/>
                </a:lnTo>
                <a:lnTo>
                  <a:pt x="1482" y="6909"/>
                </a:lnTo>
                <a:lnTo>
                  <a:pt x="1472" y="6918"/>
                </a:lnTo>
                <a:lnTo>
                  <a:pt x="1466" y="6930"/>
                </a:lnTo>
                <a:close/>
                <a:moveTo>
                  <a:pt x="1419" y="7078"/>
                </a:moveTo>
                <a:lnTo>
                  <a:pt x="1418" y="7090"/>
                </a:lnTo>
                <a:lnTo>
                  <a:pt x="1421" y="7099"/>
                </a:lnTo>
                <a:lnTo>
                  <a:pt x="1429" y="7105"/>
                </a:lnTo>
                <a:lnTo>
                  <a:pt x="1440" y="7107"/>
                </a:lnTo>
                <a:lnTo>
                  <a:pt x="1452" y="7105"/>
                </a:lnTo>
                <a:lnTo>
                  <a:pt x="1463" y="7099"/>
                </a:lnTo>
                <a:lnTo>
                  <a:pt x="1472" y="7090"/>
                </a:lnTo>
                <a:lnTo>
                  <a:pt x="1479" y="7078"/>
                </a:lnTo>
                <a:lnTo>
                  <a:pt x="1481" y="7066"/>
                </a:lnTo>
                <a:lnTo>
                  <a:pt x="1477" y="7057"/>
                </a:lnTo>
                <a:lnTo>
                  <a:pt x="1469" y="7050"/>
                </a:lnTo>
                <a:lnTo>
                  <a:pt x="1458" y="7048"/>
                </a:lnTo>
                <a:lnTo>
                  <a:pt x="1446" y="7050"/>
                </a:lnTo>
                <a:lnTo>
                  <a:pt x="1435" y="7057"/>
                </a:lnTo>
                <a:lnTo>
                  <a:pt x="1425" y="7066"/>
                </a:lnTo>
                <a:lnTo>
                  <a:pt x="1419" y="7078"/>
                </a:lnTo>
                <a:close/>
                <a:moveTo>
                  <a:pt x="1372" y="7226"/>
                </a:moveTo>
                <a:lnTo>
                  <a:pt x="1371" y="7237"/>
                </a:lnTo>
                <a:lnTo>
                  <a:pt x="1374" y="7246"/>
                </a:lnTo>
                <a:lnTo>
                  <a:pt x="1382" y="7252"/>
                </a:lnTo>
                <a:lnTo>
                  <a:pt x="1393" y="7254"/>
                </a:lnTo>
                <a:lnTo>
                  <a:pt x="1404" y="7252"/>
                </a:lnTo>
                <a:lnTo>
                  <a:pt x="1415" y="7246"/>
                </a:lnTo>
                <a:lnTo>
                  <a:pt x="1424" y="7237"/>
                </a:lnTo>
                <a:lnTo>
                  <a:pt x="1431" y="7226"/>
                </a:lnTo>
                <a:lnTo>
                  <a:pt x="1432" y="7214"/>
                </a:lnTo>
                <a:lnTo>
                  <a:pt x="1429" y="7204"/>
                </a:lnTo>
                <a:lnTo>
                  <a:pt x="1421" y="7198"/>
                </a:lnTo>
                <a:lnTo>
                  <a:pt x="1411" y="7196"/>
                </a:lnTo>
                <a:lnTo>
                  <a:pt x="1399" y="7198"/>
                </a:lnTo>
                <a:lnTo>
                  <a:pt x="1388" y="7204"/>
                </a:lnTo>
                <a:lnTo>
                  <a:pt x="1378" y="7214"/>
                </a:lnTo>
                <a:lnTo>
                  <a:pt x="1372" y="7226"/>
                </a:lnTo>
                <a:close/>
                <a:moveTo>
                  <a:pt x="1325" y="7373"/>
                </a:moveTo>
                <a:lnTo>
                  <a:pt x="1324" y="7384"/>
                </a:lnTo>
                <a:lnTo>
                  <a:pt x="1327" y="7393"/>
                </a:lnTo>
                <a:lnTo>
                  <a:pt x="1335" y="7399"/>
                </a:lnTo>
                <a:lnTo>
                  <a:pt x="1345" y="7401"/>
                </a:lnTo>
                <a:lnTo>
                  <a:pt x="1357" y="7399"/>
                </a:lnTo>
                <a:lnTo>
                  <a:pt x="1368" y="7393"/>
                </a:lnTo>
                <a:lnTo>
                  <a:pt x="1377" y="7384"/>
                </a:lnTo>
                <a:lnTo>
                  <a:pt x="1383" y="7373"/>
                </a:lnTo>
                <a:lnTo>
                  <a:pt x="1385" y="7362"/>
                </a:lnTo>
                <a:lnTo>
                  <a:pt x="1382" y="7352"/>
                </a:lnTo>
                <a:lnTo>
                  <a:pt x="1374" y="7346"/>
                </a:lnTo>
                <a:lnTo>
                  <a:pt x="1363" y="7344"/>
                </a:lnTo>
                <a:lnTo>
                  <a:pt x="1352" y="7346"/>
                </a:lnTo>
                <a:lnTo>
                  <a:pt x="1341" y="7352"/>
                </a:lnTo>
                <a:lnTo>
                  <a:pt x="1331" y="7362"/>
                </a:lnTo>
                <a:lnTo>
                  <a:pt x="1325" y="7373"/>
                </a:lnTo>
                <a:close/>
                <a:moveTo>
                  <a:pt x="1298" y="7549"/>
                </a:moveTo>
                <a:lnTo>
                  <a:pt x="1310" y="7546"/>
                </a:lnTo>
                <a:lnTo>
                  <a:pt x="1320" y="7540"/>
                </a:lnTo>
                <a:lnTo>
                  <a:pt x="1329" y="7531"/>
                </a:lnTo>
                <a:lnTo>
                  <a:pt x="1335" y="7520"/>
                </a:lnTo>
                <a:lnTo>
                  <a:pt x="1336" y="7510"/>
                </a:lnTo>
                <a:lnTo>
                  <a:pt x="1332" y="7501"/>
                </a:lnTo>
                <a:lnTo>
                  <a:pt x="1326" y="7494"/>
                </a:lnTo>
                <a:lnTo>
                  <a:pt x="1316" y="7492"/>
                </a:lnTo>
                <a:lnTo>
                  <a:pt x="1304" y="7494"/>
                </a:lnTo>
                <a:lnTo>
                  <a:pt x="1294" y="7501"/>
                </a:lnTo>
                <a:lnTo>
                  <a:pt x="1284" y="7510"/>
                </a:lnTo>
                <a:lnTo>
                  <a:pt x="1279" y="7520"/>
                </a:lnTo>
                <a:lnTo>
                  <a:pt x="1277" y="7531"/>
                </a:lnTo>
                <a:lnTo>
                  <a:pt x="1281" y="7540"/>
                </a:lnTo>
                <a:lnTo>
                  <a:pt x="1288" y="7546"/>
                </a:lnTo>
                <a:lnTo>
                  <a:pt x="1298" y="7549"/>
                </a:lnTo>
                <a:close/>
                <a:moveTo>
                  <a:pt x="1232" y="7668"/>
                </a:moveTo>
                <a:lnTo>
                  <a:pt x="1231" y="7678"/>
                </a:lnTo>
                <a:lnTo>
                  <a:pt x="1234" y="7687"/>
                </a:lnTo>
                <a:lnTo>
                  <a:pt x="1241" y="7693"/>
                </a:lnTo>
                <a:lnTo>
                  <a:pt x="1251" y="7695"/>
                </a:lnTo>
                <a:lnTo>
                  <a:pt x="1262" y="7693"/>
                </a:lnTo>
                <a:lnTo>
                  <a:pt x="1272" y="7687"/>
                </a:lnTo>
                <a:lnTo>
                  <a:pt x="1281" y="7678"/>
                </a:lnTo>
                <a:lnTo>
                  <a:pt x="1287" y="7668"/>
                </a:lnTo>
                <a:lnTo>
                  <a:pt x="1288" y="7657"/>
                </a:lnTo>
                <a:lnTo>
                  <a:pt x="1284" y="7649"/>
                </a:lnTo>
                <a:lnTo>
                  <a:pt x="1278" y="7643"/>
                </a:lnTo>
                <a:lnTo>
                  <a:pt x="1268" y="7641"/>
                </a:lnTo>
                <a:lnTo>
                  <a:pt x="1257" y="7643"/>
                </a:lnTo>
                <a:lnTo>
                  <a:pt x="1247" y="7649"/>
                </a:lnTo>
                <a:lnTo>
                  <a:pt x="1239" y="7657"/>
                </a:lnTo>
                <a:lnTo>
                  <a:pt x="1232" y="7668"/>
                </a:lnTo>
                <a:close/>
                <a:moveTo>
                  <a:pt x="1186" y="7815"/>
                </a:moveTo>
                <a:lnTo>
                  <a:pt x="1184" y="7826"/>
                </a:lnTo>
                <a:lnTo>
                  <a:pt x="1187" y="7834"/>
                </a:lnTo>
                <a:lnTo>
                  <a:pt x="1195" y="7840"/>
                </a:lnTo>
                <a:lnTo>
                  <a:pt x="1204" y="7842"/>
                </a:lnTo>
                <a:lnTo>
                  <a:pt x="1215" y="7840"/>
                </a:lnTo>
                <a:lnTo>
                  <a:pt x="1225" y="7834"/>
                </a:lnTo>
                <a:lnTo>
                  <a:pt x="1233" y="7826"/>
                </a:lnTo>
                <a:lnTo>
                  <a:pt x="1239" y="7815"/>
                </a:lnTo>
                <a:lnTo>
                  <a:pt x="1240" y="7805"/>
                </a:lnTo>
                <a:lnTo>
                  <a:pt x="1236" y="7797"/>
                </a:lnTo>
                <a:lnTo>
                  <a:pt x="1230" y="7791"/>
                </a:lnTo>
                <a:lnTo>
                  <a:pt x="1220" y="7789"/>
                </a:lnTo>
                <a:lnTo>
                  <a:pt x="1210" y="7791"/>
                </a:lnTo>
                <a:lnTo>
                  <a:pt x="1200" y="7797"/>
                </a:lnTo>
                <a:lnTo>
                  <a:pt x="1192" y="7805"/>
                </a:lnTo>
                <a:lnTo>
                  <a:pt x="1186" y="7815"/>
                </a:lnTo>
                <a:close/>
                <a:moveTo>
                  <a:pt x="1139" y="7962"/>
                </a:moveTo>
                <a:lnTo>
                  <a:pt x="1138" y="7973"/>
                </a:lnTo>
                <a:lnTo>
                  <a:pt x="1141" y="7981"/>
                </a:lnTo>
                <a:lnTo>
                  <a:pt x="1148" y="7986"/>
                </a:lnTo>
                <a:lnTo>
                  <a:pt x="1157" y="7988"/>
                </a:lnTo>
                <a:lnTo>
                  <a:pt x="1167" y="7986"/>
                </a:lnTo>
                <a:lnTo>
                  <a:pt x="1177" y="7981"/>
                </a:lnTo>
                <a:lnTo>
                  <a:pt x="1185" y="7973"/>
                </a:lnTo>
                <a:lnTo>
                  <a:pt x="1190" y="7962"/>
                </a:lnTo>
                <a:lnTo>
                  <a:pt x="1192" y="7953"/>
                </a:lnTo>
                <a:lnTo>
                  <a:pt x="1188" y="7945"/>
                </a:lnTo>
                <a:lnTo>
                  <a:pt x="1182" y="7940"/>
                </a:lnTo>
                <a:lnTo>
                  <a:pt x="1173" y="7938"/>
                </a:lnTo>
                <a:lnTo>
                  <a:pt x="1163" y="7940"/>
                </a:lnTo>
                <a:lnTo>
                  <a:pt x="1153" y="7945"/>
                </a:lnTo>
                <a:lnTo>
                  <a:pt x="1145" y="7953"/>
                </a:lnTo>
                <a:lnTo>
                  <a:pt x="1139" y="7962"/>
                </a:lnTo>
                <a:close/>
                <a:moveTo>
                  <a:pt x="1092" y="8111"/>
                </a:moveTo>
                <a:lnTo>
                  <a:pt x="1091" y="8120"/>
                </a:lnTo>
                <a:lnTo>
                  <a:pt x="1094" y="8128"/>
                </a:lnTo>
                <a:lnTo>
                  <a:pt x="1101" y="8133"/>
                </a:lnTo>
                <a:lnTo>
                  <a:pt x="1110" y="8135"/>
                </a:lnTo>
                <a:lnTo>
                  <a:pt x="1120" y="8133"/>
                </a:lnTo>
                <a:lnTo>
                  <a:pt x="1129" y="8128"/>
                </a:lnTo>
                <a:lnTo>
                  <a:pt x="1137" y="8120"/>
                </a:lnTo>
                <a:lnTo>
                  <a:pt x="1142" y="8111"/>
                </a:lnTo>
                <a:lnTo>
                  <a:pt x="1144" y="8100"/>
                </a:lnTo>
                <a:lnTo>
                  <a:pt x="1140" y="8093"/>
                </a:lnTo>
                <a:lnTo>
                  <a:pt x="1134" y="8088"/>
                </a:lnTo>
                <a:lnTo>
                  <a:pt x="1125" y="8086"/>
                </a:lnTo>
                <a:lnTo>
                  <a:pt x="1115" y="8088"/>
                </a:lnTo>
                <a:lnTo>
                  <a:pt x="1106" y="8093"/>
                </a:lnTo>
                <a:lnTo>
                  <a:pt x="1098" y="8100"/>
                </a:lnTo>
                <a:lnTo>
                  <a:pt x="1092" y="8111"/>
                </a:lnTo>
                <a:close/>
                <a:moveTo>
                  <a:pt x="1046" y="8258"/>
                </a:moveTo>
                <a:lnTo>
                  <a:pt x="1045" y="8267"/>
                </a:lnTo>
                <a:lnTo>
                  <a:pt x="1047" y="8275"/>
                </a:lnTo>
                <a:lnTo>
                  <a:pt x="1054" y="8280"/>
                </a:lnTo>
                <a:lnTo>
                  <a:pt x="1063" y="8281"/>
                </a:lnTo>
                <a:lnTo>
                  <a:pt x="1072" y="8280"/>
                </a:lnTo>
                <a:lnTo>
                  <a:pt x="1081" y="8275"/>
                </a:lnTo>
                <a:lnTo>
                  <a:pt x="1089" y="8267"/>
                </a:lnTo>
                <a:lnTo>
                  <a:pt x="1093" y="8258"/>
                </a:lnTo>
                <a:lnTo>
                  <a:pt x="1094" y="8249"/>
                </a:lnTo>
                <a:lnTo>
                  <a:pt x="1092" y="8241"/>
                </a:lnTo>
                <a:lnTo>
                  <a:pt x="1086" y="8236"/>
                </a:lnTo>
                <a:lnTo>
                  <a:pt x="1078" y="8234"/>
                </a:lnTo>
                <a:lnTo>
                  <a:pt x="1068" y="8236"/>
                </a:lnTo>
                <a:lnTo>
                  <a:pt x="1059" y="8241"/>
                </a:lnTo>
                <a:lnTo>
                  <a:pt x="1052" y="8249"/>
                </a:lnTo>
                <a:lnTo>
                  <a:pt x="1046" y="8258"/>
                </a:lnTo>
                <a:close/>
                <a:moveTo>
                  <a:pt x="999" y="8405"/>
                </a:moveTo>
                <a:lnTo>
                  <a:pt x="998" y="8414"/>
                </a:lnTo>
                <a:lnTo>
                  <a:pt x="1002" y="8421"/>
                </a:lnTo>
                <a:lnTo>
                  <a:pt x="1007" y="8426"/>
                </a:lnTo>
                <a:lnTo>
                  <a:pt x="1016" y="8428"/>
                </a:lnTo>
                <a:lnTo>
                  <a:pt x="1025" y="8426"/>
                </a:lnTo>
                <a:lnTo>
                  <a:pt x="1034" y="8421"/>
                </a:lnTo>
                <a:lnTo>
                  <a:pt x="1041" y="8414"/>
                </a:lnTo>
                <a:lnTo>
                  <a:pt x="1045" y="8405"/>
                </a:lnTo>
                <a:lnTo>
                  <a:pt x="1046" y="8397"/>
                </a:lnTo>
                <a:lnTo>
                  <a:pt x="1044" y="8390"/>
                </a:lnTo>
                <a:lnTo>
                  <a:pt x="1038" y="8384"/>
                </a:lnTo>
                <a:lnTo>
                  <a:pt x="1030" y="8382"/>
                </a:lnTo>
                <a:lnTo>
                  <a:pt x="1021" y="8384"/>
                </a:lnTo>
                <a:lnTo>
                  <a:pt x="1012" y="8390"/>
                </a:lnTo>
                <a:lnTo>
                  <a:pt x="1005" y="8397"/>
                </a:lnTo>
                <a:lnTo>
                  <a:pt x="999" y="8405"/>
                </a:lnTo>
                <a:close/>
                <a:moveTo>
                  <a:pt x="954" y="8553"/>
                </a:moveTo>
                <a:lnTo>
                  <a:pt x="952" y="8561"/>
                </a:lnTo>
                <a:lnTo>
                  <a:pt x="955" y="8568"/>
                </a:lnTo>
                <a:lnTo>
                  <a:pt x="961" y="8574"/>
                </a:lnTo>
                <a:lnTo>
                  <a:pt x="968" y="8575"/>
                </a:lnTo>
                <a:lnTo>
                  <a:pt x="977" y="8574"/>
                </a:lnTo>
                <a:lnTo>
                  <a:pt x="986" y="8568"/>
                </a:lnTo>
                <a:lnTo>
                  <a:pt x="993" y="8561"/>
                </a:lnTo>
                <a:lnTo>
                  <a:pt x="997" y="8553"/>
                </a:lnTo>
                <a:lnTo>
                  <a:pt x="998" y="8544"/>
                </a:lnTo>
                <a:lnTo>
                  <a:pt x="996" y="8538"/>
                </a:lnTo>
                <a:lnTo>
                  <a:pt x="990" y="8533"/>
                </a:lnTo>
                <a:lnTo>
                  <a:pt x="982" y="8531"/>
                </a:lnTo>
                <a:lnTo>
                  <a:pt x="973" y="8533"/>
                </a:lnTo>
                <a:lnTo>
                  <a:pt x="965" y="8538"/>
                </a:lnTo>
                <a:lnTo>
                  <a:pt x="958" y="8544"/>
                </a:lnTo>
                <a:lnTo>
                  <a:pt x="954" y="8553"/>
                </a:lnTo>
                <a:close/>
                <a:moveTo>
                  <a:pt x="935" y="8679"/>
                </a:moveTo>
                <a:lnTo>
                  <a:pt x="926" y="8681"/>
                </a:lnTo>
                <a:lnTo>
                  <a:pt x="918" y="8686"/>
                </a:lnTo>
                <a:lnTo>
                  <a:pt x="911" y="8692"/>
                </a:lnTo>
                <a:lnTo>
                  <a:pt x="907" y="8700"/>
                </a:lnTo>
                <a:lnTo>
                  <a:pt x="905" y="8708"/>
                </a:lnTo>
                <a:lnTo>
                  <a:pt x="909" y="8716"/>
                </a:lnTo>
                <a:lnTo>
                  <a:pt x="914" y="8720"/>
                </a:lnTo>
                <a:lnTo>
                  <a:pt x="921" y="8722"/>
                </a:lnTo>
                <a:lnTo>
                  <a:pt x="930" y="8720"/>
                </a:lnTo>
                <a:lnTo>
                  <a:pt x="938" y="8716"/>
                </a:lnTo>
                <a:lnTo>
                  <a:pt x="945" y="8708"/>
                </a:lnTo>
                <a:lnTo>
                  <a:pt x="949" y="8700"/>
                </a:lnTo>
                <a:lnTo>
                  <a:pt x="950" y="8692"/>
                </a:lnTo>
                <a:lnTo>
                  <a:pt x="947" y="8686"/>
                </a:lnTo>
                <a:lnTo>
                  <a:pt x="942" y="8681"/>
                </a:lnTo>
                <a:lnTo>
                  <a:pt x="935" y="8679"/>
                </a:lnTo>
                <a:close/>
                <a:moveTo>
                  <a:pt x="901" y="8848"/>
                </a:moveTo>
                <a:lnTo>
                  <a:pt x="902" y="8840"/>
                </a:lnTo>
                <a:lnTo>
                  <a:pt x="899" y="8833"/>
                </a:lnTo>
                <a:lnTo>
                  <a:pt x="894" y="8829"/>
                </a:lnTo>
                <a:lnTo>
                  <a:pt x="887" y="8828"/>
                </a:lnTo>
                <a:lnTo>
                  <a:pt x="879" y="8829"/>
                </a:lnTo>
                <a:lnTo>
                  <a:pt x="871" y="8833"/>
                </a:lnTo>
                <a:lnTo>
                  <a:pt x="865" y="8840"/>
                </a:lnTo>
                <a:lnTo>
                  <a:pt x="861" y="8848"/>
                </a:lnTo>
                <a:lnTo>
                  <a:pt x="860" y="8856"/>
                </a:lnTo>
                <a:lnTo>
                  <a:pt x="862" y="8863"/>
                </a:lnTo>
                <a:lnTo>
                  <a:pt x="867" y="8867"/>
                </a:lnTo>
                <a:lnTo>
                  <a:pt x="874" y="8869"/>
                </a:lnTo>
                <a:lnTo>
                  <a:pt x="882" y="8867"/>
                </a:lnTo>
                <a:lnTo>
                  <a:pt x="890" y="8863"/>
                </a:lnTo>
                <a:lnTo>
                  <a:pt x="897" y="8856"/>
                </a:lnTo>
                <a:lnTo>
                  <a:pt x="901" y="8848"/>
                </a:lnTo>
                <a:close/>
                <a:moveTo>
                  <a:pt x="827" y="9015"/>
                </a:moveTo>
                <a:lnTo>
                  <a:pt x="835" y="9013"/>
                </a:lnTo>
                <a:lnTo>
                  <a:pt x="842" y="9009"/>
                </a:lnTo>
                <a:lnTo>
                  <a:pt x="848" y="9003"/>
                </a:lnTo>
                <a:lnTo>
                  <a:pt x="852" y="8996"/>
                </a:lnTo>
                <a:lnTo>
                  <a:pt x="853" y="8988"/>
                </a:lnTo>
                <a:lnTo>
                  <a:pt x="851" y="8982"/>
                </a:lnTo>
                <a:lnTo>
                  <a:pt x="846" y="8978"/>
                </a:lnTo>
                <a:lnTo>
                  <a:pt x="839" y="8976"/>
                </a:lnTo>
                <a:lnTo>
                  <a:pt x="832" y="8978"/>
                </a:lnTo>
                <a:lnTo>
                  <a:pt x="824" y="8982"/>
                </a:lnTo>
                <a:lnTo>
                  <a:pt x="818" y="8988"/>
                </a:lnTo>
                <a:lnTo>
                  <a:pt x="814" y="8996"/>
                </a:lnTo>
                <a:lnTo>
                  <a:pt x="814" y="9003"/>
                </a:lnTo>
                <a:lnTo>
                  <a:pt x="816" y="9009"/>
                </a:lnTo>
                <a:lnTo>
                  <a:pt x="820" y="9013"/>
                </a:lnTo>
                <a:lnTo>
                  <a:pt x="827" y="9015"/>
                </a:lnTo>
                <a:close/>
                <a:moveTo>
                  <a:pt x="780" y="9161"/>
                </a:moveTo>
                <a:lnTo>
                  <a:pt x="788" y="9160"/>
                </a:lnTo>
                <a:lnTo>
                  <a:pt x="795" y="9156"/>
                </a:lnTo>
                <a:lnTo>
                  <a:pt x="800" y="9150"/>
                </a:lnTo>
                <a:lnTo>
                  <a:pt x="804" y="9143"/>
                </a:lnTo>
                <a:lnTo>
                  <a:pt x="805" y="9136"/>
                </a:lnTo>
                <a:lnTo>
                  <a:pt x="803" y="9130"/>
                </a:lnTo>
                <a:lnTo>
                  <a:pt x="798" y="9126"/>
                </a:lnTo>
                <a:lnTo>
                  <a:pt x="792" y="9124"/>
                </a:lnTo>
                <a:lnTo>
                  <a:pt x="784" y="9126"/>
                </a:lnTo>
                <a:lnTo>
                  <a:pt x="777" y="9130"/>
                </a:lnTo>
                <a:lnTo>
                  <a:pt x="772" y="9136"/>
                </a:lnTo>
                <a:lnTo>
                  <a:pt x="768" y="9143"/>
                </a:lnTo>
                <a:lnTo>
                  <a:pt x="767" y="9150"/>
                </a:lnTo>
                <a:lnTo>
                  <a:pt x="769" y="9156"/>
                </a:lnTo>
                <a:lnTo>
                  <a:pt x="774" y="9160"/>
                </a:lnTo>
                <a:lnTo>
                  <a:pt x="780" y="9161"/>
                </a:lnTo>
                <a:close/>
                <a:moveTo>
                  <a:pt x="733" y="9308"/>
                </a:moveTo>
                <a:lnTo>
                  <a:pt x="740" y="9307"/>
                </a:lnTo>
                <a:lnTo>
                  <a:pt x="747" y="9303"/>
                </a:lnTo>
                <a:lnTo>
                  <a:pt x="752" y="9297"/>
                </a:lnTo>
                <a:lnTo>
                  <a:pt x="756" y="9291"/>
                </a:lnTo>
                <a:lnTo>
                  <a:pt x="757" y="9284"/>
                </a:lnTo>
                <a:lnTo>
                  <a:pt x="755" y="9279"/>
                </a:lnTo>
                <a:lnTo>
                  <a:pt x="750" y="9275"/>
                </a:lnTo>
                <a:lnTo>
                  <a:pt x="744" y="9273"/>
                </a:lnTo>
                <a:lnTo>
                  <a:pt x="737" y="9275"/>
                </a:lnTo>
                <a:lnTo>
                  <a:pt x="730" y="9279"/>
                </a:lnTo>
                <a:lnTo>
                  <a:pt x="725" y="9284"/>
                </a:lnTo>
                <a:lnTo>
                  <a:pt x="721" y="9291"/>
                </a:lnTo>
                <a:lnTo>
                  <a:pt x="721" y="9297"/>
                </a:lnTo>
                <a:lnTo>
                  <a:pt x="722" y="9303"/>
                </a:lnTo>
                <a:lnTo>
                  <a:pt x="727" y="9307"/>
                </a:lnTo>
                <a:lnTo>
                  <a:pt x="733" y="9308"/>
                </a:lnTo>
                <a:close/>
                <a:moveTo>
                  <a:pt x="686" y="9454"/>
                </a:moveTo>
                <a:lnTo>
                  <a:pt x="693" y="9453"/>
                </a:lnTo>
                <a:lnTo>
                  <a:pt x="699" y="9449"/>
                </a:lnTo>
                <a:lnTo>
                  <a:pt x="704" y="9444"/>
                </a:lnTo>
                <a:lnTo>
                  <a:pt x="707" y="9438"/>
                </a:lnTo>
                <a:lnTo>
                  <a:pt x="708" y="9432"/>
                </a:lnTo>
                <a:lnTo>
                  <a:pt x="706" y="9427"/>
                </a:lnTo>
                <a:lnTo>
                  <a:pt x="702" y="9423"/>
                </a:lnTo>
                <a:lnTo>
                  <a:pt x="696" y="9422"/>
                </a:lnTo>
                <a:lnTo>
                  <a:pt x="690" y="9423"/>
                </a:lnTo>
                <a:lnTo>
                  <a:pt x="683" y="9427"/>
                </a:lnTo>
                <a:lnTo>
                  <a:pt x="678" y="9432"/>
                </a:lnTo>
                <a:lnTo>
                  <a:pt x="675" y="9438"/>
                </a:lnTo>
                <a:lnTo>
                  <a:pt x="674" y="9444"/>
                </a:lnTo>
                <a:lnTo>
                  <a:pt x="676" y="9449"/>
                </a:lnTo>
                <a:lnTo>
                  <a:pt x="680" y="9453"/>
                </a:lnTo>
                <a:lnTo>
                  <a:pt x="686" y="9454"/>
                </a:lnTo>
                <a:close/>
                <a:moveTo>
                  <a:pt x="649" y="9570"/>
                </a:moveTo>
                <a:lnTo>
                  <a:pt x="642" y="9571"/>
                </a:lnTo>
                <a:lnTo>
                  <a:pt x="636" y="9575"/>
                </a:lnTo>
                <a:lnTo>
                  <a:pt x="632" y="9580"/>
                </a:lnTo>
                <a:lnTo>
                  <a:pt x="629" y="9585"/>
                </a:lnTo>
                <a:lnTo>
                  <a:pt x="628" y="9591"/>
                </a:lnTo>
                <a:lnTo>
                  <a:pt x="630" y="9596"/>
                </a:lnTo>
                <a:lnTo>
                  <a:pt x="633" y="9600"/>
                </a:lnTo>
                <a:lnTo>
                  <a:pt x="639" y="9602"/>
                </a:lnTo>
                <a:lnTo>
                  <a:pt x="645" y="9600"/>
                </a:lnTo>
                <a:lnTo>
                  <a:pt x="651" y="9596"/>
                </a:lnTo>
                <a:lnTo>
                  <a:pt x="656" y="9591"/>
                </a:lnTo>
                <a:lnTo>
                  <a:pt x="659" y="9585"/>
                </a:lnTo>
                <a:lnTo>
                  <a:pt x="660" y="9580"/>
                </a:lnTo>
                <a:lnTo>
                  <a:pt x="658" y="9575"/>
                </a:lnTo>
                <a:lnTo>
                  <a:pt x="654" y="9571"/>
                </a:lnTo>
                <a:lnTo>
                  <a:pt x="649" y="9570"/>
                </a:lnTo>
                <a:close/>
                <a:moveTo>
                  <a:pt x="601" y="9718"/>
                </a:moveTo>
                <a:lnTo>
                  <a:pt x="595" y="9720"/>
                </a:lnTo>
                <a:lnTo>
                  <a:pt x="589" y="9723"/>
                </a:lnTo>
                <a:lnTo>
                  <a:pt x="585" y="9727"/>
                </a:lnTo>
                <a:lnTo>
                  <a:pt x="582" y="9733"/>
                </a:lnTo>
                <a:lnTo>
                  <a:pt x="581" y="9738"/>
                </a:lnTo>
                <a:lnTo>
                  <a:pt x="583" y="9744"/>
                </a:lnTo>
                <a:lnTo>
                  <a:pt x="587" y="9747"/>
                </a:lnTo>
                <a:lnTo>
                  <a:pt x="592" y="9748"/>
                </a:lnTo>
                <a:lnTo>
                  <a:pt x="598" y="9747"/>
                </a:lnTo>
                <a:lnTo>
                  <a:pt x="603" y="9744"/>
                </a:lnTo>
                <a:lnTo>
                  <a:pt x="608" y="9738"/>
                </a:lnTo>
                <a:lnTo>
                  <a:pt x="611" y="9733"/>
                </a:lnTo>
                <a:lnTo>
                  <a:pt x="611" y="9727"/>
                </a:lnTo>
                <a:lnTo>
                  <a:pt x="610" y="9723"/>
                </a:lnTo>
                <a:lnTo>
                  <a:pt x="606" y="9720"/>
                </a:lnTo>
                <a:lnTo>
                  <a:pt x="601" y="9718"/>
                </a:lnTo>
                <a:close/>
                <a:moveTo>
                  <a:pt x="3524" y="158"/>
                </a:moveTo>
                <a:lnTo>
                  <a:pt x="3529" y="157"/>
                </a:lnTo>
                <a:lnTo>
                  <a:pt x="3535" y="154"/>
                </a:lnTo>
                <a:lnTo>
                  <a:pt x="3539" y="149"/>
                </a:lnTo>
                <a:lnTo>
                  <a:pt x="3542" y="144"/>
                </a:lnTo>
                <a:lnTo>
                  <a:pt x="3543" y="139"/>
                </a:lnTo>
                <a:lnTo>
                  <a:pt x="3541" y="134"/>
                </a:lnTo>
                <a:lnTo>
                  <a:pt x="3538" y="131"/>
                </a:lnTo>
                <a:lnTo>
                  <a:pt x="3533" y="130"/>
                </a:lnTo>
                <a:lnTo>
                  <a:pt x="3527" y="131"/>
                </a:lnTo>
                <a:lnTo>
                  <a:pt x="3521" y="134"/>
                </a:lnTo>
                <a:lnTo>
                  <a:pt x="3516" y="139"/>
                </a:lnTo>
                <a:lnTo>
                  <a:pt x="3513" y="144"/>
                </a:lnTo>
                <a:lnTo>
                  <a:pt x="3513" y="149"/>
                </a:lnTo>
                <a:lnTo>
                  <a:pt x="3514" y="154"/>
                </a:lnTo>
                <a:lnTo>
                  <a:pt x="3518" y="157"/>
                </a:lnTo>
                <a:lnTo>
                  <a:pt x="3524" y="158"/>
                </a:lnTo>
                <a:close/>
                <a:moveTo>
                  <a:pt x="3476" y="307"/>
                </a:moveTo>
                <a:lnTo>
                  <a:pt x="3482" y="306"/>
                </a:lnTo>
                <a:lnTo>
                  <a:pt x="3488" y="302"/>
                </a:lnTo>
                <a:lnTo>
                  <a:pt x="3493" y="297"/>
                </a:lnTo>
                <a:lnTo>
                  <a:pt x="3496" y="291"/>
                </a:lnTo>
                <a:lnTo>
                  <a:pt x="3496" y="286"/>
                </a:lnTo>
                <a:lnTo>
                  <a:pt x="3495" y="281"/>
                </a:lnTo>
                <a:lnTo>
                  <a:pt x="3491" y="278"/>
                </a:lnTo>
                <a:lnTo>
                  <a:pt x="3486" y="277"/>
                </a:lnTo>
                <a:lnTo>
                  <a:pt x="3479" y="278"/>
                </a:lnTo>
                <a:lnTo>
                  <a:pt x="3474" y="281"/>
                </a:lnTo>
                <a:lnTo>
                  <a:pt x="3468" y="286"/>
                </a:lnTo>
                <a:lnTo>
                  <a:pt x="3465" y="291"/>
                </a:lnTo>
                <a:lnTo>
                  <a:pt x="3464" y="297"/>
                </a:lnTo>
                <a:lnTo>
                  <a:pt x="3466" y="302"/>
                </a:lnTo>
                <a:lnTo>
                  <a:pt x="3470" y="306"/>
                </a:lnTo>
                <a:lnTo>
                  <a:pt x="3476" y="307"/>
                </a:lnTo>
                <a:close/>
                <a:moveTo>
                  <a:pt x="3428" y="455"/>
                </a:moveTo>
                <a:lnTo>
                  <a:pt x="3435" y="454"/>
                </a:lnTo>
                <a:lnTo>
                  <a:pt x="3441" y="451"/>
                </a:lnTo>
                <a:lnTo>
                  <a:pt x="3446" y="446"/>
                </a:lnTo>
                <a:lnTo>
                  <a:pt x="3449" y="439"/>
                </a:lnTo>
                <a:lnTo>
                  <a:pt x="3450" y="433"/>
                </a:lnTo>
                <a:lnTo>
                  <a:pt x="3448" y="428"/>
                </a:lnTo>
                <a:lnTo>
                  <a:pt x="3444" y="424"/>
                </a:lnTo>
                <a:lnTo>
                  <a:pt x="3438" y="423"/>
                </a:lnTo>
                <a:lnTo>
                  <a:pt x="3432" y="424"/>
                </a:lnTo>
                <a:lnTo>
                  <a:pt x="3426" y="428"/>
                </a:lnTo>
                <a:lnTo>
                  <a:pt x="3420" y="433"/>
                </a:lnTo>
                <a:lnTo>
                  <a:pt x="3417" y="439"/>
                </a:lnTo>
                <a:lnTo>
                  <a:pt x="3416" y="446"/>
                </a:lnTo>
                <a:lnTo>
                  <a:pt x="3418" y="451"/>
                </a:lnTo>
                <a:lnTo>
                  <a:pt x="3422" y="454"/>
                </a:lnTo>
                <a:lnTo>
                  <a:pt x="3428" y="455"/>
                </a:lnTo>
                <a:close/>
                <a:moveTo>
                  <a:pt x="3381" y="604"/>
                </a:moveTo>
                <a:lnTo>
                  <a:pt x="3388" y="602"/>
                </a:lnTo>
                <a:lnTo>
                  <a:pt x="3394" y="599"/>
                </a:lnTo>
                <a:lnTo>
                  <a:pt x="3399" y="594"/>
                </a:lnTo>
                <a:lnTo>
                  <a:pt x="3402" y="587"/>
                </a:lnTo>
                <a:lnTo>
                  <a:pt x="3403" y="580"/>
                </a:lnTo>
                <a:lnTo>
                  <a:pt x="3401" y="575"/>
                </a:lnTo>
                <a:lnTo>
                  <a:pt x="3397" y="571"/>
                </a:lnTo>
                <a:lnTo>
                  <a:pt x="3391" y="570"/>
                </a:lnTo>
                <a:lnTo>
                  <a:pt x="3385" y="571"/>
                </a:lnTo>
                <a:lnTo>
                  <a:pt x="3378" y="575"/>
                </a:lnTo>
                <a:lnTo>
                  <a:pt x="3372" y="580"/>
                </a:lnTo>
                <a:lnTo>
                  <a:pt x="3369" y="587"/>
                </a:lnTo>
                <a:lnTo>
                  <a:pt x="3368" y="594"/>
                </a:lnTo>
                <a:lnTo>
                  <a:pt x="3370" y="599"/>
                </a:lnTo>
                <a:lnTo>
                  <a:pt x="3374" y="602"/>
                </a:lnTo>
                <a:lnTo>
                  <a:pt x="3381" y="604"/>
                </a:lnTo>
                <a:close/>
                <a:moveTo>
                  <a:pt x="3333" y="752"/>
                </a:moveTo>
                <a:lnTo>
                  <a:pt x="3340" y="750"/>
                </a:lnTo>
                <a:lnTo>
                  <a:pt x="3347" y="747"/>
                </a:lnTo>
                <a:lnTo>
                  <a:pt x="3352" y="741"/>
                </a:lnTo>
                <a:lnTo>
                  <a:pt x="3356" y="735"/>
                </a:lnTo>
                <a:lnTo>
                  <a:pt x="3357" y="728"/>
                </a:lnTo>
                <a:lnTo>
                  <a:pt x="3355" y="721"/>
                </a:lnTo>
                <a:lnTo>
                  <a:pt x="3350" y="718"/>
                </a:lnTo>
                <a:lnTo>
                  <a:pt x="3344" y="716"/>
                </a:lnTo>
                <a:lnTo>
                  <a:pt x="3337" y="718"/>
                </a:lnTo>
                <a:lnTo>
                  <a:pt x="3330" y="721"/>
                </a:lnTo>
                <a:lnTo>
                  <a:pt x="3324" y="728"/>
                </a:lnTo>
                <a:lnTo>
                  <a:pt x="3320" y="735"/>
                </a:lnTo>
                <a:lnTo>
                  <a:pt x="3320" y="741"/>
                </a:lnTo>
                <a:lnTo>
                  <a:pt x="3322" y="747"/>
                </a:lnTo>
                <a:lnTo>
                  <a:pt x="3326" y="750"/>
                </a:lnTo>
                <a:lnTo>
                  <a:pt x="3333" y="752"/>
                </a:lnTo>
                <a:close/>
                <a:moveTo>
                  <a:pt x="3286" y="900"/>
                </a:moveTo>
                <a:lnTo>
                  <a:pt x="3293" y="898"/>
                </a:lnTo>
                <a:lnTo>
                  <a:pt x="3300" y="895"/>
                </a:lnTo>
                <a:lnTo>
                  <a:pt x="3306" y="889"/>
                </a:lnTo>
                <a:lnTo>
                  <a:pt x="3309" y="882"/>
                </a:lnTo>
                <a:lnTo>
                  <a:pt x="3310" y="875"/>
                </a:lnTo>
                <a:lnTo>
                  <a:pt x="3308" y="869"/>
                </a:lnTo>
                <a:lnTo>
                  <a:pt x="3304" y="865"/>
                </a:lnTo>
                <a:lnTo>
                  <a:pt x="3297" y="863"/>
                </a:lnTo>
                <a:lnTo>
                  <a:pt x="3290" y="865"/>
                </a:lnTo>
                <a:lnTo>
                  <a:pt x="3283" y="869"/>
                </a:lnTo>
                <a:lnTo>
                  <a:pt x="3276" y="875"/>
                </a:lnTo>
                <a:lnTo>
                  <a:pt x="3272" y="882"/>
                </a:lnTo>
                <a:lnTo>
                  <a:pt x="3271" y="889"/>
                </a:lnTo>
                <a:lnTo>
                  <a:pt x="3273" y="895"/>
                </a:lnTo>
                <a:lnTo>
                  <a:pt x="3278" y="898"/>
                </a:lnTo>
                <a:lnTo>
                  <a:pt x="3286" y="900"/>
                </a:lnTo>
                <a:close/>
                <a:moveTo>
                  <a:pt x="3238" y="1048"/>
                </a:moveTo>
                <a:lnTo>
                  <a:pt x="3246" y="1047"/>
                </a:lnTo>
                <a:lnTo>
                  <a:pt x="3253" y="1043"/>
                </a:lnTo>
                <a:lnTo>
                  <a:pt x="3259" y="1037"/>
                </a:lnTo>
                <a:lnTo>
                  <a:pt x="3263" y="1029"/>
                </a:lnTo>
                <a:lnTo>
                  <a:pt x="3264" y="1022"/>
                </a:lnTo>
                <a:lnTo>
                  <a:pt x="3262" y="1016"/>
                </a:lnTo>
                <a:lnTo>
                  <a:pt x="3257" y="1012"/>
                </a:lnTo>
                <a:lnTo>
                  <a:pt x="3250" y="1010"/>
                </a:lnTo>
                <a:lnTo>
                  <a:pt x="3242" y="1012"/>
                </a:lnTo>
                <a:lnTo>
                  <a:pt x="3235" y="1016"/>
                </a:lnTo>
                <a:lnTo>
                  <a:pt x="3228" y="1022"/>
                </a:lnTo>
                <a:lnTo>
                  <a:pt x="3224" y="1029"/>
                </a:lnTo>
                <a:lnTo>
                  <a:pt x="3223" y="1037"/>
                </a:lnTo>
                <a:lnTo>
                  <a:pt x="3225" y="1043"/>
                </a:lnTo>
                <a:lnTo>
                  <a:pt x="3230" y="1047"/>
                </a:lnTo>
                <a:lnTo>
                  <a:pt x="3238" y="1048"/>
                </a:lnTo>
                <a:close/>
                <a:moveTo>
                  <a:pt x="3190" y="1197"/>
                </a:moveTo>
                <a:lnTo>
                  <a:pt x="3198" y="1196"/>
                </a:lnTo>
                <a:lnTo>
                  <a:pt x="3206" y="1190"/>
                </a:lnTo>
                <a:lnTo>
                  <a:pt x="3212" y="1184"/>
                </a:lnTo>
                <a:lnTo>
                  <a:pt x="3216" y="1177"/>
                </a:lnTo>
                <a:lnTo>
                  <a:pt x="3217" y="1169"/>
                </a:lnTo>
                <a:lnTo>
                  <a:pt x="3215" y="1163"/>
                </a:lnTo>
                <a:lnTo>
                  <a:pt x="3210" y="1159"/>
                </a:lnTo>
                <a:lnTo>
                  <a:pt x="3203" y="1157"/>
                </a:lnTo>
                <a:lnTo>
                  <a:pt x="3195" y="1159"/>
                </a:lnTo>
                <a:lnTo>
                  <a:pt x="3187" y="1163"/>
                </a:lnTo>
                <a:lnTo>
                  <a:pt x="3180" y="1169"/>
                </a:lnTo>
                <a:lnTo>
                  <a:pt x="3176" y="1177"/>
                </a:lnTo>
                <a:lnTo>
                  <a:pt x="3175" y="1184"/>
                </a:lnTo>
                <a:lnTo>
                  <a:pt x="3177" y="1190"/>
                </a:lnTo>
                <a:lnTo>
                  <a:pt x="3182" y="1196"/>
                </a:lnTo>
                <a:lnTo>
                  <a:pt x="3190" y="1197"/>
                </a:lnTo>
                <a:close/>
                <a:moveTo>
                  <a:pt x="3143" y="1345"/>
                </a:moveTo>
                <a:lnTo>
                  <a:pt x="3151" y="1344"/>
                </a:lnTo>
                <a:lnTo>
                  <a:pt x="3159" y="1339"/>
                </a:lnTo>
                <a:lnTo>
                  <a:pt x="3165" y="1333"/>
                </a:lnTo>
                <a:lnTo>
                  <a:pt x="3170" y="1324"/>
                </a:lnTo>
                <a:lnTo>
                  <a:pt x="3171" y="1316"/>
                </a:lnTo>
                <a:lnTo>
                  <a:pt x="3168" y="1310"/>
                </a:lnTo>
                <a:lnTo>
                  <a:pt x="3163" y="1305"/>
                </a:lnTo>
                <a:lnTo>
                  <a:pt x="3156" y="1304"/>
                </a:lnTo>
                <a:lnTo>
                  <a:pt x="3147" y="1305"/>
                </a:lnTo>
                <a:lnTo>
                  <a:pt x="3138" y="1310"/>
                </a:lnTo>
                <a:lnTo>
                  <a:pt x="3132" y="1316"/>
                </a:lnTo>
                <a:lnTo>
                  <a:pt x="3128" y="1324"/>
                </a:lnTo>
                <a:lnTo>
                  <a:pt x="3127" y="1333"/>
                </a:lnTo>
                <a:lnTo>
                  <a:pt x="3129" y="1339"/>
                </a:lnTo>
                <a:lnTo>
                  <a:pt x="3134" y="1344"/>
                </a:lnTo>
                <a:lnTo>
                  <a:pt x="3143" y="1345"/>
                </a:lnTo>
                <a:close/>
                <a:moveTo>
                  <a:pt x="3095" y="1494"/>
                </a:moveTo>
                <a:lnTo>
                  <a:pt x="3104" y="1492"/>
                </a:lnTo>
                <a:lnTo>
                  <a:pt x="3112" y="1487"/>
                </a:lnTo>
                <a:lnTo>
                  <a:pt x="3119" y="1481"/>
                </a:lnTo>
                <a:lnTo>
                  <a:pt x="3123" y="1472"/>
                </a:lnTo>
                <a:lnTo>
                  <a:pt x="3124" y="1463"/>
                </a:lnTo>
                <a:lnTo>
                  <a:pt x="3122" y="1456"/>
                </a:lnTo>
                <a:lnTo>
                  <a:pt x="3116" y="1452"/>
                </a:lnTo>
                <a:lnTo>
                  <a:pt x="3109" y="1450"/>
                </a:lnTo>
                <a:lnTo>
                  <a:pt x="3100" y="1452"/>
                </a:lnTo>
                <a:lnTo>
                  <a:pt x="3092" y="1456"/>
                </a:lnTo>
                <a:lnTo>
                  <a:pt x="3084" y="1463"/>
                </a:lnTo>
                <a:lnTo>
                  <a:pt x="3080" y="1472"/>
                </a:lnTo>
                <a:lnTo>
                  <a:pt x="3079" y="1481"/>
                </a:lnTo>
                <a:lnTo>
                  <a:pt x="3081" y="1487"/>
                </a:lnTo>
                <a:lnTo>
                  <a:pt x="3086" y="1492"/>
                </a:lnTo>
                <a:lnTo>
                  <a:pt x="3095" y="1494"/>
                </a:lnTo>
                <a:close/>
                <a:moveTo>
                  <a:pt x="3047" y="1642"/>
                </a:moveTo>
                <a:lnTo>
                  <a:pt x="3057" y="1640"/>
                </a:lnTo>
                <a:lnTo>
                  <a:pt x="3065" y="1635"/>
                </a:lnTo>
                <a:lnTo>
                  <a:pt x="3072" y="1628"/>
                </a:lnTo>
                <a:lnTo>
                  <a:pt x="3076" y="1620"/>
                </a:lnTo>
                <a:lnTo>
                  <a:pt x="3077" y="1610"/>
                </a:lnTo>
                <a:lnTo>
                  <a:pt x="3075" y="1603"/>
                </a:lnTo>
                <a:lnTo>
                  <a:pt x="3070" y="1598"/>
                </a:lnTo>
                <a:lnTo>
                  <a:pt x="3062" y="1597"/>
                </a:lnTo>
                <a:lnTo>
                  <a:pt x="3052" y="1598"/>
                </a:lnTo>
                <a:lnTo>
                  <a:pt x="3043" y="1603"/>
                </a:lnTo>
                <a:lnTo>
                  <a:pt x="3036" y="1610"/>
                </a:lnTo>
                <a:lnTo>
                  <a:pt x="3031" y="1620"/>
                </a:lnTo>
                <a:lnTo>
                  <a:pt x="3030" y="1628"/>
                </a:lnTo>
                <a:lnTo>
                  <a:pt x="3033" y="1635"/>
                </a:lnTo>
                <a:lnTo>
                  <a:pt x="3038" y="1640"/>
                </a:lnTo>
                <a:lnTo>
                  <a:pt x="3047" y="1642"/>
                </a:lnTo>
                <a:close/>
                <a:moveTo>
                  <a:pt x="3000" y="1789"/>
                </a:moveTo>
                <a:lnTo>
                  <a:pt x="3009" y="1788"/>
                </a:lnTo>
                <a:lnTo>
                  <a:pt x="3018" y="1783"/>
                </a:lnTo>
                <a:lnTo>
                  <a:pt x="3025" y="1776"/>
                </a:lnTo>
                <a:lnTo>
                  <a:pt x="3030" y="1767"/>
                </a:lnTo>
                <a:lnTo>
                  <a:pt x="3031" y="1758"/>
                </a:lnTo>
                <a:lnTo>
                  <a:pt x="3028" y="1750"/>
                </a:lnTo>
                <a:lnTo>
                  <a:pt x="3022" y="1745"/>
                </a:lnTo>
                <a:lnTo>
                  <a:pt x="3014" y="1744"/>
                </a:lnTo>
                <a:lnTo>
                  <a:pt x="3005" y="1745"/>
                </a:lnTo>
                <a:lnTo>
                  <a:pt x="2995" y="1750"/>
                </a:lnTo>
                <a:lnTo>
                  <a:pt x="2988" y="1758"/>
                </a:lnTo>
                <a:lnTo>
                  <a:pt x="2984" y="1767"/>
                </a:lnTo>
                <a:lnTo>
                  <a:pt x="2983" y="1776"/>
                </a:lnTo>
                <a:lnTo>
                  <a:pt x="2985" y="1783"/>
                </a:lnTo>
                <a:lnTo>
                  <a:pt x="2991" y="1788"/>
                </a:lnTo>
                <a:lnTo>
                  <a:pt x="3000" y="1789"/>
                </a:lnTo>
                <a:close/>
                <a:moveTo>
                  <a:pt x="2952" y="1938"/>
                </a:moveTo>
                <a:lnTo>
                  <a:pt x="2962" y="1936"/>
                </a:lnTo>
                <a:lnTo>
                  <a:pt x="2971" y="1931"/>
                </a:lnTo>
                <a:lnTo>
                  <a:pt x="2978" y="1923"/>
                </a:lnTo>
                <a:lnTo>
                  <a:pt x="2983" y="1914"/>
                </a:lnTo>
                <a:lnTo>
                  <a:pt x="2984" y="1905"/>
                </a:lnTo>
                <a:lnTo>
                  <a:pt x="2981" y="1898"/>
                </a:lnTo>
                <a:lnTo>
                  <a:pt x="2976" y="1893"/>
                </a:lnTo>
                <a:lnTo>
                  <a:pt x="2967" y="1890"/>
                </a:lnTo>
                <a:lnTo>
                  <a:pt x="2958" y="1893"/>
                </a:lnTo>
                <a:lnTo>
                  <a:pt x="2948" y="1898"/>
                </a:lnTo>
                <a:lnTo>
                  <a:pt x="2940" y="1905"/>
                </a:lnTo>
                <a:lnTo>
                  <a:pt x="2936" y="1914"/>
                </a:lnTo>
                <a:lnTo>
                  <a:pt x="2934" y="1923"/>
                </a:lnTo>
                <a:lnTo>
                  <a:pt x="2937" y="1931"/>
                </a:lnTo>
                <a:lnTo>
                  <a:pt x="2943" y="1936"/>
                </a:lnTo>
                <a:lnTo>
                  <a:pt x="2952" y="1938"/>
                </a:lnTo>
                <a:close/>
                <a:moveTo>
                  <a:pt x="2905" y="2087"/>
                </a:moveTo>
                <a:lnTo>
                  <a:pt x="2915" y="2085"/>
                </a:lnTo>
                <a:lnTo>
                  <a:pt x="2924" y="2080"/>
                </a:lnTo>
                <a:lnTo>
                  <a:pt x="2931" y="2071"/>
                </a:lnTo>
                <a:lnTo>
                  <a:pt x="2936" y="2062"/>
                </a:lnTo>
                <a:lnTo>
                  <a:pt x="2937" y="2052"/>
                </a:lnTo>
                <a:lnTo>
                  <a:pt x="2935" y="2045"/>
                </a:lnTo>
                <a:lnTo>
                  <a:pt x="2929" y="2040"/>
                </a:lnTo>
                <a:lnTo>
                  <a:pt x="2920" y="2038"/>
                </a:lnTo>
                <a:lnTo>
                  <a:pt x="2910" y="2040"/>
                </a:lnTo>
                <a:lnTo>
                  <a:pt x="2900" y="2045"/>
                </a:lnTo>
                <a:lnTo>
                  <a:pt x="2892" y="2052"/>
                </a:lnTo>
                <a:lnTo>
                  <a:pt x="2887" y="2062"/>
                </a:lnTo>
                <a:lnTo>
                  <a:pt x="2886" y="2071"/>
                </a:lnTo>
                <a:lnTo>
                  <a:pt x="2889" y="2080"/>
                </a:lnTo>
                <a:lnTo>
                  <a:pt x="2895" y="2085"/>
                </a:lnTo>
                <a:lnTo>
                  <a:pt x="2905" y="2087"/>
                </a:lnTo>
                <a:close/>
                <a:moveTo>
                  <a:pt x="2857" y="2235"/>
                </a:moveTo>
                <a:lnTo>
                  <a:pt x="2867" y="2233"/>
                </a:lnTo>
                <a:lnTo>
                  <a:pt x="2877" y="2227"/>
                </a:lnTo>
                <a:lnTo>
                  <a:pt x="2884" y="2220"/>
                </a:lnTo>
                <a:lnTo>
                  <a:pt x="2889" y="2209"/>
                </a:lnTo>
                <a:lnTo>
                  <a:pt x="2891" y="2200"/>
                </a:lnTo>
                <a:lnTo>
                  <a:pt x="2888" y="2192"/>
                </a:lnTo>
                <a:lnTo>
                  <a:pt x="2882" y="2187"/>
                </a:lnTo>
                <a:lnTo>
                  <a:pt x="2873" y="2185"/>
                </a:lnTo>
                <a:lnTo>
                  <a:pt x="2863" y="2187"/>
                </a:lnTo>
                <a:lnTo>
                  <a:pt x="2852" y="2192"/>
                </a:lnTo>
                <a:lnTo>
                  <a:pt x="2845" y="2200"/>
                </a:lnTo>
                <a:lnTo>
                  <a:pt x="2840" y="2209"/>
                </a:lnTo>
                <a:lnTo>
                  <a:pt x="2838" y="2220"/>
                </a:lnTo>
                <a:lnTo>
                  <a:pt x="2841" y="2227"/>
                </a:lnTo>
                <a:lnTo>
                  <a:pt x="2847" y="2233"/>
                </a:lnTo>
                <a:lnTo>
                  <a:pt x="2857" y="2235"/>
                </a:lnTo>
                <a:close/>
                <a:moveTo>
                  <a:pt x="2810" y="2383"/>
                </a:moveTo>
                <a:lnTo>
                  <a:pt x="2820" y="2381"/>
                </a:lnTo>
                <a:lnTo>
                  <a:pt x="2830" y="2375"/>
                </a:lnTo>
                <a:lnTo>
                  <a:pt x="2838" y="2367"/>
                </a:lnTo>
                <a:lnTo>
                  <a:pt x="2843" y="2357"/>
                </a:lnTo>
                <a:lnTo>
                  <a:pt x="2844" y="2347"/>
                </a:lnTo>
                <a:lnTo>
                  <a:pt x="2841" y="2339"/>
                </a:lnTo>
                <a:lnTo>
                  <a:pt x="2835" y="2333"/>
                </a:lnTo>
                <a:lnTo>
                  <a:pt x="2826" y="2331"/>
                </a:lnTo>
                <a:lnTo>
                  <a:pt x="2815" y="2333"/>
                </a:lnTo>
                <a:lnTo>
                  <a:pt x="2805" y="2339"/>
                </a:lnTo>
                <a:lnTo>
                  <a:pt x="2797" y="2347"/>
                </a:lnTo>
                <a:lnTo>
                  <a:pt x="2791" y="2357"/>
                </a:lnTo>
                <a:lnTo>
                  <a:pt x="2790" y="2367"/>
                </a:lnTo>
                <a:lnTo>
                  <a:pt x="2793" y="2375"/>
                </a:lnTo>
                <a:lnTo>
                  <a:pt x="2799" y="2381"/>
                </a:lnTo>
                <a:lnTo>
                  <a:pt x="2810" y="2383"/>
                </a:lnTo>
                <a:close/>
                <a:moveTo>
                  <a:pt x="2762" y="2530"/>
                </a:moveTo>
                <a:lnTo>
                  <a:pt x="2773" y="2528"/>
                </a:lnTo>
                <a:lnTo>
                  <a:pt x="2783" y="2523"/>
                </a:lnTo>
                <a:lnTo>
                  <a:pt x="2791" y="2515"/>
                </a:lnTo>
                <a:lnTo>
                  <a:pt x="2796" y="2505"/>
                </a:lnTo>
                <a:lnTo>
                  <a:pt x="2797" y="2494"/>
                </a:lnTo>
                <a:lnTo>
                  <a:pt x="2794" y="2486"/>
                </a:lnTo>
                <a:lnTo>
                  <a:pt x="2788" y="2480"/>
                </a:lnTo>
                <a:lnTo>
                  <a:pt x="2778" y="2478"/>
                </a:lnTo>
                <a:lnTo>
                  <a:pt x="2768" y="2480"/>
                </a:lnTo>
                <a:lnTo>
                  <a:pt x="2757" y="2486"/>
                </a:lnTo>
                <a:lnTo>
                  <a:pt x="2749" y="2494"/>
                </a:lnTo>
                <a:lnTo>
                  <a:pt x="2744" y="2505"/>
                </a:lnTo>
                <a:lnTo>
                  <a:pt x="2742" y="2515"/>
                </a:lnTo>
                <a:lnTo>
                  <a:pt x="2745" y="2523"/>
                </a:lnTo>
                <a:lnTo>
                  <a:pt x="2752" y="2528"/>
                </a:lnTo>
                <a:lnTo>
                  <a:pt x="2762" y="2530"/>
                </a:lnTo>
                <a:close/>
                <a:moveTo>
                  <a:pt x="2715" y="2678"/>
                </a:moveTo>
                <a:lnTo>
                  <a:pt x="2725" y="2676"/>
                </a:lnTo>
                <a:lnTo>
                  <a:pt x="2735" y="2671"/>
                </a:lnTo>
                <a:lnTo>
                  <a:pt x="2744" y="2662"/>
                </a:lnTo>
                <a:lnTo>
                  <a:pt x="2749" y="2652"/>
                </a:lnTo>
                <a:lnTo>
                  <a:pt x="2750" y="2642"/>
                </a:lnTo>
                <a:lnTo>
                  <a:pt x="2747" y="2633"/>
                </a:lnTo>
                <a:lnTo>
                  <a:pt x="2741" y="2627"/>
                </a:lnTo>
                <a:lnTo>
                  <a:pt x="2731" y="2625"/>
                </a:lnTo>
                <a:lnTo>
                  <a:pt x="2720" y="2627"/>
                </a:lnTo>
                <a:lnTo>
                  <a:pt x="2709" y="2633"/>
                </a:lnTo>
                <a:lnTo>
                  <a:pt x="2701" y="2642"/>
                </a:lnTo>
                <a:lnTo>
                  <a:pt x="2696" y="2652"/>
                </a:lnTo>
                <a:lnTo>
                  <a:pt x="2695" y="2662"/>
                </a:lnTo>
                <a:lnTo>
                  <a:pt x="2698" y="2671"/>
                </a:lnTo>
                <a:lnTo>
                  <a:pt x="2704" y="2676"/>
                </a:lnTo>
                <a:lnTo>
                  <a:pt x="2715" y="2678"/>
                </a:lnTo>
                <a:close/>
                <a:moveTo>
                  <a:pt x="2667" y="2827"/>
                </a:moveTo>
                <a:lnTo>
                  <a:pt x="2678" y="2824"/>
                </a:lnTo>
                <a:lnTo>
                  <a:pt x="2688" y="2819"/>
                </a:lnTo>
                <a:lnTo>
                  <a:pt x="2697" y="2810"/>
                </a:lnTo>
                <a:lnTo>
                  <a:pt x="2702" y="2800"/>
                </a:lnTo>
                <a:lnTo>
                  <a:pt x="2704" y="2789"/>
                </a:lnTo>
                <a:lnTo>
                  <a:pt x="2701" y="2781"/>
                </a:lnTo>
                <a:lnTo>
                  <a:pt x="2694" y="2774"/>
                </a:lnTo>
                <a:lnTo>
                  <a:pt x="2684" y="2772"/>
                </a:lnTo>
                <a:lnTo>
                  <a:pt x="2673" y="2774"/>
                </a:lnTo>
                <a:lnTo>
                  <a:pt x="2662" y="2781"/>
                </a:lnTo>
                <a:lnTo>
                  <a:pt x="2653" y="2789"/>
                </a:lnTo>
                <a:lnTo>
                  <a:pt x="2648" y="2800"/>
                </a:lnTo>
                <a:lnTo>
                  <a:pt x="2646" y="2810"/>
                </a:lnTo>
                <a:lnTo>
                  <a:pt x="2649" y="2819"/>
                </a:lnTo>
                <a:lnTo>
                  <a:pt x="2656" y="2824"/>
                </a:lnTo>
                <a:lnTo>
                  <a:pt x="2667" y="2827"/>
                </a:lnTo>
                <a:close/>
                <a:moveTo>
                  <a:pt x="2619" y="2975"/>
                </a:moveTo>
                <a:lnTo>
                  <a:pt x="2631" y="2973"/>
                </a:lnTo>
                <a:lnTo>
                  <a:pt x="2641" y="2967"/>
                </a:lnTo>
                <a:lnTo>
                  <a:pt x="2650" y="2958"/>
                </a:lnTo>
                <a:lnTo>
                  <a:pt x="2655" y="2947"/>
                </a:lnTo>
                <a:lnTo>
                  <a:pt x="2657" y="2936"/>
                </a:lnTo>
                <a:lnTo>
                  <a:pt x="2654" y="2928"/>
                </a:lnTo>
                <a:lnTo>
                  <a:pt x="2647" y="2922"/>
                </a:lnTo>
                <a:lnTo>
                  <a:pt x="2637" y="2920"/>
                </a:lnTo>
                <a:lnTo>
                  <a:pt x="2626" y="2922"/>
                </a:lnTo>
                <a:lnTo>
                  <a:pt x="2614" y="2928"/>
                </a:lnTo>
                <a:lnTo>
                  <a:pt x="2605" y="2936"/>
                </a:lnTo>
                <a:lnTo>
                  <a:pt x="2600" y="2947"/>
                </a:lnTo>
                <a:lnTo>
                  <a:pt x="2599" y="2958"/>
                </a:lnTo>
                <a:lnTo>
                  <a:pt x="2602" y="2967"/>
                </a:lnTo>
                <a:lnTo>
                  <a:pt x="2608" y="2973"/>
                </a:lnTo>
                <a:lnTo>
                  <a:pt x="2619" y="2975"/>
                </a:lnTo>
                <a:close/>
                <a:moveTo>
                  <a:pt x="2590" y="3067"/>
                </a:moveTo>
                <a:lnTo>
                  <a:pt x="2578" y="3069"/>
                </a:lnTo>
                <a:lnTo>
                  <a:pt x="2566" y="3075"/>
                </a:lnTo>
                <a:lnTo>
                  <a:pt x="2558" y="3084"/>
                </a:lnTo>
                <a:lnTo>
                  <a:pt x="2552" y="3094"/>
                </a:lnTo>
                <a:lnTo>
                  <a:pt x="2551" y="3105"/>
                </a:lnTo>
                <a:lnTo>
                  <a:pt x="2554" y="3115"/>
                </a:lnTo>
                <a:lnTo>
                  <a:pt x="2561" y="3121"/>
                </a:lnTo>
                <a:lnTo>
                  <a:pt x="2572" y="3123"/>
                </a:lnTo>
                <a:lnTo>
                  <a:pt x="2583" y="3121"/>
                </a:lnTo>
                <a:lnTo>
                  <a:pt x="2594" y="3115"/>
                </a:lnTo>
                <a:lnTo>
                  <a:pt x="2603" y="3105"/>
                </a:lnTo>
                <a:lnTo>
                  <a:pt x="2608" y="3094"/>
                </a:lnTo>
                <a:lnTo>
                  <a:pt x="2610" y="3084"/>
                </a:lnTo>
                <a:lnTo>
                  <a:pt x="2607" y="3075"/>
                </a:lnTo>
                <a:lnTo>
                  <a:pt x="2600" y="3069"/>
                </a:lnTo>
                <a:lnTo>
                  <a:pt x="2590" y="3067"/>
                </a:lnTo>
                <a:close/>
                <a:moveTo>
                  <a:pt x="2504" y="3242"/>
                </a:moveTo>
                <a:lnTo>
                  <a:pt x="2503" y="3254"/>
                </a:lnTo>
                <a:lnTo>
                  <a:pt x="2506" y="3263"/>
                </a:lnTo>
                <a:lnTo>
                  <a:pt x="2513" y="3269"/>
                </a:lnTo>
                <a:lnTo>
                  <a:pt x="2524" y="3271"/>
                </a:lnTo>
                <a:lnTo>
                  <a:pt x="2536" y="3269"/>
                </a:lnTo>
                <a:lnTo>
                  <a:pt x="2547" y="3263"/>
                </a:lnTo>
                <a:lnTo>
                  <a:pt x="2556" y="3254"/>
                </a:lnTo>
                <a:lnTo>
                  <a:pt x="2561" y="3242"/>
                </a:lnTo>
                <a:lnTo>
                  <a:pt x="2563" y="3231"/>
                </a:lnTo>
                <a:lnTo>
                  <a:pt x="2560" y="3222"/>
                </a:lnTo>
                <a:lnTo>
                  <a:pt x="2553" y="3216"/>
                </a:lnTo>
                <a:lnTo>
                  <a:pt x="2542" y="3214"/>
                </a:lnTo>
                <a:lnTo>
                  <a:pt x="2531" y="3216"/>
                </a:lnTo>
                <a:lnTo>
                  <a:pt x="2519" y="3222"/>
                </a:lnTo>
                <a:lnTo>
                  <a:pt x="2510" y="3231"/>
                </a:lnTo>
                <a:lnTo>
                  <a:pt x="2504" y="3242"/>
                </a:lnTo>
                <a:close/>
                <a:moveTo>
                  <a:pt x="2457" y="3390"/>
                </a:moveTo>
                <a:lnTo>
                  <a:pt x="2455" y="3401"/>
                </a:lnTo>
                <a:lnTo>
                  <a:pt x="2458" y="3410"/>
                </a:lnTo>
                <a:lnTo>
                  <a:pt x="2466" y="3416"/>
                </a:lnTo>
                <a:lnTo>
                  <a:pt x="2477" y="3418"/>
                </a:lnTo>
                <a:lnTo>
                  <a:pt x="2489" y="3416"/>
                </a:lnTo>
                <a:lnTo>
                  <a:pt x="2500" y="3410"/>
                </a:lnTo>
                <a:lnTo>
                  <a:pt x="2509" y="3401"/>
                </a:lnTo>
                <a:lnTo>
                  <a:pt x="2514" y="3390"/>
                </a:lnTo>
                <a:lnTo>
                  <a:pt x="2516" y="3378"/>
                </a:lnTo>
                <a:lnTo>
                  <a:pt x="2513" y="3369"/>
                </a:lnTo>
                <a:lnTo>
                  <a:pt x="2505" y="3363"/>
                </a:lnTo>
                <a:lnTo>
                  <a:pt x="2495" y="3361"/>
                </a:lnTo>
                <a:lnTo>
                  <a:pt x="2483" y="3363"/>
                </a:lnTo>
                <a:lnTo>
                  <a:pt x="2471" y="3369"/>
                </a:lnTo>
                <a:lnTo>
                  <a:pt x="2462" y="3378"/>
                </a:lnTo>
                <a:lnTo>
                  <a:pt x="2457" y="3390"/>
                </a:lnTo>
                <a:close/>
                <a:moveTo>
                  <a:pt x="2409" y="3537"/>
                </a:moveTo>
                <a:lnTo>
                  <a:pt x="2407" y="3549"/>
                </a:lnTo>
                <a:lnTo>
                  <a:pt x="2411" y="3558"/>
                </a:lnTo>
                <a:lnTo>
                  <a:pt x="2418" y="3564"/>
                </a:lnTo>
                <a:lnTo>
                  <a:pt x="2429" y="3566"/>
                </a:lnTo>
                <a:lnTo>
                  <a:pt x="2441" y="3564"/>
                </a:lnTo>
                <a:lnTo>
                  <a:pt x="2452" y="3558"/>
                </a:lnTo>
                <a:lnTo>
                  <a:pt x="2462" y="3549"/>
                </a:lnTo>
                <a:lnTo>
                  <a:pt x="2467" y="3537"/>
                </a:lnTo>
                <a:lnTo>
                  <a:pt x="2469" y="3525"/>
                </a:lnTo>
                <a:lnTo>
                  <a:pt x="2466" y="3516"/>
                </a:lnTo>
                <a:lnTo>
                  <a:pt x="2458" y="3510"/>
                </a:lnTo>
                <a:lnTo>
                  <a:pt x="2448" y="3508"/>
                </a:lnTo>
                <a:lnTo>
                  <a:pt x="2436" y="3510"/>
                </a:lnTo>
                <a:lnTo>
                  <a:pt x="2424" y="3516"/>
                </a:lnTo>
                <a:lnTo>
                  <a:pt x="2415" y="3525"/>
                </a:lnTo>
                <a:lnTo>
                  <a:pt x="2409" y="3537"/>
                </a:lnTo>
                <a:close/>
                <a:moveTo>
                  <a:pt x="2361" y="3685"/>
                </a:moveTo>
                <a:lnTo>
                  <a:pt x="2360" y="3696"/>
                </a:lnTo>
                <a:lnTo>
                  <a:pt x="2363" y="3705"/>
                </a:lnTo>
                <a:lnTo>
                  <a:pt x="2371" y="3711"/>
                </a:lnTo>
                <a:lnTo>
                  <a:pt x="2382" y="3715"/>
                </a:lnTo>
                <a:lnTo>
                  <a:pt x="2394" y="3711"/>
                </a:lnTo>
                <a:lnTo>
                  <a:pt x="2405" y="3705"/>
                </a:lnTo>
                <a:lnTo>
                  <a:pt x="2414" y="3696"/>
                </a:lnTo>
                <a:lnTo>
                  <a:pt x="2420" y="3685"/>
                </a:lnTo>
                <a:lnTo>
                  <a:pt x="2421" y="3674"/>
                </a:lnTo>
                <a:lnTo>
                  <a:pt x="2418" y="3663"/>
                </a:lnTo>
                <a:lnTo>
                  <a:pt x="2411" y="3657"/>
                </a:lnTo>
                <a:lnTo>
                  <a:pt x="2401" y="3655"/>
                </a:lnTo>
                <a:lnTo>
                  <a:pt x="2389" y="3657"/>
                </a:lnTo>
                <a:lnTo>
                  <a:pt x="2376" y="3663"/>
                </a:lnTo>
                <a:lnTo>
                  <a:pt x="2367" y="3674"/>
                </a:lnTo>
                <a:lnTo>
                  <a:pt x="2361" y="3685"/>
                </a:lnTo>
                <a:close/>
                <a:moveTo>
                  <a:pt x="2314" y="3832"/>
                </a:moveTo>
                <a:lnTo>
                  <a:pt x="2312" y="3844"/>
                </a:lnTo>
                <a:lnTo>
                  <a:pt x="2316" y="3853"/>
                </a:lnTo>
                <a:lnTo>
                  <a:pt x="2323" y="3860"/>
                </a:lnTo>
                <a:lnTo>
                  <a:pt x="2335" y="3862"/>
                </a:lnTo>
                <a:lnTo>
                  <a:pt x="2347" y="3860"/>
                </a:lnTo>
                <a:lnTo>
                  <a:pt x="2358" y="3853"/>
                </a:lnTo>
                <a:lnTo>
                  <a:pt x="2367" y="3844"/>
                </a:lnTo>
                <a:lnTo>
                  <a:pt x="2373" y="3832"/>
                </a:lnTo>
                <a:lnTo>
                  <a:pt x="2374" y="3821"/>
                </a:lnTo>
                <a:lnTo>
                  <a:pt x="2371" y="3812"/>
                </a:lnTo>
                <a:lnTo>
                  <a:pt x="2364" y="3804"/>
                </a:lnTo>
                <a:lnTo>
                  <a:pt x="2353" y="3802"/>
                </a:lnTo>
                <a:lnTo>
                  <a:pt x="2341" y="3804"/>
                </a:lnTo>
                <a:lnTo>
                  <a:pt x="2329" y="3812"/>
                </a:lnTo>
                <a:lnTo>
                  <a:pt x="2320" y="3821"/>
                </a:lnTo>
                <a:lnTo>
                  <a:pt x="2314" y="3832"/>
                </a:lnTo>
                <a:close/>
                <a:moveTo>
                  <a:pt x="2266" y="3980"/>
                </a:moveTo>
                <a:lnTo>
                  <a:pt x="2265" y="3991"/>
                </a:lnTo>
                <a:lnTo>
                  <a:pt x="2268" y="4001"/>
                </a:lnTo>
                <a:lnTo>
                  <a:pt x="2275" y="4008"/>
                </a:lnTo>
                <a:lnTo>
                  <a:pt x="2287" y="4010"/>
                </a:lnTo>
                <a:lnTo>
                  <a:pt x="2299" y="4008"/>
                </a:lnTo>
                <a:lnTo>
                  <a:pt x="2311" y="4001"/>
                </a:lnTo>
                <a:lnTo>
                  <a:pt x="2320" y="3991"/>
                </a:lnTo>
                <a:lnTo>
                  <a:pt x="2326" y="3980"/>
                </a:lnTo>
                <a:lnTo>
                  <a:pt x="2328" y="3968"/>
                </a:lnTo>
                <a:lnTo>
                  <a:pt x="2324" y="3959"/>
                </a:lnTo>
                <a:lnTo>
                  <a:pt x="2317" y="3952"/>
                </a:lnTo>
                <a:lnTo>
                  <a:pt x="2306" y="3950"/>
                </a:lnTo>
                <a:lnTo>
                  <a:pt x="2294" y="3952"/>
                </a:lnTo>
                <a:lnTo>
                  <a:pt x="2281" y="3959"/>
                </a:lnTo>
                <a:lnTo>
                  <a:pt x="2272" y="3968"/>
                </a:lnTo>
                <a:lnTo>
                  <a:pt x="2266" y="3980"/>
                </a:lnTo>
                <a:close/>
                <a:moveTo>
                  <a:pt x="2219" y="4127"/>
                </a:moveTo>
                <a:lnTo>
                  <a:pt x="2217" y="4139"/>
                </a:lnTo>
                <a:lnTo>
                  <a:pt x="2220" y="4149"/>
                </a:lnTo>
                <a:lnTo>
                  <a:pt x="2228" y="4155"/>
                </a:lnTo>
                <a:lnTo>
                  <a:pt x="2240" y="4158"/>
                </a:lnTo>
                <a:lnTo>
                  <a:pt x="2252" y="4155"/>
                </a:lnTo>
                <a:lnTo>
                  <a:pt x="2263" y="4149"/>
                </a:lnTo>
                <a:lnTo>
                  <a:pt x="2273" y="4139"/>
                </a:lnTo>
                <a:lnTo>
                  <a:pt x="2279" y="4127"/>
                </a:lnTo>
                <a:lnTo>
                  <a:pt x="2280" y="4115"/>
                </a:lnTo>
                <a:lnTo>
                  <a:pt x="2277" y="4106"/>
                </a:lnTo>
                <a:lnTo>
                  <a:pt x="2269" y="4100"/>
                </a:lnTo>
                <a:lnTo>
                  <a:pt x="2259" y="4097"/>
                </a:lnTo>
                <a:lnTo>
                  <a:pt x="2246" y="4100"/>
                </a:lnTo>
                <a:lnTo>
                  <a:pt x="2234" y="4106"/>
                </a:lnTo>
                <a:lnTo>
                  <a:pt x="2225" y="4115"/>
                </a:lnTo>
                <a:lnTo>
                  <a:pt x="2219" y="4127"/>
                </a:lnTo>
                <a:close/>
                <a:moveTo>
                  <a:pt x="2171" y="4275"/>
                </a:moveTo>
                <a:lnTo>
                  <a:pt x="2170" y="4287"/>
                </a:lnTo>
                <a:lnTo>
                  <a:pt x="2173" y="4296"/>
                </a:lnTo>
                <a:lnTo>
                  <a:pt x="2180" y="4303"/>
                </a:lnTo>
                <a:lnTo>
                  <a:pt x="2192" y="4305"/>
                </a:lnTo>
                <a:lnTo>
                  <a:pt x="2205" y="4303"/>
                </a:lnTo>
                <a:lnTo>
                  <a:pt x="2216" y="4296"/>
                </a:lnTo>
                <a:lnTo>
                  <a:pt x="2225" y="4287"/>
                </a:lnTo>
                <a:lnTo>
                  <a:pt x="2231" y="4275"/>
                </a:lnTo>
                <a:lnTo>
                  <a:pt x="2233" y="4263"/>
                </a:lnTo>
                <a:lnTo>
                  <a:pt x="2229" y="4253"/>
                </a:lnTo>
                <a:lnTo>
                  <a:pt x="2222" y="4247"/>
                </a:lnTo>
                <a:lnTo>
                  <a:pt x="2211" y="4245"/>
                </a:lnTo>
                <a:lnTo>
                  <a:pt x="2199" y="4247"/>
                </a:lnTo>
                <a:lnTo>
                  <a:pt x="2187" y="4253"/>
                </a:lnTo>
                <a:lnTo>
                  <a:pt x="2177" y="4263"/>
                </a:lnTo>
                <a:lnTo>
                  <a:pt x="2171" y="4275"/>
                </a:lnTo>
                <a:close/>
                <a:moveTo>
                  <a:pt x="2123" y="4423"/>
                </a:moveTo>
                <a:lnTo>
                  <a:pt x="2122" y="4434"/>
                </a:lnTo>
                <a:lnTo>
                  <a:pt x="2125" y="4444"/>
                </a:lnTo>
                <a:lnTo>
                  <a:pt x="2133" y="4450"/>
                </a:lnTo>
                <a:lnTo>
                  <a:pt x="2145" y="4453"/>
                </a:lnTo>
                <a:lnTo>
                  <a:pt x="2157" y="4450"/>
                </a:lnTo>
                <a:lnTo>
                  <a:pt x="2169" y="4444"/>
                </a:lnTo>
                <a:lnTo>
                  <a:pt x="2178" y="4434"/>
                </a:lnTo>
                <a:lnTo>
                  <a:pt x="2184" y="4423"/>
                </a:lnTo>
                <a:lnTo>
                  <a:pt x="2186" y="4410"/>
                </a:lnTo>
                <a:lnTo>
                  <a:pt x="2182" y="4400"/>
                </a:lnTo>
                <a:lnTo>
                  <a:pt x="2175" y="4394"/>
                </a:lnTo>
                <a:lnTo>
                  <a:pt x="2164" y="4392"/>
                </a:lnTo>
                <a:lnTo>
                  <a:pt x="2152" y="4394"/>
                </a:lnTo>
                <a:lnTo>
                  <a:pt x="2139" y="4400"/>
                </a:lnTo>
                <a:lnTo>
                  <a:pt x="2129" y="4410"/>
                </a:lnTo>
                <a:lnTo>
                  <a:pt x="2123" y="4423"/>
                </a:lnTo>
                <a:close/>
                <a:moveTo>
                  <a:pt x="2076" y="4570"/>
                </a:moveTo>
                <a:lnTo>
                  <a:pt x="2075" y="4582"/>
                </a:lnTo>
                <a:lnTo>
                  <a:pt x="2078" y="4591"/>
                </a:lnTo>
                <a:lnTo>
                  <a:pt x="2085" y="4598"/>
                </a:lnTo>
                <a:lnTo>
                  <a:pt x="2097" y="4600"/>
                </a:lnTo>
                <a:lnTo>
                  <a:pt x="2110" y="4598"/>
                </a:lnTo>
                <a:lnTo>
                  <a:pt x="2121" y="4591"/>
                </a:lnTo>
                <a:lnTo>
                  <a:pt x="2131" y="4582"/>
                </a:lnTo>
                <a:lnTo>
                  <a:pt x="2137" y="4570"/>
                </a:lnTo>
                <a:lnTo>
                  <a:pt x="2138" y="4558"/>
                </a:lnTo>
                <a:lnTo>
                  <a:pt x="2135" y="4548"/>
                </a:lnTo>
                <a:lnTo>
                  <a:pt x="2128" y="4541"/>
                </a:lnTo>
                <a:lnTo>
                  <a:pt x="2117" y="4539"/>
                </a:lnTo>
                <a:lnTo>
                  <a:pt x="2104" y="4541"/>
                </a:lnTo>
                <a:lnTo>
                  <a:pt x="2092" y="4548"/>
                </a:lnTo>
                <a:lnTo>
                  <a:pt x="2082" y="4558"/>
                </a:lnTo>
                <a:lnTo>
                  <a:pt x="2076" y="4570"/>
                </a:lnTo>
                <a:close/>
                <a:moveTo>
                  <a:pt x="2029" y="4717"/>
                </a:moveTo>
                <a:lnTo>
                  <a:pt x="2027" y="4729"/>
                </a:lnTo>
                <a:lnTo>
                  <a:pt x="2031" y="4739"/>
                </a:lnTo>
                <a:lnTo>
                  <a:pt x="2038" y="4746"/>
                </a:lnTo>
                <a:lnTo>
                  <a:pt x="2050" y="4748"/>
                </a:lnTo>
                <a:lnTo>
                  <a:pt x="2062" y="4746"/>
                </a:lnTo>
                <a:lnTo>
                  <a:pt x="2074" y="4739"/>
                </a:lnTo>
                <a:lnTo>
                  <a:pt x="2084" y="4729"/>
                </a:lnTo>
                <a:lnTo>
                  <a:pt x="2090" y="4717"/>
                </a:lnTo>
                <a:lnTo>
                  <a:pt x="2091" y="4706"/>
                </a:lnTo>
                <a:lnTo>
                  <a:pt x="2088" y="4696"/>
                </a:lnTo>
                <a:lnTo>
                  <a:pt x="2080" y="4689"/>
                </a:lnTo>
                <a:lnTo>
                  <a:pt x="2069" y="4686"/>
                </a:lnTo>
                <a:lnTo>
                  <a:pt x="2057" y="4689"/>
                </a:lnTo>
                <a:lnTo>
                  <a:pt x="2044" y="4696"/>
                </a:lnTo>
                <a:lnTo>
                  <a:pt x="2035" y="4706"/>
                </a:lnTo>
                <a:lnTo>
                  <a:pt x="2029" y="4717"/>
                </a:lnTo>
                <a:close/>
                <a:moveTo>
                  <a:pt x="1981" y="4865"/>
                </a:moveTo>
                <a:lnTo>
                  <a:pt x="1980" y="4876"/>
                </a:lnTo>
                <a:lnTo>
                  <a:pt x="1983" y="4887"/>
                </a:lnTo>
                <a:lnTo>
                  <a:pt x="1991" y="4893"/>
                </a:lnTo>
                <a:lnTo>
                  <a:pt x="2003" y="4896"/>
                </a:lnTo>
                <a:lnTo>
                  <a:pt x="2015" y="4893"/>
                </a:lnTo>
                <a:lnTo>
                  <a:pt x="2027" y="4887"/>
                </a:lnTo>
                <a:lnTo>
                  <a:pt x="2036" y="4876"/>
                </a:lnTo>
                <a:lnTo>
                  <a:pt x="2042" y="4865"/>
                </a:lnTo>
                <a:lnTo>
                  <a:pt x="2044" y="4853"/>
                </a:lnTo>
                <a:lnTo>
                  <a:pt x="2040" y="4844"/>
                </a:lnTo>
                <a:lnTo>
                  <a:pt x="2033" y="4837"/>
                </a:lnTo>
                <a:lnTo>
                  <a:pt x="2022" y="4834"/>
                </a:lnTo>
                <a:lnTo>
                  <a:pt x="2009" y="4837"/>
                </a:lnTo>
                <a:lnTo>
                  <a:pt x="1997" y="4844"/>
                </a:lnTo>
                <a:lnTo>
                  <a:pt x="1987" y="4853"/>
                </a:lnTo>
                <a:lnTo>
                  <a:pt x="1981" y="4865"/>
                </a:lnTo>
                <a:close/>
                <a:moveTo>
                  <a:pt x="1975" y="4982"/>
                </a:moveTo>
                <a:lnTo>
                  <a:pt x="1962" y="4984"/>
                </a:lnTo>
                <a:lnTo>
                  <a:pt x="1950" y="4991"/>
                </a:lnTo>
                <a:lnTo>
                  <a:pt x="1940" y="5000"/>
                </a:lnTo>
                <a:lnTo>
                  <a:pt x="1934" y="5012"/>
                </a:lnTo>
                <a:lnTo>
                  <a:pt x="1933" y="5025"/>
                </a:lnTo>
                <a:lnTo>
                  <a:pt x="1936" y="5034"/>
                </a:lnTo>
                <a:lnTo>
                  <a:pt x="1943" y="5041"/>
                </a:lnTo>
                <a:lnTo>
                  <a:pt x="1955" y="5043"/>
                </a:lnTo>
                <a:lnTo>
                  <a:pt x="1968" y="5041"/>
                </a:lnTo>
                <a:lnTo>
                  <a:pt x="1979" y="5034"/>
                </a:lnTo>
                <a:lnTo>
                  <a:pt x="1989" y="5025"/>
                </a:lnTo>
                <a:lnTo>
                  <a:pt x="1995" y="5012"/>
                </a:lnTo>
                <a:lnTo>
                  <a:pt x="1996" y="5000"/>
                </a:lnTo>
                <a:lnTo>
                  <a:pt x="1993" y="4991"/>
                </a:lnTo>
                <a:lnTo>
                  <a:pt x="1985" y="4984"/>
                </a:lnTo>
                <a:lnTo>
                  <a:pt x="1975" y="4982"/>
                </a:lnTo>
                <a:close/>
                <a:moveTo>
                  <a:pt x="1887" y="5159"/>
                </a:moveTo>
                <a:lnTo>
                  <a:pt x="1886" y="5172"/>
                </a:lnTo>
                <a:lnTo>
                  <a:pt x="1889" y="5181"/>
                </a:lnTo>
                <a:lnTo>
                  <a:pt x="1896" y="5188"/>
                </a:lnTo>
                <a:lnTo>
                  <a:pt x="1908" y="5190"/>
                </a:lnTo>
                <a:lnTo>
                  <a:pt x="1920" y="5188"/>
                </a:lnTo>
                <a:lnTo>
                  <a:pt x="1932" y="5181"/>
                </a:lnTo>
                <a:lnTo>
                  <a:pt x="1941" y="5172"/>
                </a:lnTo>
                <a:lnTo>
                  <a:pt x="1947" y="5159"/>
                </a:lnTo>
                <a:lnTo>
                  <a:pt x="1949" y="5148"/>
                </a:lnTo>
                <a:lnTo>
                  <a:pt x="1945" y="5139"/>
                </a:lnTo>
                <a:lnTo>
                  <a:pt x="1938" y="5132"/>
                </a:lnTo>
                <a:lnTo>
                  <a:pt x="1927" y="5130"/>
                </a:lnTo>
                <a:lnTo>
                  <a:pt x="1915" y="5132"/>
                </a:lnTo>
                <a:lnTo>
                  <a:pt x="1902" y="5139"/>
                </a:lnTo>
                <a:lnTo>
                  <a:pt x="1893" y="5148"/>
                </a:lnTo>
                <a:lnTo>
                  <a:pt x="1887" y="5159"/>
                </a:lnTo>
                <a:close/>
                <a:moveTo>
                  <a:pt x="1840" y="5308"/>
                </a:moveTo>
                <a:lnTo>
                  <a:pt x="1838" y="5319"/>
                </a:lnTo>
                <a:lnTo>
                  <a:pt x="1842" y="5329"/>
                </a:lnTo>
                <a:lnTo>
                  <a:pt x="1849" y="5335"/>
                </a:lnTo>
                <a:lnTo>
                  <a:pt x="1861" y="5337"/>
                </a:lnTo>
                <a:lnTo>
                  <a:pt x="1873" y="5335"/>
                </a:lnTo>
                <a:lnTo>
                  <a:pt x="1884" y="5329"/>
                </a:lnTo>
                <a:lnTo>
                  <a:pt x="1894" y="5319"/>
                </a:lnTo>
                <a:lnTo>
                  <a:pt x="1900" y="5308"/>
                </a:lnTo>
                <a:lnTo>
                  <a:pt x="1901" y="5295"/>
                </a:lnTo>
                <a:lnTo>
                  <a:pt x="1898" y="5286"/>
                </a:lnTo>
                <a:lnTo>
                  <a:pt x="1890" y="5280"/>
                </a:lnTo>
                <a:lnTo>
                  <a:pt x="1880" y="5277"/>
                </a:lnTo>
                <a:lnTo>
                  <a:pt x="1867" y="5280"/>
                </a:lnTo>
                <a:lnTo>
                  <a:pt x="1855" y="5286"/>
                </a:lnTo>
                <a:lnTo>
                  <a:pt x="1846" y="5295"/>
                </a:lnTo>
                <a:lnTo>
                  <a:pt x="1840" y="5308"/>
                </a:lnTo>
                <a:close/>
                <a:moveTo>
                  <a:pt x="1793" y="5455"/>
                </a:moveTo>
                <a:lnTo>
                  <a:pt x="1791" y="5467"/>
                </a:lnTo>
                <a:lnTo>
                  <a:pt x="1795" y="5476"/>
                </a:lnTo>
                <a:lnTo>
                  <a:pt x="1802" y="5482"/>
                </a:lnTo>
                <a:lnTo>
                  <a:pt x="1813" y="5484"/>
                </a:lnTo>
                <a:lnTo>
                  <a:pt x="1826" y="5482"/>
                </a:lnTo>
                <a:lnTo>
                  <a:pt x="1837" y="5476"/>
                </a:lnTo>
                <a:lnTo>
                  <a:pt x="1846" y="5467"/>
                </a:lnTo>
                <a:lnTo>
                  <a:pt x="1852" y="5455"/>
                </a:lnTo>
                <a:lnTo>
                  <a:pt x="1853" y="5444"/>
                </a:lnTo>
                <a:lnTo>
                  <a:pt x="1850" y="5434"/>
                </a:lnTo>
                <a:lnTo>
                  <a:pt x="1843" y="5427"/>
                </a:lnTo>
                <a:lnTo>
                  <a:pt x="1832" y="5425"/>
                </a:lnTo>
                <a:lnTo>
                  <a:pt x="1820" y="5427"/>
                </a:lnTo>
                <a:lnTo>
                  <a:pt x="1809" y="5434"/>
                </a:lnTo>
                <a:lnTo>
                  <a:pt x="1799" y="5444"/>
                </a:lnTo>
                <a:lnTo>
                  <a:pt x="1793" y="5455"/>
                </a:lnTo>
                <a:close/>
                <a:moveTo>
                  <a:pt x="1745" y="5603"/>
                </a:moveTo>
                <a:lnTo>
                  <a:pt x="1744" y="5614"/>
                </a:lnTo>
                <a:lnTo>
                  <a:pt x="1747" y="5623"/>
                </a:lnTo>
                <a:lnTo>
                  <a:pt x="1754" y="5630"/>
                </a:lnTo>
                <a:lnTo>
                  <a:pt x="1766" y="5633"/>
                </a:lnTo>
                <a:lnTo>
                  <a:pt x="1778" y="5630"/>
                </a:lnTo>
                <a:lnTo>
                  <a:pt x="1789" y="5623"/>
                </a:lnTo>
                <a:lnTo>
                  <a:pt x="1799" y="5614"/>
                </a:lnTo>
                <a:lnTo>
                  <a:pt x="1805" y="5603"/>
                </a:lnTo>
                <a:lnTo>
                  <a:pt x="1806" y="5591"/>
                </a:lnTo>
                <a:lnTo>
                  <a:pt x="1803" y="5581"/>
                </a:lnTo>
                <a:lnTo>
                  <a:pt x="1795" y="5575"/>
                </a:lnTo>
                <a:lnTo>
                  <a:pt x="1785" y="5572"/>
                </a:lnTo>
                <a:lnTo>
                  <a:pt x="1773" y="5575"/>
                </a:lnTo>
                <a:lnTo>
                  <a:pt x="1760" y="5581"/>
                </a:lnTo>
                <a:lnTo>
                  <a:pt x="1751" y="5591"/>
                </a:lnTo>
                <a:lnTo>
                  <a:pt x="1745" y="5603"/>
                </a:lnTo>
                <a:close/>
                <a:moveTo>
                  <a:pt x="1698" y="5750"/>
                </a:moveTo>
                <a:lnTo>
                  <a:pt x="1697" y="5761"/>
                </a:lnTo>
                <a:lnTo>
                  <a:pt x="1700" y="5771"/>
                </a:lnTo>
                <a:lnTo>
                  <a:pt x="1707" y="5777"/>
                </a:lnTo>
                <a:lnTo>
                  <a:pt x="1719" y="5780"/>
                </a:lnTo>
                <a:lnTo>
                  <a:pt x="1731" y="5777"/>
                </a:lnTo>
                <a:lnTo>
                  <a:pt x="1742" y="5771"/>
                </a:lnTo>
                <a:lnTo>
                  <a:pt x="1751" y="5761"/>
                </a:lnTo>
                <a:lnTo>
                  <a:pt x="1757" y="5750"/>
                </a:lnTo>
                <a:lnTo>
                  <a:pt x="1758" y="5739"/>
                </a:lnTo>
                <a:lnTo>
                  <a:pt x="1755" y="5730"/>
                </a:lnTo>
                <a:lnTo>
                  <a:pt x="1748" y="5723"/>
                </a:lnTo>
                <a:lnTo>
                  <a:pt x="1737" y="5720"/>
                </a:lnTo>
                <a:lnTo>
                  <a:pt x="1725" y="5723"/>
                </a:lnTo>
                <a:lnTo>
                  <a:pt x="1714" y="5730"/>
                </a:lnTo>
                <a:lnTo>
                  <a:pt x="1704" y="5739"/>
                </a:lnTo>
                <a:lnTo>
                  <a:pt x="1698" y="5750"/>
                </a:lnTo>
                <a:close/>
                <a:moveTo>
                  <a:pt x="1651" y="5897"/>
                </a:moveTo>
                <a:lnTo>
                  <a:pt x="1650" y="5910"/>
                </a:lnTo>
                <a:lnTo>
                  <a:pt x="1653" y="5919"/>
                </a:lnTo>
                <a:lnTo>
                  <a:pt x="1660" y="5925"/>
                </a:lnTo>
                <a:lnTo>
                  <a:pt x="1671" y="5927"/>
                </a:lnTo>
                <a:lnTo>
                  <a:pt x="1683" y="5925"/>
                </a:lnTo>
                <a:lnTo>
                  <a:pt x="1695" y="5919"/>
                </a:lnTo>
                <a:lnTo>
                  <a:pt x="1704" y="5910"/>
                </a:lnTo>
                <a:lnTo>
                  <a:pt x="1710" y="5897"/>
                </a:lnTo>
                <a:lnTo>
                  <a:pt x="1711" y="5886"/>
                </a:lnTo>
                <a:lnTo>
                  <a:pt x="1708" y="5877"/>
                </a:lnTo>
                <a:lnTo>
                  <a:pt x="1700" y="5871"/>
                </a:lnTo>
                <a:lnTo>
                  <a:pt x="1690" y="5868"/>
                </a:lnTo>
                <a:lnTo>
                  <a:pt x="1678" y="5871"/>
                </a:lnTo>
                <a:lnTo>
                  <a:pt x="1667" y="5877"/>
                </a:lnTo>
                <a:lnTo>
                  <a:pt x="1657" y="5886"/>
                </a:lnTo>
                <a:lnTo>
                  <a:pt x="1651" y="5897"/>
                </a:lnTo>
                <a:close/>
                <a:moveTo>
                  <a:pt x="1604" y="6045"/>
                </a:moveTo>
                <a:lnTo>
                  <a:pt x="1603" y="6057"/>
                </a:lnTo>
                <a:lnTo>
                  <a:pt x="1606" y="6066"/>
                </a:lnTo>
                <a:lnTo>
                  <a:pt x="1613" y="6072"/>
                </a:lnTo>
                <a:lnTo>
                  <a:pt x="1624" y="6074"/>
                </a:lnTo>
                <a:lnTo>
                  <a:pt x="1636" y="6072"/>
                </a:lnTo>
                <a:lnTo>
                  <a:pt x="1647" y="6066"/>
                </a:lnTo>
                <a:lnTo>
                  <a:pt x="1656" y="6057"/>
                </a:lnTo>
                <a:lnTo>
                  <a:pt x="1662" y="6045"/>
                </a:lnTo>
                <a:lnTo>
                  <a:pt x="1663" y="6034"/>
                </a:lnTo>
                <a:lnTo>
                  <a:pt x="1660" y="6025"/>
                </a:lnTo>
                <a:lnTo>
                  <a:pt x="1653" y="6018"/>
                </a:lnTo>
                <a:lnTo>
                  <a:pt x="1642" y="6016"/>
                </a:lnTo>
                <a:lnTo>
                  <a:pt x="1631" y="6018"/>
                </a:lnTo>
                <a:lnTo>
                  <a:pt x="1620" y="6025"/>
                </a:lnTo>
                <a:lnTo>
                  <a:pt x="1610" y="6034"/>
                </a:lnTo>
                <a:lnTo>
                  <a:pt x="1604" y="6045"/>
                </a:lnTo>
                <a:close/>
                <a:moveTo>
                  <a:pt x="1557" y="6193"/>
                </a:moveTo>
                <a:lnTo>
                  <a:pt x="1556" y="6204"/>
                </a:lnTo>
                <a:lnTo>
                  <a:pt x="1559" y="6213"/>
                </a:lnTo>
                <a:lnTo>
                  <a:pt x="1566" y="6219"/>
                </a:lnTo>
                <a:lnTo>
                  <a:pt x="1577" y="6221"/>
                </a:lnTo>
                <a:lnTo>
                  <a:pt x="1589" y="6219"/>
                </a:lnTo>
                <a:lnTo>
                  <a:pt x="1599" y="6213"/>
                </a:lnTo>
                <a:lnTo>
                  <a:pt x="1608" y="6204"/>
                </a:lnTo>
                <a:lnTo>
                  <a:pt x="1614" y="6193"/>
                </a:lnTo>
                <a:lnTo>
                  <a:pt x="1615" y="6181"/>
                </a:lnTo>
                <a:lnTo>
                  <a:pt x="1612" y="6172"/>
                </a:lnTo>
                <a:lnTo>
                  <a:pt x="1605" y="6166"/>
                </a:lnTo>
                <a:lnTo>
                  <a:pt x="1595" y="6164"/>
                </a:lnTo>
                <a:lnTo>
                  <a:pt x="1583" y="6166"/>
                </a:lnTo>
                <a:lnTo>
                  <a:pt x="1573" y="6172"/>
                </a:lnTo>
                <a:lnTo>
                  <a:pt x="1563" y="6181"/>
                </a:lnTo>
                <a:lnTo>
                  <a:pt x="1557" y="6193"/>
                </a:lnTo>
                <a:close/>
                <a:moveTo>
                  <a:pt x="1510" y="6340"/>
                </a:moveTo>
                <a:lnTo>
                  <a:pt x="1509" y="6351"/>
                </a:lnTo>
                <a:lnTo>
                  <a:pt x="1512" y="6360"/>
                </a:lnTo>
                <a:lnTo>
                  <a:pt x="1519" y="6366"/>
                </a:lnTo>
                <a:lnTo>
                  <a:pt x="1530" y="6368"/>
                </a:lnTo>
                <a:lnTo>
                  <a:pt x="1541" y="6366"/>
                </a:lnTo>
                <a:lnTo>
                  <a:pt x="1552" y="6360"/>
                </a:lnTo>
                <a:lnTo>
                  <a:pt x="1561" y="6351"/>
                </a:lnTo>
                <a:lnTo>
                  <a:pt x="1566" y="6340"/>
                </a:lnTo>
                <a:lnTo>
                  <a:pt x="1567" y="6330"/>
                </a:lnTo>
                <a:lnTo>
                  <a:pt x="1564" y="6320"/>
                </a:lnTo>
                <a:lnTo>
                  <a:pt x="1558" y="6314"/>
                </a:lnTo>
                <a:lnTo>
                  <a:pt x="1547" y="6312"/>
                </a:lnTo>
                <a:lnTo>
                  <a:pt x="1536" y="6314"/>
                </a:lnTo>
                <a:lnTo>
                  <a:pt x="1525" y="6320"/>
                </a:lnTo>
                <a:lnTo>
                  <a:pt x="1516" y="6330"/>
                </a:lnTo>
                <a:lnTo>
                  <a:pt x="1510" y="6340"/>
                </a:lnTo>
                <a:close/>
                <a:moveTo>
                  <a:pt x="1463" y="6488"/>
                </a:moveTo>
                <a:lnTo>
                  <a:pt x="1462" y="6498"/>
                </a:lnTo>
                <a:lnTo>
                  <a:pt x="1465" y="6507"/>
                </a:lnTo>
                <a:lnTo>
                  <a:pt x="1472" y="6513"/>
                </a:lnTo>
                <a:lnTo>
                  <a:pt x="1482" y="6515"/>
                </a:lnTo>
                <a:lnTo>
                  <a:pt x="1494" y="6513"/>
                </a:lnTo>
                <a:lnTo>
                  <a:pt x="1504" y="6507"/>
                </a:lnTo>
                <a:lnTo>
                  <a:pt x="1513" y="6498"/>
                </a:lnTo>
                <a:lnTo>
                  <a:pt x="1518" y="6488"/>
                </a:lnTo>
                <a:lnTo>
                  <a:pt x="1520" y="6477"/>
                </a:lnTo>
                <a:lnTo>
                  <a:pt x="1517" y="6468"/>
                </a:lnTo>
                <a:lnTo>
                  <a:pt x="1510" y="6462"/>
                </a:lnTo>
                <a:lnTo>
                  <a:pt x="1500" y="6460"/>
                </a:lnTo>
                <a:lnTo>
                  <a:pt x="1489" y="6462"/>
                </a:lnTo>
                <a:lnTo>
                  <a:pt x="1478" y="6468"/>
                </a:lnTo>
                <a:lnTo>
                  <a:pt x="1469" y="6477"/>
                </a:lnTo>
                <a:lnTo>
                  <a:pt x="1463" y="6488"/>
                </a:lnTo>
                <a:close/>
                <a:moveTo>
                  <a:pt x="1416" y="6635"/>
                </a:moveTo>
                <a:lnTo>
                  <a:pt x="1415" y="6646"/>
                </a:lnTo>
                <a:lnTo>
                  <a:pt x="1418" y="6654"/>
                </a:lnTo>
                <a:lnTo>
                  <a:pt x="1424" y="6661"/>
                </a:lnTo>
                <a:lnTo>
                  <a:pt x="1435" y="6663"/>
                </a:lnTo>
                <a:lnTo>
                  <a:pt x="1446" y="6661"/>
                </a:lnTo>
                <a:lnTo>
                  <a:pt x="1457" y="6654"/>
                </a:lnTo>
                <a:lnTo>
                  <a:pt x="1465" y="6646"/>
                </a:lnTo>
                <a:lnTo>
                  <a:pt x="1471" y="6635"/>
                </a:lnTo>
                <a:lnTo>
                  <a:pt x="1472" y="6625"/>
                </a:lnTo>
                <a:lnTo>
                  <a:pt x="1469" y="6616"/>
                </a:lnTo>
                <a:lnTo>
                  <a:pt x="1462" y="6609"/>
                </a:lnTo>
                <a:lnTo>
                  <a:pt x="1452" y="6607"/>
                </a:lnTo>
                <a:lnTo>
                  <a:pt x="1441" y="6609"/>
                </a:lnTo>
                <a:lnTo>
                  <a:pt x="1431" y="6616"/>
                </a:lnTo>
                <a:lnTo>
                  <a:pt x="1421" y="6625"/>
                </a:lnTo>
                <a:lnTo>
                  <a:pt x="1416" y="6635"/>
                </a:lnTo>
                <a:close/>
                <a:moveTo>
                  <a:pt x="1369" y="6782"/>
                </a:moveTo>
                <a:lnTo>
                  <a:pt x="1368" y="6793"/>
                </a:lnTo>
                <a:lnTo>
                  <a:pt x="1371" y="6802"/>
                </a:lnTo>
                <a:lnTo>
                  <a:pt x="1378" y="6807"/>
                </a:lnTo>
                <a:lnTo>
                  <a:pt x="1388" y="6809"/>
                </a:lnTo>
                <a:lnTo>
                  <a:pt x="1399" y="6807"/>
                </a:lnTo>
                <a:lnTo>
                  <a:pt x="1409" y="6802"/>
                </a:lnTo>
                <a:lnTo>
                  <a:pt x="1417" y="6793"/>
                </a:lnTo>
                <a:lnTo>
                  <a:pt x="1422" y="6782"/>
                </a:lnTo>
                <a:lnTo>
                  <a:pt x="1424" y="6772"/>
                </a:lnTo>
                <a:lnTo>
                  <a:pt x="1421" y="6764"/>
                </a:lnTo>
                <a:lnTo>
                  <a:pt x="1414" y="6759"/>
                </a:lnTo>
                <a:lnTo>
                  <a:pt x="1405" y="6756"/>
                </a:lnTo>
                <a:lnTo>
                  <a:pt x="1394" y="6759"/>
                </a:lnTo>
                <a:lnTo>
                  <a:pt x="1384" y="6764"/>
                </a:lnTo>
                <a:lnTo>
                  <a:pt x="1375" y="6772"/>
                </a:lnTo>
                <a:lnTo>
                  <a:pt x="1369" y="6782"/>
                </a:lnTo>
                <a:close/>
                <a:moveTo>
                  <a:pt x="1322" y="6930"/>
                </a:moveTo>
                <a:lnTo>
                  <a:pt x="1321" y="6941"/>
                </a:lnTo>
                <a:lnTo>
                  <a:pt x="1324" y="6949"/>
                </a:lnTo>
                <a:lnTo>
                  <a:pt x="1331" y="6954"/>
                </a:lnTo>
                <a:lnTo>
                  <a:pt x="1341" y="6956"/>
                </a:lnTo>
                <a:lnTo>
                  <a:pt x="1351" y="6954"/>
                </a:lnTo>
                <a:lnTo>
                  <a:pt x="1361" y="6949"/>
                </a:lnTo>
                <a:lnTo>
                  <a:pt x="1369" y="6941"/>
                </a:lnTo>
                <a:lnTo>
                  <a:pt x="1375" y="6930"/>
                </a:lnTo>
                <a:lnTo>
                  <a:pt x="1376" y="6920"/>
                </a:lnTo>
                <a:lnTo>
                  <a:pt x="1373" y="6912"/>
                </a:lnTo>
                <a:lnTo>
                  <a:pt x="1367" y="6906"/>
                </a:lnTo>
                <a:lnTo>
                  <a:pt x="1357" y="6904"/>
                </a:lnTo>
                <a:lnTo>
                  <a:pt x="1347" y="6906"/>
                </a:lnTo>
                <a:lnTo>
                  <a:pt x="1337" y="6912"/>
                </a:lnTo>
                <a:lnTo>
                  <a:pt x="1328" y="6920"/>
                </a:lnTo>
                <a:lnTo>
                  <a:pt x="1322" y="6930"/>
                </a:lnTo>
                <a:close/>
                <a:moveTo>
                  <a:pt x="1276" y="7078"/>
                </a:moveTo>
                <a:lnTo>
                  <a:pt x="1274" y="7088"/>
                </a:lnTo>
                <a:lnTo>
                  <a:pt x="1277" y="7096"/>
                </a:lnTo>
                <a:lnTo>
                  <a:pt x="1283" y="7101"/>
                </a:lnTo>
                <a:lnTo>
                  <a:pt x="1294" y="7103"/>
                </a:lnTo>
                <a:lnTo>
                  <a:pt x="1304" y="7101"/>
                </a:lnTo>
                <a:lnTo>
                  <a:pt x="1314" y="7096"/>
                </a:lnTo>
                <a:lnTo>
                  <a:pt x="1322" y="7088"/>
                </a:lnTo>
                <a:lnTo>
                  <a:pt x="1327" y="7078"/>
                </a:lnTo>
                <a:lnTo>
                  <a:pt x="1328" y="7067"/>
                </a:lnTo>
                <a:lnTo>
                  <a:pt x="1325" y="7059"/>
                </a:lnTo>
                <a:lnTo>
                  <a:pt x="1319" y="7054"/>
                </a:lnTo>
                <a:lnTo>
                  <a:pt x="1310" y="7052"/>
                </a:lnTo>
                <a:lnTo>
                  <a:pt x="1299" y="7054"/>
                </a:lnTo>
                <a:lnTo>
                  <a:pt x="1290" y="7059"/>
                </a:lnTo>
                <a:lnTo>
                  <a:pt x="1281" y="7067"/>
                </a:lnTo>
                <a:lnTo>
                  <a:pt x="1276" y="7078"/>
                </a:lnTo>
                <a:close/>
                <a:moveTo>
                  <a:pt x="1229" y="7226"/>
                </a:moveTo>
                <a:lnTo>
                  <a:pt x="1228" y="7235"/>
                </a:lnTo>
                <a:lnTo>
                  <a:pt x="1231" y="7243"/>
                </a:lnTo>
                <a:lnTo>
                  <a:pt x="1237" y="7248"/>
                </a:lnTo>
                <a:lnTo>
                  <a:pt x="1247" y="7250"/>
                </a:lnTo>
                <a:lnTo>
                  <a:pt x="1257" y="7248"/>
                </a:lnTo>
                <a:lnTo>
                  <a:pt x="1266" y="7243"/>
                </a:lnTo>
                <a:lnTo>
                  <a:pt x="1274" y="7235"/>
                </a:lnTo>
                <a:lnTo>
                  <a:pt x="1279" y="7226"/>
                </a:lnTo>
                <a:lnTo>
                  <a:pt x="1280" y="7215"/>
                </a:lnTo>
                <a:lnTo>
                  <a:pt x="1277" y="7207"/>
                </a:lnTo>
                <a:lnTo>
                  <a:pt x="1271" y="7202"/>
                </a:lnTo>
                <a:lnTo>
                  <a:pt x="1262" y="7200"/>
                </a:lnTo>
                <a:lnTo>
                  <a:pt x="1252" y="7202"/>
                </a:lnTo>
                <a:lnTo>
                  <a:pt x="1243" y="7207"/>
                </a:lnTo>
                <a:lnTo>
                  <a:pt x="1234" y="7215"/>
                </a:lnTo>
                <a:lnTo>
                  <a:pt x="1229" y="7226"/>
                </a:lnTo>
                <a:close/>
                <a:moveTo>
                  <a:pt x="1182" y="7373"/>
                </a:moveTo>
                <a:lnTo>
                  <a:pt x="1181" y="7382"/>
                </a:lnTo>
                <a:lnTo>
                  <a:pt x="1184" y="7390"/>
                </a:lnTo>
                <a:lnTo>
                  <a:pt x="1190" y="7395"/>
                </a:lnTo>
                <a:lnTo>
                  <a:pt x="1199" y="7397"/>
                </a:lnTo>
                <a:lnTo>
                  <a:pt x="1209" y="7395"/>
                </a:lnTo>
                <a:lnTo>
                  <a:pt x="1219" y="7390"/>
                </a:lnTo>
                <a:lnTo>
                  <a:pt x="1226" y="7382"/>
                </a:lnTo>
                <a:lnTo>
                  <a:pt x="1231" y="7373"/>
                </a:lnTo>
                <a:lnTo>
                  <a:pt x="1232" y="7364"/>
                </a:lnTo>
                <a:lnTo>
                  <a:pt x="1229" y="7355"/>
                </a:lnTo>
                <a:lnTo>
                  <a:pt x="1223" y="7350"/>
                </a:lnTo>
                <a:lnTo>
                  <a:pt x="1215" y="7348"/>
                </a:lnTo>
                <a:lnTo>
                  <a:pt x="1205" y="7350"/>
                </a:lnTo>
                <a:lnTo>
                  <a:pt x="1195" y="7355"/>
                </a:lnTo>
                <a:lnTo>
                  <a:pt x="1187" y="7364"/>
                </a:lnTo>
                <a:lnTo>
                  <a:pt x="1182" y="7373"/>
                </a:lnTo>
                <a:close/>
                <a:moveTo>
                  <a:pt x="1135" y="7520"/>
                </a:moveTo>
                <a:lnTo>
                  <a:pt x="1134" y="7529"/>
                </a:lnTo>
                <a:lnTo>
                  <a:pt x="1137" y="7537"/>
                </a:lnTo>
                <a:lnTo>
                  <a:pt x="1144" y="7542"/>
                </a:lnTo>
                <a:lnTo>
                  <a:pt x="1152" y="7545"/>
                </a:lnTo>
                <a:lnTo>
                  <a:pt x="1162" y="7542"/>
                </a:lnTo>
                <a:lnTo>
                  <a:pt x="1171" y="7537"/>
                </a:lnTo>
                <a:lnTo>
                  <a:pt x="1178" y="7529"/>
                </a:lnTo>
                <a:lnTo>
                  <a:pt x="1183" y="7520"/>
                </a:lnTo>
                <a:lnTo>
                  <a:pt x="1184" y="7511"/>
                </a:lnTo>
                <a:lnTo>
                  <a:pt x="1181" y="7504"/>
                </a:lnTo>
                <a:lnTo>
                  <a:pt x="1176" y="7499"/>
                </a:lnTo>
                <a:lnTo>
                  <a:pt x="1167" y="7496"/>
                </a:lnTo>
                <a:lnTo>
                  <a:pt x="1157" y="7499"/>
                </a:lnTo>
                <a:lnTo>
                  <a:pt x="1148" y="7504"/>
                </a:lnTo>
                <a:lnTo>
                  <a:pt x="1140" y="7511"/>
                </a:lnTo>
                <a:lnTo>
                  <a:pt x="1135" y="7520"/>
                </a:lnTo>
                <a:close/>
                <a:moveTo>
                  <a:pt x="1089" y="7668"/>
                </a:moveTo>
                <a:lnTo>
                  <a:pt x="1088" y="7676"/>
                </a:lnTo>
                <a:lnTo>
                  <a:pt x="1090" y="7685"/>
                </a:lnTo>
                <a:lnTo>
                  <a:pt x="1097" y="7689"/>
                </a:lnTo>
                <a:lnTo>
                  <a:pt x="1105" y="7691"/>
                </a:lnTo>
                <a:lnTo>
                  <a:pt x="1114" y="7689"/>
                </a:lnTo>
                <a:lnTo>
                  <a:pt x="1123" y="7685"/>
                </a:lnTo>
                <a:lnTo>
                  <a:pt x="1130" y="7676"/>
                </a:lnTo>
                <a:lnTo>
                  <a:pt x="1135" y="7668"/>
                </a:lnTo>
                <a:lnTo>
                  <a:pt x="1136" y="7659"/>
                </a:lnTo>
                <a:lnTo>
                  <a:pt x="1133" y="7652"/>
                </a:lnTo>
                <a:lnTo>
                  <a:pt x="1128" y="7647"/>
                </a:lnTo>
                <a:lnTo>
                  <a:pt x="1119" y="7645"/>
                </a:lnTo>
                <a:lnTo>
                  <a:pt x="1110" y="7647"/>
                </a:lnTo>
                <a:lnTo>
                  <a:pt x="1101" y="7652"/>
                </a:lnTo>
                <a:lnTo>
                  <a:pt x="1093" y="7659"/>
                </a:lnTo>
                <a:lnTo>
                  <a:pt x="1089" y="7668"/>
                </a:lnTo>
                <a:close/>
                <a:moveTo>
                  <a:pt x="1042" y="7815"/>
                </a:moveTo>
                <a:lnTo>
                  <a:pt x="1041" y="7825"/>
                </a:lnTo>
                <a:lnTo>
                  <a:pt x="1043" y="7832"/>
                </a:lnTo>
                <a:lnTo>
                  <a:pt x="1050" y="7836"/>
                </a:lnTo>
                <a:lnTo>
                  <a:pt x="1058" y="7838"/>
                </a:lnTo>
                <a:lnTo>
                  <a:pt x="1067" y="7836"/>
                </a:lnTo>
                <a:lnTo>
                  <a:pt x="1075" y="7832"/>
                </a:lnTo>
                <a:lnTo>
                  <a:pt x="1082" y="7825"/>
                </a:lnTo>
                <a:lnTo>
                  <a:pt x="1087" y="7815"/>
                </a:lnTo>
                <a:lnTo>
                  <a:pt x="1088" y="7806"/>
                </a:lnTo>
                <a:lnTo>
                  <a:pt x="1085" y="7799"/>
                </a:lnTo>
                <a:lnTo>
                  <a:pt x="1080" y="7795"/>
                </a:lnTo>
                <a:lnTo>
                  <a:pt x="1072" y="7793"/>
                </a:lnTo>
                <a:lnTo>
                  <a:pt x="1063" y="7795"/>
                </a:lnTo>
                <a:lnTo>
                  <a:pt x="1054" y="7799"/>
                </a:lnTo>
                <a:lnTo>
                  <a:pt x="1046" y="7806"/>
                </a:lnTo>
                <a:lnTo>
                  <a:pt x="1042" y="7815"/>
                </a:lnTo>
                <a:close/>
                <a:moveTo>
                  <a:pt x="1024" y="7941"/>
                </a:moveTo>
                <a:lnTo>
                  <a:pt x="1016" y="7943"/>
                </a:lnTo>
                <a:lnTo>
                  <a:pt x="1007" y="7947"/>
                </a:lnTo>
                <a:lnTo>
                  <a:pt x="1000" y="7954"/>
                </a:lnTo>
                <a:lnTo>
                  <a:pt x="995" y="7962"/>
                </a:lnTo>
                <a:lnTo>
                  <a:pt x="994" y="7972"/>
                </a:lnTo>
                <a:lnTo>
                  <a:pt x="997" y="7978"/>
                </a:lnTo>
                <a:lnTo>
                  <a:pt x="1003" y="7983"/>
                </a:lnTo>
                <a:lnTo>
                  <a:pt x="1011" y="7985"/>
                </a:lnTo>
                <a:lnTo>
                  <a:pt x="1019" y="7983"/>
                </a:lnTo>
                <a:lnTo>
                  <a:pt x="1028" y="7978"/>
                </a:lnTo>
                <a:lnTo>
                  <a:pt x="1034" y="7972"/>
                </a:lnTo>
                <a:lnTo>
                  <a:pt x="1039" y="7962"/>
                </a:lnTo>
                <a:lnTo>
                  <a:pt x="1040" y="7954"/>
                </a:lnTo>
                <a:lnTo>
                  <a:pt x="1037" y="7947"/>
                </a:lnTo>
                <a:lnTo>
                  <a:pt x="1032" y="7943"/>
                </a:lnTo>
                <a:lnTo>
                  <a:pt x="1024" y="7941"/>
                </a:lnTo>
                <a:close/>
                <a:moveTo>
                  <a:pt x="977" y="8089"/>
                </a:moveTo>
                <a:lnTo>
                  <a:pt x="968" y="8091"/>
                </a:lnTo>
                <a:lnTo>
                  <a:pt x="960" y="8095"/>
                </a:lnTo>
                <a:lnTo>
                  <a:pt x="954" y="8102"/>
                </a:lnTo>
                <a:lnTo>
                  <a:pt x="949" y="8111"/>
                </a:lnTo>
                <a:lnTo>
                  <a:pt x="948" y="8119"/>
                </a:lnTo>
                <a:lnTo>
                  <a:pt x="950" y="8125"/>
                </a:lnTo>
                <a:lnTo>
                  <a:pt x="956" y="8130"/>
                </a:lnTo>
                <a:lnTo>
                  <a:pt x="964" y="8131"/>
                </a:lnTo>
                <a:lnTo>
                  <a:pt x="972" y="8130"/>
                </a:lnTo>
                <a:lnTo>
                  <a:pt x="980" y="8125"/>
                </a:lnTo>
                <a:lnTo>
                  <a:pt x="986" y="8119"/>
                </a:lnTo>
                <a:lnTo>
                  <a:pt x="991" y="8111"/>
                </a:lnTo>
                <a:lnTo>
                  <a:pt x="991" y="8102"/>
                </a:lnTo>
                <a:lnTo>
                  <a:pt x="989" y="8095"/>
                </a:lnTo>
                <a:lnTo>
                  <a:pt x="984" y="8091"/>
                </a:lnTo>
                <a:lnTo>
                  <a:pt x="977" y="8089"/>
                </a:lnTo>
                <a:close/>
                <a:moveTo>
                  <a:pt x="929" y="8238"/>
                </a:moveTo>
                <a:lnTo>
                  <a:pt x="921" y="8239"/>
                </a:lnTo>
                <a:lnTo>
                  <a:pt x="913" y="8243"/>
                </a:lnTo>
                <a:lnTo>
                  <a:pt x="907" y="8251"/>
                </a:lnTo>
                <a:lnTo>
                  <a:pt x="902" y="8258"/>
                </a:lnTo>
                <a:lnTo>
                  <a:pt x="901" y="8266"/>
                </a:lnTo>
                <a:lnTo>
                  <a:pt x="903" y="8272"/>
                </a:lnTo>
                <a:lnTo>
                  <a:pt x="909" y="8276"/>
                </a:lnTo>
                <a:lnTo>
                  <a:pt x="916" y="8278"/>
                </a:lnTo>
                <a:lnTo>
                  <a:pt x="925" y="8276"/>
                </a:lnTo>
                <a:lnTo>
                  <a:pt x="932" y="8272"/>
                </a:lnTo>
                <a:lnTo>
                  <a:pt x="938" y="8266"/>
                </a:lnTo>
                <a:lnTo>
                  <a:pt x="942" y="8258"/>
                </a:lnTo>
                <a:lnTo>
                  <a:pt x="943" y="8251"/>
                </a:lnTo>
                <a:lnTo>
                  <a:pt x="941" y="8243"/>
                </a:lnTo>
                <a:lnTo>
                  <a:pt x="936" y="8239"/>
                </a:lnTo>
                <a:lnTo>
                  <a:pt x="929" y="8238"/>
                </a:lnTo>
                <a:close/>
                <a:moveTo>
                  <a:pt x="869" y="8424"/>
                </a:moveTo>
                <a:lnTo>
                  <a:pt x="877" y="8423"/>
                </a:lnTo>
                <a:lnTo>
                  <a:pt x="884" y="8419"/>
                </a:lnTo>
                <a:lnTo>
                  <a:pt x="890" y="8413"/>
                </a:lnTo>
                <a:lnTo>
                  <a:pt x="894" y="8405"/>
                </a:lnTo>
                <a:lnTo>
                  <a:pt x="895" y="8398"/>
                </a:lnTo>
                <a:lnTo>
                  <a:pt x="893" y="8392"/>
                </a:lnTo>
                <a:lnTo>
                  <a:pt x="888" y="8388"/>
                </a:lnTo>
                <a:lnTo>
                  <a:pt x="881" y="8387"/>
                </a:lnTo>
                <a:lnTo>
                  <a:pt x="874" y="8388"/>
                </a:lnTo>
                <a:lnTo>
                  <a:pt x="866" y="8392"/>
                </a:lnTo>
                <a:lnTo>
                  <a:pt x="860" y="8398"/>
                </a:lnTo>
                <a:lnTo>
                  <a:pt x="856" y="8405"/>
                </a:lnTo>
                <a:lnTo>
                  <a:pt x="855" y="8413"/>
                </a:lnTo>
                <a:lnTo>
                  <a:pt x="857" y="8419"/>
                </a:lnTo>
                <a:lnTo>
                  <a:pt x="862" y="8423"/>
                </a:lnTo>
                <a:lnTo>
                  <a:pt x="869" y="8424"/>
                </a:lnTo>
                <a:close/>
                <a:moveTo>
                  <a:pt x="822" y="8572"/>
                </a:moveTo>
                <a:lnTo>
                  <a:pt x="830" y="8569"/>
                </a:lnTo>
                <a:lnTo>
                  <a:pt x="837" y="8566"/>
                </a:lnTo>
                <a:lnTo>
                  <a:pt x="842" y="8560"/>
                </a:lnTo>
                <a:lnTo>
                  <a:pt x="846" y="8553"/>
                </a:lnTo>
                <a:lnTo>
                  <a:pt x="847" y="8546"/>
                </a:lnTo>
                <a:lnTo>
                  <a:pt x="845" y="8540"/>
                </a:lnTo>
                <a:lnTo>
                  <a:pt x="840" y="8536"/>
                </a:lnTo>
                <a:lnTo>
                  <a:pt x="834" y="8535"/>
                </a:lnTo>
                <a:lnTo>
                  <a:pt x="826" y="8536"/>
                </a:lnTo>
                <a:lnTo>
                  <a:pt x="819" y="8540"/>
                </a:lnTo>
                <a:lnTo>
                  <a:pt x="814" y="8546"/>
                </a:lnTo>
                <a:lnTo>
                  <a:pt x="809" y="8553"/>
                </a:lnTo>
                <a:lnTo>
                  <a:pt x="808" y="8560"/>
                </a:lnTo>
                <a:lnTo>
                  <a:pt x="810" y="8566"/>
                </a:lnTo>
                <a:lnTo>
                  <a:pt x="816" y="8569"/>
                </a:lnTo>
                <a:lnTo>
                  <a:pt x="822" y="8572"/>
                </a:lnTo>
                <a:close/>
                <a:moveTo>
                  <a:pt x="798" y="8700"/>
                </a:moveTo>
                <a:lnTo>
                  <a:pt x="799" y="8694"/>
                </a:lnTo>
                <a:lnTo>
                  <a:pt x="797" y="8688"/>
                </a:lnTo>
                <a:lnTo>
                  <a:pt x="792" y="8684"/>
                </a:lnTo>
                <a:lnTo>
                  <a:pt x="786" y="8683"/>
                </a:lnTo>
                <a:lnTo>
                  <a:pt x="779" y="8684"/>
                </a:lnTo>
                <a:lnTo>
                  <a:pt x="772" y="8688"/>
                </a:lnTo>
                <a:lnTo>
                  <a:pt x="767" y="8694"/>
                </a:lnTo>
                <a:lnTo>
                  <a:pt x="762" y="8700"/>
                </a:lnTo>
                <a:lnTo>
                  <a:pt x="762" y="8707"/>
                </a:lnTo>
                <a:lnTo>
                  <a:pt x="765" y="8713"/>
                </a:lnTo>
                <a:lnTo>
                  <a:pt x="769" y="8717"/>
                </a:lnTo>
                <a:lnTo>
                  <a:pt x="775" y="8718"/>
                </a:lnTo>
                <a:lnTo>
                  <a:pt x="782" y="8717"/>
                </a:lnTo>
                <a:lnTo>
                  <a:pt x="789" y="8713"/>
                </a:lnTo>
                <a:lnTo>
                  <a:pt x="794" y="8707"/>
                </a:lnTo>
                <a:lnTo>
                  <a:pt x="798" y="8700"/>
                </a:lnTo>
                <a:close/>
                <a:moveTo>
                  <a:pt x="750" y="8848"/>
                </a:moveTo>
                <a:lnTo>
                  <a:pt x="750" y="8841"/>
                </a:lnTo>
                <a:lnTo>
                  <a:pt x="749" y="8836"/>
                </a:lnTo>
                <a:lnTo>
                  <a:pt x="745" y="8832"/>
                </a:lnTo>
                <a:lnTo>
                  <a:pt x="739" y="8831"/>
                </a:lnTo>
                <a:lnTo>
                  <a:pt x="732" y="8832"/>
                </a:lnTo>
                <a:lnTo>
                  <a:pt x="725" y="8836"/>
                </a:lnTo>
                <a:lnTo>
                  <a:pt x="720" y="8841"/>
                </a:lnTo>
                <a:lnTo>
                  <a:pt x="717" y="8848"/>
                </a:lnTo>
                <a:lnTo>
                  <a:pt x="715" y="8855"/>
                </a:lnTo>
                <a:lnTo>
                  <a:pt x="718" y="8860"/>
                </a:lnTo>
                <a:lnTo>
                  <a:pt x="722" y="8864"/>
                </a:lnTo>
                <a:lnTo>
                  <a:pt x="728" y="8865"/>
                </a:lnTo>
                <a:lnTo>
                  <a:pt x="735" y="8864"/>
                </a:lnTo>
                <a:lnTo>
                  <a:pt x="741" y="8860"/>
                </a:lnTo>
                <a:lnTo>
                  <a:pt x="746" y="8855"/>
                </a:lnTo>
                <a:lnTo>
                  <a:pt x="750" y="8848"/>
                </a:lnTo>
                <a:close/>
                <a:moveTo>
                  <a:pt x="702" y="8996"/>
                </a:moveTo>
                <a:lnTo>
                  <a:pt x="702" y="8989"/>
                </a:lnTo>
                <a:lnTo>
                  <a:pt x="700" y="8984"/>
                </a:lnTo>
                <a:lnTo>
                  <a:pt x="697" y="8981"/>
                </a:lnTo>
                <a:lnTo>
                  <a:pt x="691" y="8979"/>
                </a:lnTo>
                <a:lnTo>
                  <a:pt x="684" y="8981"/>
                </a:lnTo>
                <a:lnTo>
                  <a:pt x="678" y="8984"/>
                </a:lnTo>
                <a:lnTo>
                  <a:pt x="673" y="8989"/>
                </a:lnTo>
                <a:lnTo>
                  <a:pt x="670" y="8996"/>
                </a:lnTo>
                <a:lnTo>
                  <a:pt x="670" y="9002"/>
                </a:lnTo>
                <a:lnTo>
                  <a:pt x="671" y="9007"/>
                </a:lnTo>
                <a:lnTo>
                  <a:pt x="675" y="9010"/>
                </a:lnTo>
                <a:lnTo>
                  <a:pt x="681" y="9012"/>
                </a:lnTo>
                <a:lnTo>
                  <a:pt x="687" y="9010"/>
                </a:lnTo>
                <a:lnTo>
                  <a:pt x="693" y="9007"/>
                </a:lnTo>
                <a:lnTo>
                  <a:pt x="698" y="9002"/>
                </a:lnTo>
                <a:lnTo>
                  <a:pt x="702" y="8996"/>
                </a:lnTo>
                <a:close/>
                <a:moveTo>
                  <a:pt x="624" y="9143"/>
                </a:moveTo>
                <a:lnTo>
                  <a:pt x="623" y="9149"/>
                </a:lnTo>
                <a:lnTo>
                  <a:pt x="625" y="9154"/>
                </a:lnTo>
                <a:lnTo>
                  <a:pt x="628" y="9157"/>
                </a:lnTo>
                <a:lnTo>
                  <a:pt x="634" y="9158"/>
                </a:lnTo>
                <a:lnTo>
                  <a:pt x="640" y="9157"/>
                </a:lnTo>
                <a:lnTo>
                  <a:pt x="646" y="9154"/>
                </a:lnTo>
                <a:lnTo>
                  <a:pt x="650" y="9149"/>
                </a:lnTo>
                <a:lnTo>
                  <a:pt x="653" y="9143"/>
                </a:lnTo>
                <a:lnTo>
                  <a:pt x="654" y="9138"/>
                </a:lnTo>
                <a:lnTo>
                  <a:pt x="652" y="9133"/>
                </a:lnTo>
                <a:lnTo>
                  <a:pt x="649" y="9129"/>
                </a:lnTo>
                <a:lnTo>
                  <a:pt x="643" y="9128"/>
                </a:lnTo>
                <a:lnTo>
                  <a:pt x="637" y="9129"/>
                </a:lnTo>
                <a:lnTo>
                  <a:pt x="631" y="9133"/>
                </a:lnTo>
                <a:lnTo>
                  <a:pt x="627" y="9138"/>
                </a:lnTo>
                <a:lnTo>
                  <a:pt x="624" y="9143"/>
                </a:lnTo>
                <a:close/>
                <a:moveTo>
                  <a:pt x="577" y="9291"/>
                </a:moveTo>
                <a:lnTo>
                  <a:pt x="576" y="9296"/>
                </a:lnTo>
                <a:lnTo>
                  <a:pt x="578" y="9301"/>
                </a:lnTo>
                <a:lnTo>
                  <a:pt x="582" y="9304"/>
                </a:lnTo>
                <a:lnTo>
                  <a:pt x="587" y="9305"/>
                </a:lnTo>
                <a:lnTo>
                  <a:pt x="592" y="9304"/>
                </a:lnTo>
                <a:lnTo>
                  <a:pt x="598" y="9301"/>
                </a:lnTo>
                <a:lnTo>
                  <a:pt x="602" y="9296"/>
                </a:lnTo>
                <a:lnTo>
                  <a:pt x="605" y="9291"/>
                </a:lnTo>
                <a:lnTo>
                  <a:pt x="606" y="9285"/>
                </a:lnTo>
                <a:lnTo>
                  <a:pt x="604" y="9281"/>
                </a:lnTo>
                <a:lnTo>
                  <a:pt x="601" y="9278"/>
                </a:lnTo>
                <a:lnTo>
                  <a:pt x="596" y="9277"/>
                </a:lnTo>
                <a:lnTo>
                  <a:pt x="590" y="9278"/>
                </a:lnTo>
                <a:lnTo>
                  <a:pt x="584" y="9281"/>
                </a:lnTo>
                <a:lnTo>
                  <a:pt x="580" y="9285"/>
                </a:lnTo>
                <a:lnTo>
                  <a:pt x="577" y="9291"/>
                </a:lnTo>
                <a:close/>
                <a:moveTo>
                  <a:pt x="531" y="9438"/>
                </a:moveTo>
                <a:lnTo>
                  <a:pt x="530" y="9443"/>
                </a:lnTo>
                <a:lnTo>
                  <a:pt x="532" y="9447"/>
                </a:lnTo>
                <a:lnTo>
                  <a:pt x="535" y="9450"/>
                </a:lnTo>
                <a:lnTo>
                  <a:pt x="540" y="9451"/>
                </a:lnTo>
                <a:lnTo>
                  <a:pt x="545" y="9450"/>
                </a:lnTo>
                <a:lnTo>
                  <a:pt x="550" y="9447"/>
                </a:lnTo>
                <a:lnTo>
                  <a:pt x="554" y="9443"/>
                </a:lnTo>
                <a:lnTo>
                  <a:pt x="557" y="9438"/>
                </a:lnTo>
                <a:lnTo>
                  <a:pt x="557" y="9433"/>
                </a:lnTo>
                <a:lnTo>
                  <a:pt x="556" y="9429"/>
                </a:lnTo>
                <a:lnTo>
                  <a:pt x="553" y="9426"/>
                </a:lnTo>
                <a:lnTo>
                  <a:pt x="548" y="9425"/>
                </a:lnTo>
                <a:lnTo>
                  <a:pt x="543" y="9426"/>
                </a:lnTo>
                <a:lnTo>
                  <a:pt x="538" y="9429"/>
                </a:lnTo>
                <a:lnTo>
                  <a:pt x="534" y="9433"/>
                </a:lnTo>
                <a:lnTo>
                  <a:pt x="531" y="9438"/>
                </a:lnTo>
                <a:close/>
                <a:moveTo>
                  <a:pt x="508" y="9585"/>
                </a:moveTo>
                <a:lnTo>
                  <a:pt x="509" y="9581"/>
                </a:lnTo>
                <a:lnTo>
                  <a:pt x="508" y="9577"/>
                </a:lnTo>
                <a:lnTo>
                  <a:pt x="505" y="9574"/>
                </a:lnTo>
                <a:lnTo>
                  <a:pt x="500" y="9573"/>
                </a:lnTo>
                <a:lnTo>
                  <a:pt x="495" y="9574"/>
                </a:lnTo>
                <a:lnTo>
                  <a:pt x="491" y="9577"/>
                </a:lnTo>
                <a:lnTo>
                  <a:pt x="487" y="9581"/>
                </a:lnTo>
                <a:lnTo>
                  <a:pt x="484" y="9585"/>
                </a:lnTo>
                <a:lnTo>
                  <a:pt x="484" y="9590"/>
                </a:lnTo>
                <a:lnTo>
                  <a:pt x="485" y="9594"/>
                </a:lnTo>
                <a:lnTo>
                  <a:pt x="488" y="9596"/>
                </a:lnTo>
                <a:lnTo>
                  <a:pt x="493" y="9597"/>
                </a:lnTo>
                <a:lnTo>
                  <a:pt x="498" y="9596"/>
                </a:lnTo>
                <a:lnTo>
                  <a:pt x="502" y="9594"/>
                </a:lnTo>
                <a:lnTo>
                  <a:pt x="506" y="9590"/>
                </a:lnTo>
                <a:lnTo>
                  <a:pt x="508" y="9585"/>
                </a:lnTo>
                <a:close/>
                <a:moveTo>
                  <a:pt x="460" y="9733"/>
                </a:moveTo>
                <a:lnTo>
                  <a:pt x="461" y="9728"/>
                </a:lnTo>
                <a:lnTo>
                  <a:pt x="460" y="9725"/>
                </a:lnTo>
                <a:lnTo>
                  <a:pt x="457" y="9722"/>
                </a:lnTo>
                <a:lnTo>
                  <a:pt x="453" y="9722"/>
                </a:lnTo>
                <a:lnTo>
                  <a:pt x="448" y="9722"/>
                </a:lnTo>
                <a:lnTo>
                  <a:pt x="444" y="9725"/>
                </a:lnTo>
                <a:lnTo>
                  <a:pt x="440" y="9728"/>
                </a:lnTo>
                <a:lnTo>
                  <a:pt x="438" y="9733"/>
                </a:lnTo>
                <a:lnTo>
                  <a:pt x="437" y="9737"/>
                </a:lnTo>
                <a:lnTo>
                  <a:pt x="439" y="9742"/>
                </a:lnTo>
                <a:lnTo>
                  <a:pt x="441" y="9744"/>
                </a:lnTo>
                <a:lnTo>
                  <a:pt x="445" y="9745"/>
                </a:lnTo>
                <a:lnTo>
                  <a:pt x="450" y="9744"/>
                </a:lnTo>
                <a:lnTo>
                  <a:pt x="454" y="9742"/>
                </a:lnTo>
                <a:lnTo>
                  <a:pt x="458" y="9737"/>
                </a:lnTo>
                <a:lnTo>
                  <a:pt x="460" y="9733"/>
                </a:lnTo>
                <a:close/>
                <a:moveTo>
                  <a:pt x="3377" y="154"/>
                </a:moveTo>
                <a:lnTo>
                  <a:pt x="3382" y="154"/>
                </a:lnTo>
                <a:lnTo>
                  <a:pt x="3386" y="151"/>
                </a:lnTo>
                <a:lnTo>
                  <a:pt x="3389" y="148"/>
                </a:lnTo>
                <a:lnTo>
                  <a:pt x="3391" y="144"/>
                </a:lnTo>
                <a:lnTo>
                  <a:pt x="3392" y="140"/>
                </a:lnTo>
                <a:lnTo>
                  <a:pt x="3391" y="137"/>
                </a:lnTo>
                <a:lnTo>
                  <a:pt x="3388" y="134"/>
                </a:lnTo>
                <a:lnTo>
                  <a:pt x="3384" y="134"/>
                </a:lnTo>
                <a:lnTo>
                  <a:pt x="3380" y="134"/>
                </a:lnTo>
                <a:lnTo>
                  <a:pt x="3375" y="137"/>
                </a:lnTo>
                <a:lnTo>
                  <a:pt x="3372" y="140"/>
                </a:lnTo>
                <a:lnTo>
                  <a:pt x="3369" y="144"/>
                </a:lnTo>
                <a:lnTo>
                  <a:pt x="3369" y="148"/>
                </a:lnTo>
                <a:lnTo>
                  <a:pt x="3370" y="151"/>
                </a:lnTo>
                <a:lnTo>
                  <a:pt x="3373" y="154"/>
                </a:lnTo>
                <a:lnTo>
                  <a:pt x="3377" y="154"/>
                </a:lnTo>
                <a:close/>
                <a:moveTo>
                  <a:pt x="3330" y="303"/>
                </a:moveTo>
                <a:lnTo>
                  <a:pt x="3334" y="302"/>
                </a:lnTo>
                <a:lnTo>
                  <a:pt x="3339" y="299"/>
                </a:lnTo>
                <a:lnTo>
                  <a:pt x="3342" y="296"/>
                </a:lnTo>
                <a:lnTo>
                  <a:pt x="3345" y="291"/>
                </a:lnTo>
                <a:lnTo>
                  <a:pt x="3345" y="287"/>
                </a:lnTo>
                <a:lnTo>
                  <a:pt x="3344" y="283"/>
                </a:lnTo>
                <a:lnTo>
                  <a:pt x="3341" y="281"/>
                </a:lnTo>
                <a:lnTo>
                  <a:pt x="3337" y="280"/>
                </a:lnTo>
                <a:lnTo>
                  <a:pt x="3332" y="281"/>
                </a:lnTo>
                <a:lnTo>
                  <a:pt x="3327" y="283"/>
                </a:lnTo>
                <a:lnTo>
                  <a:pt x="3324" y="287"/>
                </a:lnTo>
                <a:lnTo>
                  <a:pt x="3321" y="291"/>
                </a:lnTo>
                <a:lnTo>
                  <a:pt x="3321" y="296"/>
                </a:lnTo>
                <a:lnTo>
                  <a:pt x="3322" y="299"/>
                </a:lnTo>
                <a:lnTo>
                  <a:pt x="3325" y="302"/>
                </a:lnTo>
                <a:lnTo>
                  <a:pt x="3330" y="303"/>
                </a:lnTo>
                <a:close/>
                <a:moveTo>
                  <a:pt x="3282" y="452"/>
                </a:moveTo>
                <a:lnTo>
                  <a:pt x="3287" y="451"/>
                </a:lnTo>
                <a:lnTo>
                  <a:pt x="3292" y="448"/>
                </a:lnTo>
                <a:lnTo>
                  <a:pt x="3296" y="443"/>
                </a:lnTo>
                <a:lnTo>
                  <a:pt x="3298" y="439"/>
                </a:lnTo>
                <a:lnTo>
                  <a:pt x="3299" y="434"/>
                </a:lnTo>
                <a:lnTo>
                  <a:pt x="3297" y="430"/>
                </a:lnTo>
                <a:lnTo>
                  <a:pt x="3294" y="428"/>
                </a:lnTo>
                <a:lnTo>
                  <a:pt x="3290" y="427"/>
                </a:lnTo>
                <a:lnTo>
                  <a:pt x="3285" y="428"/>
                </a:lnTo>
                <a:lnTo>
                  <a:pt x="3279" y="430"/>
                </a:lnTo>
                <a:lnTo>
                  <a:pt x="3276" y="434"/>
                </a:lnTo>
                <a:lnTo>
                  <a:pt x="3273" y="439"/>
                </a:lnTo>
                <a:lnTo>
                  <a:pt x="3273" y="443"/>
                </a:lnTo>
                <a:lnTo>
                  <a:pt x="3274" y="448"/>
                </a:lnTo>
                <a:lnTo>
                  <a:pt x="3277" y="451"/>
                </a:lnTo>
                <a:lnTo>
                  <a:pt x="3282" y="452"/>
                </a:lnTo>
                <a:close/>
                <a:moveTo>
                  <a:pt x="3235" y="600"/>
                </a:moveTo>
                <a:lnTo>
                  <a:pt x="3240" y="599"/>
                </a:lnTo>
                <a:lnTo>
                  <a:pt x="3245" y="596"/>
                </a:lnTo>
                <a:lnTo>
                  <a:pt x="3249" y="592"/>
                </a:lnTo>
                <a:lnTo>
                  <a:pt x="3252" y="587"/>
                </a:lnTo>
                <a:lnTo>
                  <a:pt x="3252" y="581"/>
                </a:lnTo>
                <a:lnTo>
                  <a:pt x="3251" y="577"/>
                </a:lnTo>
                <a:lnTo>
                  <a:pt x="3247" y="574"/>
                </a:lnTo>
                <a:lnTo>
                  <a:pt x="3243" y="573"/>
                </a:lnTo>
                <a:lnTo>
                  <a:pt x="3237" y="574"/>
                </a:lnTo>
                <a:lnTo>
                  <a:pt x="3232" y="577"/>
                </a:lnTo>
                <a:lnTo>
                  <a:pt x="3227" y="581"/>
                </a:lnTo>
                <a:lnTo>
                  <a:pt x="3225" y="587"/>
                </a:lnTo>
                <a:lnTo>
                  <a:pt x="3224" y="592"/>
                </a:lnTo>
                <a:lnTo>
                  <a:pt x="3226" y="596"/>
                </a:lnTo>
                <a:lnTo>
                  <a:pt x="3229" y="599"/>
                </a:lnTo>
                <a:lnTo>
                  <a:pt x="3235" y="600"/>
                </a:lnTo>
                <a:close/>
                <a:moveTo>
                  <a:pt x="3187" y="748"/>
                </a:moveTo>
                <a:lnTo>
                  <a:pt x="3193" y="747"/>
                </a:lnTo>
                <a:lnTo>
                  <a:pt x="3198" y="744"/>
                </a:lnTo>
                <a:lnTo>
                  <a:pt x="3202" y="740"/>
                </a:lnTo>
                <a:lnTo>
                  <a:pt x="3205" y="735"/>
                </a:lnTo>
                <a:lnTo>
                  <a:pt x="3206" y="729"/>
                </a:lnTo>
                <a:lnTo>
                  <a:pt x="3204" y="725"/>
                </a:lnTo>
                <a:lnTo>
                  <a:pt x="3201" y="721"/>
                </a:lnTo>
                <a:lnTo>
                  <a:pt x="3196" y="720"/>
                </a:lnTo>
                <a:lnTo>
                  <a:pt x="3190" y="721"/>
                </a:lnTo>
                <a:lnTo>
                  <a:pt x="3184" y="725"/>
                </a:lnTo>
                <a:lnTo>
                  <a:pt x="3179" y="729"/>
                </a:lnTo>
                <a:lnTo>
                  <a:pt x="3177" y="735"/>
                </a:lnTo>
                <a:lnTo>
                  <a:pt x="3176" y="740"/>
                </a:lnTo>
                <a:lnTo>
                  <a:pt x="3178" y="744"/>
                </a:lnTo>
                <a:lnTo>
                  <a:pt x="3181" y="747"/>
                </a:lnTo>
                <a:lnTo>
                  <a:pt x="3187" y="748"/>
                </a:lnTo>
                <a:close/>
                <a:moveTo>
                  <a:pt x="3138" y="896"/>
                </a:moveTo>
                <a:lnTo>
                  <a:pt x="3145" y="895"/>
                </a:lnTo>
                <a:lnTo>
                  <a:pt x="3151" y="892"/>
                </a:lnTo>
                <a:lnTo>
                  <a:pt x="3155" y="887"/>
                </a:lnTo>
                <a:lnTo>
                  <a:pt x="3158" y="882"/>
                </a:lnTo>
                <a:lnTo>
                  <a:pt x="3159" y="876"/>
                </a:lnTo>
                <a:lnTo>
                  <a:pt x="3157" y="872"/>
                </a:lnTo>
                <a:lnTo>
                  <a:pt x="3154" y="869"/>
                </a:lnTo>
                <a:lnTo>
                  <a:pt x="3149" y="867"/>
                </a:lnTo>
                <a:lnTo>
                  <a:pt x="3143" y="869"/>
                </a:lnTo>
                <a:lnTo>
                  <a:pt x="3136" y="872"/>
                </a:lnTo>
                <a:lnTo>
                  <a:pt x="3131" y="876"/>
                </a:lnTo>
                <a:lnTo>
                  <a:pt x="3129" y="882"/>
                </a:lnTo>
                <a:lnTo>
                  <a:pt x="3128" y="887"/>
                </a:lnTo>
                <a:lnTo>
                  <a:pt x="3129" y="892"/>
                </a:lnTo>
                <a:lnTo>
                  <a:pt x="3133" y="895"/>
                </a:lnTo>
                <a:lnTo>
                  <a:pt x="3138" y="896"/>
                </a:lnTo>
                <a:close/>
                <a:moveTo>
                  <a:pt x="3092" y="1044"/>
                </a:moveTo>
                <a:lnTo>
                  <a:pt x="3098" y="1043"/>
                </a:lnTo>
                <a:lnTo>
                  <a:pt x="3104" y="1040"/>
                </a:lnTo>
                <a:lnTo>
                  <a:pt x="3109" y="1035"/>
                </a:lnTo>
                <a:lnTo>
                  <a:pt x="3112" y="1029"/>
                </a:lnTo>
                <a:lnTo>
                  <a:pt x="3112" y="1023"/>
                </a:lnTo>
                <a:lnTo>
                  <a:pt x="3111" y="1018"/>
                </a:lnTo>
                <a:lnTo>
                  <a:pt x="3107" y="1015"/>
                </a:lnTo>
                <a:lnTo>
                  <a:pt x="3101" y="1014"/>
                </a:lnTo>
                <a:lnTo>
                  <a:pt x="3095" y="1015"/>
                </a:lnTo>
                <a:lnTo>
                  <a:pt x="3088" y="1018"/>
                </a:lnTo>
                <a:lnTo>
                  <a:pt x="3083" y="1023"/>
                </a:lnTo>
                <a:lnTo>
                  <a:pt x="3080" y="1029"/>
                </a:lnTo>
                <a:lnTo>
                  <a:pt x="3080" y="1035"/>
                </a:lnTo>
                <a:lnTo>
                  <a:pt x="3081" y="1040"/>
                </a:lnTo>
                <a:lnTo>
                  <a:pt x="3085" y="1043"/>
                </a:lnTo>
                <a:lnTo>
                  <a:pt x="3092" y="1044"/>
                </a:lnTo>
                <a:close/>
                <a:moveTo>
                  <a:pt x="3043" y="1194"/>
                </a:moveTo>
                <a:lnTo>
                  <a:pt x="3051" y="1192"/>
                </a:lnTo>
                <a:lnTo>
                  <a:pt x="3057" y="1188"/>
                </a:lnTo>
                <a:lnTo>
                  <a:pt x="3062" y="1183"/>
                </a:lnTo>
                <a:lnTo>
                  <a:pt x="3065" y="1177"/>
                </a:lnTo>
                <a:lnTo>
                  <a:pt x="3066" y="1170"/>
                </a:lnTo>
                <a:lnTo>
                  <a:pt x="3064" y="1165"/>
                </a:lnTo>
                <a:lnTo>
                  <a:pt x="3060" y="1162"/>
                </a:lnTo>
                <a:lnTo>
                  <a:pt x="3054" y="1161"/>
                </a:lnTo>
                <a:lnTo>
                  <a:pt x="3048" y="1162"/>
                </a:lnTo>
                <a:lnTo>
                  <a:pt x="3041" y="1165"/>
                </a:lnTo>
                <a:lnTo>
                  <a:pt x="3035" y="1170"/>
                </a:lnTo>
                <a:lnTo>
                  <a:pt x="3032" y="1177"/>
                </a:lnTo>
                <a:lnTo>
                  <a:pt x="3031" y="1183"/>
                </a:lnTo>
                <a:lnTo>
                  <a:pt x="3033" y="1188"/>
                </a:lnTo>
                <a:lnTo>
                  <a:pt x="3037" y="1192"/>
                </a:lnTo>
                <a:lnTo>
                  <a:pt x="3043" y="1194"/>
                </a:lnTo>
                <a:close/>
                <a:moveTo>
                  <a:pt x="2995" y="1342"/>
                </a:moveTo>
                <a:lnTo>
                  <a:pt x="3003" y="1340"/>
                </a:lnTo>
                <a:lnTo>
                  <a:pt x="3010" y="1337"/>
                </a:lnTo>
                <a:lnTo>
                  <a:pt x="3015" y="1332"/>
                </a:lnTo>
                <a:lnTo>
                  <a:pt x="3019" y="1324"/>
                </a:lnTo>
                <a:lnTo>
                  <a:pt x="3019" y="1317"/>
                </a:lnTo>
                <a:lnTo>
                  <a:pt x="3018" y="1312"/>
                </a:lnTo>
                <a:lnTo>
                  <a:pt x="3013" y="1308"/>
                </a:lnTo>
                <a:lnTo>
                  <a:pt x="3007" y="1307"/>
                </a:lnTo>
                <a:lnTo>
                  <a:pt x="3000" y="1308"/>
                </a:lnTo>
                <a:lnTo>
                  <a:pt x="2993" y="1312"/>
                </a:lnTo>
                <a:lnTo>
                  <a:pt x="2987" y="1317"/>
                </a:lnTo>
                <a:lnTo>
                  <a:pt x="2984" y="1324"/>
                </a:lnTo>
                <a:lnTo>
                  <a:pt x="2983" y="1332"/>
                </a:lnTo>
                <a:lnTo>
                  <a:pt x="2985" y="1337"/>
                </a:lnTo>
                <a:lnTo>
                  <a:pt x="2989" y="1340"/>
                </a:lnTo>
                <a:lnTo>
                  <a:pt x="2995" y="1342"/>
                </a:lnTo>
                <a:close/>
                <a:moveTo>
                  <a:pt x="2948" y="1490"/>
                </a:moveTo>
                <a:lnTo>
                  <a:pt x="2956" y="1488"/>
                </a:lnTo>
                <a:lnTo>
                  <a:pt x="2963" y="1485"/>
                </a:lnTo>
                <a:lnTo>
                  <a:pt x="2968" y="1479"/>
                </a:lnTo>
                <a:lnTo>
                  <a:pt x="2972" y="1472"/>
                </a:lnTo>
                <a:lnTo>
                  <a:pt x="2972" y="1465"/>
                </a:lnTo>
                <a:lnTo>
                  <a:pt x="2971" y="1459"/>
                </a:lnTo>
                <a:lnTo>
                  <a:pt x="2966" y="1455"/>
                </a:lnTo>
                <a:lnTo>
                  <a:pt x="2960" y="1454"/>
                </a:lnTo>
                <a:lnTo>
                  <a:pt x="2953" y="1455"/>
                </a:lnTo>
                <a:lnTo>
                  <a:pt x="2945" y="1459"/>
                </a:lnTo>
                <a:lnTo>
                  <a:pt x="2940" y="1465"/>
                </a:lnTo>
                <a:lnTo>
                  <a:pt x="2936" y="1472"/>
                </a:lnTo>
                <a:lnTo>
                  <a:pt x="2935" y="1479"/>
                </a:lnTo>
                <a:lnTo>
                  <a:pt x="2937" y="1485"/>
                </a:lnTo>
                <a:lnTo>
                  <a:pt x="2942" y="1488"/>
                </a:lnTo>
                <a:lnTo>
                  <a:pt x="2948" y="1490"/>
                </a:lnTo>
                <a:close/>
                <a:moveTo>
                  <a:pt x="2900" y="1638"/>
                </a:moveTo>
                <a:lnTo>
                  <a:pt x="2909" y="1636"/>
                </a:lnTo>
                <a:lnTo>
                  <a:pt x="2916" y="1632"/>
                </a:lnTo>
                <a:lnTo>
                  <a:pt x="2921" y="1627"/>
                </a:lnTo>
                <a:lnTo>
                  <a:pt x="2925" y="1620"/>
                </a:lnTo>
                <a:lnTo>
                  <a:pt x="2926" y="1613"/>
                </a:lnTo>
                <a:lnTo>
                  <a:pt x="2924" y="1606"/>
                </a:lnTo>
                <a:lnTo>
                  <a:pt x="2919" y="1602"/>
                </a:lnTo>
                <a:lnTo>
                  <a:pt x="2913" y="1601"/>
                </a:lnTo>
                <a:lnTo>
                  <a:pt x="2905" y="1602"/>
                </a:lnTo>
                <a:lnTo>
                  <a:pt x="2897" y="1606"/>
                </a:lnTo>
                <a:lnTo>
                  <a:pt x="2892" y="1613"/>
                </a:lnTo>
                <a:lnTo>
                  <a:pt x="2888" y="1620"/>
                </a:lnTo>
                <a:lnTo>
                  <a:pt x="2887" y="1627"/>
                </a:lnTo>
                <a:lnTo>
                  <a:pt x="2889" y="1632"/>
                </a:lnTo>
                <a:lnTo>
                  <a:pt x="2894" y="1636"/>
                </a:lnTo>
                <a:lnTo>
                  <a:pt x="2900" y="1638"/>
                </a:lnTo>
                <a:close/>
                <a:moveTo>
                  <a:pt x="2853" y="1785"/>
                </a:moveTo>
                <a:lnTo>
                  <a:pt x="2861" y="1784"/>
                </a:lnTo>
                <a:lnTo>
                  <a:pt x="2869" y="1780"/>
                </a:lnTo>
                <a:lnTo>
                  <a:pt x="2874" y="1774"/>
                </a:lnTo>
                <a:lnTo>
                  <a:pt x="2878" y="1767"/>
                </a:lnTo>
                <a:lnTo>
                  <a:pt x="2879" y="1760"/>
                </a:lnTo>
                <a:lnTo>
                  <a:pt x="2877" y="1754"/>
                </a:lnTo>
                <a:lnTo>
                  <a:pt x="2872" y="1749"/>
                </a:lnTo>
                <a:lnTo>
                  <a:pt x="2866" y="1748"/>
                </a:lnTo>
                <a:lnTo>
                  <a:pt x="2858" y="1749"/>
                </a:lnTo>
                <a:lnTo>
                  <a:pt x="2850" y="1754"/>
                </a:lnTo>
                <a:lnTo>
                  <a:pt x="2844" y="1760"/>
                </a:lnTo>
                <a:lnTo>
                  <a:pt x="2840" y="1767"/>
                </a:lnTo>
                <a:lnTo>
                  <a:pt x="2839" y="1774"/>
                </a:lnTo>
                <a:lnTo>
                  <a:pt x="2842" y="1780"/>
                </a:lnTo>
                <a:lnTo>
                  <a:pt x="2846" y="1784"/>
                </a:lnTo>
                <a:lnTo>
                  <a:pt x="2853" y="1785"/>
                </a:lnTo>
                <a:close/>
                <a:moveTo>
                  <a:pt x="2805" y="1934"/>
                </a:moveTo>
                <a:lnTo>
                  <a:pt x="2814" y="1932"/>
                </a:lnTo>
                <a:lnTo>
                  <a:pt x="2822" y="1928"/>
                </a:lnTo>
                <a:lnTo>
                  <a:pt x="2828" y="1922"/>
                </a:lnTo>
                <a:lnTo>
                  <a:pt x="2832" y="1914"/>
                </a:lnTo>
                <a:lnTo>
                  <a:pt x="2832" y="1907"/>
                </a:lnTo>
                <a:lnTo>
                  <a:pt x="2830" y="1901"/>
                </a:lnTo>
                <a:lnTo>
                  <a:pt x="2826" y="1897"/>
                </a:lnTo>
                <a:lnTo>
                  <a:pt x="2819" y="1895"/>
                </a:lnTo>
                <a:lnTo>
                  <a:pt x="2811" y="1897"/>
                </a:lnTo>
                <a:lnTo>
                  <a:pt x="2802" y="1901"/>
                </a:lnTo>
                <a:lnTo>
                  <a:pt x="2796" y="1907"/>
                </a:lnTo>
                <a:lnTo>
                  <a:pt x="2792" y="1914"/>
                </a:lnTo>
                <a:lnTo>
                  <a:pt x="2791" y="1922"/>
                </a:lnTo>
                <a:lnTo>
                  <a:pt x="2793" y="1928"/>
                </a:lnTo>
                <a:lnTo>
                  <a:pt x="2798" y="1932"/>
                </a:lnTo>
                <a:lnTo>
                  <a:pt x="2805" y="1934"/>
                </a:lnTo>
                <a:close/>
                <a:moveTo>
                  <a:pt x="2758" y="2082"/>
                </a:moveTo>
                <a:lnTo>
                  <a:pt x="2767" y="2081"/>
                </a:lnTo>
                <a:lnTo>
                  <a:pt x="2774" y="2076"/>
                </a:lnTo>
                <a:lnTo>
                  <a:pt x="2781" y="2069"/>
                </a:lnTo>
                <a:lnTo>
                  <a:pt x="2785" y="2062"/>
                </a:lnTo>
                <a:lnTo>
                  <a:pt x="2786" y="2054"/>
                </a:lnTo>
                <a:lnTo>
                  <a:pt x="2783" y="2048"/>
                </a:lnTo>
                <a:lnTo>
                  <a:pt x="2778" y="2044"/>
                </a:lnTo>
                <a:lnTo>
                  <a:pt x="2771" y="2042"/>
                </a:lnTo>
                <a:lnTo>
                  <a:pt x="2763" y="2044"/>
                </a:lnTo>
                <a:lnTo>
                  <a:pt x="2755" y="2048"/>
                </a:lnTo>
                <a:lnTo>
                  <a:pt x="2748" y="2054"/>
                </a:lnTo>
                <a:lnTo>
                  <a:pt x="2744" y="2062"/>
                </a:lnTo>
                <a:lnTo>
                  <a:pt x="2743" y="2069"/>
                </a:lnTo>
                <a:lnTo>
                  <a:pt x="2746" y="2076"/>
                </a:lnTo>
                <a:lnTo>
                  <a:pt x="2751" y="2081"/>
                </a:lnTo>
                <a:lnTo>
                  <a:pt x="2758" y="2082"/>
                </a:lnTo>
                <a:close/>
                <a:moveTo>
                  <a:pt x="2710" y="2231"/>
                </a:moveTo>
                <a:lnTo>
                  <a:pt x="2720" y="2229"/>
                </a:lnTo>
                <a:lnTo>
                  <a:pt x="2727" y="2225"/>
                </a:lnTo>
                <a:lnTo>
                  <a:pt x="2734" y="2217"/>
                </a:lnTo>
                <a:lnTo>
                  <a:pt x="2738" y="2209"/>
                </a:lnTo>
                <a:lnTo>
                  <a:pt x="2739" y="2201"/>
                </a:lnTo>
                <a:lnTo>
                  <a:pt x="2737" y="2195"/>
                </a:lnTo>
                <a:lnTo>
                  <a:pt x="2732" y="2190"/>
                </a:lnTo>
                <a:lnTo>
                  <a:pt x="2724" y="2189"/>
                </a:lnTo>
                <a:lnTo>
                  <a:pt x="2716" y="2190"/>
                </a:lnTo>
                <a:lnTo>
                  <a:pt x="2707" y="2195"/>
                </a:lnTo>
                <a:lnTo>
                  <a:pt x="2700" y="2201"/>
                </a:lnTo>
                <a:lnTo>
                  <a:pt x="2696" y="2209"/>
                </a:lnTo>
                <a:lnTo>
                  <a:pt x="2695" y="2217"/>
                </a:lnTo>
                <a:lnTo>
                  <a:pt x="2698" y="2225"/>
                </a:lnTo>
                <a:lnTo>
                  <a:pt x="2703" y="2229"/>
                </a:lnTo>
                <a:lnTo>
                  <a:pt x="2710" y="2231"/>
                </a:lnTo>
                <a:close/>
                <a:moveTo>
                  <a:pt x="2663" y="2378"/>
                </a:moveTo>
                <a:lnTo>
                  <a:pt x="2672" y="2377"/>
                </a:lnTo>
                <a:lnTo>
                  <a:pt x="2680" y="2372"/>
                </a:lnTo>
                <a:lnTo>
                  <a:pt x="2687" y="2366"/>
                </a:lnTo>
                <a:lnTo>
                  <a:pt x="2691" y="2357"/>
                </a:lnTo>
                <a:lnTo>
                  <a:pt x="2692" y="2348"/>
                </a:lnTo>
                <a:lnTo>
                  <a:pt x="2690" y="2342"/>
                </a:lnTo>
                <a:lnTo>
                  <a:pt x="2685" y="2337"/>
                </a:lnTo>
                <a:lnTo>
                  <a:pt x="2677" y="2336"/>
                </a:lnTo>
                <a:lnTo>
                  <a:pt x="2668" y="2337"/>
                </a:lnTo>
                <a:lnTo>
                  <a:pt x="2659" y="2342"/>
                </a:lnTo>
                <a:lnTo>
                  <a:pt x="2653" y="2348"/>
                </a:lnTo>
                <a:lnTo>
                  <a:pt x="2648" y="2357"/>
                </a:lnTo>
                <a:lnTo>
                  <a:pt x="2647" y="2366"/>
                </a:lnTo>
                <a:lnTo>
                  <a:pt x="2650" y="2372"/>
                </a:lnTo>
                <a:lnTo>
                  <a:pt x="2655" y="2377"/>
                </a:lnTo>
                <a:lnTo>
                  <a:pt x="2663" y="2378"/>
                </a:lnTo>
                <a:close/>
                <a:moveTo>
                  <a:pt x="2615" y="2526"/>
                </a:moveTo>
                <a:lnTo>
                  <a:pt x="2625" y="2524"/>
                </a:lnTo>
                <a:lnTo>
                  <a:pt x="2633" y="2520"/>
                </a:lnTo>
                <a:lnTo>
                  <a:pt x="2640" y="2513"/>
                </a:lnTo>
                <a:lnTo>
                  <a:pt x="2644" y="2505"/>
                </a:lnTo>
                <a:lnTo>
                  <a:pt x="2645" y="2496"/>
                </a:lnTo>
                <a:lnTo>
                  <a:pt x="2643" y="2489"/>
                </a:lnTo>
                <a:lnTo>
                  <a:pt x="2637" y="2484"/>
                </a:lnTo>
                <a:lnTo>
                  <a:pt x="2630" y="2483"/>
                </a:lnTo>
                <a:lnTo>
                  <a:pt x="2621" y="2484"/>
                </a:lnTo>
                <a:lnTo>
                  <a:pt x="2612" y="2489"/>
                </a:lnTo>
                <a:lnTo>
                  <a:pt x="2605" y="2496"/>
                </a:lnTo>
                <a:lnTo>
                  <a:pt x="2601" y="2505"/>
                </a:lnTo>
                <a:lnTo>
                  <a:pt x="2600" y="2513"/>
                </a:lnTo>
                <a:lnTo>
                  <a:pt x="2602" y="2520"/>
                </a:lnTo>
                <a:lnTo>
                  <a:pt x="2607" y="2524"/>
                </a:lnTo>
                <a:lnTo>
                  <a:pt x="2615" y="2526"/>
                </a:lnTo>
                <a:close/>
                <a:moveTo>
                  <a:pt x="2567" y="2674"/>
                </a:moveTo>
                <a:lnTo>
                  <a:pt x="2578" y="2673"/>
                </a:lnTo>
                <a:lnTo>
                  <a:pt x="2586" y="2668"/>
                </a:lnTo>
                <a:lnTo>
                  <a:pt x="2593" y="2661"/>
                </a:lnTo>
                <a:lnTo>
                  <a:pt x="2598" y="2652"/>
                </a:lnTo>
                <a:lnTo>
                  <a:pt x="2599" y="2644"/>
                </a:lnTo>
                <a:lnTo>
                  <a:pt x="2596" y="2636"/>
                </a:lnTo>
                <a:lnTo>
                  <a:pt x="2591" y="2631"/>
                </a:lnTo>
                <a:lnTo>
                  <a:pt x="2583" y="2629"/>
                </a:lnTo>
                <a:lnTo>
                  <a:pt x="2573" y="2631"/>
                </a:lnTo>
                <a:lnTo>
                  <a:pt x="2564" y="2636"/>
                </a:lnTo>
                <a:lnTo>
                  <a:pt x="2557" y="2644"/>
                </a:lnTo>
                <a:lnTo>
                  <a:pt x="2552" y="2652"/>
                </a:lnTo>
                <a:lnTo>
                  <a:pt x="2551" y="2661"/>
                </a:lnTo>
                <a:lnTo>
                  <a:pt x="2554" y="2668"/>
                </a:lnTo>
                <a:lnTo>
                  <a:pt x="2559" y="2673"/>
                </a:lnTo>
                <a:lnTo>
                  <a:pt x="2567" y="2674"/>
                </a:lnTo>
                <a:close/>
                <a:moveTo>
                  <a:pt x="2520" y="2822"/>
                </a:moveTo>
                <a:lnTo>
                  <a:pt x="2530" y="2820"/>
                </a:lnTo>
                <a:lnTo>
                  <a:pt x="2539" y="2815"/>
                </a:lnTo>
                <a:lnTo>
                  <a:pt x="2546" y="2808"/>
                </a:lnTo>
                <a:lnTo>
                  <a:pt x="2551" y="2800"/>
                </a:lnTo>
                <a:lnTo>
                  <a:pt x="2552" y="2791"/>
                </a:lnTo>
                <a:lnTo>
                  <a:pt x="2549" y="2784"/>
                </a:lnTo>
                <a:lnTo>
                  <a:pt x="2543" y="2778"/>
                </a:lnTo>
                <a:lnTo>
                  <a:pt x="2535" y="2776"/>
                </a:lnTo>
                <a:lnTo>
                  <a:pt x="2526" y="2778"/>
                </a:lnTo>
                <a:lnTo>
                  <a:pt x="2516" y="2784"/>
                </a:lnTo>
                <a:lnTo>
                  <a:pt x="2509" y="2791"/>
                </a:lnTo>
                <a:lnTo>
                  <a:pt x="2505" y="2800"/>
                </a:lnTo>
                <a:lnTo>
                  <a:pt x="2504" y="2808"/>
                </a:lnTo>
                <a:lnTo>
                  <a:pt x="2506" y="2815"/>
                </a:lnTo>
                <a:lnTo>
                  <a:pt x="2512" y="2820"/>
                </a:lnTo>
                <a:lnTo>
                  <a:pt x="2520" y="2822"/>
                </a:lnTo>
                <a:close/>
                <a:moveTo>
                  <a:pt x="2472" y="2971"/>
                </a:moveTo>
                <a:lnTo>
                  <a:pt x="2483" y="2969"/>
                </a:lnTo>
                <a:lnTo>
                  <a:pt x="2492" y="2963"/>
                </a:lnTo>
                <a:lnTo>
                  <a:pt x="2499" y="2956"/>
                </a:lnTo>
                <a:lnTo>
                  <a:pt x="2504" y="2947"/>
                </a:lnTo>
                <a:lnTo>
                  <a:pt x="2505" y="2938"/>
                </a:lnTo>
                <a:lnTo>
                  <a:pt x="2502" y="2931"/>
                </a:lnTo>
                <a:lnTo>
                  <a:pt x="2496" y="2926"/>
                </a:lnTo>
                <a:lnTo>
                  <a:pt x="2488" y="2924"/>
                </a:lnTo>
                <a:lnTo>
                  <a:pt x="2479" y="2926"/>
                </a:lnTo>
                <a:lnTo>
                  <a:pt x="2469" y="2931"/>
                </a:lnTo>
                <a:lnTo>
                  <a:pt x="2462" y="2938"/>
                </a:lnTo>
                <a:lnTo>
                  <a:pt x="2457" y="2947"/>
                </a:lnTo>
                <a:lnTo>
                  <a:pt x="2456" y="2956"/>
                </a:lnTo>
                <a:lnTo>
                  <a:pt x="2458" y="2963"/>
                </a:lnTo>
                <a:lnTo>
                  <a:pt x="2464" y="2969"/>
                </a:lnTo>
                <a:lnTo>
                  <a:pt x="2472" y="2971"/>
                </a:lnTo>
                <a:close/>
                <a:moveTo>
                  <a:pt x="2425" y="3119"/>
                </a:moveTo>
                <a:lnTo>
                  <a:pt x="2436" y="3117"/>
                </a:lnTo>
                <a:lnTo>
                  <a:pt x="2445" y="3112"/>
                </a:lnTo>
                <a:lnTo>
                  <a:pt x="2452" y="3103"/>
                </a:lnTo>
                <a:lnTo>
                  <a:pt x="2457" y="3094"/>
                </a:lnTo>
                <a:lnTo>
                  <a:pt x="2458" y="3085"/>
                </a:lnTo>
                <a:lnTo>
                  <a:pt x="2455" y="3078"/>
                </a:lnTo>
                <a:lnTo>
                  <a:pt x="2449" y="3073"/>
                </a:lnTo>
                <a:lnTo>
                  <a:pt x="2441" y="3071"/>
                </a:lnTo>
                <a:lnTo>
                  <a:pt x="2431" y="3073"/>
                </a:lnTo>
                <a:lnTo>
                  <a:pt x="2421" y="3078"/>
                </a:lnTo>
                <a:lnTo>
                  <a:pt x="2414" y="3085"/>
                </a:lnTo>
                <a:lnTo>
                  <a:pt x="2409" y="3094"/>
                </a:lnTo>
                <a:lnTo>
                  <a:pt x="2408" y="3103"/>
                </a:lnTo>
                <a:lnTo>
                  <a:pt x="2411" y="3112"/>
                </a:lnTo>
                <a:lnTo>
                  <a:pt x="2416" y="3117"/>
                </a:lnTo>
                <a:lnTo>
                  <a:pt x="2425" y="3119"/>
                </a:lnTo>
                <a:close/>
                <a:moveTo>
                  <a:pt x="2377" y="3266"/>
                </a:moveTo>
                <a:lnTo>
                  <a:pt x="2388" y="3264"/>
                </a:lnTo>
                <a:lnTo>
                  <a:pt x="2397" y="3259"/>
                </a:lnTo>
                <a:lnTo>
                  <a:pt x="2405" y="3252"/>
                </a:lnTo>
                <a:lnTo>
                  <a:pt x="2410" y="3242"/>
                </a:lnTo>
                <a:lnTo>
                  <a:pt x="2411" y="3233"/>
                </a:lnTo>
                <a:lnTo>
                  <a:pt x="2408" y="3225"/>
                </a:lnTo>
                <a:lnTo>
                  <a:pt x="2402" y="3220"/>
                </a:lnTo>
                <a:lnTo>
                  <a:pt x="2394" y="3218"/>
                </a:lnTo>
                <a:lnTo>
                  <a:pt x="2384" y="3220"/>
                </a:lnTo>
                <a:lnTo>
                  <a:pt x="2374" y="3225"/>
                </a:lnTo>
                <a:lnTo>
                  <a:pt x="2366" y="3233"/>
                </a:lnTo>
                <a:lnTo>
                  <a:pt x="2361" y="3242"/>
                </a:lnTo>
                <a:lnTo>
                  <a:pt x="2360" y="3252"/>
                </a:lnTo>
                <a:lnTo>
                  <a:pt x="2363" y="3259"/>
                </a:lnTo>
                <a:lnTo>
                  <a:pt x="2369" y="3264"/>
                </a:lnTo>
                <a:lnTo>
                  <a:pt x="2377" y="3266"/>
                </a:lnTo>
                <a:close/>
                <a:moveTo>
                  <a:pt x="2330" y="3414"/>
                </a:moveTo>
                <a:lnTo>
                  <a:pt x="2341" y="3412"/>
                </a:lnTo>
                <a:lnTo>
                  <a:pt x="2350" y="3407"/>
                </a:lnTo>
                <a:lnTo>
                  <a:pt x="2357" y="3399"/>
                </a:lnTo>
                <a:lnTo>
                  <a:pt x="2362" y="3390"/>
                </a:lnTo>
                <a:lnTo>
                  <a:pt x="2363" y="3380"/>
                </a:lnTo>
                <a:lnTo>
                  <a:pt x="2361" y="3372"/>
                </a:lnTo>
                <a:lnTo>
                  <a:pt x="2355" y="3367"/>
                </a:lnTo>
                <a:lnTo>
                  <a:pt x="2346" y="3365"/>
                </a:lnTo>
                <a:lnTo>
                  <a:pt x="2336" y="3367"/>
                </a:lnTo>
                <a:lnTo>
                  <a:pt x="2326" y="3372"/>
                </a:lnTo>
                <a:lnTo>
                  <a:pt x="2319" y="3380"/>
                </a:lnTo>
                <a:lnTo>
                  <a:pt x="2314" y="3390"/>
                </a:lnTo>
                <a:lnTo>
                  <a:pt x="2313" y="3399"/>
                </a:lnTo>
                <a:lnTo>
                  <a:pt x="2316" y="3407"/>
                </a:lnTo>
                <a:lnTo>
                  <a:pt x="2321" y="3412"/>
                </a:lnTo>
                <a:lnTo>
                  <a:pt x="2330" y="3414"/>
                </a:lnTo>
                <a:close/>
                <a:moveTo>
                  <a:pt x="2283" y="3561"/>
                </a:moveTo>
                <a:lnTo>
                  <a:pt x="2294" y="3560"/>
                </a:lnTo>
                <a:lnTo>
                  <a:pt x="2303" y="3554"/>
                </a:lnTo>
                <a:lnTo>
                  <a:pt x="2310" y="3547"/>
                </a:lnTo>
                <a:lnTo>
                  <a:pt x="2315" y="3537"/>
                </a:lnTo>
                <a:lnTo>
                  <a:pt x="2316" y="3528"/>
                </a:lnTo>
                <a:lnTo>
                  <a:pt x="2314" y="3519"/>
                </a:lnTo>
                <a:lnTo>
                  <a:pt x="2308" y="3514"/>
                </a:lnTo>
                <a:lnTo>
                  <a:pt x="2299" y="3512"/>
                </a:lnTo>
                <a:lnTo>
                  <a:pt x="2289" y="3514"/>
                </a:lnTo>
                <a:lnTo>
                  <a:pt x="2279" y="3519"/>
                </a:lnTo>
                <a:lnTo>
                  <a:pt x="2271" y="3528"/>
                </a:lnTo>
                <a:lnTo>
                  <a:pt x="2266" y="3537"/>
                </a:lnTo>
                <a:lnTo>
                  <a:pt x="2265" y="3547"/>
                </a:lnTo>
                <a:lnTo>
                  <a:pt x="2268" y="3554"/>
                </a:lnTo>
                <a:lnTo>
                  <a:pt x="2274" y="3560"/>
                </a:lnTo>
                <a:lnTo>
                  <a:pt x="2283" y="3561"/>
                </a:lnTo>
                <a:close/>
                <a:moveTo>
                  <a:pt x="2235" y="3709"/>
                </a:moveTo>
                <a:lnTo>
                  <a:pt x="2246" y="3707"/>
                </a:lnTo>
                <a:lnTo>
                  <a:pt x="2256" y="3702"/>
                </a:lnTo>
                <a:lnTo>
                  <a:pt x="2263" y="3694"/>
                </a:lnTo>
                <a:lnTo>
                  <a:pt x="2268" y="3685"/>
                </a:lnTo>
                <a:lnTo>
                  <a:pt x="2269" y="3675"/>
                </a:lnTo>
                <a:lnTo>
                  <a:pt x="2267" y="3668"/>
                </a:lnTo>
                <a:lnTo>
                  <a:pt x="2261" y="3661"/>
                </a:lnTo>
                <a:lnTo>
                  <a:pt x="2252" y="3659"/>
                </a:lnTo>
                <a:lnTo>
                  <a:pt x="2242" y="3661"/>
                </a:lnTo>
                <a:lnTo>
                  <a:pt x="2231" y="3668"/>
                </a:lnTo>
                <a:lnTo>
                  <a:pt x="2223" y="3675"/>
                </a:lnTo>
                <a:lnTo>
                  <a:pt x="2218" y="3685"/>
                </a:lnTo>
                <a:lnTo>
                  <a:pt x="2217" y="3694"/>
                </a:lnTo>
                <a:lnTo>
                  <a:pt x="2220" y="3702"/>
                </a:lnTo>
                <a:lnTo>
                  <a:pt x="2226" y="3707"/>
                </a:lnTo>
                <a:lnTo>
                  <a:pt x="2235" y="3709"/>
                </a:lnTo>
                <a:close/>
                <a:moveTo>
                  <a:pt x="2188" y="3858"/>
                </a:moveTo>
                <a:lnTo>
                  <a:pt x="2199" y="3856"/>
                </a:lnTo>
                <a:lnTo>
                  <a:pt x="2208" y="3849"/>
                </a:lnTo>
                <a:lnTo>
                  <a:pt x="2216" y="3842"/>
                </a:lnTo>
                <a:lnTo>
                  <a:pt x="2221" y="3832"/>
                </a:lnTo>
                <a:lnTo>
                  <a:pt x="2222" y="3823"/>
                </a:lnTo>
                <a:lnTo>
                  <a:pt x="2219" y="3815"/>
                </a:lnTo>
                <a:lnTo>
                  <a:pt x="2213" y="3810"/>
                </a:lnTo>
                <a:lnTo>
                  <a:pt x="2204" y="3808"/>
                </a:lnTo>
                <a:lnTo>
                  <a:pt x="2194" y="3810"/>
                </a:lnTo>
                <a:lnTo>
                  <a:pt x="2184" y="3815"/>
                </a:lnTo>
                <a:lnTo>
                  <a:pt x="2176" y="3823"/>
                </a:lnTo>
                <a:lnTo>
                  <a:pt x="2171" y="3832"/>
                </a:lnTo>
                <a:lnTo>
                  <a:pt x="2170" y="3842"/>
                </a:lnTo>
                <a:lnTo>
                  <a:pt x="2173" y="3849"/>
                </a:lnTo>
                <a:lnTo>
                  <a:pt x="2179" y="3856"/>
                </a:lnTo>
                <a:lnTo>
                  <a:pt x="2188" y="3858"/>
                </a:lnTo>
                <a:close/>
                <a:moveTo>
                  <a:pt x="2140" y="4005"/>
                </a:moveTo>
                <a:lnTo>
                  <a:pt x="2151" y="4003"/>
                </a:lnTo>
                <a:lnTo>
                  <a:pt x="2161" y="3998"/>
                </a:lnTo>
                <a:lnTo>
                  <a:pt x="2169" y="3989"/>
                </a:lnTo>
                <a:lnTo>
                  <a:pt x="2174" y="3980"/>
                </a:lnTo>
                <a:lnTo>
                  <a:pt x="2175" y="3970"/>
                </a:lnTo>
                <a:lnTo>
                  <a:pt x="2172" y="3962"/>
                </a:lnTo>
                <a:lnTo>
                  <a:pt x="2166" y="3957"/>
                </a:lnTo>
                <a:lnTo>
                  <a:pt x="2157" y="3955"/>
                </a:lnTo>
                <a:lnTo>
                  <a:pt x="2147" y="3957"/>
                </a:lnTo>
                <a:lnTo>
                  <a:pt x="2136" y="3962"/>
                </a:lnTo>
                <a:lnTo>
                  <a:pt x="2128" y="3970"/>
                </a:lnTo>
                <a:lnTo>
                  <a:pt x="2123" y="3980"/>
                </a:lnTo>
                <a:lnTo>
                  <a:pt x="2122" y="3989"/>
                </a:lnTo>
                <a:lnTo>
                  <a:pt x="2125" y="3998"/>
                </a:lnTo>
                <a:lnTo>
                  <a:pt x="2131" y="4003"/>
                </a:lnTo>
                <a:lnTo>
                  <a:pt x="2140" y="4005"/>
                </a:lnTo>
                <a:close/>
                <a:moveTo>
                  <a:pt x="2093" y="4153"/>
                </a:moveTo>
                <a:lnTo>
                  <a:pt x="2104" y="4151"/>
                </a:lnTo>
                <a:lnTo>
                  <a:pt x="2114" y="4145"/>
                </a:lnTo>
                <a:lnTo>
                  <a:pt x="2122" y="4138"/>
                </a:lnTo>
                <a:lnTo>
                  <a:pt x="2127" y="4127"/>
                </a:lnTo>
                <a:lnTo>
                  <a:pt x="2128" y="4117"/>
                </a:lnTo>
                <a:lnTo>
                  <a:pt x="2125" y="4109"/>
                </a:lnTo>
                <a:lnTo>
                  <a:pt x="2119" y="4104"/>
                </a:lnTo>
                <a:lnTo>
                  <a:pt x="2110" y="4102"/>
                </a:lnTo>
                <a:lnTo>
                  <a:pt x="2099" y="4104"/>
                </a:lnTo>
                <a:lnTo>
                  <a:pt x="2089" y="4109"/>
                </a:lnTo>
                <a:lnTo>
                  <a:pt x="2081" y="4117"/>
                </a:lnTo>
                <a:lnTo>
                  <a:pt x="2076" y="4127"/>
                </a:lnTo>
                <a:lnTo>
                  <a:pt x="2075" y="4138"/>
                </a:lnTo>
                <a:lnTo>
                  <a:pt x="2078" y="4145"/>
                </a:lnTo>
                <a:lnTo>
                  <a:pt x="2084" y="4151"/>
                </a:lnTo>
                <a:lnTo>
                  <a:pt x="2093" y="4153"/>
                </a:lnTo>
                <a:close/>
                <a:moveTo>
                  <a:pt x="2045" y="4300"/>
                </a:moveTo>
                <a:lnTo>
                  <a:pt x="2057" y="4299"/>
                </a:lnTo>
                <a:lnTo>
                  <a:pt x="2067" y="4293"/>
                </a:lnTo>
                <a:lnTo>
                  <a:pt x="2074" y="4285"/>
                </a:lnTo>
                <a:lnTo>
                  <a:pt x="2080" y="4275"/>
                </a:lnTo>
                <a:lnTo>
                  <a:pt x="2081" y="4264"/>
                </a:lnTo>
                <a:lnTo>
                  <a:pt x="2078" y="4256"/>
                </a:lnTo>
                <a:lnTo>
                  <a:pt x="2072" y="4251"/>
                </a:lnTo>
                <a:lnTo>
                  <a:pt x="2063" y="4249"/>
                </a:lnTo>
                <a:lnTo>
                  <a:pt x="2052" y="4251"/>
                </a:lnTo>
                <a:lnTo>
                  <a:pt x="2041" y="4256"/>
                </a:lnTo>
                <a:lnTo>
                  <a:pt x="2033" y="4264"/>
                </a:lnTo>
                <a:lnTo>
                  <a:pt x="2028" y="4275"/>
                </a:lnTo>
                <a:lnTo>
                  <a:pt x="2027" y="4285"/>
                </a:lnTo>
                <a:lnTo>
                  <a:pt x="2030" y="4293"/>
                </a:lnTo>
                <a:lnTo>
                  <a:pt x="2036" y="4299"/>
                </a:lnTo>
                <a:lnTo>
                  <a:pt x="2045" y="4300"/>
                </a:lnTo>
                <a:close/>
                <a:moveTo>
                  <a:pt x="1998" y="4448"/>
                </a:moveTo>
                <a:lnTo>
                  <a:pt x="2009" y="4446"/>
                </a:lnTo>
                <a:lnTo>
                  <a:pt x="2019" y="4440"/>
                </a:lnTo>
                <a:lnTo>
                  <a:pt x="2027" y="4432"/>
                </a:lnTo>
                <a:lnTo>
                  <a:pt x="2032" y="4423"/>
                </a:lnTo>
                <a:lnTo>
                  <a:pt x="2033" y="4412"/>
                </a:lnTo>
                <a:lnTo>
                  <a:pt x="2031" y="4404"/>
                </a:lnTo>
                <a:lnTo>
                  <a:pt x="2024" y="4398"/>
                </a:lnTo>
                <a:lnTo>
                  <a:pt x="2015" y="4396"/>
                </a:lnTo>
                <a:lnTo>
                  <a:pt x="2005" y="4398"/>
                </a:lnTo>
                <a:lnTo>
                  <a:pt x="1994" y="4404"/>
                </a:lnTo>
                <a:lnTo>
                  <a:pt x="1986" y="4412"/>
                </a:lnTo>
                <a:lnTo>
                  <a:pt x="1981" y="4423"/>
                </a:lnTo>
                <a:lnTo>
                  <a:pt x="1980" y="4432"/>
                </a:lnTo>
                <a:lnTo>
                  <a:pt x="1982" y="4440"/>
                </a:lnTo>
                <a:lnTo>
                  <a:pt x="1989" y="4446"/>
                </a:lnTo>
                <a:lnTo>
                  <a:pt x="1998" y="4448"/>
                </a:lnTo>
                <a:close/>
                <a:moveTo>
                  <a:pt x="1968" y="4544"/>
                </a:moveTo>
                <a:lnTo>
                  <a:pt x="1957" y="4546"/>
                </a:lnTo>
                <a:lnTo>
                  <a:pt x="1947" y="4551"/>
                </a:lnTo>
                <a:lnTo>
                  <a:pt x="1939" y="4560"/>
                </a:lnTo>
                <a:lnTo>
                  <a:pt x="1933" y="4570"/>
                </a:lnTo>
                <a:lnTo>
                  <a:pt x="1932" y="4580"/>
                </a:lnTo>
                <a:lnTo>
                  <a:pt x="1935" y="4588"/>
                </a:lnTo>
                <a:lnTo>
                  <a:pt x="1941" y="4593"/>
                </a:lnTo>
                <a:lnTo>
                  <a:pt x="1952" y="4595"/>
                </a:lnTo>
                <a:lnTo>
                  <a:pt x="1962" y="4593"/>
                </a:lnTo>
                <a:lnTo>
                  <a:pt x="1972" y="4588"/>
                </a:lnTo>
                <a:lnTo>
                  <a:pt x="1980" y="4580"/>
                </a:lnTo>
                <a:lnTo>
                  <a:pt x="1985" y="4570"/>
                </a:lnTo>
                <a:lnTo>
                  <a:pt x="1986" y="4560"/>
                </a:lnTo>
                <a:lnTo>
                  <a:pt x="1983" y="4551"/>
                </a:lnTo>
                <a:lnTo>
                  <a:pt x="1977" y="4546"/>
                </a:lnTo>
                <a:lnTo>
                  <a:pt x="1968" y="4544"/>
                </a:lnTo>
                <a:close/>
                <a:moveTo>
                  <a:pt x="1886" y="4717"/>
                </a:moveTo>
                <a:lnTo>
                  <a:pt x="1885" y="4727"/>
                </a:lnTo>
                <a:lnTo>
                  <a:pt x="1888" y="4735"/>
                </a:lnTo>
                <a:lnTo>
                  <a:pt x="1894" y="4742"/>
                </a:lnTo>
                <a:lnTo>
                  <a:pt x="1904" y="4744"/>
                </a:lnTo>
                <a:lnTo>
                  <a:pt x="1915" y="4742"/>
                </a:lnTo>
                <a:lnTo>
                  <a:pt x="1924" y="4735"/>
                </a:lnTo>
                <a:lnTo>
                  <a:pt x="1932" y="4727"/>
                </a:lnTo>
                <a:lnTo>
                  <a:pt x="1938" y="4717"/>
                </a:lnTo>
                <a:lnTo>
                  <a:pt x="1939" y="4708"/>
                </a:lnTo>
                <a:lnTo>
                  <a:pt x="1936" y="4700"/>
                </a:lnTo>
                <a:lnTo>
                  <a:pt x="1930" y="4693"/>
                </a:lnTo>
                <a:lnTo>
                  <a:pt x="1920" y="4691"/>
                </a:lnTo>
                <a:lnTo>
                  <a:pt x="1910" y="4693"/>
                </a:lnTo>
                <a:lnTo>
                  <a:pt x="1899" y="4700"/>
                </a:lnTo>
                <a:lnTo>
                  <a:pt x="1891" y="4708"/>
                </a:lnTo>
                <a:lnTo>
                  <a:pt x="1886" y="4717"/>
                </a:lnTo>
                <a:close/>
                <a:moveTo>
                  <a:pt x="1839" y="4865"/>
                </a:moveTo>
                <a:lnTo>
                  <a:pt x="1838" y="4875"/>
                </a:lnTo>
                <a:lnTo>
                  <a:pt x="1840" y="4884"/>
                </a:lnTo>
                <a:lnTo>
                  <a:pt x="1847" y="4889"/>
                </a:lnTo>
                <a:lnTo>
                  <a:pt x="1857" y="4891"/>
                </a:lnTo>
                <a:lnTo>
                  <a:pt x="1867" y="4889"/>
                </a:lnTo>
                <a:lnTo>
                  <a:pt x="1877" y="4884"/>
                </a:lnTo>
                <a:lnTo>
                  <a:pt x="1885" y="4875"/>
                </a:lnTo>
                <a:lnTo>
                  <a:pt x="1890" y="4865"/>
                </a:lnTo>
                <a:lnTo>
                  <a:pt x="1891" y="4855"/>
                </a:lnTo>
                <a:lnTo>
                  <a:pt x="1888" y="4847"/>
                </a:lnTo>
                <a:lnTo>
                  <a:pt x="1882" y="4841"/>
                </a:lnTo>
                <a:lnTo>
                  <a:pt x="1873" y="4840"/>
                </a:lnTo>
                <a:lnTo>
                  <a:pt x="1863" y="4841"/>
                </a:lnTo>
                <a:lnTo>
                  <a:pt x="1852" y="4847"/>
                </a:lnTo>
                <a:lnTo>
                  <a:pt x="1844" y="4855"/>
                </a:lnTo>
                <a:lnTo>
                  <a:pt x="1839" y="4865"/>
                </a:lnTo>
                <a:close/>
                <a:moveTo>
                  <a:pt x="1791" y="5012"/>
                </a:moveTo>
                <a:lnTo>
                  <a:pt x="1790" y="5023"/>
                </a:lnTo>
                <a:lnTo>
                  <a:pt x="1793" y="5031"/>
                </a:lnTo>
                <a:lnTo>
                  <a:pt x="1799" y="5036"/>
                </a:lnTo>
                <a:lnTo>
                  <a:pt x="1809" y="5038"/>
                </a:lnTo>
                <a:lnTo>
                  <a:pt x="1820" y="5036"/>
                </a:lnTo>
                <a:lnTo>
                  <a:pt x="1830" y="5031"/>
                </a:lnTo>
                <a:lnTo>
                  <a:pt x="1838" y="5023"/>
                </a:lnTo>
                <a:lnTo>
                  <a:pt x="1843" y="5012"/>
                </a:lnTo>
                <a:lnTo>
                  <a:pt x="1844" y="5002"/>
                </a:lnTo>
                <a:lnTo>
                  <a:pt x="1841" y="4994"/>
                </a:lnTo>
                <a:lnTo>
                  <a:pt x="1835" y="4989"/>
                </a:lnTo>
                <a:lnTo>
                  <a:pt x="1826" y="4987"/>
                </a:lnTo>
                <a:lnTo>
                  <a:pt x="1815" y="4989"/>
                </a:lnTo>
                <a:lnTo>
                  <a:pt x="1804" y="4994"/>
                </a:lnTo>
                <a:lnTo>
                  <a:pt x="1796" y="5002"/>
                </a:lnTo>
                <a:lnTo>
                  <a:pt x="1791" y="5012"/>
                </a:lnTo>
                <a:close/>
                <a:moveTo>
                  <a:pt x="1744" y="5159"/>
                </a:moveTo>
                <a:lnTo>
                  <a:pt x="1743" y="5170"/>
                </a:lnTo>
                <a:lnTo>
                  <a:pt x="1746" y="5178"/>
                </a:lnTo>
                <a:lnTo>
                  <a:pt x="1752" y="5184"/>
                </a:lnTo>
                <a:lnTo>
                  <a:pt x="1762" y="5186"/>
                </a:lnTo>
                <a:lnTo>
                  <a:pt x="1773" y="5184"/>
                </a:lnTo>
                <a:lnTo>
                  <a:pt x="1782" y="5178"/>
                </a:lnTo>
                <a:lnTo>
                  <a:pt x="1790" y="5170"/>
                </a:lnTo>
                <a:lnTo>
                  <a:pt x="1795" y="5159"/>
                </a:lnTo>
                <a:lnTo>
                  <a:pt x="1797" y="5150"/>
                </a:lnTo>
                <a:lnTo>
                  <a:pt x="1794" y="5142"/>
                </a:lnTo>
                <a:lnTo>
                  <a:pt x="1787" y="5136"/>
                </a:lnTo>
                <a:lnTo>
                  <a:pt x="1778" y="5134"/>
                </a:lnTo>
                <a:lnTo>
                  <a:pt x="1768" y="5136"/>
                </a:lnTo>
                <a:lnTo>
                  <a:pt x="1757" y="5142"/>
                </a:lnTo>
                <a:lnTo>
                  <a:pt x="1749" y="5150"/>
                </a:lnTo>
                <a:lnTo>
                  <a:pt x="1744" y="5159"/>
                </a:lnTo>
                <a:close/>
                <a:moveTo>
                  <a:pt x="1697" y="5308"/>
                </a:moveTo>
                <a:lnTo>
                  <a:pt x="1696" y="5317"/>
                </a:lnTo>
                <a:lnTo>
                  <a:pt x="1699" y="5325"/>
                </a:lnTo>
                <a:lnTo>
                  <a:pt x="1705" y="5331"/>
                </a:lnTo>
                <a:lnTo>
                  <a:pt x="1715" y="5333"/>
                </a:lnTo>
                <a:lnTo>
                  <a:pt x="1725" y="5331"/>
                </a:lnTo>
                <a:lnTo>
                  <a:pt x="1735" y="5325"/>
                </a:lnTo>
                <a:lnTo>
                  <a:pt x="1743" y="5317"/>
                </a:lnTo>
                <a:lnTo>
                  <a:pt x="1748" y="5308"/>
                </a:lnTo>
                <a:lnTo>
                  <a:pt x="1749" y="5297"/>
                </a:lnTo>
                <a:lnTo>
                  <a:pt x="1746" y="5289"/>
                </a:lnTo>
                <a:lnTo>
                  <a:pt x="1740" y="5284"/>
                </a:lnTo>
                <a:lnTo>
                  <a:pt x="1731" y="5282"/>
                </a:lnTo>
                <a:lnTo>
                  <a:pt x="1721" y="5284"/>
                </a:lnTo>
                <a:lnTo>
                  <a:pt x="1710" y="5289"/>
                </a:lnTo>
                <a:lnTo>
                  <a:pt x="1702" y="5297"/>
                </a:lnTo>
                <a:lnTo>
                  <a:pt x="1697" y="5308"/>
                </a:lnTo>
                <a:close/>
                <a:moveTo>
                  <a:pt x="1650" y="5455"/>
                </a:moveTo>
                <a:lnTo>
                  <a:pt x="1648" y="5465"/>
                </a:lnTo>
                <a:lnTo>
                  <a:pt x="1651" y="5473"/>
                </a:lnTo>
                <a:lnTo>
                  <a:pt x="1657" y="5478"/>
                </a:lnTo>
                <a:lnTo>
                  <a:pt x="1667" y="5480"/>
                </a:lnTo>
                <a:lnTo>
                  <a:pt x="1678" y="5478"/>
                </a:lnTo>
                <a:lnTo>
                  <a:pt x="1687" y="5473"/>
                </a:lnTo>
                <a:lnTo>
                  <a:pt x="1695" y="5465"/>
                </a:lnTo>
                <a:lnTo>
                  <a:pt x="1700" y="5455"/>
                </a:lnTo>
                <a:lnTo>
                  <a:pt x="1701" y="5446"/>
                </a:lnTo>
                <a:lnTo>
                  <a:pt x="1699" y="5437"/>
                </a:lnTo>
                <a:lnTo>
                  <a:pt x="1692" y="5431"/>
                </a:lnTo>
                <a:lnTo>
                  <a:pt x="1683" y="5429"/>
                </a:lnTo>
                <a:lnTo>
                  <a:pt x="1673" y="5431"/>
                </a:lnTo>
                <a:lnTo>
                  <a:pt x="1663" y="5437"/>
                </a:lnTo>
                <a:lnTo>
                  <a:pt x="1655" y="5446"/>
                </a:lnTo>
                <a:lnTo>
                  <a:pt x="1650" y="5455"/>
                </a:lnTo>
                <a:close/>
                <a:moveTo>
                  <a:pt x="1603" y="5603"/>
                </a:moveTo>
                <a:lnTo>
                  <a:pt x="1602" y="5612"/>
                </a:lnTo>
                <a:lnTo>
                  <a:pt x="1604" y="5620"/>
                </a:lnTo>
                <a:lnTo>
                  <a:pt x="1610" y="5625"/>
                </a:lnTo>
                <a:lnTo>
                  <a:pt x="1620" y="5627"/>
                </a:lnTo>
                <a:lnTo>
                  <a:pt x="1630" y="5625"/>
                </a:lnTo>
                <a:lnTo>
                  <a:pt x="1640" y="5620"/>
                </a:lnTo>
                <a:lnTo>
                  <a:pt x="1648" y="5612"/>
                </a:lnTo>
                <a:lnTo>
                  <a:pt x="1653" y="5603"/>
                </a:lnTo>
                <a:lnTo>
                  <a:pt x="1654" y="5593"/>
                </a:lnTo>
                <a:lnTo>
                  <a:pt x="1651" y="5585"/>
                </a:lnTo>
                <a:lnTo>
                  <a:pt x="1645" y="5579"/>
                </a:lnTo>
                <a:lnTo>
                  <a:pt x="1636" y="5577"/>
                </a:lnTo>
                <a:lnTo>
                  <a:pt x="1626" y="5579"/>
                </a:lnTo>
                <a:lnTo>
                  <a:pt x="1615" y="5585"/>
                </a:lnTo>
                <a:lnTo>
                  <a:pt x="1608" y="5593"/>
                </a:lnTo>
                <a:lnTo>
                  <a:pt x="1603" y="5603"/>
                </a:lnTo>
                <a:close/>
                <a:moveTo>
                  <a:pt x="1555" y="5750"/>
                </a:moveTo>
                <a:lnTo>
                  <a:pt x="1554" y="5759"/>
                </a:lnTo>
                <a:lnTo>
                  <a:pt x="1557" y="5767"/>
                </a:lnTo>
                <a:lnTo>
                  <a:pt x="1563" y="5773"/>
                </a:lnTo>
                <a:lnTo>
                  <a:pt x="1573" y="5775"/>
                </a:lnTo>
                <a:lnTo>
                  <a:pt x="1583" y="5773"/>
                </a:lnTo>
                <a:lnTo>
                  <a:pt x="1592" y="5767"/>
                </a:lnTo>
                <a:lnTo>
                  <a:pt x="1600" y="5759"/>
                </a:lnTo>
                <a:lnTo>
                  <a:pt x="1605" y="5750"/>
                </a:lnTo>
                <a:lnTo>
                  <a:pt x="1606" y="5740"/>
                </a:lnTo>
                <a:lnTo>
                  <a:pt x="1604" y="5733"/>
                </a:lnTo>
                <a:lnTo>
                  <a:pt x="1597" y="5727"/>
                </a:lnTo>
                <a:lnTo>
                  <a:pt x="1589" y="5726"/>
                </a:lnTo>
                <a:lnTo>
                  <a:pt x="1578" y="5727"/>
                </a:lnTo>
                <a:lnTo>
                  <a:pt x="1568" y="5733"/>
                </a:lnTo>
                <a:lnTo>
                  <a:pt x="1560" y="5740"/>
                </a:lnTo>
                <a:lnTo>
                  <a:pt x="1555" y="5750"/>
                </a:lnTo>
                <a:close/>
                <a:moveTo>
                  <a:pt x="1508" y="5897"/>
                </a:moveTo>
                <a:lnTo>
                  <a:pt x="1507" y="5907"/>
                </a:lnTo>
                <a:lnTo>
                  <a:pt x="1510" y="5915"/>
                </a:lnTo>
                <a:lnTo>
                  <a:pt x="1516" y="5920"/>
                </a:lnTo>
                <a:lnTo>
                  <a:pt x="1526" y="5922"/>
                </a:lnTo>
                <a:lnTo>
                  <a:pt x="1536" y="5920"/>
                </a:lnTo>
                <a:lnTo>
                  <a:pt x="1545" y="5915"/>
                </a:lnTo>
                <a:lnTo>
                  <a:pt x="1552" y="5907"/>
                </a:lnTo>
                <a:lnTo>
                  <a:pt x="1557" y="5897"/>
                </a:lnTo>
                <a:lnTo>
                  <a:pt x="1558" y="5888"/>
                </a:lnTo>
                <a:lnTo>
                  <a:pt x="1556" y="5880"/>
                </a:lnTo>
                <a:lnTo>
                  <a:pt x="1550" y="5875"/>
                </a:lnTo>
                <a:lnTo>
                  <a:pt x="1541" y="5873"/>
                </a:lnTo>
                <a:lnTo>
                  <a:pt x="1531" y="5875"/>
                </a:lnTo>
                <a:lnTo>
                  <a:pt x="1521" y="5880"/>
                </a:lnTo>
                <a:lnTo>
                  <a:pt x="1513" y="5888"/>
                </a:lnTo>
                <a:lnTo>
                  <a:pt x="1508" y="5897"/>
                </a:lnTo>
                <a:close/>
                <a:moveTo>
                  <a:pt x="1461" y="6045"/>
                </a:moveTo>
                <a:lnTo>
                  <a:pt x="1460" y="6055"/>
                </a:lnTo>
                <a:lnTo>
                  <a:pt x="1463" y="6062"/>
                </a:lnTo>
                <a:lnTo>
                  <a:pt x="1469" y="6067"/>
                </a:lnTo>
                <a:lnTo>
                  <a:pt x="1478" y="6069"/>
                </a:lnTo>
                <a:lnTo>
                  <a:pt x="1488" y="6067"/>
                </a:lnTo>
                <a:lnTo>
                  <a:pt x="1497" y="6062"/>
                </a:lnTo>
                <a:lnTo>
                  <a:pt x="1505" y="6055"/>
                </a:lnTo>
                <a:lnTo>
                  <a:pt x="1510" y="6045"/>
                </a:lnTo>
                <a:lnTo>
                  <a:pt x="1511" y="6035"/>
                </a:lnTo>
                <a:lnTo>
                  <a:pt x="1508" y="6028"/>
                </a:lnTo>
                <a:lnTo>
                  <a:pt x="1502" y="6023"/>
                </a:lnTo>
                <a:lnTo>
                  <a:pt x="1494" y="6021"/>
                </a:lnTo>
                <a:lnTo>
                  <a:pt x="1484" y="6023"/>
                </a:lnTo>
                <a:lnTo>
                  <a:pt x="1474" y="6028"/>
                </a:lnTo>
                <a:lnTo>
                  <a:pt x="1466" y="6035"/>
                </a:lnTo>
                <a:lnTo>
                  <a:pt x="1461" y="6045"/>
                </a:lnTo>
                <a:close/>
                <a:moveTo>
                  <a:pt x="1414" y="6193"/>
                </a:moveTo>
                <a:lnTo>
                  <a:pt x="1413" y="6202"/>
                </a:lnTo>
                <a:lnTo>
                  <a:pt x="1416" y="6210"/>
                </a:lnTo>
                <a:lnTo>
                  <a:pt x="1421" y="6215"/>
                </a:lnTo>
                <a:lnTo>
                  <a:pt x="1431" y="6217"/>
                </a:lnTo>
                <a:lnTo>
                  <a:pt x="1441" y="6215"/>
                </a:lnTo>
                <a:lnTo>
                  <a:pt x="1450" y="6210"/>
                </a:lnTo>
                <a:lnTo>
                  <a:pt x="1457" y="6202"/>
                </a:lnTo>
                <a:lnTo>
                  <a:pt x="1462" y="6193"/>
                </a:lnTo>
                <a:lnTo>
                  <a:pt x="1463" y="6183"/>
                </a:lnTo>
                <a:lnTo>
                  <a:pt x="1461" y="6175"/>
                </a:lnTo>
                <a:lnTo>
                  <a:pt x="1455" y="6170"/>
                </a:lnTo>
                <a:lnTo>
                  <a:pt x="1446" y="6168"/>
                </a:lnTo>
                <a:lnTo>
                  <a:pt x="1436" y="6170"/>
                </a:lnTo>
                <a:lnTo>
                  <a:pt x="1426" y="6175"/>
                </a:lnTo>
                <a:lnTo>
                  <a:pt x="1419" y="6183"/>
                </a:lnTo>
                <a:lnTo>
                  <a:pt x="1414" y="6193"/>
                </a:lnTo>
                <a:close/>
                <a:moveTo>
                  <a:pt x="1367" y="6340"/>
                </a:moveTo>
                <a:lnTo>
                  <a:pt x="1366" y="6349"/>
                </a:lnTo>
                <a:lnTo>
                  <a:pt x="1369" y="6357"/>
                </a:lnTo>
                <a:lnTo>
                  <a:pt x="1374" y="6362"/>
                </a:lnTo>
                <a:lnTo>
                  <a:pt x="1384" y="6364"/>
                </a:lnTo>
                <a:lnTo>
                  <a:pt x="1393" y="6362"/>
                </a:lnTo>
                <a:lnTo>
                  <a:pt x="1402" y="6357"/>
                </a:lnTo>
                <a:lnTo>
                  <a:pt x="1410" y="6349"/>
                </a:lnTo>
                <a:lnTo>
                  <a:pt x="1414" y="6340"/>
                </a:lnTo>
                <a:lnTo>
                  <a:pt x="1416" y="6331"/>
                </a:lnTo>
                <a:lnTo>
                  <a:pt x="1413" y="6323"/>
                </a:lnTo>
                <a:lnTo>
                  <a:pt x="1407" y="6318"/>
                </a:lnTo>
                <a:lnTo>
                  <a:pt x="1399" y="6316"/>
                </a:lnTo>
                <a:lnTo>
                  <a:pt x="1389" y="6318"/>
                </a:lnTo>
                <a:lnTo>
                  <a:pt x="1379" y="6323"/>
                </a:lnTo>
                <a:lnTo>
                  <a:pt x="1372" y="6331"/>
                </a:lnTo>
                <a:lnTo>
                  <a:pt x="1367" y="6340"/>
                </a:lnTo>
                <a:close/>
                <a:moveTo>
                  <a:pt x="1351" y="6464"/>
                </a:moveTo>
                <a:lnTo>
                  <a:pt x="1342" y="6466"/>
                </a:lnTo>
                <a:lnTo>
                  <a:pt x="1332" y="6472"/>
                </a:lnTo>
                <a:lnTo>
                  <a:pt x="1325" y="6479"/>
                </a:lnTo>
                <a:lnTo>
                  <a:pt x="1320" y="6488"/>
                </a:lnTo>
                <a:lnTo>
                  <a:pt x="1319" y="6497"/>
                </a:lnTo>
                <a:lnTo>
                  <a:pt x="1322" y="6504"/>
                </a:lnTo>
                <a:lnTo>
                  <a:pt x="1327" y="6509"/>
                </a:lnTo>
                <a:lnTo>
                  <a:pt x="1337" y="6511"/>
                </a:lnTo>
                <a:lnTo>
                  <a:pt x="1346" y="6509"/>
                </a:lnTo>
                <a:lnTo>
                  <a:pt x="1355" y="6504"/>
                </a:lnTo>
                <a:lnTo>
                  <a:pt x="1362" y="6497"/>
                </a:lnTo>
                <a:lnTo>
                  <a:pt x="1367" y="6488"/>
                </a:lnTo>
                <a:lnTo>
                  <a:pt x="1368" y="6479"/>
                </a:lnTo>
                <a:lnTo>
                  <a:pt x="1365" y="6472"/>
                </a:lnTo>
                <a:lnTo>
                  <a:pt x="1359" y="6466"/>
                </a:lnTo>
                <a:lnTo>
                  <a:pt x="1351" y="6464"/>
                </a:lnTo>
                <a:close/>
                <a:moveTo>
                  <a:pt x="1304" y="6613"/>
                </a:moveTo>
                <a:lnTo>
                  <a:pt x="1294" y="6614"/>
                </a:lnTo>
                <a:lnTo>
                  <a:pt x="1285" y="6619"/>
                </a:lnTo>
                <a:lnTo>
                  <a:pt x="1278" y="6626"/>
                </a:lnTo>
                <a:lnTo>
                  <a:pt x="1273" y="6635"/>
                </a:lnTo>
                <a:lnTo>
                  <a:pt x="1272" y="6644"/>
                </a:lnTo>
                <a:lnTo>
                  <a:pt x="1275" y="6651"/>
                </a:lnTo>
                <a:lnTo>
                  <a:pt x="1280" y="6657"/>
                </a:lnTo>
                <a:lnTo>
                  <a:pt x="1289" y="6659"/>
                </a:lnTo>
                <a:lnTo>
                  <a:pt x="1299" y="6657"/>
                </a:lnTo>
                <a:lnTo>
                  <a:pt x="1307" y="6651"/>
                </a:lnTo>
                <a:lnTo>
                  <a:pt x="1314" y="6644"/>
                </a:lnTo>
                <a:lnTo>
                  <a:pt x="1319" y="6635"/>
                </a:lnTo>
                <a:lnTo>
                  <a:pt x="1320" y="6626"/>
                </a:lnTo>
                <a:lnTo>
                  <a:pt x="1317" y="6619"/>
                </a:lnTo>
                <a:lnTo>
                  <a:pt x="1312" y="6614"/>
                </a:lnTo>
                <a:lnTo>
                  <a:pt x="1304" y="6613"/>
                </a:lnTo>
                <a:close/>
                <a:moveTo>
                  <a:pt x="1256" y="6761"/>
                </a:moveTo>
                <a:lnTo>
                  <a:pt x="1247" y="6763"/>
                </a:lnTo>
                <a:lnTo>
                  <a:pt x="1239" y="6767"/>
                </a:lnTo>
                <a:lnTo>
                  <a:pt x="1231" y="6774"/>
                </a:lnTo>
                <a:lnTo>
                  <a:pt x="1226" y="6782"/>
                </a:lnTo>
                <a:lnTo>
                  <a:pt x="1225" y="6791"/>
                </a:lnTo>
                <a:lnTo>
                  <a:pt x="1228" y="6799"/>
                </a:lnTo>
                <a:lnTo>
                  <a:pt x="1233" y="6803"/>
                </a:lnTo>
                <a:lnTo>
                  <a:pt x="1242" y="6805"/>
                </a:lnTo>
                <a:lnTo>
                  <a:pt x="1251" y="6803"/>
                </a:lnTo>
                <a:lnTo>
                  <a:pt x="1259" y="6799"/>
                </a:lnTo>
                <a:lnTo>
                  <a:pt x="1266" y="6791"/>
                </a:lnTo>
                <a:lnTo>
                  <a:pt x="1271" y="6782"/>
                </a:lnTo>
                <a:lnTo>
                  <a:pt x="1272" y="6774"/>
                </a:lnTo>
                <a:lnTo>
                  <a:pt x="1269" y="6767"/>
                </a:lnTo>
                <a:lnTo>
                  <a:pt x="1264" y="6763"/>
                </a:lnTo>
                <a:lnTo>
                  <a:pt x="1256" y="6761"/>
                </a:lnTo>
                <a:close/>
                <a:moveTo>
                  <a:pt x="1209" y="6909"/>
                </a:moveTo>
                <a:lnTo>
                  <a:pt x="1200" y="6910"/>
                </a:lnTo>
                <a:lnTo>
                  <a:pt x="1192" y="6915"/>
                </a:lnTo>
                <a:lnTo>
                  <a:pt x="1184" y="6922"/>
                </a:lnTo>
                <a:lnTo>
                  <a:pt x="1180" y="6930"/>
                </a:lnTo>
                <a:lnTo>
                  <a:pt x="1179" y="6939"/>
                </a:lnTo>
                <a:lnTo>
                  <a:pt x="1181" y="6946"/>
                </a:lnTo>
                <a:lnTo>
                  <a:pt x="1186" y="6950"/>
                </a:lnTo>
                <a:lnTo>
                  <a:pt x="1195" y="6952"/>
                </a:lnTo>
                <a:lnTo>
                  <a:pt x="1204" y="6950"/>
                </a:lnTo>
                <a:lnTo>
                  <a:pt x="1212" y="6946"/>
                </a:lnTo>
                <a:lnTo>
                  <a:pt x="1219" y="6939"/>
                </a:lnTo>
                <a:lnTo>
                  <a:pt x="1223" y="6930"/>
                </a:lnTo>
                <a:lnTo>
                  <a:pt x="1224" y="6922"/>
                </a:lnTo>
                <a:lnTo>
                  <a:pt x="1222" y="6915"/>
                </a:lnTo>
                <a:lnTo>
                  <a:pt x="1216" y="6910"/>
                </a:lnTo>
                <a:lnTo>
                  <a:pt x="1209" y="6909"/>
                </a:lnTo>
                <a:close/>
                <a:moveTo>
                  <a:pt x="1161" y="7056"/>
                </a:moveTo>
                <a:lnTo>
                  <a:pt x="1152" y="7058"/>
                </a:lnTo>
                <a:lnTo>
                  <a:pt x="1144" y="7062"/>
                </a:lnTo>
                <a:lnTo>
                  <a:pt x="1137" y="7069"/>
                </a:lnTo>
                <a:lnTo>
                  <a:pt x="1133" y="7078"/>
                </a:lnTo>
                <a:lnTo>
                  <a:pt x="1132" y="7086"/>
                </a:lnTo>
                <a:lnTo>
                  <a:pt x="1134" y="7093"/>
                </a:lnTo>
                <a:lnTo>
                  <a:pt x="1139" y="7097"/>
                </a:lnTo>
                <a:lnTo>
                  <a:pt x="1148" y="7099"/>
                </a:lnTo>
                <a:lnTo>
                  <a:pt x="1156" y="7097"/>
                </a:lnTo>
                <a:lnTo>
                  <a:pt x="1164" y="7093"/>
                </a:lnTo>
                <a:lnTo>
                  <a:pt x="1171" y="7086"/>
                </a:lnTo>
                <a:lnTo>
                  <a:pt x="1175" y="7078"/>
                </a:lnTo>
                <a:lnTo>
                  <a:pt x="1176" y="7069"/>
                </a:lnTo>
                <a:lnTo>
                  <a:pt x="1174" y="7062"/>
                </a:lnTo>
                <a:lnTo>
                  <a:pt x="1169" y="7058"/>
                </a:lnTo>
                <a:lnTo>
                  <a:pt x="1161" y="7056"/>
                </a:lnTo>
                <a:close/>
                <a:moveTo>
                  <a:pt x="1114" y="7204"/>
                </a:moveTo>
                <a:lnTo>
                  <a:pt x="1105" y="7206"/>
                </a:lnTo>
                <a:lnTo>
                  <a:pt x="1097" y="7210"/>
                </a:lnTo>
                <a:lnTo>
                  <a:pt x="1090" y="7218"/>
                </a:lnTo>
                <a:lnTo>
                  <a:pt x="1086" y="7226"/>
                </a:lnTo>
                <a:lnTo>
                  <a:pt x="1085" y="7234"/>
                </a:lnTo>
                <a:lnTo>
                  <a:pt x="1087" y="7240"/>
                </a:lnTo>
                <a:lnTo>
                  <a:pt x="1092" y="7244"/>
                </a:lnTo>
                <a:lnTo>
                  <a:pt x="1100" y="7246"/>
                </a:lnTo>
                <a:lnTo>
                  <a:pt x="1109" y="7244"/>
                </a:lnTo>
                <a:lnTo>
                  <a:pt x="1117" y="7240"/>
                </a:lnTo>
                <a:lnTo>
                  <a:pt x="1123" y="7234"/>
                </a:lnTo>
                <a:lnTo>
                  <a:pt x="1127" y="7226"/>
                </a:lnTo>
                <a:lnTo>
                  <a:pt x="1128" y="7218"/>
                </a:lnTo>
                <a:lnTo>
                  <a:pt x="1126" y="7210"/>
                </a:lnTo>
                <a:lnTo>
                  <a:pt x="1121" y="7206"/>
                </a:lnTo>
                <a:lnTo>
                  <a:pt x="1114" y="7204"/>
                </a:lnTo>
                <a:close/>
                <a:moveTo>
                  <a:pt x="1039" y="7373"/>
                </a:moveTo>
                <a:lnTo>
                  <a:pt x="1038" y="7381"/>
                </a:lnTo>
                <a:lnTo>
                  <a:pt x="1040" y="7387"/>
                </a:lnTo>
                <a:lnTo>
                  <a:pt x="1045" y="7391"/>
                </a:lnTo>
                <a:lnTo>
                  <a:pt x="1053" y="7393"/>
                </a:lnTo>
                <a:lnTo>
                  <a:pt x="1061" y="7391"/>
                </a:lnTo>
                <a:lnTo>
                  <a:pt x="1069" y="7387"/>
                </a:lnTo>
                <a:lnTo>
                  <a:pt x="1075" y="7381"/>
                </a:lnTo>
                <a:lnTo>
                  <a:pt x="1079" y="7373"/>
                </a:lnTo>
                <a:lnTo>
                  <a:pt x="1080" y="7365"/>
                </a:lnTo>
                <a:lnTo>
                  <a:pt x="1078" y="7359"/>
                </a:lnTo>
                <a:lnTo>
                  <a:pt x="1073" y="7354"/>
                </a:lnTo>
                <a:lnTo>
                  <a:pt x="1066" y="7352"/>
                </a:lnTo>
                <a:lnTo>
                  <a:pt x="1058" y="7354"/>
                </a:lnTo>
                <a:lnTo>
                  <a:pt x="1050" y="7359"/>
                </a:lnTo>
                <a:lnTo>
                  <a:pt x="1043" y="7365"/>
                </a:lnTo>
                <a:lnTo>
                  <a:pt x="1039" y="7373"/>
                </a:lnTo>
                <a:close/>
                <a:moveTo>
                  <a:pt x="992" y="7520"/>
                </a:moveTo>
                <a:lnTo>
                  <a:pt x="991" y="7528"/>
                </a:lnTo>
                <a:lnTo>
                  <a:pt x="993" y="7534"/>
                </a:lnTo>
                <a:lnTo>
                  <a:pt x="998" y="7538"/>
                </a:lnTo>
                <a:lnTo>
                  <a:pt x="1006" y="7540"/>
                </a:lnTo>
                <a:lnTo>
                  <a:pt x="1014" y="7538"/>
                </a:lnTo>
                <a:lnTo>
                  <a:pt x="1021" y="7534"/>
                </a:lnTo>
                <a:lnTo>
                  <a:pt x="1028" y="7528"/>
                </a:lnTo>
                <a:lnTo>
                  <a:pt x="1031" y="7520"/>
                </a:lnTo>
                <a:lnTo>
                  <a:pt x="1032" y="7513"/>
                </a:lnTo>
                <a:lnTo>
                  <a:pt x="1030" y="7507"/>
                </a:lnTo>
                <a:lnTo>
                  <a:pt x="1025" y="7503"/>
                </a:lnTo>
                <a:lnTo>
                  <a:pt x="1018" y="7501"/>
                </a:lnTo>
                <a:lnTo>
                  <a:pt x="1010" y="7503"/>
                </a:lnTo>
                <a:lnTo>
                  <a:pt x="1003" y="7507"/>
                </a:lnTo>
                <a:lnTo>
                  <a:pt x="996" y="7513"/>
                </a:lnTo>
                <a:lnTo>
                  <a:pt x="992" y="7520"/>
                </a:lnTo>
                <a:close/>
                <a:moveTo>
                  <a:pt x="945" y="7668"/>
                </a:moveTo>
                <a:lnTo>
                  <a:pt x="945" y="7675"/>
                </a:lnTo>
                <a:lnTo>
                  <a:pt x="947" y="7681"/>
                </a:lnTo>
                <a:lnTo>
                  <a:pt x="951" y="7686"/>
                </a:lnTo>
                <a:lnTo>
                  <a:pt x="959" y="7687"/>
                </a:lnTo>
                <a:lnTo>
                  <a:pt x="967" y="7686"/>
                </a:lnTo>
                <a:lnTo>
                  <a:pt x="974" y="7681"/>
                </a:lnTo>
                <a:lnTo>
                  <a:pt x="980" y="7675"/>
                </a:lnTo>
                <a:lnTo>
                  <a:pt x="983" y="7668"/>
                </a:lnTo>
                <a:lnTo>
                  <a:pt x="984" y="7660"/>
                </a:lnTo>
                <a:lnTo>
                  <a:pt x="982" y="7655"/>
                </a:lnTo>
                <a:lnTo>
                  <a:pt x="977" y="7651"/>
                </a:lnTo>
                <a:lnTo>
                  <a:pt x="971" y="7649"/>
                </a:lnTo>
                <a:lnTo>
                  <a:pt x="963" y="7651"/>
                </a:lnTo>
                <a:lnTo>
                  <a:pt x="956" y="7655"/>
                </a:lnTo>
                <a:lnTo>
                  <a:pt x="949" y="7661"/>
                </a:lnTo>
                <a:lnTo>
                  <a:pt x="945" y="7668"/>
                </a:lnTo>
                <a:close/>
                <a:moveTo>
                  <a:pt x="899" y="7815"/>
                </a:moveTo>
                <a:lnTo>
                  <a:pt x="898" y="7822"/>
                </a:lnTo>
                <a:lnTo>
                  <a:pt x="900" y="7829"/>
                </a:lnTo>
                <a:lnTo>
                  <a:pt x="904" y="7833"/>
                </a:lnTo>
                <a:lnTo>
                  <a:pt x="912" y="7834"/>
                </a:lnTo>
                <a:lnTo>
                  <a:pt x="919" y="7833"/>
                </a:lnTo>
                <a:lnTo>
                  <a:pt x="926" y="7829"/>
                </a:lnTo>
                <a:lnTo>
                  <a:pt x="932" y="7822"/>
                </a:lnTo>
                <a:lnTo>
                  <a:pt x="936" y="7815"/>
                </a:lnTo>
                <a:lnTo>
                  <a:pt x="936" y="7808"/>
                </a:lnTo>
                <a:lnTo>
                  <a:pt x="934" y="7802"/>
                </a:lnTo>
                <a:lnTo>
                  <a:pt x="930" y="7798"/>
                </a:lnTo>
                <a:lnTo>
                  <a:pt x="923" y="7797"/>
                </a:lnTo>
                <a:lnTo>
                  <a:pt x="916" y="7798"/>
                </a:lnTo>
                <a:lnTo>
                  <a:pt x="909" y="7802"/>
                </a:lnTo>
                <a:lnTo>
                  <a:pt x="902" y="7808"/>
                </a:lnTo>
                <a:lnTo>
                  <a:pt x="899" y="7815"/>
                </a:lnTo>
                <a:close/>
                <a:moveTo>
                  <a:pt x="852" y="7962"/>
                </a:moveTo>
                <a:lnTo>
                  <a:pt x="851" y="7970"/>
                </a:lnTo>
                <a:lnTo>
                  <a:pt x="853" y="7976"/>
                </a:lnTo>
                <a:lnTo>
                  <a:pt x="857" y="7979"/>
                </a:lnTo>
                <a:lnTo>
                  <a:pt x="865" y="7981"/>
                </a:lnTo>
                <a:lnTo>
                  <a:pt x="872" y="7979"/>
                </a:lnTo>
                <a:lnTo>
                  <a:pt x="878" y="7976"/>
                </a:lnTo>
                <a:lnTo>
                  <a:pt x="884" y="7970"/>
                </a:lnTo>
                <a:lnTo>
                  <a:pt x="887" y="7962"/>
                </a:lnTo>
                <a:lnTo>
                  <a:pt x="888" y="7956"/>
                </a:lnTo>
                <a:lnTo>
                  <a:pt x="886" y="7950"/>
                </a:lnTo>
                <a:lnTo>
                  <a:pt x="882" y="7947"/>
                </a:lnTo>
                <a:lnTo>
                  <a:pt x="876" y="7945"/>
                </a:lnTo>
                <a:lnTo>
                  <a:pt x="869" y="7947"/>
                </a:lnTo>
                <a:lnTo>
                  <a:pt x="862" y="7950"/>
                </a:lnTo>
                <a:lnTo>
                  <a:pt x="855" y="7956"/>
                </a:lnTo>
                <a:lnTo>
                  <a:pt x="852" y="7962"/>
                </a:lnTo>
                <a:close/>
                <a:moveTo>
                  <a:pt x="805" y="8111"/>
                </a:moveTo>
                <a:lnTo>
                  <a:pt x="805" y="8117"/>
                </a:lnTo>
                <a:lnTo>
                  <a:pt x="806" y="8122"/>
                </a:lnTo>
                <a:lnTo>
                  <a:pt x="812" y="8126"/>
                </a:lnTo>
                <a:lnTo>
                  <a:pt x="818" y="8127"/>
                </a:lnTo>
                <a:lnTo>
                  <a:pt x="824" y="8126"/>
                </a:lnTo>
                <a:lnTo>
                  <a:pt x="831" y="8122"/>
                </a:lnTo>
                <a:lnTo>
                  <a:pt x="836" y="8117"/>
                </a:lnTo>
                <a:lnTo>
                  <a:pt x="839" y="8111"/>
                </a:lnTo>
                <a:lnTo>
                  <a:pt x="840" y="8103"/>
                </a:lnTo>
                <a:lnTo>
                  <a:pt x="838" y="8098"/>
                </a:lnTo>
                <a:lnTo>
                  <a:pt x="834" y="8095"/>
                </a:lnTo>
                <a:lnTo>
                  <a:pt x="828" y="8093"/>
                </a:lnTo>
                <a:lnTo>
                  <a:pt x="821" y="8095"/>
                </a:lnTo>
                <a:lnTo>
                  <a:pt x="815" y="8098"/>
                </a:lnTo>
                <a:lnTo>
                  <a:pt x="809" y="8103"/>
                </a:lnTo>
                <a:lnTo>
                  <a:pt x="805" y="8111"/>
                </a:lnTo>
                <a:close/>
                <a:moveTo>
                  <a:pt x="758" y="8258"/>
                </a:moveTo>
                <a:lnTo>
                  <a:pt x="758" y="8264"/>
                </a:lnTo>
                <a:lnTo>
                  <a:pt x="759" y="8269"/>
                </a:lnTo>
                <a:lnTo>
                  <a:pt x="764" y="8273"/>
                </a:lnTo>
                <a:lnTo>
                  <a:pt x="770" y="8274"/>
                </a:lnTo>
                <a:lnTo>
                  <a:pt x="777" y="8273"/>
                </a:lnTo>
                <a:lnTo>
                  <a:pt x="783" y="8269"/>
                </a:lnTo>
                <a:lnTo>
                  <a:pt x="788" y="8264"/>
                </a:lnTo>
                <a:lnTo>
                  <a:pt x="791" y="8258"/>
                </a:lnTo>
                <a:lnTo>
                  <a:pt x="792" y="8252"/>
                </a:lnTo>
                <a:lnTo>
                  <a:pt x="790" y="8247"/>
                </a:lnTo>
                <a:lnTo>
                  <a:pt x="786" y="8242"/>
                </a:lnTo>
                <a:lnTo>
                  <a:pt x="781" y="8241"/>
                </a:lnTo>
                <a:lnTo>
                  <a:pt x="774" y="8242"/>
                </a:lnTo>
                <a:lnTo>
                  <a:pt x="768" y="8247"/>
                </a:lnTo>
                <a:lnTo>
                  <a:pt x="762" y="8252"/>
                </a:lnTo>
                <a:lnTo>
                  <a:pt x="758" y="8258"/>
                </a:lnTo>
                <a:close/>
                <a:moveTo>
                  <a:pt x="712" y="8405"/>
                </a:moveTo>
                <a:lnTo>
                  <a:pt x="711" y="8411"/>
                </a:lnTo>
                <a:lnTo>
                  <a:pt x="713" y="8416"/>
                </a:lnTo>
                <a:lnTo>
                  <a:pt x="718" y="8420"/>
                </a:lnTo>
                <a:lnTo>
                  <a:pt x="723" y="8421"/>
                </a:lnTo>
                <a:lnTo>
                  <a:pt x="729" y="8420"/>
                </a:lnTo>
                <a:lnTo>
                  <a:pt x="735" y="8416"/>
                </a:lnTo>
                <a:lnTo>
                  <a:pt x="740" y="8411"/>
                </a:lnTo>
                <a:lnTo>
                  <a:pt x="743" y="8405"/>
                </a:lnTo>
                <a:lnTo>
                  <a:pt x="744" y="8400"/>
                </a:lnTo>
                <a:lnTo>
                  <a:pt x="742" y="8395"/>
                </a:lnTo>
                <a:lnTo>
                  <a:pt x="738" y="8391"/>
                </a:lnTo>
                <a:lnTo>
                  <a:pt x="733" y="8390"/>
                </a:lnTo>
                <a:lnTo>
                  <a:pt x="727" y="8391"/>
                </a:lnTo>
                <a:lnTo>
                  <a:pt x="721" y="8395"/>
                </a:lnTo>
                <a:lnTo>
                  <a:pt x="715" y="8400"/>
                </a:lnTo>
                <a:lnTo>
                  <a:pt x="712" y="8405"/>
                </a:lnTo>
                <a:close/>
                <a:moveTo>
                  <a:pt x="665" y="8553"/>
                </a:moveTo>
                <a:lnTo>
                  <a:pt x="665" y="8558"/>
                </a:lnTo>
                <a:lnTo>
                  <a:pt x="666" y="8563"/>
                </a:lnTo>
                <a:lnTo>
                  <a:pt x="671" y="8566"/>
                </a:lnTo>
                <a:lnTo>
                  <a:pt x="676" y="8567"/>
                </a:lnTo>
                <a:lnTo>
                  <a:pt x="682" y="8566"/>
                </a:lnTo>
                <a:lnTo>
                  <a:pt x="688" y="8563"/>
                </a:lnTo>
                <a:lnTo>
                  <a:pt x="692" y="8558"/>
                </a:lnTo>
                <a:lnTo>
                  <a:pt x="695" y="8553"/>
                </a:lnTo>
                <a:lnTo>
                  <a:pt x="696" y="8547"/>
                </a:lnTo>
                <a:lnTo>
                  <a:pt x="694" y="8543"/>
                </a:lnTo>
                <a:lnTo>
                  <a:pt x="691" y="8540"/>
                </a:lnTo>
                <a:lnTo>
                  <a:pt x="685" y="8538"/>
                </a:lnTo>
                <a:lnTo>
                  <a:pt x="679" y="8540"/>
                </a:lnTo>
                <a:lnTo>
                  <a:pt x="674" y="8543"/>
                </a:lnTo>
                <a:lnTo>
                  <a:pt x="669" y="8547"/>
                </a:lnTo>
                <a:lnTo>
                  <a:pt x="665" y="8553"/>
                </a:lnTo>
                <a:close/>
                <a:moveTo>
                  <a:pt x="619" y="8700"/>
                </a:moveTo>
                <a:lnTo>
                  <a:pt x="618" y="8706"/>
                </a:lnTo>
                <a:lnTo>
                  <a:pt x="620" y="8710"/>
                </a:lnTo>
                <a:lnTo>
                  <a:pt x="624" y="8714"/>
                </a:lnTo>
                <a:lnTo>
                  <a:pt x="629" y="8715"/>
                </a:lnTo>
                <a:lnTo>
                  <a:pt x="635" y="8714"/>
                </a:lnTo>
                <a:lnTo>
                  <a:pt x="640" y="8710"/>
                </a:lnTo>
                <a:lnTo>
                  <a:pt x="644" y="8706"/>
                </a:lnTo>
                <a:lnTo>
                  <a:pt x="647" y="8700"/>
                </a:lnTo>
                <a:lnTo>
                  <a:pt x="648" y="8695"/>
                </a:lnTo>
                <a:lnTo>
                  <a:pt x="646" y="8691"/>
                </a:lnTo>
                <a:lnTo>
                  <a:pt x="643" y="8688"/>
                </a:lnTo>
                <a:lnTo>
                  <a:pt x="638" y="8687"/>
                </a:lnTo>
                <a:lnTo>
                  <a:pt x="632" y="8688"/>
                </a:lnTo>
                <a:lnTo>
                  <a:pt x="627" y="8691"/>
                </a:lnTo>
                <a:lnTo>
                  <a:pt x="622" y="8695"/>
                </a:lnTo>
                <a:lnTo>
                  <a:pt x="619" y="8700"/>
                </a:lnTo>
                <a:close/>
                <a:moveTo>
                  <a:pt x="572" y="8848"/>
                </a:moveTo>
                <a:lnTo>
                  <a:pt x="571" y="8854"/>
                </a:lnTo>
                <a:lnTo>
                  <a:pt x="574" y="8858"/>
                </a:lnTo>
                <a:lnTo>
                  <a:pt x="577" y="8860"/>
                </a:lnTo>
                <a:lnTo>
                  <a:pt x="582" y="8861"/>
                </a:lnTo>
                <a:lnTo>
                  <a:pt x="587" y="8860"/>
                </a:lnTo>
                <a:lnTo>
                  <a:pt x="592" y="8858"/>
                </a:lnTo>
                <a:lnTo>
                  <a:pt x="596" y="8854"/>
                </a:lnTo>
                <a:lnTo>
                  <a:pt x="599" y="8848"/>
                </a:lnTo>
                <a:lnTo>
                  <a:pt x="599" y="8843"/>
                </a:lnTo>
                <a:lnTo>
                  <a:pt x="598" y="8839"/>
                </a:lnTo>
                <a:lnTo>
                  <a:pt x="595" y="8836"/>
                </a:lnTo>
                <a:lnTo>
                  <a:pt x="590" y="8835"/>
                </a:lnTo>
                <a:lnTo>
                  <a:pt x="585" y="8836"/>
                </a:lnTo>
                <a:lnTo>
                  <a:pt x="580" y="8839"/>
                </a:lnTo>
                <a:lnTo>
                  <a:pt x="576" y="8843"/>
                </a:lnTo>
                <a:lnTo>
                  <a:pt x="572" y="8848"/>
                </a:lnTo>
                <a:close/>
                <a:moveTo>
                  <a:pt x="527" y="8996"/>
                </a:moveTo>
                <a:lnTo>
                  <a:pt x="525" y="9001"/>
                </a:lnTo>
                <a:lnTo>
                  <a:pt x="527" y="9004"/>
                </a:lnTo>
                <a:lnTo>
                  <a:pt x="530" y="9007"/>
                </a:lnTo>
                <a:lnTo>
                  <a:pt x="535" y="9008"/>
                </a:lnTo>
                <a:lnTo>
                  <a:pt x="540" y="9007"/>
                </a:lnTo>
                <a:lnTo>
                  <a:pt x="544" y="9004"/>
                </a:lnTo>
                <a:lnTo>
                  <a:pt x="548" y="9001"/>
                </a:lnTo>
                <a:lnTo>
                  <a:pt x="551" y="8996"/>
                </a:lnTo>
                <a:lnTo>
                  <a:pt x="551" y="8990"/>
                </a:lnTo>
                <a:lnTo>
                  <a:pt x="550" y="8986"/>
                </a:lnTo>
                <a:lnTo>
                  <a:pt x="547" y="8984"/>
                </a:lnTo>
                <a:lnTo>
                  <a:pt x="542" y="8983"/>
                </a:lnTo>
                <a:lnTo>
                  <a:pt x="537" y="8984"/>
                </a:lnTo>
                <a:lnTo>
                  <a:pt x="533" y="8986"/>
                </a:lnTo>
                <a:lnTo>
                  <a:pt x="529" y="8990"/>
                </a:lnTo>
                <a:lnTo>
                  <a:pt x="527" y="8996"/>
                </a:lnTo>
                <a:close/>
                <a:moveTo>
                  <a:pt x="480" y="9143"/>
                </a:moveTo>
                <a:lnTo>
                  <a:pt x="479" y="9148"/>
                </a:lnTo>
                <a:lnTo>
                  <a:pt x="481" y="9151"/>
                </a:lnTo>
                <a:lnTo>
                  <a:pt x="483" y="9154"/>
                </a:lnTo>
                <a:lnTo>
                  <a:pt x="488" y="9155"/>
                </a:lnTo>
                <a:lnTo>
                  <a:pt x="492" y="9154"/>
                </a:lnTo>
                <a:lnTo>
                  <a:pt x="497" y="9151"/>
                </a:lnTo>
                <a:lnTo>
                  <a:pt x="500" y="9148"/>
                </a:lnTo>
                <a:lnTo>
                  <a:pt x="502" y="9143"/>
                </a:lnTo>
                <a:lnTo>
                  <a:pt x="503" y="9139"/>
                </a:lnTo>
                <a:lnTo>
                  <a:pt x="502" y="9135"/>
                </a:lnTo>
                <a:lnTo>
                  <a:pt x="499" y="9133"/>
                </a:lnTo>
                <a:lnTo>
                  <a:pt x="495" y="9131"/>
                </a:lnTo>
                <a:lnTo>
                  <a:pt x="490" y="9133"/>
                </a:lnTo>
                <a:lnTo>
                  <a:pt x="486" y="9135"/>
                </a:lnTo>
                <a:lnTo>
                  <a:pt x="482" y="9139"/>
                </a:lnTo>
                <a:lnTo>
                  <a:pt x="480" y="9143"/>
                </a:lnTo>
                <a:close/>
                <a:moveTo>
                  <a:pt x="433" y="9291"/>
                </a:moveTo>
                <a:lnTo>
                  <a:pt x="433" y="9295"/>
                </a:lnTo>
                <a:lnTo>
                  <a:pt x="434" y="9298"/>
                </a:lnTo>
                <a:lnTo>
                  <a:pt x="437" y="9300"/>
                </a:lnTo>
                <a:lnTo>
                  <a:pt x="440" y="9301"/>
                </a:lnTo>
                <a:lnTo>
                  <a:pt x="445" y="9300"/>
                </a:lnTo>
                <a:lnTo>
                  <a:pt x="449" y="9298"/>
                </a:lnTo>
                <a:lnTo>
                  <a:pt x="452" y="9295"/>
                </a:lnTo>
                <a:lnTo>
                  <a:pt x="454" y="9291"/>
                </a:lnTo>
                <a:lnTo>
                  <a:pt x="455" y="9287"/>
                </a:lnTo>
                <a:lnTo>
                  <a:pt x="454" y="9283"/>
                </a:lnTo>
                <a:lnTo>
                  <a:pt x="451" y="9281"/>
                </a:lnTo>
                <a:lnTo>
                  <a:pt x="447" y="9280"/>
                </a:lnTo>
                <a:lnTo>
                  <a:pt x="443" y="9281"/>
                </a:lnTo>
                <a:lnTo>
                  <a:pt x="439" y="9283"/>
                </a:lnTo>
                <a:lnTo>
                  <a:pt x="436" y="9287"/>
                </a:lnTo>
                <a:lnTo>
                  <a:pt x="433" y="9291"/>
                </a:lnTo>
                <a:close/>
                <a:moveTo>
                  <a:pt x="406" y="9438"/>
                </a:moveTo>
                <a:lnTo>
                  <a:pt x="406" y="9434"/>
                </a:lnTo>
                <a:lnTo>
                  <a:pt x="405" y="9431"/>
                </a:lnTo>
                <a:lnTo>
                  <a:pt x="403" y="9429"/>
                </a:lnTo>
                <a:lnTo>
                  <a:pt x="400" y="9428"/>
                </a:lnTo>
                <a:lnTo>
                  <a:pt x="396" y="9429"/>
                </a:lnTo>
                <a:lnTo>
                  <a:pt x="392" y="9431"/>
                </a:lnTo>
                <a:lnTo>
                  <a:pt x="389" y="9434"/>
                </a:lnTo>
                <a:lnTo>
                  <a:pt x="387" y="9438"/>
                </a:lnTo>
                <a:lnTo>
                  <a:pt x="386" y="9442"/>
                </a:lnTo>
                <a:lnTo>
                  <a:pt x="387" y="9445"/>
                </a:lnTo>
                <a:lnTo>
                  <a:pt x="390" y="9447"/>
                </a:lnTo>
                <a:lnTo>
                  <a:pt x="393" y="9448"/>
                </a:lnTo>
                <a:lnTo>
                  <a:pt x="397" y="9447"/>
                </a:lnTo>
                <a:lnTo>
                  <a:pt x="401" y="9445"/>
                </a:lnTo>
                <a:lnTo>
                  <a:pt x="404" y="9442"/>
                </a:lnTo>
                <a:lnTo>
                  <a:pt x="406" y="9438"/>
                </a:lnTo>
                <a:close/>
                <a:moveTo>
                  <a:pt x="358" y="9585"/>
                </a:moveTo>
                <a:lnTo>
                  <a:pt x="358" y="9582"/>
                </a:lnTo>
                <a:lnTo>
                  <a:pt x="357" y="9579"/>
                </a:lnTo>
                <a:lnTo>
                  <a:pt x="355" y="9577"/>
                </a:lnTo>
                <a:lnTo>
                  <a:pt x="352" y="9577"/>
                </a:lnTo>
                <a:lnTo>
                  <a:pt x="348" y="9577"/>
                </a:lnTo>
                <a:lnTo>
                  <a:pt x="345" y="9579"/>
                </a:lnTo>
                <a:lnTo>
                  <a:pt x="342" y="9582"/>
                </a:lnTo>
                <a:lnTo>
                  <a:pt x="340" y="9585"/>
                </a:lnTo>
                <a:lnTo>
                  <a:pt x="340" y="9589"/>
                </a:lnTo>
                <a:lnTo>
                  <a:pt x="341" y="9592"/>
                </a:lnTo>
                <a:lnTo>
                  <a:pt x="343" y="9594"/>
                </a:lnTo>
                <a:lnTo>
                  <a:pt x="346" y="9594"/>
                </a:lnTo>
                <a:lnTo>
                  <a:pt x="350" y="9594"/>
                </a:lnTo>
                <a:lnTo>
                  <a:pt x="353" y="9592"/>
                </a:lnTo>
                <a:lnTo>
                  <a:pt x="356" y="9589"/>
                </a:lnTo>
                <a:lnTo>
                  <a:pt x="358" y="9585"/>
                </a:lnTo>
                <a:close/>
                <a:moveTo>
                  <a:pt x="310" y="9733"/>
                </a:moveTo>
                <a:lnTo>
                  <a:pt x="310" y="9730"/>
                </a:lnTo>
                <a:lnTo>
                  <a:pt x="309" y="9727"/>
                </a:lnTo>
                <a:lnTo>
                  <a:pt x="307" y="9725"/>
                </a:lnTo>
                <a:lnTo>
                  <a:pt x="304" y="9725"/>
                </a:lnTo>
                <a:lnTo>
                  <a:pt x="301" y="9725"/>
                </a:lnTo>
                <a:lnTo>
                  <a:pt x="298" y="9727"/>
                </a:lnTo>
                <a:lnTo>
                  <a:pt x="295" y="9730"/>
                </a:lnTo>
                <a:lnTo>
                  <a:pt x="294" y="9733"/>
                </a:lnTo>
                <a:lnTo>
                  <a:pt x="293" y="9736"/>
                </a:lnTo>
                <a:lnTo>
                  <a:pt x="294" y="9738"/>
                </a:lnTo>
                <a:lnTo>
                  <a:pt x="296" y="9741"/>
                </a:lnTo>
                <a:lnTo>
                  <a:pt x="299" y="9742"/>
                </a:lnTo>
                <a:lnTo>
                  <a:pt x="302" y="9741"/>
                </a:lnTo>
                <a:lnTo>
                  <a:pt x="306" y="9738"/>
                </a:lnTo>
                <a:lnTo>
                  <a:pt x="308" y="9736"/>
                </a:lnTo>
                <a:lnTo>
                  <a:pt x="310" y="9733"/>
                </a:lnTo>
                <a:close/>
                <a:moveTo>
                  <a:pt x="3230" y="151"/>
                </a:moveTo>
                <a:lnTo>
                  <a:pt x="3233" y="150"/>
                </a:lnTo>
                <a:lnTo>
                  <a:pt x="3237" y="149"/>
                </a:lnTo>
                <a:lnTo>
                  <a:pt x="3239" y="147"/>
                </a:lnTo>
                <a:lnTo>
                  <a:pt x="3240" y="144"/>
                </a:lnTo>
                <a:lnTo>
                  <a:pt x="3241" y="141"/>
                </a:lnTo>
                <a:lnTo>
                  <a:pt x="3240" y="139"/>
                </a:lnTo>
                <a:lnTo>
                  <a:pt x="3238" y="138"/>
                </a:lnTo>
                <a:lnTo>
                  <a:pt x="3236" y="137"/>
                </a:lnTo>
                <a:lnTo>
                  <a:pt x="3232" y="138"/>
                </a:lnTo>
                <a:lnTo>
                  <a:pt x="3229" y="139"/>
                </a:lnTo>
                <a:lnTo>
                  <a:pt x="3227" y="141"/>
                </a:lnTo>
                <a:lnTo>
                  <a:pt x="3226" y="144"/>
                </a:lnTo>
                <a:lnTo>
                  <a:pt x="3225" y="147"/>
                </a:lnTo>
                <a:lnTo>
                  <a:pt x="3226" y="149"/>
                </a:lnTo>
                <a:lnTo>
                  <a:pt x="3228" y="150"/>
                </a:lnTo>
                <a:lnTo>
                  <a:pt x="3230" y="151"/>
                </a:lnTo>
                <a:close/>
                <a:moveTo>
                  <a:pt x="3183" y="299"/>
                </a:moveTo>
                <a:lnTo>
                  <a:pt x="3187" y="298"/>
                </a:lnTo>
                <a:lnTo>
                  <a:pt x="3190" y="297"/>
                </a:lnTo>
                <a:lnTo>
                  <a:pt x="3192" y="294"/>
                </a:lnTo>
                <a:lnTo>
                  <a:pt x="3194" y="291"/>
                </a:lnTo>
                <a:lnTo>
                  <a:pt x="3194" y="288"/>
                </a:lnTo>
                <a:lnTo>
                  <a:pt x="3193" y="286"/>
                </a:lnTo>
                <a:lnTo>
                  <a:pt x="3191" y="284"/>
                </a:lnTo>
                <a:lnTo>
                  <a:pt x="3189" y="284"/>
                </a:lnTo>
                <a:lnTo>
                  <a:pt x="3184" y="284"/>
                </a:lnTo>
                <a:lnTo>
                  <a:pt x="3181" y="286"/>
                </a:lnTo>
                <a:lnTo>
                  <a:pt x="3179" y="288"/>
                </a:lnTo>
                <a:lnTo>
                  <a:pt x="3177" y="291"/>
                </a:lnTo>
                <a:lnTo>
                  <a:pt x="3177" y="294"/>
                </a:lnTo>
                <a:lnTo>
                  <a:pt x="3178" y="297"/>
                </a:lnTo>
                <a:lnTo>
                  <a:pt x="3180" y="298"/>
                </a:lnTo>
                <a:lnTo>
                  <a:pt x="3183" y="299"/>
                </a:lnTo>
                <a:close/>
                <a:moveTo>
                  <a:pt x="3135" y="448"/>
                </a:moveTo>
                <a:lnTo>
                  <a:pt x="3138" y="448"/>
                </a:lnTo>
                <a:lnTo>
                  <a:pt x="3143" y="446"/>
                </a:lnTo>
                <a:lnTo>
                  <a:pt x="3145" y="442"/>
                </a:lnTo>
                <a:lnTo>
                  <a:pt x="3147" y="439"/>
                </a:lnTo>
                <a:lnTo>
                  <a:pt x="3147" y="436"/>
                </a:lnTo>
                <a:lnTo>
                  <a:pt x="3147" y="433"/>
                </a:lnTo>
                <a:lnTo>
                  <a:pt x="3144" y="431"/>
                </a:lnTo>
                <a:lnTo>
                  <a:pt x="3141" y="430"/>
                </a:lnTo>
                <a:lnTo>
                  <a:pt x="3137" y="431"/>
                </a:lnTo>
                <a:lnTo>
                  <a:pt x="3134" y="433"/>
                </a:lnTo>
                <a:lnTo>
                  <a:pt x="3131" y="436"/>
                </a:lnTo>
                <a:lnTo>
                  <a:pt x="3129" y="439"/>
                </a:lnTo>
                <a:lnTo>
                  <a:pt x="3129" y="442"/>
                </a:lnTo>
                <a:lnTo>
                  <a:pt x="3130" y="446"/>
                </a:lnTo>
                <a:lnTo>
                  <a:pt x="3132" y="448"/>
                </a:lnTo>
                <a:lnTo>
                  <a:pt x="3135" y="448"/>
                </a:lnTo>
                <a:close/>
                <a:moveTo>
                  <a:pt x="3087" y="596"/>
                </a:moveTo>
                <a:lnTo>
                  <a:pt x="3092" y="596"/>
                </a:lnTo>
                <a:lnTo>
                  <a:pt x="3096" y="594"/>
                </a:lnTo>
                <a:lnTo>
                  <a:pt x="3099" y="591"/>
                </a:lnTo>
                <a:lnTo>
                  <a:pt x="3101" y="587"/>
                </a:lnTo>
                <a:lnTo>
                  <a:pt x="3101" y="583"/>
                </a:lnTo>
                <a:lnTo>
                  <a:pt x="3100" y="580"/>
                </a:lnTo>
                <a:lnTo>
                  <a:pt x="3098" y="578"/>
                </a:lnTo>
                <a:lnTo>
                  <a:pt x="3094" y="577"/>
                </a:lnTo>
                <a:lnTo>
                  <a:pt x="3089" y="578"/>
                </a:lnTo>
                <a:lnTo>
                  <a:pt x="3086" y="580"/>
                </a:lnTo>
                <a:lnTo>
                  <a:pt x="3083" y="583"/>
                </a:lnTo>
                <a:lnTo>
                  <a:pt x="3081" y="587"/>
                </a:lnTo>
                <a:lnTo>
                  <a:pt x="3081" y="591"/>
                </a:lnTo>
                <a:lnTo>
                  <a:pt x="3082" y="594"/>
                </a:lnTo>
                <a:lnTo>
                  <a:pt x="3084" y="596"/>
                </a:lnTo>
                <a:lnTo>
                  <a:pt x="3087" y="596"/>
                </a:lnTo>
                <a:close/>
                <a:moveTo>
                  <a:pt x="3040" y="745"/>
                </a:moveTo>
                <a:lnTo>
                  <a:pt x="3045" y="744"/>
                </a:lnTo>
                <a:lnTo>
                  <a:pt x="3049" y="742"/>
                </a:lnTo>
                <a:lnTo>
                  <a:pt x="3052" y="738"/>
                </a:lnTo>
                <a:lnTo>
                  <a:pt x="3054" y="735"/>
                </a:lnTo>
                <a:lnTo>
                  <a:pt x="3054" y="731"/>
                </a:lnTo>
                <a:lnTo>
                  <a:pt x="3053" y="727"/>
                </a:lnTo>
                <a:lnTo>
                  <a:pt x="3051" y="725"/>
                </a:lnTo>
                <a:lnTo>
                  <a:pt x="3047" y="723"/>
                </a:lnTo>
                <a:lnTo>
                  <a:pt x="3042" y="725"/>
                </a:lnTo>
                <a:lnTo>
                  <a:pt x="3038" y="727"/>
                </a:lnTo>
                <a:lnTo>
                  <a:pt x="3035" y="731"/>
                </a:lnTo>
                <a:lnTo>
                  <a:pt x="3033" y="735"/>
                </a:lnTo>
                <a:lnTo>
                  <a:pt x="3032" y="738"/>
                </a:lnTo>
                <a:lnTo>
                  <a:pt x="3034" y="742"/>
                </a:lnTo>
                <a:lnTo>
                  <a:pt x="3036" y="744"/>
                </a:lnTo>
                <a:lnTo>
                  <a:pt x="3040" y="745"/>
                </a:lnTo>
                <a:close/>
                <a:moveTo>
                  <a:pt x="2992" y="893"/>
                </a:moveTo>
                <a:lnTo>
                  <a:pt x="2998" y="892"/>
                </a:lnTo>
                <a:lnTo>
                  <a:pt x="3002" y="890"/>
                </a:lnTo>
                <a:lnTo>
                  <a:pt x="3005" y="886"/>
                </a:lnTo>
                <a:lnTo>
                  <a:pt x="3007" y="882"/>
                </a:lnTo>
                <a:lnTo>
                  <a:pt x="3008" y="878"/>
                </a:lnTo>
                <a:lnTo>
                  <a:pt x="3007" y="874"/>
                </a:lnTo>
                <a:lnTo>
                  <a:pt x="3004" y="872"/>
                </a:lnTo>
                <a:lnTo>
                  <a:pt x="3000" y="871"/>
                </a:lnTo>
                <a:lnTo>
                  <a:pt x="2995" y="872"/>
                </a:lnTo>
                <a:lnTo>
                  <a:pt x="2990" y="874"/>
                </a:lnTo>
                <a:lnTo>
                  <a:pt x="2987" y="878"/>
                </a:lnTo>
                <a:lnTo>
                  <a:pt x="2985" y="882"/>
                </a:lnTo>
                <a:lnTo>
                  <a:pt x="2984" y="886"/>
                </a:lnTo>
                <a:lnTo>
                  <a:pt x="2985" y="890"/>
                </a:lnTo>
                <a:lnTo>
                  <a:pt x="2988" y="892"/>
                </a:lnTo>
                <a:lnTo>
                  <a:pt x="2992" y="893"/>
                </a:lnTo>
                <a:close/>
                <a:moveTo>
                  <a:pt x="2945" y="1040"/>
                </a:moveTo>
                <a:lnTo>
                  <a:pt x="2950" y="1040"/>
                </a:lnTo>
                <a:lnTo>
                  <a:pt x="2955" y="1037"/>
                </a:lnTo>
                <a:lnTo>
                  <a:pt x="2958" y="1034"/>
                </a:lnTo>
                <a:lnTo>
                  <a:pt x="2960" y="1029"/>
                </a:lnTo>
                <a:lnTo>
                  <a:pt x="2961" y="1025"/>
                </a:lnTo>
                <a:lnTo>
                  <a:pt x="2960" y="1021"/>
                </a:lnTo>
                <a:lnTo>
                  <a:pt x="2957" y="1019"/>
                </a:lnTo>
                <a:lnTo>
                  <a:pt x="2953" y="1018"/>
                </a:lnTo>
                <a:lnTo>
                  <a:pt x="2947" y="1019"/>
                </a:lnTo>
                <a:lnTo>
                  <a:pt x="2943" y="1021"/>
                </a:lnTo>
                <a:lnTo>
                  <a:pt x="2939" y="1025"/>
                </a:lnTo>
                <a:lnTo>
                  <a:pt x="2937" y="1029"/>
                </a:lnTo>
                <a:lnTo>
                  <a:pt x="2936" y="1034"/>
                </a:lnTo>
                <a:lnTo>
                  <a:pt x="2938" y="1037"/>
                </a:lnTo>
                <a:lnTo>
                  <a:pt x="2941" y="1040"/>
                </a:lnTo>
                <a:lnTo>
                  <a:pt x="2945" y="1040"/>
                </a:lnTo>
                <a:close/>
                <a:moveTo>
                  <a:pt x="2897" y="1189"/>
                </a:moveTo>
                <a:lnTo>
                  <a:pt x="2903" y="1188"/>
                </a:lnTo>
                <a:lnTo>
                  <a:pt x="2908" y="1185"/>
                </a:lnTo>
                <a:lnTo>
                  <a:pt x="2911" y="1181"/>
                </a:lnTo>
                <a:lnTo>
                  <a:pt x="2914" y="1177"/>
                </a:lnTo>
                <a:lnTo>
                  <a:pt x="2914" y="1172"/>
                </a:lnTo>
                <a:lnTo>
                  <a:pt x="2913" y="1168"/>
                </a:lnTo>
                <a:lnTo>
                  <a:pt x="2910" y="1166"/>
                </a:lnTo>
                <a:lnTo>
                  <a:pt x="2906" y="1165"/>
                </a:lnTo>
                <a:lnTo>
                  <a:pt x="2900" y="1166"/>
                </a:lnTo>
                <a:lnTo>
                  <a:pt x="2895" y="1168"/>
                </a:lnTo>
                <a:lnTo>
                  <a:pt x="2891" y="1172"/>
                </a:lnTo>
                <a:lnTo>
                  <a:pt x="2889" y="1177"/>
                </a:lnTo>
                <a:lnTo>
                  <a:pt x="2888" y="1181"/>
                </a:lnTo>
                <a:lnTo>
                  <a:pt x="2890" y="1185"/>
                </a:lnTo>
                <a:lnTo>
                  <a:pt x="2893" y="1188"/>
                </a:lnTo>
                <a:lnTo>
                  <a:pt x="2897" y="1189"/>
                </a:lnTo>
                <a:close/>
                <a:moveTo>
                  <a:pt x="2849" y="1338"/>
                </a:moveTo>
                <a:lnTo>
                  <a:pt x="2856" y="1337"/>
                </a:lnTo>
                <a:lnTo>
                  <a:pt x="2861" y="1334"/>
                </a:lnTo>
                <a:lnTo>
                  <a:pt x="2865" y="1329"/>
                </a:lnTo>
                <a:lnTo>
                  <a:pt x="2867" y="1324"/>
                </a:lnTo>
                <a:lnTo>
                  <a:pt x="2868" y="1319"/>
                </a:lnTo>
                <a:lnTo>
                  <a:pt x="2866" y="1315"/>
                </a:lnTo>
                <a:lnTo>
                  <a:pt x="2863" y="1312"/>
                </a:lnTo>
                <a:lnTo>
                  <a:pt x="2859" y="1311"/>
                </a:lnTo>
                <a:lnTo>
                  <a:pt x="2852" y="1312"/>
                </a:lnTo>
                <a:lnTo>
                  <a:pt x="2847" y="1315"/>
                </a:lnTo>
                <a:lnTo>
                  <a:pt x="2843" y="1319"/>
                </a:lnTo>
                <a:lnTo>
                  <a:pt x="2841" y="1324"/>
                </a:lnTo>
                <a:lnTo>
                  <a:pt x="2840" y="1329"/>
                </a:lnTo>
                <a:lnTo>
                  <a:pt x="2842" y="1334"/>
                </a:lnTo>
                <a:lnTo>
                  <a:pt x="2845" y="1337"/>
                </a:lnTo>
                <a:lnTo>
                  <a:pt x="2849" y="1338"/>
                </a:lnTo>
                <a:close/>
                <a:moveTo>
                  <a:pt x="2802" y="1486"/>
                </a:moveTo>
                <a:lnTo>
                  <a:pt x="2808" y="1485"/>
                </a:lnTo>
                <a:lnTo>
                  <a:pt x="2813" y="1482"/>
                </a:lnTo>
                <a:lnTo>
                  <a:pt x="2818" y="1477"/>
                </a:lnTo>
                <a:lnTo>
                  <a:pt x="2820" y="1472"/>
                </a:lnTo>
                <a:lnTo>
                  <a:pt x="2821" y="1466"/>
                </a:lnTo>
                <a:lnTo>
                  <a:pt x="2819" y="1462"/>
                </a:lnTo>
                <a:lnTo>
                  <a:pt x="2816" y="1459"/>
                </a:lnTo>
                <a:lnTo>
                  <a:pt x="2811" y="1458"/>
                </a:lnTo>
                <a:lnTo>
                  <a:pt x="2805" y="1459"/>
                </a:lnTo>
                <a:lnTo>
                  <a:pt x="2800" y="1462"/>
                </a:lnTo>
                <a:lnTo>
                  <a:pt x="2796" y="1466"/>
                </a:lnTo>
                <a:lnTo>
                  <a:pt x="2793" y="1472"/>
                </a:lnTo>
                <a:lnTo>
                  <a:pt x="2792" y="1477"/>
                </a:lnTo>
                <a:lnTo>
                  <a:pt x="2794" y="1482"/>
                </a:lnTo>
                <a:lnTo>
                  <a:pt x="2797" y="1485"/>
                </a:lnTo>
                <a:lnTo>
                  <a:pt x="2802" y="1486"/>
                </a:lnTo>
                <a:close/>
                <a:moveTo>
                  <a:pt x="2754" y="1634"/>
                </a:moveTo>
                <a:lnTo>
                  <a:pt x="2761" y="1633"/>
                </a:lnTo>
                <a:lnTo>
                  <a:pt x="2766" y="1630"/>
                </a:lnTo>
                <a:lnTo>
                  <a:pt x="2771" y="1625"/>
                </a:lnTo>
                <a:lnTo>
                  <a:pt x="2774" y="1620"/>
                </a:lnTo>
                <a:lnTo>
                  <a:pt x="2774" y="1614"/>
                </a:lnTo>
                <a:lnTo>
                  <a:pt x="2773" y="1609"/>
                </a:lnTo>
                <a:lnTo>
                  <a:pt x="2769" y="1606"/>
                </a:lnTo>
                <a:lnTo>
                  <a:pt x="2764" y="1605"/>
                </a:lnTo>
                <a:lnTo>
                  <a:pt x="2757" y="1606"/>
                </a:lnTo>
                <a:lnTo>
                  <a:pt x="2752" y="1609"/>
                </a:lnTo>
                <a:lnTo>
                  <a:pt x="2748" y="1614"/>
                </a:lnTo>
                <a:lnTo>
                  <a:pt x="2745" y="1620"/>
                </a:lnTo>
                <a:lnTo>
                  <a:pt x="2744" y="1625"/>
                </a:lnTo>
                <a:lnTo>
                  <a:pt x="2746" y="1630"/>
                </a:lnTo>
                <a:lnTo>
                  <a:pt x="2749" y="1633"/>
                </a:lnTo>
                <a:lnTo>
                  <a:pt x="2754" y="1634"/>
                </a:lnTo>
                <a:close/>
                <a:moveTo>
                  <a:pt x="2707" y="1781"/>
                </a:moveTo>
                <a:lnTo>
                  <a:pt x="2714" y="1780"/>
                </a:lnTo>
                <a:lnTo>
                  <a:pt x="2719" y="1777"/>
                </a:lnTo>
                <a:lnTo>
                  <a:pt x="2724" y="1773"/>
                </a:lnTo>
                <a:lnTo>
                  <a:pt x="2727" y="1767"/>
                </a:lnTo>
                <a:lnTo>
                  <a:pt x="2727" y="1761"/>
                </a:lnTo>
                <a:lnTo>
                  <a:pt x="2726" y="1757"/>
                </a:lnTo>
                <a:lnTo>
                  <a:pt x="2722" y="1754"/>
                </a:lnTo>
                <a:lnTo>
                  <a:pt x="2717" y="1753"/>
                </a:lnTo>
                <a:lnTo>
                  <a:pt x="2710" y="1754"/>
                </a:lnTo>
                <a:lnTo>
                  <a:pt x="2704" y="1757"/>
                </a:lnTo>
                <a:lnTo>
                  <a:pt x="2700" y="1761"/>
                </a:lnTo>
                <a:lnTo>
                  <a:pt x="2697" y="1767"/>
                </a:lnTo>
                <a:lnTo>
                  <a:pt x="2696" y="1773"/>
                </a:lnTo>
                <a:lnTo>
                  <a:pt x="2698" y="1777"/>
                </a:lnTo>
                <a:lnTo>
                  <a:pt x="2701" y="1780"/>
                </a:lnTo>
                <a:lnTo>
                  <a:pt x="2707" y="1781"/>
                </a:lnTo>
                <a:close/>
                <a:moveTo>
                  <a:pt x="2659" y="1929"/>
                </a:moveTo>
                <a:lnTo>
                  <a:pt x="2666" y="1928"/>
                </a:lnTo>
                <a:lnTo>
                  <a:pt x="2672" y="1925"/>
                </a:lnTo>
                <a:lnTo>
                  <a:pt x="2677" y="1920"/>
                </a:lnTo>
                <a:lnTo>
                  <a:pt x="2680" y="1914"/>
                </a:lnTo>
                <a:lnTo>
                  <a:pt x="2680" y="1909"/>
                </a:lnTo>
                <a:lnTo>
                  <a:pt x="2679" y="1904"/>
                </a:lnTo>
                <a:lnTo>
                  <a:pt x="2675" y="1901"/>
                </a:lnTo>
                <a:lnTo>
                  <a:pt x="2670" y="1900"/>
                </a:lnTo>
                <a:lnTo>
                  <a:pt x="2663" y="1901"/>
                </a:lnTo>
                <a:lnTo>
                  <a:pt x="2657" y="1904"/>
                </a:lnTo>
                <a:lnTo>
                  <a:pt x="2652" y="1909"/>
                </a:lnTo>
                <a:lnTo>
                  <a:pt x="2649" y="1914"/>
                </a:lnTo>
                <a:lnTo>
                  <a:pt x="2648" y="1920"/>
                </a:lnTo>
                <a:lnTo>
                  <a:pt x="2650" y="1925"/>
                </a:lnTo>
                <a:lnTo>
                  <a:pt x="2654" y="1928"/>
                </a:lnTo>
                <a:lnTo>
                  <a:pt x="2659" y="1929"/>
                </a:lnTo>
                <a:close/>
                <a:moveTo>
                  <a:pt x="2612" y="2077"/>
                </a:moveTo>
                <a:lnTo>
                  <a:pt x="2619" y="2076"/>
                </a:lnTo>
                <a:lnTo>
                  <a:pt x="2625" y="2073"/>
                </a:lnTo>
                <a:lnTo>
                  <a:pt x="2630" y="2068"/>
                </a:lnTo>
                <a:lnTo>
                  <a:pt x="2633" y="2062"/>
                </a:lnTo>
                <a:lnTo>
                  <a:pt x="2634" y="2056"/>
                </a:lnTo>
                <a:lnTo>
                  <a:pt x="2632" y="2051"/>
                </a:lnTo>
                <a:lnTo>
                  <a:pt x="2628" y="2047"/>
                </a:lnTo>
                <a:lnTo>
                  <a:pt x="2623" y="2046"/>
                </a:lnTo>
                <a:lnTo>
                  <a:pt x="2615" y="2047"/>
                </a:lnTo>
                <a:lnTo>
                  <a:pt x="2609" y="2051"/>
                </a:lnTo>
                <a:lnTo>
                  <a:pt x="2604" y="2056"/>
                </a:lnTo>
                <a:lnTo>
                  <a:pt x="2601" y="2062"/>
                </a:lnTo>
                <a:lnTo>
                  <a:pt x="2600" y="2068"/>
                </a:lnTo>
                <a:lnTo>
                  <a:pt x="2602" y="2073"/>
                </a:lnTo>
                <a:lnTo>
                  <a:pt x="2606" y="2076"/>
                </a:lnTo>
                <a:lnTo>
                  <a:pt x="2612" y="2077"/>
                </a:lnTo>
                <a:close/>
                <a:moveTo>
                  <a:pt x="2564" y="2226"/>
                </a:moveTo>
                <a:lnTo>
                  <a:pt x="2572" y="2225"/>
                </a:lnTo>
                <a:lnTo>
                  <a:pt x="2578" y="2221"/>
                </a:lnTo>
                <a:lnTo>
                  <a:pt x="2583" y="2215"/>
                </a:lnTo>
                <a:lnTo>
                  <a:pt x="2586" y="2209"/>
                </a:lnTo>
                <a:lnTo>
                  <a:pt x="2587" y="2203"/>
                </a:lnTo>
                <a:lnTo>
                  <a:pt x="2585" y="2198"/>
                </a:lnTo>
                <a:lnTo>
                  <a:pt x="2581" y="2194"/>
                </a:lnTo>
                <a:lnTo>
                  <a:pt x="2575" y="2193"/>
                </a:lnTo>
                <a:lnTo>
                  <a:pt x="2568" y="2194"/>
                </a:lnTo>
                <a:lnTo>
                  <a:pt x="2562" y="2198"/>
                </a:lnTo>
                <a:lnTo>
                  <a:pt x="2556" y="2203"/>
                </a:lnTo>
                <a:lnTo>
                  <a:pt x="2553" y="2209"/>
                </a:lnTo>
                <a:lnTo>
                  <a:pt x="2552" y="2215"/>
                </a:lnTo>
                <a:lnTo>
                  <a:pt x="2554" y="2221"/>
                </a:lnTo>
                <a:lnTo>
                  <a:pt x="2558" y="2225"/>
                </a:lnTo>
                <a:lnTo>
                  <a:pt x="2564" y="2226"/>
                </a:lnTo>
                <a:close/>
                <a:moveTo>
                  <a:pt x="2517" y="2374"/>
                </a:moveTo>
                <a:lnTo>
                  <a:pt x="2524" y="2373"/>
                </a:lnTo>
                <a:lnTo>
                  <a:pt x="2531" y="2369"/>
                </a:lnTo>
                <a:lnTo>
                  <a:pt x="2536" y="2364"/>
                </a:lnTo>
                <a:lnTo>
                  <a:pt x="2539" y="2357"/>
                </a:lnTo>
                <a:lnTo>
                  <a:pt x="2540" y="2350"/>
                </a:lnTo>
                <a:lnTo>
                  <a:pt x="2538" y="2345"/>
                </a:lnTo>
                <a:lnTo>
                  <a:pt x="2534" y="2341"/>
                </a:lnTo>
                <a:lnTo>
                  <a:pt x="2528" y="2340"/>
                </a:lnTo>
                <a:lnTo>
                  <a:pt x="2520" y="2341"/>
                </a:lnTo>
                <a:lnTo>
                  <a:pt x="2514" y="2345"/>
                </a:lnTo>
                <a:lnTo>
                  <a:pt x="2509" y="2350"/>
                </a:lnTo>
                <a:lnTo>
                  <a:pt x="2505" y="2357"/>
                </a:lnTo>
                <a:lnTo>
                  <a:pt x="2505" y="2364"/>
                </a:lnTo>
                <a:lnTo>
                  <a:pt x="2507" y="2369"/>
                </a:lnTo>
                <a:lnTo>
                  <a:pt x="2511" y="2373"/>
                </a:lnTo>
                <a:lnTo>
                  <a:pt x="2517" y="2374"/>
                </a:lnTo>
                <a:close/>
                <a:moveTo>
                  <a:pt x="2469" y="2522"/>
                </a:moveTo>
                <a:lnTo>
                  <a:pt x="2477" y="2520"/>
                </a:lnTo>
                <a:lnTo>
                  <a:pt x="2484" y="2517"/>
                </a:lnTo>
                <a:lnTo>
                  <a:pt x="2489" y="2511"/>
                </a:lnTo>
                <a:lnTo>
                  <a:pt x="2492" y="2505"/>
                </a:lnTo>
                <a:lnTo>
                  <a:pt x="2493" y="2497"/>
                </a:lnTo>
                <a:lnTo>
                  <a:pt x="2491" y="2492"/>
                </a:lnTo>
                <a:lnTo>
                  <a:pt x="2487" y="2488"/>
                </a:lnTo>
                <a:lnTo>
                  <a:pt x="2481" y="2487"/>
                </a:lnTo>
                <a:lnTo>
                  <a:pt x="2473" y="2488"/>
                </a:lnTo>
                <a:lnTo>
                  <a:pt x="2466" y="2492"/>
                </a:lnTo>
                <a:lnTo>
                  <a:pt x="2461" y="2497"/>
                </a:lnTo>
                <a:lnTo>
                  <a:pt x="2458" y="2505"/>
                </a:lnTo>
                <a:lnTo>
                  <a:pt x="2457" y="2511"/>
                </a:lnTo>
                <a:lnTo>
                  <a:pt x="2459" y="2517"/>
                </a:lnTo>
                <a:lnTo>
                  <a:pt x="2463" y="2520"/>
                </a:lnTo>
                <a:lnTo>
                  <a:pt x="2469" y="2522"/>
                </a:lnTo>
                <a:close/>
                <a:moveTo>
                  <a:pt x="2421" y="2670"/>
                </a:moveTo>
                <a:lnTo>
                  <a:pt x="2430" y="2668"/>
                </a:lnTo>
                <a:lnTo>
                  <a:pt x="2437" y="2665"/>
                </a:lnTo>
                <a:lnTo>
                  <a:pt x="2442" y="2659"/>
                </a:lnTo>
                <a:lnTo>
                  <a:pt x="2446" y="2652"/>
                </a:lnTo>
                <a:lnTo>
                  <a:pt x="2447" y="2645"/>
                </a:lnTo>
                <a:lnTo>
                  <a:pt x="2445" y="2640"/>
                </a:lnTo>
                <a:lnTo>
                  <a:pt x="2440" y="2635"/>
                </a:lnTo>
                <a:lnTo>
                  <a:pt x="2434" y="2634"/>
                </a:lnTo>
                <a:lnTo>
                  <a:pt x="2425" y="2635"/>
                </a:lnTo>
                <a:lnTo>
                  <a:pt x="2419" y="2640"/>
                </a:lnTo>
                <a:lnTo>
                  <a:pt x="2413" y="2645"/>
                </a:lnTo>
                <a:lnTo>
                  <a:pt x="2410" y="2652"/>
                </a:lnTo>
                <a:lnTo>
                  <a:pt x="2409" y="2659"/>
                </a:lnTo>
                <a:lnTo>
                  <a:pt x="2411" y="2665"/>
                </a:lnTo>
                <a:lnTo>
                  <a:pt x="2415" y="2669"/>
                </a:lnTo>
                <a:lnTo>
                  <a:pt x="2421" y="2670"/>
                </a:lnTo>
                <a:close/>
                <a:moveTo>
                  <a:pt x="2374" y="2818"/>
                </a:moveTo>
                <a:lnTo>
                  <a:pt x="2382" y="2816"/>
                </a:lnTo>
                <a:lnTo>
                  <a:pt x="2389" y="2812"/>
                </a:lnTo>
                <a:lnTo>
                  <a:pt x="2395" y="2807"/>
                </a:lnTo>
                <a:lnTo>
                  <a:pt x="2399" y="2800"/>
                </a:lnTo>
                <a:lnTo>
                  <a:pt x="2400" y="2793"/>
                </a:lnTo>
                <a:lnTo>
                  <a:pt x="2398" y="2787"/>
                </a:lnTo>
                <a:lnTo>
                  <a:pt x="2393" y="2783"/>
                </a:lnTo>
                <a:lnTo>
                  <a:pt x="2387" y="2782"/>
                </a:lnTo>
                <a:lnTo>
                  <a:pt x="2378" y="2783"/>
                </a:lnTo>
                <a:lnTo>
                  <a:pt x="2371" y="2787"/>
                </a:lnTo>
                <a:lnTo>
                  <a:pt x="2365" y="2793"/>
                </a:lnTo>
                <a:lnTo>
                  <a:pt x="2362" y="2800"/>
                </a:lnTo>
                <a:lnTo>
                  <a:pt x="2361" y="2807"/>
                </a:lnTo>
                <a:lnTo>
                  <a:pt x="2363" y="2812"/>
                </a:lnTo>
                <a:lnTo>
                  <a:pt x="2367" y="2816"/>
                </a:lnTo>
                <a:lnTo>
                  <a:pt x="2374" y="2818"/>
                </a:lnTo>
                <a:close/>
                <a:moveTo>
                  <a:pt x="2326" y="2965"/>
                </a:moveTo>
                <a:lnTo>
                  <a:pt x="2335" y="2964"/>
                </a:lnTo>
                <a:lnTo>
                  <a:pt x="2342" y="2960"/>
                </a:lnTo>
                <a:lnTo>
                  <a:pt x="2348" y="2954"/>
                </a:lnTo>
                <a:lnTo>
                  <a:pt x="2352" y="2947"/>
                </a:lnTo>
                <a:lnTo>
                  <a:pt x="2353" y="2940"/>
                </a:lnTo>
                <a:lnTo>
                  <a:pt x="2351" y="2934"/>
                </a:lnTo>
                <a:lnTo>
                  <a:pt x="2346" y="2930"/>
                </a:lnTo>
                <a:lnTo>
                  <a:pt x="2339" y="2929"/>
                </a:lnTo>
                <a:lnTo>
                  <a:pt x="2332" y="2930"/>
                </a:lnTo>
                <a:lnTo>
                  <a:pt x="2324" y="2934"/>
                </a:lnTo>
                <a:lnTo>
                  <a:pt x="2318" y="2940"/>
                </a:lnTo>
                <a:lnTo>
                  <a:pt x="2314" y="2947"/>
                </a:lnTo>
                <a:lnTo>
                  <a:pt x="2313" y="2954"/>
                </a:lnTo>
                <a:lnTo>
                  <a:pt x="2315" y="2960"/>
                </a:lnTo>
                <a:lnTo>
                  <a:pt x="2320" y="2964"/>
                </a:lnTo>
                <a:lnTo>
                  <a:pt x="2326" y="2965"/>
                </a:lnTo>
                <a:close/>
                <a:moveTo>
                  <a:pt x="2279" y="3114"/>
                </a:moveTo>
                <a:lnTo>
                  <a:pt x="2288" y="3112"/>
                </a:lnTo>
                <a:lnTo>
                  <a:pt x="2295" y="3108"/>
                </a:lnTo>
                <a:lnTo>
                  <a:pt x="2301" y="3102"/>
                </a:lnTo>
                <a:lnTo>
                  <a:pt x="2304" y="3094"/>
                </a:lnTo>
                <a:lnTo>
                  <a:pt x="2305" y="3087"/>
                </a:lnTo>
                <a:lnTo>
                  <a:pt x="2303" y="3081"/>
                </a:lnTo>
                <a:lnTo>
                  <a:pt x="2299" y="3077"/>
                </a:lnTo>
                <a:lnTo>
                  <a:pt x="2292" y="3076"/>
                </a:lnTo>
                <a:lnTo>
                  <a:pt x="2283" y="3077"/>
                </a:lnTo>
                <a:lnTo>
                  <a:pt x="2276" y="3081"/>
                </a:lnTo>
                <a:lnTo>
                  <a:pt x="2270" y="3087"/>
                </a:lnTo>
                <a:lnTo>
                  <a:pt x="2267" y="3094"/>
                </a:lnTo>
                <a:lnTo>
                  <a:pt x="2266" y="3102"/>
                </a:lnTo>
                <a:lnTo>
                  <a:pt x="2268" y="3108"/>
                </a:lnTo>
                <a:lnTo>
                  <a:pt x="2272" y="3112"/>
                </a:lnTo>
                <a:lnTo>
                  <a:pt x="2279" y="3114"/>
                </a:lnTo>
                <a:close/>
                <a:moveTo>
                  <a:pt x="2232" y="3262"/>
                </a:moveTo>
                <a:lnTo>
                  <a:pt x="2240" y="3260"/>
                </a:lnTo>
                <a:lnTo>
                  <a:pt x="2248" y="3256"/>
                </a:lnTo>
                <a:lnTo>
                  <a:pt x="2254" y="3250"/>
                </a:lnTo>
                <a:lnTo>
                  <a:pt x="2257" y="3242"/>
                </a:lnTo>
                <a:lnTo>
                  <a:pt x="2258" y="3234"/>
                </a:lnTo>
                <a:lnTo>
                  <a:pt x="2256" y="3228"/>
                </a:lnTo>
                <a:lnTo>
                  <a:pt x="2252" y="3224"/>
                </a:lnTo>
                <a:lnTo>
                  <a:pt x="2245" y="3223"/>
                </a:lnTo>
                <a:lnTo>
                  <a:pt x="2237" y="3224"/>
                </a:lnTo>
                <a:lnTo>
                  <a:pt x="2229" y="3228"/>
                </a:lnTo>
                <a:lnTo>
                  <a:pt x="2223" y="3234"/>
                </a:lnTo>
                <a:lnTo>
                  <a:pt x="2219" y="3242"/>
                </a:lnTo>
                <a:lnTo>
                  <a:pt x="2218" y="3250"/>
                </a:lnTo>
                <a:lnTo>
                  <a:pt x="2220" y="3256"/>
                </a:lnTo>
                <a:lnTo>
                  <a:pt x="2225" y="3260"/>
                </a:lnTo>
                <a:lnTo>
                  <a:pt x="2232" y="3262"/>
                </a:lnTo>
                <a:close/>
                <a:moveTo>
                  <a:pt x="2184" y="3409"/>
                </a:moveTo>
                <a:lnTo>
                  <a:pt x="2193" y="3408"/>
                </a:lnTo>
                <a:lnTo>
                  <a:pt x="2200" y="3404"/>
                </a:lnTo>
                <a:lnTo>
                  <a:pt x="2207" y="3398"/>
                </a:lnTo>
                <a:lnTo>
                  <a:pt x="2211" y="3390"/>
                </a:lnTo>
                <a:lnTo>
                  <a:pt x="2211" y="3382"/>
                </a:lnTo>
                <a:lnTo>
                  <a:pt x="2209" y="3375"/>
                </a:lnTo>
                <a:lnTo>
                  <a:pt x="2204" y="3371"/>
                </a:lnTo>
                <a:lnTo>
                  <a:pt x="2197" y="3370"/>
                </a:lnTo>
                <a:lnTo>
                  <a:pt x="2188" y="3371"/>
                </a:lnTo>
                <a:lnTo>
                  <a:pt x="2181" y="3375"/>
                </a:lnTo>
                <a:lnTo>
                  <a:pt x="2175" y="3382"/>
                </a:lnTo>
                <a:lnTo>
                  <a:pt x="2171" y="3390"/>
                </a:lnTo>
                <a:lnTo>
                  <a:pt x="2170" y="3398"/>
                </a:lnTo>
                <a:lnTo>
                  <a:pt x="2172" y="3404"/>
                </a:lnTo>
                <a:lnTo>
                  <a:pt x="2177" y="3408"/>
                </a:lnTo>
                <a:lnTo>
                  <a:pt x="2184" y="3409"/>
                </a:lnTo>
                <a:close/>
                <a:moveTo>
                  <a:pt x="2137" y="3557"/>
                </a:moveTo>
                <a:lnTo>
                  <a:pt x="2146" y="3556"/>
                </a:lnTo>
                <a:lnTo>
                  <a:pt x="2153" y="3551"/>
                </a:lnTo>
                <a:lnTo>
                  <a:pt x="2160" y="3545"/>
                </a:lnTo>
                <a:lnTo>
                  <a:pt x="2164" y="3537"/>
                </a:lnTo>
                <a:lnTo>
                  <a:pt x="2164" y="3530"/>
                </a:lnTo>
                <a:lnTo>
                  <a:pt x="2162" y="3523"/>
                </a:lnTo>
                <a:lnTo>
                  <a:pt x="2157" y="3518"/>
                </a:lnTo>
                <a:lnTo>
                  <a:pt x="2150" y="3517"/>
                </a:lnTo>
                <a:lnTo>
                  <a:pt x="2142" y="3518"/>
                </a:lnTo>
                <a:lnTo>
                  <a:pt x="2133" y="3523"/>
                </a:lnTo>
                <a:lnTo>
                  <a:pt x="2127" y="3530"/>
                </a:lnTo>
                <a:lnTo>
                  <a:pt x="2123" y="3537"/>
                </a:lnTo>
                <a:lnTo>
                  <a:pt x="2122" y="3545"/>
                </a:lnTo>
                <a:lnTo>
                  <a:pt x="2125" y="3551"/>
                </a:lnTo>
                <a:lnTo>
                  <a:pt x="2129" y="3556"/>
                </a:lnTo>
                <a:lnTo>
                  <a:pt x="2137" y="3557"/>
                </a:lnTo>
                <a:close/>
                <a:moveTo>
                  <a:pt x="2089" y="3704"/>
                </a:moveTo>
                <a:lnTo>
                  <a:pt x="2098" y="3703"/>
                </a:lnTo>
                <a:lnTo>
                  <a:pt x="2106" y="3699"/>
                </a:lnTo>
                <a:lnTo>
                  <a:pt x="2112" y="3692"/>
                </a:lnTo>
                <a:lnTo>
                  <a:pt x="2116" y="3685"/>
                </a:lnTo>
                <a:lnTo>
                  <a:pt x="2117" y="3677"/>
                </a:lnTo>
                <a:lnTo>
                  <a:pt x="2115" y="3671"/>
                </a:lnTo>
                <a:lnTo>
                  <a:pt x="2110" y="3666"/>
                </a:lnTo>
                <a:lnTo>
                  <a:pt x="2103" y="3664"/>
                </a:lnTo>
                <a:lnTo>
                  <a:pt x="2095" y="3666"/>
                </a:lnTo>
                <a:lnTo>
                  <a:pt x="2086" y="3671"/>
                </a:lnTo>
                <a:lnTo>
                  <a:pt x="2080" y="3677"/>
                </a:lnTo>
                <a:lnTo>
                  <a:pt x="2076" y="3685"/>
                </a:lnTo>
                <a:lnTo>
                  <a:pt x="2075" y="3692"/>
                </a:lnTo>
                <a:lnTo>
                  <a:pt x="2077" y="3699"/>
                </a:lnTo>
                <a:lnTo>
                  <a:pt x="2082" y="3703"/>
                </a:lnTo>
                <a:lnTo>
                  <a:pt x="2089" y="3704"/>
                </a:lnTo>
                <a:close/>
                <a:moveTo>
                  <a:pt x="2042" y="3852"/>
                </a:moveTo>
                <a:lnTo>
                  <a:pt x="2051" y="3851"/>
                </a:lnTo>
                <a:lnTo>
                  <a:pt x="2059" y="3846"/>
                </a:lnTo>
                <a:lnTo>
                  <a:pt x="2065" y="3840"/>
                </a:lnTo>
                <a:lnTo>
                  <a:pt x="2069" y="3832"/>
                </a:lnTo>
                <a:lnTo>
                  <a:pt x="2070" y="3824"/>
                </a:lnTo>
                <a:lnTo>
                  <a:pt x="2068" y="3818"/>
                </a:lnTo>
                <a:lnTo>
                  <a:pt x="2063" y="3814"/>
                </a:lnTo>
                <a:lnTo>
                  <a:pt x="2056" y="3812"/>
                </a:lnTo>
                <a:lnTo>
                  <a:pt x="2047" y="3814"/>
                </a:lnTo>
                <a:lnTo>
                  <a:pt x="2039" y="3818"/>
                </a:lnTo>
                <a:lnTo>
                  <a:pt x="2032" y="3824"/>
                </a:lnTo>
                <a:lnTo>
                  <a:pt x="2028" y="3832"/>
                </a:lnTo>
                <a:lnTo>
                  <a:pt x="2027" y="3840"/>
                </a:lnTo>
                <a:lnTo>
                  <a:pt x="2029" y="3846"/>
                </a:lnTo>
                <a:lnTo>
                  <a:pt x="2034" y="3851"/>
                </a:lnTo>
                <a:lnTo>
                  <a:pt x="2042" y="3852"/>
                </a:lnTo>
                <a:close/>
                <a:moveTo>
                  <a:pt x="1994" y="4001"/>
                </a:moveTo>
                <a:lnTo>
                  <a:pt x="2004" y="3999"/>
                </a:lnTo>
                <a:lnTo>
                  <a:pt x="2011" y="3995"/>
                </a:lnTo>
                <a:lnTo>
                  <a:pt x="2018" y="3987"/>
                </a:lnTo>
                <a:lnTo>
                  <a:pt x="2022" y="3980"/>
                </a:lnTo>
                <a:lnTo>
                  <a:pt x="2023" y="3972"/>
                </a:lnTo>
                <a:lnTo>
                  <a:pt x="2020" y="3965"/>
                </a:lnTo>
                <a:lnTo>
                  <a:pt x="2016" y="3961"/>
                </a:lnTo>
                <a:lnTo>
                  <a:pt x="2008" y="3960"/>
                </a:lnTo>
                <a:lnTo>
                  <a:pt x="2000" y="3961"/>
                </a:lnTo>
                <a:lnTo>
                  <a:pt x="1991" y="3965"/>
                </a:lnTo>
                <a:lnTo>
                  <a:pt x="1985" y="3972"/>
                </a:lnTo>
                <a:lnTo>
                  <a:pt x="1981" y="3980"/>
                </a:lnTo>
                <a:lnTo>
                  <a:pt x="1980" y="3987"/>
                </a:lnTo>
                <a:lnTo>
                  <a:pt x="1982" y="3995"/>
                </a:lnTo>
                <a:lnTo>
                  <a:pt x="1987" y="3999"/>
                </a:lnTo>
                <a:lnTo>
                  <a:pt x="1994" y="4001"/>
                </a:lnTo>
                <a:close/>
                <a:moveTo>
                  <a:pt x="1947" y="4148"/>
                </a:moveTo>
                <a:lnTo>
                  <a:pt x="1956" y="4147"/>
                </a:lnTo>
                <a:lnTo>
                  <a:pt x="1964" y="4142"/>
                </a:lnTo>
                <a:lnTo>
                  <a:pt x="1971" y="4136"/>
                </a:lnTo>
                <a:lnTo>
                  <a:pt x="1975" y="4127"/>
                </a:lnTo>
                <a:lnTo>
                  <a:pt x="1976" y="4119"/>
                </a:lnTo>
                <a:lnTo>
                  <a:pt x="1974" y="4112"/>
                </a:lnTo>
                <a:lnTo>
                  <a:pt x="1968" y="4108"/>
                </a:lnTo>
                <a:lnTo>
                  <a:pt x="1961" y="4106"/>
                </a:lnTo>
                <a:lnTo>
                  <a:pt x="1953" y="4108"/>
                </a:lnTo>
                <a:lnTo>
                  <a:pt x="1944" y="4112"/>
                </a:lnTo>
                <a:lnTo>
                  <a:pt x="1937" y="4119"/>
                </a:lnTo>
                <a:lnTo>
                  <a:pt x="1933" y="4127"/>
                </a:lnTo>
                <a:lnTo>
                  <a:pt x="1932" y="4136"/>
                </a:lnTo>
                <a:lnTo>
                  <a:pt x="1934" y="4142"/>
                </a:lnTo>
                <a:lnTo>
                  <a:pt x="1939" y="4147"/>
                </a:lnTo>
                <a:lnTo>
                  <a:pt x="1947" y="4148"/>
                </a:lnTo>
                <a:close/>
                <a:moveTo>
                  <a:pt x="1886" y="4275"/>
                </a:moveTo>
                <a:lnTo>
                  <a:pt x="1885" y="4283"/>
                </a:lnTo>
                <a:lnTo>
                  <a:pt x="1887" y="4290"/>
                </a:lnTo>
                <a:lnTo>
                  <a:pt x="1892" y="4294"/>
                </a:lnTo>
                <a:lnTo>
                  <a:pt x="1899" y="4296"/>
                </a:lnTo>
                <a:lnTo>
                  <a:pt x="1909" y="4294"/>
                </a:lnTo>
                <a:lnTo>
                  <a:pt x="1917" y="4290"/>
                </a:lnTo>
                <a:lnTo>
                  <a:pt x="1923" y="4283"/>
                </a:lnTo>
                <a:lnTo>
                  <a:pt x="1927" y="4275"/>
                </a:lnTo>
                <a:lnTo>
                  <a:pt x="1928" y="4266"/>
                </a:lnTo>
                <a:lnTo>
                  <a:pt x="1926" y="4260"/>
                </a:lnTo>
                <a:lnTo>
                  <a:pt x="1921" y="4255"/>
                </a:lnTo>
                <a:lnTo>
                  <a:pt x="1914" y="4254"/>
                </a:lnTo>
                <a:lnTo>
                  <a:pt x="1905" y="4255"/>
                </a:lnTo>
                <a:lnTo>
                  <a:pt x="1896" y="4260"/>
                </a:lnTo>
                <a:lnTo>
                  <a:pt x="1890" y="4266"/>
                </a:lnTo>
                <a:lnTo>
                  <a:pt x="1886" y="4275"/>
                </a:lnTo>
                <a:close/>
                <a:moveTo>
                  <a:pt x="1838" y="4423"/>
                </a:moveTo>
                <a:lnTo>
                  <a:pt x="1837" y="4431"/>
                </a:lnTo>
                <a:lnTo>
                  <a:pt x="1840" y="4437"/>
                </a:lnTo>
                <a:lnTo>
                  <a:pt x="1845" y="4441"/>
                </a:lnTo>
                <a:lnTo>
                  <a:pt x="1852" y="4443"/>
                </a:lnTo>
                <a:lnTo>
                  <a:pt x="1862" y="4441"/>
                </a:lnTo>
                <a:lnTo>
                  <a:pt x="1869" y="4437"/>
                </a:lnTo>
                <a:lnTo>
                  <a:pt x="1876" y="4431"/>
                </a:lnTo>
                <a:lnTo>
                  <a:pt x="1880" y="4423"/>
                </a:lnTo>
                <a:lnTo>
                  <a:pt x="1881" y="4415"/>
                </a:lnTo>
                <a:lnTo>
                  <a:pt x="1879" y="4407"/>
                </a:lnTo>
                <a:lnTo>
                  <a:pt x="1874" y="4403"/>
                </a:lnTo>
                <a:lnTo>
                  <a:pt x="1866" y="4401"/>
                </a:lnTo>
                <a:lnTo>
                  <a:pt x="1858" y="4403"/>
                </a:lnTo>
                <a:lnTo>
                  <a:pt x="1849" y="4407"/>
                </a:lnTo>
                <a:lnTo>
                  <a:pt x="1842" y="4415"/>
                </a:lnTo>
                <a:lnTo>
                  <a:pt x="1838" y="4423"/>
                </a:lnTo>
                <a:close/>
                <a:moveTo>
                  <a:pt x="1791" y="4570"/>
                </a:moveTo>
                <a:lnTo>
                  <a:pt x="1790" y="4578"/>
                </a:lnTo>
                <a:lnTo>
                  <a:pt x="1792" y="4584"/>
                </a:lnTo>
                <a:lnTo>
                  <a:pt x="1797" y="4589"/>
                </a:lnTo>
                <a:lnTo>
                  <a:pt x="1805" y="4590"/>
                </a:lnTo>
                <a:lnTo>
                  <a:pt x="1814" y="4589"/>
                </a:lnTo>
                <a:lnTo>
                  <a:pt x="1822" y="4584"/>
                </a:lnTo>
                <a:lnTo>
                  <a:pt x="1829" y="4578"/>
                </a:lnTo>
                <a:lnTo>
                  <a:pt x="1833" y="4570"/>
                </a:lnTo>
                <a:lnTo>
                  <a:pt x="1834" y="4562"/>
                </a:lnTo>
                <a:lnTo>
                  <a:pt x="1831" y="4556"/>
                </a:lnTo>
                <a:lnTo>
                  <a:pt x="1826" y="4550"/>
                </a:lnTo>
                <a:lnTo>
                  <a:pt x="1819" y="4549"/>
                </a:lnTo>
                <a:lnTo>
                  <a:pt x="1810" y="4550"/>
                </a:lnTo>
                <a:lnTo>
                  <a:pt x="1802" y="4556"/>
                </a:lnTo>
                <a:lnTo>
                  <a:pt x="1795" y="4562"/>
                </a:lnTo>
                <a:lnTo>
                  <a:pt x="1791" y="4570"/>
                </a:lnTo>
                <a:close/>
                <a:moveTo>
                  <a:pt x="1744" y="4717"/>
                </a:moveTo>
                <a:lnTo>
                  <a:pt x="1743" y="4725"/>
                </a:lnTo>
                <a:lnTo>
                  <a:pt x="1745" y="4732"/>
                </a:lnTo>
                <a:lnTo>
                  <a:pt x="1750" y="4736"/>
                </a:lnTo>
                <a:lnTo>
                  <a:pt x="1757" y="4738"/>
                </a:lnTo>
                <a:lnTo>
                  <a:pt x="1767" y="4736"/>
                </a:lnTo>
                <a:lnTo>
                  <a:pt x="1775" y="4732"/>
                </a:lnTo>
                <a:lnTo>
                  <a:pt x="1781" y="4725"/>
                </a:lnTo>
                <a:lnTo>
                  <a:pt x="1785" y="4717"/>
                </a:lnTo>
                <a:lnTo>
                  <a:pt x="1786" y="4709"/>
                </a:lnTo>
                <a:lnTo>
                  <a:pt x="1784" y="4703"/>
                </a:lnTo>
                <a:lnTo>
                  <a:pt x="1779" y="4699"/>
                </a:lnTo>
                <a:lnTo>
                  <a:pt x="1772" y="4697"/>
                </a:lnTo>
                <a:lnTo>
                  <a:pt x="1763" y="4699"/>
                </a:lnTo>
                <a:lnTo>
                  <a:pt x="1754" y="4703"/>
                </a:lnTo>
                <a:lnTo>
                  <a:pt x="1748" y="4709"/>
                </a:lnTo>
                <a:lnTo>
                  <a:pt x="1744" y="4717"/>
                </a:lnTo>
                <a:close/>
                <a:moveTo>
                  <a:pt x="1696" y="4865"/>
                </a:moveTo>
                <a:lnTo>
                  <a:pt x="1695" y="4873"/>
                </a:lnTo>
                <a:lnTo>
                  <a:pt x="1697" y="4879"/>
                </a:lnTo>
                <a:lnTo>
                  <a:pt x="1703" y="4885"/>
                </a:lnTo>
                <a:lnTo>
                  <a:pt x="1710" y="4886"/>
                </a:lnTo>
                <a:lnTo>
                  <a:pt x="1719" y="4885"/>
                </a:lnTo>
                <a:lnTo>
                  <a:pt x="1727" y="4879"/>
                </a:lnTo>
                <a:lnTo>
                  <a:pt x="1734" y="4873"/>
                </a:lnTo>
                <a:lnTo>
                  <a:pt x="1738" y="4865"/>
                </a:lnTo>
                <a:lnTo>
                  <a:pt x="1739" y="4857"/>
                </a:lnTo>
                <a:lnTo>
                  <a:pt x="1737" y="4850"/>
                </a:lnTo>
                <a:lnTo>
                  <a:pt x="1732" y="4846"/>
                </a:lnTo>
                <a:lnTo>
                  <a:pt x="1724" y="4844"/>
                </a:lnTo>
                <a:lnTo>
                  <a:pt x="1716" y="4846"/>
                </a:lnTo>
                <a:lnTo>
                  <a:pt x="1707" y="4850"/>
                </a:lnTo>
                <a:lnTo>
                  <a:pt x="1700" y="4857"/>
                </a:lnTo>
                <a:lnTo>
                  <a:pt x="1696" y="4865"/>
                </a:lnTo>
                <a:close/>
                <a:moveTo>
                  <a:pt x="1649" y="5012"/>
                </a:moveTo>
                <a:lnTo>
                  <a:pt x="1648" y="5020"/>
                </a:lnTo>
                <a:lnTo>
                  <a:pt x="1650" y="5028"/>
                </a:lnTo>
                <a:lnTo>
                  <a:pt x="1655" y="5032"/>
                </a:lnTo>
                <a:lnTo>
                  <a:pt x="1663" y="5034"/>
                </a:lnTo>
                <a:lnTo>
                  <a:pt x="1672" y="5032"/>
                </a:lnTo>
                <a:lnTo>
                  <a:pt x="1680" y="5028"/>
                </a:lnTo>
                <a:lnTo>
                  <a:pt x="1686" y="5020"/>
                </a:lnTo>
                <a:lnTo>
                  <a:pt x="1691" y="5012"/>
                </a:lnTo>
                <a:lnTo>
                  <a:pt x="1692" y="5004"/>
                </a:lnTo>
                <a:lnTo>
                  <a:pt x="1689" y="4998"/>
                </a:lnTo>
                <a:lnTo>
                  <a:pt x="1684" y="4993"/>
                </a:lnTo>
                <a:lnTo>
                  <a:pt x="1677" y="4992"/>
                </a:lnTo>
                <a:lnTo>
                  <a:pt x="1668" y="4993"/>
                </a:lnTo>
                <a:lnTo>
                  <a:pt x="1659" y="4998"/>
                </a:lnTo>
                <a:lnTo>
                  <a:pt x="1653" y="5004"/>
                </a:lnTo>
                <a:lnTo>
                  <a:pt x="1649" y="5012"/>
                </a:lnTo>
                <a:close/>
                <a:moveTo>
                  <a:pt x="1601" y="5159"/>
                </a:moveTo>
                <a:lnTo>
                  <a:pt x="1600" y="5168"/>
                </a:lnTo>
                <a:lnTo>
                  <a:pt x="1603" y="5175"/>
                </a:lnTo>
                <a:lnTo>
                  <a:pt x="1608" y="5179"/>
                </a:lnTo>
                <a:lnTo>
                  <a:pt x="1615" y="5181"/>
                </a:lnTo>
                <a:lnTo>
                  <a:pt x="1625" y="5179"/>
                </a:lnTo>
                <a:lnTo>
                  <a:pt x="1633" y="5175"/>
                </a:lnTo>
                <a:lnTo>
                  <a:pt x="1639" y="5168"/>
                </a:lnTo>
                <a:lnTo>
                  <a:pt x="1643" y="5159"/>
                </a:lnTo>
                <a:lnTo>
                  <a:pt x="1644" y="5152"/>
                </a:lnTo>
                <a:lnTo>
                  <a:pt x="1642" y="5145"/>
                </a:lnTo>
                <a:lnTo>
                  <a:pt x="1637" y="5141"/>
                </a:lnTo>
                <a:lnTo>
                  <a:pt x="1629" y="5139"/>
                </a:lnTo>
                <a:lnTo>
                  <a:pt x="1621" y="5141"/>
                </a:lnTo>
                <a:lnTo>
                  <a:pt x="1612" y="5145"/>
                </a:lnTo>
                <a:lnTo>
                  <a:pt x="1606" y="5152"/>
                </a:lnTo>
                <a:lnTo>
                  <a:pt x="1601" y="5159"/>
                </a:lnTo>
                <a:close/>
                <a:moveTo>
                  <a:pt x="1554" y="5308"/>
                </a:moveTo>
                <a:lnTo>
                  <a:pt x="1554" y="5316"/>
                </a:lnTo>
                <a:lnTo>
                  <a:pt x="1556" y="5322"/>
                </a:lnTo>
                <a:lnTo>
                  <a:pt x="1561" y="5326"/>
                </a:lnTo>
                <a:lnTo>
                  <a:pt x="1568" y="5328"/>
                </a:lnTo>
                <a:lnTo>
                  <a:pt x="1577" y="5326"/>
                </a:lnTo>
                <a:lnTo>
                  <a:pt x="1585" y="5322"/>
                </a:lnTo>
                <a:lnTo>
                  <a:pt x="1591" y="5316"/>
                </a:lnTo>
                <a:lnTo>
                  <a:pt x="1595" y="5308"/>
                </a:lnTo>
                <a:lnTo>
                  <a:pt x="1596" y="5299"/>
                </a:lnTo>
                <a:lnTo>
                  <a:pt x="1594" y="5293"/>
                </a:lnTo>
                <a:lnTo>
                  <a:pt x="1589" y="5288"/>
                </a:lnTo>
                <a:lnTo>
                  <a:pt x="1582" y="5287"/>
                </a:lnTo>
                <a:lnTo>
                  <a:pt x="1574" y="5288"/>
                </a:lnTo>
                <a:lnTo>
                  <a:pt x="1565" y="5293"/>
                </a:lnTo>
                <a:lnTo>
                  <a:pt x="1559" y="5299"/>
                </a:lnTo>
                <a:lnTo>
                  <a:pt x="1554" y="5308"/>
                </a:lnTo>
                <a:close/>
                <a:moveTo>
                  <a:pt x="1507" y="5455"/>
                </a:moveTo>
                <a:lnTo>
                  <a:pt x="1506" y="5463"/>
                </a:lnTo>
                <a:lnTo>
                  <a:pt x="1508" y="5469"/>
                </a:lnTo>
                <a:lnTo>
                  <a:pt x="1513" y="5474"/>
                </a:lnTo>
                <a:lnTo>
                  <a:pt x="1521" y="5475"/>
                </a:lnTo>
                <a:lnTo>
                  <a:pt x="1530" y="5474"/>
                </a:lnTo>
                <a:lnTo>
                  <a:pt x="1538" y="5469"/>
                </a:lnTo>
                <a:lnTo>
                  <a:pt x="1544" y="5463"/>
                </a:lnTo>
                <a:lnTo>
                  <a:pt x="1548" y="5455"/>
                </a:lnTo>
                <a:lnTo>
                  <a:pt x="1549" y="5447"/>
                </a:lnTo>
                <a:lnTo>
                  <a:pt x="1547" y="5440"/>
                </a:lnTo>
                <a:lnTo>
                  <a:pt x="1542" y="5436"/>
                </a:lnTo>
                <a:lnTo>
                  <a:pt x="1535" y="5434"/>
                </a:lnTo>
                <a:lnTo>
                  <a:pt x="1526" y="5436"/>
                </a:lnTo>
                <a:lnTo>
                  <a:pt x="1517" y="5440"/>
                </a:lnTo>
                <a:lnTo>
                  <a:pt x="1511" y="5447"/>
                </a:lnTo>
                <a:lnTo>
                  <a:pt x="1507" y="5455"/>
                </a:lnTo>
                <a:close/>
                <a:moveTo>
                  <a:pt x="1460" y="5603"/>
                </a:moveTo>
                <a:lnTo>
                  <a:pt x="1459" y="5610"/>
                </a:lnTo>
                <a:lnTo>
                  <a:pt x="1461" y="5617"/>
                </a:lnTo>
                <a:lnTo>
                  <a:pt x="1466" y="5621"/>
                </a:lnTo>
                <a:lnTo>
                  <a:pt x="1473" y="5623"/>
                </a:lnTo>
                <a:lnTo>
                  <a:pt x="1483" y="5621"/>
                </a:lnTo>
                <a:lnTo>
                  <a:pt x="1490" y="5617"/>
                </a:lnTo>
                <a:lnTo>
                  <a:pt x="1497" y="5610"/>
                </a:lnTo>
                <a:lnTo>
                  <a:pt x="1501" y="5603"/>
                </a:lnTo>
                <a:lnTo>
                  <a:pt x="1502" y="5595"/>
                </a:lnTo>
                <a:lnTo>
                  <a:pt x="1499" y="5588"/>
                </a:lnTo>
                <a:lnTo>
                  <a:pt x="1494" y="5584"/>
                </a:lnTo>
                <a:lnTo>
                  <a:pt x="1487" y="5583"/>
                </a:lnTo>
                <a:lnTo>
                  <a:pt x="1479" y="5584"/>
                </a:lnTo>
                <a:lnTo>
                  <a:pt x="1470" y="5588"/>
                </a:lnTo>
                <a:lnTo>
                  <a:pt x="1464" y="5595"/>
                </a:lnTo>
                <a:lnTo>
                  <a:pt x="1460" y="5603"/>
                </a:lnTo>
                <a:close/>
                <a:moveTo>
                  <a:pt x="1413" y="5750"/>
                </a:moveTo>
                <a:lnTo>
                  <a:pt x="1412" y="5758"/>
                </a:lnTo>
                <a:lnTo>
                  <a:pt x="1414" y="5764"/>
                </a:lnTo>
                <a:lnTo>
                  <a:pt x="1419" y="5768"/>
                </a:lnTo>
                <a:lnTo>
                  <a:pt x="1426" y="5771"/>
                </a:lnTo>
                <a:lnTo>
                  <a:pt x="1435" y="5768"/>
                </a:lnTo>
                <a:lnTo>
                  <a:pt x="1443" y="5764"/>
                </a:lnTo>
                <a:lnTo>
                  <a:pt x="1449" y="5758"/>
                </a:lnTo>
                <a:lnTo>
                  <a:pt x="1453" y="5750"/>
                </a:lnTo>
                <a:lnTo>
                  <a:pt x="1454" y="5742"/>
                </a:lnTo>
                <a:lnTo>
                  <a:pt x="1452" y="5736"/>
                </a:lnTo>
                <a:lnTo>
                  <a:pt x="1447" y="5732"/>
                </a:lnTo>
                <a:lnTo>
                  <a:pt x="1440" y="5730"/>
                </a:lnTo>
                <a:lnTo>
                  <a:pt x="1432" y="5732"/>
                </a:lnTo>
                <a:lnTo>
                  <a:pt x="1423" y="5736"/>
                </a:lnTo>
                <a:lnTo>
                  <a:pt x="1417" y="5742"/>
                </a:lnTo>
                <a:lnTo>
                  <a:pt x="1413" y="5750"/>
                </a:lnTo>
                <a:close/>
                <a:moveTo>
                  <a:pt x="1365" y="5897"/>
                </a:moveTo>
                <a:lnTo>
                  <a:pt x="1364" y="5905"/>
                </a:lnTo>
                <a:lnTo>
                  <a:pt x="1367" y="5912"/>
                </a:lnTo>
                <a:lnTo>
                  <a:pt x="1372" y="5916"/>
                </a:lnTo>
                <a:lnTo>
                  <a:pt x="1379" y="5918"/>
                </a:lnTo>
                <a:lnTo>
                  <a:pt x="1388" y="5916"/>
                </a:lnTo>
                <a:lnTo>
                  <a:pt x="1395" y="5912"/>
                </a:lnTo>
                <a:lnTo>
                  <a:pt x="1402" y="5905"/>
                </a:lnTo>
                <a:lnTo>
                  <a:pt x="1406" y="5897"/>
                </a:lnTo>
                <a:lnTo>
                  <a:pt x="1406" y="5890"/>
                </a:lnTo>
                <a:lnTo>
                  <a:pt x="1404" y="5883"/>
                </a:lnTo>
                <a:lnTo>
                  <a:pt x="1399" y="5879"/>
                </a:lnTo>
                <a:lnTo>
                  <a:pt x="1392" y="5878"/>
                </a:lnTo>
                <a:lnTo>
                  <a:pt x="1384" y="5879"/>
                </a:lnTo>
                <a:lnTo>
                  <a:pt x="1376" y="5883"/>
                </a:lnTo>
                <a:lnTo>
                  <a:pt x="1369" y="5890"/>
                </a:lnTo>
                <a:lnTo>
                  <a:pt x="1365" y="5897"/>
                </a:lnTo>
                <a:close/>
                <a:moveTo>
                  <a:pt x="1318" y="6045"/>
                </a:moveTo>
                <a:lnTo>
                  <a:pt x="1317" y="6053"/>
                </a:lnTo>
                <a:lnTo>
                  <a:pt x="1320" y="6059"/>
                </a:lnTo>
                <a:lnTo>
                  <a:pt x="1324" y="6063"/>
                </a:lnTo>
                <a:lnTo>
                  <a:pt x="1331" y="6065"/>
                </a:lnTo>
                <a:lnTo>
                  <a:pt x="1340" y="6063"/>
                </a:lnTo>
                <a:lnTo>
                  <a:pt x="1348" y="6059"/>
                </a:lnTo>
                <a:lnTo>
                  <a:pt x="1354" y="6053"/>
                </a:lnTo>
                <a:lnTo>
                  <a:pt x="1358" y="6045"/>
                </a:lnTo>
                <a:lnTo>
                  <a:pt x="1359" y="6037"/>
                </a:lnTo>
                <a:lnTo>
                  <a:pt x="1357" y="6031"/>
                </a:lnTo>
                <a:lnTo>
                  <a:pt x="1352" y="6027"/>
                </a:lnTo>
                <a:lnTo>
                  <a:pt x="1345" y="6025"/>
                </a:lnTo>
                <a:lnTo>
                  <a:pt x="1337" y="6027"/>
                </a:lnTo>
                <a:lnTo>
                  <a:pt x="1328" y="6031"/>
                </a:lnTo>
                <a:lnTo>
                  <a:pt x="1322" y="6037"/>
                </a:lnTo>
                <a:lnTo>
                  <a:pt x="1318" y="6045"/>
                </a:lnTo>
                <a:close/>
                <a:moveTo>
                  <a:pt x="1271" y="6193"/>
                </a:moveTo>
                <a:lnTo>
                  <a:pt x="1271" y="6200"/>
                </a:lnTo>
                <a:lnTo>
                  <a:pt x="1273" y="6206"/>
                </a:lnTo>
                <a:lnTo>
                  <a:pt x="1277" y="6210"/>
                </a:lnTo>
                <a:lnTo>
                  <a:pt x="1284" y="6212"/>
                </a:lnTo>
                <a:lnTo>
                  <a:pt x="1293" y="6210"/>
                </a:lnTo>
                <a:lnTo>
                  <a:pt x="1300" y="6206"/>
                </a:lnTo>
                <a:lnTo>
                  <a:pt x="1306" y="6200"/>
                </a:lnTo>
                <a:lnTo>
                  <a:pt x="1310" y="6193"/>
                </a:lnTo>
                <a:lnTo>
                  <a:pt x="1311" y="6185"/>
                </a:lnTo>
                <a:lnTo>
                  <a:pt x="1309" y="6179"/>
                </a:lnTo>
                <a:lnTo>
                  <a:pt x="1304" y="6175"/>
                </a:lnTo>
                <a:lnTo>
                  <a:pt x="1297" y="6173"/>
                </a:lnTo>
                <a:lnTo>
                  <a:pt x="1289" y="6175"/>
                </a:lnTo>
                <a:lnTo>
                  <a:pt x="1281" y="6179"/>
                </a:lnTo>
                <a:lnTo>
                  <a:pt x="1275" y="6185"/>
                </a:lnTo>
                <a:lnTo>
                  <a:pt x="1271" y="6193"/>
                </a:lnTo>
                <a:close/>
                <a:moveTo>
                  <a:pt x="1224" y="6340"/>
                </a:moveTo>
                <a:lnTo>
                  <a:pt x="1224" y="6348"/>
                </a:lnTo>
                <a:lnTo>
                  <a:pt x="1226" y="6353"/>
                </a:lnTo>
                <a:lnTo>
                  <a:pt x="1230" y="6357"/>
                </a:lnTo>
                <a:lnTo>
                  <a:pt x="1237" y="6359"/>
                </a:lnTo>
                <a:lnTo>
                  <a:pt x="1246" y="6357"/>
                </a:lnTo>
                <a:lnTo>
                  <a:pt x="1253" y="6353"/>
                </a:lnTo>
                <a:lnTo>
                  <a:pt x="1259" y="6348"/>
                </a:lnTo>
                <a:lnTo>
                  <a:pt x="1262" y="6340"/>
                </a:lnTo>
                <a:lnTo>
                  <a:pt x="1263" y="6333"/>
                </a:lnTo>
                <a:lnTo>
                  <a:pt x="1261" y="6326"/>
                </a:lnTo>
                <a:lnTo>
                  <a:pt x="1256" y="6322"/>
                </a:lnTo>
                <a:lnTo>
                  <a:pt x="1250" y="6321"/>
                </a:lnTo>
                <a:lnTo>
                  <a:pt x="1242" y="6322"/>
                </a:lnTo>
                <a:lnTo>
                  <a:pt x="1234" y="6326"/>
                </a:lnTo>
                <a:lnTo>
                  <a:pt x="1228" y="6333"/>
                </a:lnTo>
                <a:lnTo>
                  <a:pt x="1224" y="6340"/>
                </a:lnTo>
                <a:close/>
                <a:moveTo>
                  <a:pt x="1177" y="6488"/>
                </a:moveTo>
                <a:lnTo>
                  <a:pt x="1177" y="6495"/>
                </a:lnTo>
                <a:lnTo>
                  <a:pt x="1179" y="6500"/>
                </a:lnTo>
                <a:lnTo>
                  <a:pt x="1183" y="6504"/>
                </a:lnTo>
                <a:lnTo>
                  <a:pt x="1190" y="6506"/>
                </a:lnTo>
                <a:lnTo>
                  <a:pt x="1198" y="6504"/>
                </a:lnTo>
                <a:lnTo>
                  <a:pt x="1205" y="6500"/>
                </a:lnTo>
                <a:lnTo>
                  <a:pt x="1211" y="6495"/>
                </a:lnTo>
                <a:lnTo>
                  <a:pt x="1215" y="6488"/>
                </a:lnTo>
                <a:lnTo>
                  <a:pt x="1215" y="6481"/>
                </a:lnTo>
                <a:lnTo>
                  <a:pt x="1213" y="6475"/>
                </a:lnTo>
                <a:lnTo>
                  <a:pt x="1209" y="6471"/>
                </a:lnTo>
                <a:lnTo>
                  <a:pt x="1202" y="6470"/>
                </a:lnTo>
                <a:lnTo>
                  <a:pt x="1195" y="6471"/>
                </a:lnTo>
                <a:lnTo>
                  <a:pt x="1187" y="6475"/>
                </a:lnTo>
                <a:lnTo>
                  <a:pt x="1181" y="6481"/>
                </a:lnTo>
                <a:lnTo>
                  <a:pt x="1177" y="6488"/>
                </a:lnTo>
                <a:close/>
                <a:moveTo>
                  <a:pt x="1131" y="6635"/>
                </a:moveTo>
                <a:lnTo>
                  <a:pt x="1130" y="6642"/>
                </a:lnTo>
                <a:lnTo>
                  <a:pt x="1132" y="6648"/>
                </a:lnTo>
                <a:lnTo>
                  <a:pt x="1136" y="6651"/>
                </a:lnTo>
                <a:lnTo>
                  <a:pt x="1142" y="6653"/>
                </a:lnTo>
                <a:lnTo>
                  <a:pt x="1151" y="6651"/>
                </a:lnTo>
                <a:lnTo>
                  <a:pt x="1158" y="6648"/>
                </a:lnTo>
                <a:lnTo>
                  <a:pt x="1163" y="6642"/>
                </a:lnTo>
                <a:lnTo>
                  <a:pt x="1167" y="6635"/>
                </a:lnTo>
                <a:lnTo>
                  <a:pt x="1168" y="6628"/>
                </a:lnTo>
                <a:lnTo>
                  <a:pt x="1166" y="6623"/>
                </a:lnTo>
                <a:lnTo>
                  <a:pt x="1161" y="6619"/>
                </a:lnTo>
                <a:lnTo>
                  <a:pt x="1155" y="6618"/>
                </a:lnTo>
                <a:lnTo>
                  <a:pt x="1147" y="6619"/>
                </a:lnTo>
                <a:lnTo>
                  <a:pt x="1140" y="6623"/>
                </a:lnTo>
                <a:lnTo>
                  <a:pt x="1134" y="6628"/>
                </a:lnTo>
                <a:lnTo>
                  <a:pt x="1131" y="6635"/>
                </a:lnTo>
                <a:close/>
                <a:moveTo>
                  <a:pt x="1084" y="6782"/>
                </a:moveTo>
                <a:lnTo>
                  <a:pt x="1083" y="6789"/>
                </a:lnTo>
                <a:lnTo>
                  <a:pt x="1085" y="6795"/>
                </a:lnTo>
                <a:lnTo>
                  <a:pt x="1089" y="6799"/>
                </a:lnTo>
                <a:lnTo>
                  <a:pt x="1095" y="6801"/>
                </a:lnTo>
                <a:lnTo>
                  <a:pt x="1103" y="6799"/>
                </a:lnTo>
                <a:lnTo>
                  <a:pt x="1110" y="6795"/>
                </a:lnTo>
                <a:lnTo>
                  <a:pt x="1115" y="6789"/>
                </a:lnTo>
                <a:lnTo>
                  <a:pt x="1119" y="6782"/>
                </a:lnTo>
                <a:lnTo>
                  <a:pt x="1120" y="6776"/>
                </a:lnTo>
                <a:lnTo>
                  <a:pt x="1118" y="6770"/>
                </a:lnTo>
                <a:lnTo>
                  <a:pt x="1114" y="6767"/>
                </a:lnTo>
                <a:lnTo>
                  <a:pt x="1107" y="6765"/>
                </a:lnTo>
                <a:lnTo>
                  <a:pt x="1100" y="6767"/>
                </a:lnTo>
                <a:lnTo>
                  <a:pt x="1092" y="6770"/>
                </a:lnTo>
                <a:lnTo>
                  <a:pt x="1087" y="6776"/>
                </a:lnTo>
                <a:lnTo>
                  <a:pt x="1084" y="6782"/>
                </a:lnTo>
                <a:close/>
                <a:moveTo>
                  <a:pt x="1037" y="6930"/>
                </a:moveTo>
                <a:lnTo>
                  <a:pt x="1036" y="6936"/>
                </a:lnTo>
                <a:lnTo>
                  <a:pt x="1038" y="6943"/>
                </a:lnTo>
                <a:lnTo>
                  <a:pt x="1042" y="6946"/>
                </a:lnTo>
                <a:lnTo>
                  <a:pt x="1049" y="6948"/>
                </a:lnTo>
                <a:lnTo>
                  <a:pt x="1056" y="6946"/>
                </a:lnTo>
                <a:lnTo>
                  <a:pt x="1062" y="6943"/>
                </a:lnTo>
                <a:lnTo>
                  <a:pt x="1068" y="6936"/>
                </a:lnTo>
                <a:lnTo>
                  <a:pt x="1071" y="6930"/>
                </a:lnTo>
                <a:lnTo>
                  <a:pt x="1072" y="6923"/>
                </a:lnTo>
                <a:lnTo>
                  <a:pt x="1070" y="6918"/>
                </a:lnTo>
                <a:lnTo>
                  <a:pt x="1066" y="6914"/>
                </a:lnTo>
                <a:lnTo>
                  <a:pt x="1060" y="6913"/>
                </a:lnTo>
                <a:lnTo>
                  <a:pt x="1053" y="6914"/>
                </a:lnTo>
                <a:lnTo>
                  <a:pt x="1045" y="6918"/>
                </a:lnTo>
                <a:lnTo>
                  <a:pt x="1040" y="6923"/>
                </a:lnTo>
                <a:lnTo>
                  <a:pt x="1037" y="6930"/>
                </a:lnTo>
                <a:close/>
                <a:moveTo>
                  <a:pt x="990" y="7078"/>
                </a:moveTo>
                <a:lnTo>
                  <a:pt x="989" y="7085"/>
                </a:lnTo>
                <a:lnTo>
                  <a:pt x="991" y="7090"/>
                </a:lnTo>
                <a:lnTo>
                  <a:pt x="995" y="7093"/>
                </a:lnTo>
                <a:lnTo>
                  <a:pt x="1002" y="7095"/>
                </a:lnTo>
                <a:lnTo>
                  <a:pt x="1009" y="7093"/>
                </a:lnTo>
                <a:lnTo>
                  <a:pt x="1015" y="7090"/>
                </a:lnTo>
                <a:lnTo>
                  <a:pt x="1020" y="7085"/>
                </a:lnTo>
                <a:lnTo>
                  <a:pt x="1023" y="7078"/>
                </a:lnTo>
                <a:lnTo>
                  <a:pt x="1024" y="7071"/>
                </a:lnTo>
                <a:lnTo>
                  <a:pt x="1022" y="7066"/>
                </a:lnTo>
                <a:lnTo>
                  <a:pt x="1018" y="7062"/>
                </a:lnTo>
                <a:lnTo>
                  <a:pt x="1012" y="7061"/>
                </a:lnTo>
                <a:lnTo>
                  <a:pt x="1005" y="7062"/>
                </a:lnTo>
                <a:lnTo>
                  <a:pt x="998" y="7066"/>
                </a:lnTo>
                <a:lnTo>
                  <a:pt x="993" y="7071"/>
                </a:lnTo>
                <a:lnTo>
                  <a:pt x="990" y="7078"/>
                </a:lnTo>
                <a:close/>
                <a:moveTo>
                  <a:pt x="943" y="7226"/>
                </a:moveTo>
                <a:lnTo>
                  <a:pt x="942" y="7232"/>
                </a:lnTo>
                <a:lnTo>
                  <a:pt x="944" y="7237"/>
                </a:lnTo>
                <a:lnTo>
                  <a:pt x="948" y="7240"/>
                </a:lnTo>
                <a:lnTo>
                  <a:pt x="954" y="7242"/>
                </a:lnTo>
                <a:lnTo>
                  <a:pt x="961" y="7240"/>
                </a:lnTo>
                <a:lnTo>
                  <a:pt x="967" y="7237"/>
                </a:lnTo>
                <a:lnTo>
                  <a:pt x="972" y="7232"/>
                </a:lnTo>
                <a:lnTo>
                  <a:pt x="976" y="7226"/>
                </a:lnTo>
                <a:lnTo>
                  <a:pt x="976" y="7219"/>
                </a:lnTo>
                <a:lnTo>
                  <a:pt x="975" y="7213"/>
                </a:lnTo>
                <a:lnTo>
                  <a:pt x="971" y="7210"/>
                </a:lnTo>
                <a:lnTo>
                  <a:pt x="965" y="7209"/>
                </a:lnTo>
                <a:lnTo>
                  <a:pt x="958" y="7210"/>
                </a:lnTo>
                <a:lnTo>
                  <a:pt x="951" y="7213"/>
                </a:lnTo>
                <a:lnTo>
                  <a:pt x="946" y="7219"/>
                </a:lnTo>
                <a:lnTo>
                  <a:pt x="943" y="7226"/>
                </a:lnTo>
                <a:close/>
                <a:moveTo>
                  <a:pt x="896" y="7373"/>
                </a:moveTo>
                <a:lnTo>
                  <a:pt x="895" y="7379"/>
                </a:lnTo>
                <a:lnTo>
                  <a:pt x="897" y="7384"/>
                </a:lnTo>
                <a:lnTo>
                  <a:pt x="901" y="7387"/>
                </a:lnTo>
                <a:lnTo>
                  <a:pt x="907" y="7389"/>
                </a:lnTo>
                <a:lnTo>
                  <a:pt x="914" y="7387"/>
                </a:lnTo>
                <a:lnTo>
                  <a:pt x="920" y="7384"/>
                </a:lnTo>
                <a:lnTo>
                  <a:pt x="925" y="7379"/>
                </a:lnTo>
                <a:lnTo>
                  <a:pt x="928" y="7373"/>
                </a:lnTo>
                <a:lnTo>
                  <a:pt x="929" y="7367"/>
                </a:lnTo>
                <a:lnTo>
                  <a:pt x="927" y="7362"/>
                </a:lnTo>
                <a:lnTo>
                  <a:pt x="923" y="7359"/>
                </a:lnTo>
                <a:lnTo>
                  <a:pt x="917" y="7356"/>
                </a:lnTo>
                <a:lnTo>
                  <a:pt x="911" y="7359"/>
                </a:lnTo>
                <a:lnTo>
                  <a:pt x="904" y="7362"/>
                </a:lnTo>
                <a:lnTo>
                  <a:pt x="899" y="7367"/>
                </a:lnTo>
                <a:lnTo>
                  <a:pt x="896" y="7373"/>
                </a:lnTo>
                <a:close/>
                <a:moveTo>
                  <a:pt x="849" y="7520"/>
                </a:moveTo>
                <a:lnTo>
                  <a:pt x="848" y="7526"/>
                </a:lnTo>
                <a:lnTo>
                  <a:pt x="850" y="7531"/>
                </a:lnTo>
                <a:lnTo>
                  <a:pt x="854" y="7534"/>
                </a:lnTo>
                <a:lnTo>
                  <a:pt x="860" y="7535"/>
                </a:lnTo>
                <a:lnTo>
                  <a:pt x="866" y="7534"/>
                </a:lnTo>
                <a:lnTo>
                  <a:pt x="872" y="7531"/>
                </a:lnTo>
                <a:lnTo>
                  <a:pt x="877" y="7526"/>
                </a:lnTo>
                <a:lnTo>
                  <a:pt x="880" y="7520"/>
                </a:lnTo>
                <a:lnTo>
                  <a:pt x="880" y="7515"/>
                </a:lnTo>
                <a:lnTo>
                  <a:pt x="879" y="7510"/>
                </a:lnTo>
                <a:lnTo>
                  <a:pt x="875" y="7507"/>
                </a:lnTo>
                <a:lnTo>
                  <a:pt x="870" y="7506"/>
                </a:lnTo>
                <a:lnTo>
                  <a:pt x="863" y="7507"/>
                </a:lnTo>
                <a:lnTo>
                  <a:pt x="857" y="7510"/>
                </a:lnTo>
                <a:lnTo>
                  <a:pt x="852" y="7515"/>
                </a:lnTo>
                <a:lnTo>
                  <a:pt x="849" y="7520"/>
                </a:lnTo>
                <a:close/>
                <a:moveTo>
                  <a:pt x="802" y="7668"/>
                </a:moveTo>
                <a:lnTo>
                  <a:pt x="801" y="7673"/>
                </a:lnTo>
                <a:lnTo>
                  <a:pt x="803" y="7678"/>
                </a:lnTo>
                <a:lnTo>
                  <a:pt x="807" y="7681"/>
                </a:lnTo>
                <a:lnTo>
                  <a:pt x="813" y="7682"/>
                </a:lnTo>
                <a:lnTo>
                  <a:pt x="819" y="7681"/>
                </a:lnTo>
                <a:lnTo>
                  <a:pt x="824" y="7678"/>
                </a:lnTo>
                <a:lnTo>
                  <a:pt x="829" y="7673"/>
                </a:lnTo>
                <a:lnTo>
                  <a:pt x="832" y="7668"/>
                </a:lnTo>
                <a:lnTo>
                  <a:pt x="833" y="7662"/>
                </a:lnTo>
                <a:lnTo>
                  <a:pt x="831" y="7657"/>
                </a:lnTo>
                <a:lnTo>
                  <a:pt x="827" y="7654"/>
                </a:lnTo>
                <a:lnTo>
                  <a:pt x="822" y="7653"/>
                </a:lnTo>
                <a:lnTo>
                  <a:pt x="816" y="7654"/>
                </a:lnTo>
                <a:lnTo>
                  <a:pt x="810" y="7657"/>
                </a:lnTo>
                <a:lnTo>
                  <a:pt x="805" y="7662"/>
                </a:lnTo>
                <a:lnTo>
                  <a:pt x="802" y="7668"/>
                </a:lnTo>
                <a:close/>
                <a:moveTo>
                  <a:pt x="756" y="7815"/>
                </a:moveTo>
                <a:lnTo>
                  <a:pt x="755" y="7820"/>
                </a:lnTo>
                <a:lnTo>
                  <a:pt x="756" y="7826"/>
                </a:lnTo>
                <a:lnTo>
                  <a:pt x="760" y="7829"/>
                </a:lnTo>
                <a:lnTo>
                  <a:pt x="766" y="7830"/>
                </a:lnTo>
                <a:lnTo>
                  <a:pt x="771" y="7829"/>
                </a:lnTo>
                <a:lnTo>
                  <a:pt x="777" y="7826"/>
                </a:lnTo>
                <a:lnTo>
                  <a:pt x="781" y="7820"/>
                </a:lnTo>
                <a:lnTo>
                  <a:pt x="784" y="7815"/>
                </a:lnTo>
                <a:lnTo>
                  <a:pt x="784" y="7810"/>
                </a:lnTo>
                <a:lnTo>
                  <a:pt x="783" y="7805"/>
                </a:lnTo>
                <a:lnTo>
                  <a:pt x="779" y="7802"/>
                </a:lnTo>
                <a:lnTo>
                  <a:pt x="775" y="7801"/>
                </a:lnTo>
                <a:lnTo>
                  <a:pt x="769" y="7802"/>
                </a:lnTo>
                <a:lnTo>
                  <a:pt x="764" y="7805"/>
                </a:lnTo>
                <a:lnTo>
                  <a:pt x="758" y="7810"/>
                </a:lnTo>
                <a:lnTo>
                  <a:pt x="756" y="7815"/>
                </a:lnTo>
                <a:close/>
                <a:moveTo>
                  <a:pt x="709" y="7962"/>
                </a:moveTo>
                <a:lnTo>
                  <a:pt x="708" y="7969"/>
                </a:lnTo>
                <a:lnTo>
                  <a:pt x="709" y="7973"/>
                </a:lnTo>
                <a:lnTo>
                  <a:pt x="713" y="7976"/>
                </a:lnTo>
                <a:lnTo>
                  <a:pt x="719" y="7977"/>
                </a:lnTo>
                <a:lnTo>
                  <a:pt x="724" y="7976"/>
                </a:lnTo>
                <a:lnTo>
                  <a:pt x="729" y="7973"/>
                </a:lnTo>
                <a:lnTo>
                  <a:pt x="733" y="7969"/>
                </a:lnTo>
                <a:lnTo>
                  <a:pt x="736" y="7962"/>
                </a:lnTo>
                <a:lnTo>
                  <a:pt x="737" y="7957"/>
                </a:lnTo>
                <a:lnTo>
                  <a:pt x="735" y="7953"/>
                </a:lnTo>
                <a:lnTo>
                  <a:pt x="732" y="7950"/>
                </a:lnTo>
                <a:lnTo>
                  <a:pt x="727" y="7949"/>
                </a:lnTo>
                <a:lnTo>
                  <a:pt x="722" y="7950"/>
                </a:lnTo>
                <a:lnTo>
                  <a:pt x="715" y="7953"/>
                </a:lnTo>
                <a:lnTo>
                  <a:pt x="711" y="7957"/>
                </a:lnTo>
                <a:lnTo>
                  <a:pt x="709" y="7962"/>
                </a:lnTo>
                <a:close/>
                <a:moveTo>
                  <a:pt x="662" y="8111"/>
                </a:moveTo>
                <a:lnTo>
                  <a:pt x="661" y="8116"/>
                </a:lnTo>
                <a:lnTo>
                  <a:pt x="663" y="8120"/>
                </a:lnTo>
                <a:lnTo>
                  <a:pt x="666" y="8122"/>
                </a:lnTo>
                <a:lnTo>
                  <a:pt x="671" y="8123"/>
                </a:lnTo>
                <a:lnTo>
                  <a:pt x="677" y="8122"/>
                </a:lnTo>
                <a:lnTo>
                  <a:pt x="681" y="8120"/>
                </a:lnTo>
                <a:lnTo>
                  <a:pt x="685" y="8116"/>
                </a:lnTo>
                <a:lnTo>
                  <a:pt x="688" y="8111"/>
                </a:lnTo>
                <a:lnTo>
                  <a:pt x="688" y="8106"/>
                </a:lnTo>
                <a:lnTo>
                  <a:pt x="687" y="8101"/>
                </a:lnTo>
                <a:lnTo>
                  <a:pt x="684" y="8098"/>
                </a:lnTo>
                <a:lnTo>
                  <a:pt x="679" y="8097"/>
                </a:lnTo>
                <a:lnTo>
                  <a:pt x="674" y="8098"/>
                </a:lnTo>
                <a:lnTo>
                  <a:pt x="669" y="8101"/>
                </a:lnTo>
                <a:lnTo>
                  <a:pt x="665" y="8106"/>
                </a:lnTo>
                <a:lnTo>
                  <a:pt x="662" y="8111"/>
                </a:lnTo>
                <a:close/>
                <a:moveTo>
                  <a:pt x="615" y="8258"/>
                </a:moveTo>
                <a:lnTo>
                  <a:pt x="614" y="8263"/>
                </a:lnTo>
                <a:lnTo>
                  <a:pt x="616" y="8267"/>
                </a:lnTo>
                <a:lnTo>
                  <a:pt x="619" y="8269"/>
                </a:lnTo>
                <a:lnTo>
                  <a:pt x="624" y="8270"/>
                </a:lnTo>
                <a:lnTo>
                  <a:pt x="629" y="8269"/>
                </a:lnTo>
                <a:lnTo>
                  <a:pt x="634" y="8267"/>
                </a:lnTo>
                <a:lnTo>
                  <a:pt x="638" y="8263"/>
                </a:lnTo>
                <a:lnTo>
                  <a:pt x="640" y="8258"/>
                </a:lnTo>
                <a:lnTo>
                  <a:pt x="641" y="8253"/>
                </a:lnTo>
                <a:lnTo>
                  <a:pt x="639" y="8250"/>
                </a:lnTo>
                <a:lnTo>
                  <a:pt x="636" y="8247"/>
                </a:lnTo>
                <a:lnTo>
                  <a:pt x="632" y="8246"/>
                </a:lnTo>
                <a:lnTo>
                  <a:pt x="627" y="8247"/>
                </a:lnTo>
                <a:lnTo>
                  <a:pt x="622" y="8250"/>
                </a:lnTo>
                <a:lnTo>
                  <a:pt x="617" y="8253"/>
                </a:lnTo>
                <a:lnTo>
                  <a:pt x="615" y="8258"/>
                </a:lnTo>
                <a:close/>
                <a:moveTo>
                  <a:pt x="568" y="8405"/>
                </a:moveTo>
                <a:lnTo>
                  <a:pt x="568" y="8410"/>
                </a:lnTo>
                <a:lnTo>
                  <a:pt x="569" y="8413"/>
                </a:lnTo>
                <a:lnTo>
                  <a:pt x="572" y="8416"/>
                </a:lnTo>
                <a:lnTo>
                  <a:pt x="577" y="8417"/>
                </a:lnTo>
                <a:lnTo>
                  <a:pt x="582" y="8416"/>
                </a:lnTo>
                <a:lnTo>
                  <a:pt x="586" y="8413"/>
                </a:lnTo>
                <a:lnTo>
                  <a:pt x="590" y="8410"/>
                </a:lnTo>
                <a:lnTo>
                  <a:pt x="592" y="8405"/>
                </a:lnTo>
                <a:lnTo>
                  <a:pt x="592" y="8401"/>
                </a:lnTo>
                <a:lnTo>
                  <a:pt x="591" y="8398"/>
                </a:lnTo>
                <a:lnTo>
                  <a:pt x="588" y="8395"/>
                </a:lnTo>
                <a:lnTo>
                  <a:pt x="584" y="8394"/>
                </a:lnTo>
                <a:lnTo>
                  <a:pt x="580" y="8395"/>
                </a:lnTo>
                <a:lnTo>
                  <a:pt x="575" y="8398"/>
                </a:lnTo>
                <a:lnTo>
                  <a:pt x="571" y="8401"/>
                </a:lnTo>
                <a:lnTo>
                  <a:pt x="568" y="8405"/>
                </a:lnTo>
                <a:close/>
                <a:moveTo>
                  <a:pt x="522" y="8553"/>
                </a:moveTo>
                <a:lnTo>
                  <a:pt x="521" y="8557"/>
                </a:lnTo>
                <a:lnTo>
                  <a:pt x="523" y="8560"/>
                </a:lnTo>
                <a:lnTo>
                  <a:pt x="525" y="8562"/>
                </a:lnTo>
                <a:lnTo>
                  <a:pt x="530" y="8563"/>
                </a:lnTo>
                <a:lnTo>
                  <a:pt x="534" y="8562"/>
                </a:lnTo>
                <a:lnTo>
                  <a:pt x="538" y="8560"/>
                </a:lnTo>
                <a:lnTo>
                  <a:pt x="542" y="8557"/>
                </a:lnTo>
                <a:lnTo>
                  <a:pt x="544" y="8553"/>
                </a:lnTo>
                <a:lnTo>
                  <a:pt x="544" y="8549"/>
                </a:lnTo>
                <a:lnTo>
                  <a:pt x="543" y="8546"/>
                </a:lnTo>
                <a:lnTo>
                  <a:pt x="540" y="8543"/>
                </a:lnTo>
                <a:lnTo>
                  <a:pt x="537" y="8542"/>
                </a:lnTo>
                <a:lnTo>
                  <a:pt x="532" y="8543"/>
                </a:lnTo>
                <a:lnTo>
                  <a:pt x="528" y="8546"/>
                </a:lnTo>
                <a:lnTo>
                  <a:pt x="524" y="8549"/>
                </a:lnTo>
                <a:lnTo>
                  <a:pt x="522" y="8553"/>
                </a:lnTo>
                <a:close/>
                <a:moveTo>
                  <a:pt x="475" y="8700"/>
                </a:moveTo>
                <a:lnTo>
                  <a:pt x="474" y="8704"/>
                </a:lnTo>
                <a:lnTo>
                  <a:pt x="476" y="8707"/>
                </a:lnTo>
                <a:lnTo>
                  <a:pt x="479" y="8709"/>
                </a:lnTo>
                <a:lnTo>
                  <a:pt x="483" y="8710"/>
                </a:lnTo>
                <a:lnTo>
                  <a:pt x="487" y="8709"/>
                </a:lnTo>
                <a:lnTo>
                  <a:pt x="491" y="8707"/>
                </a:lnTo>
                <a:lnTo>
                  <a:pt x="494" y="8704"/>
                </a:lnTo>
                <a:lnTo>
                  <a:pt x="496" y="8700"/>
                </a:lnTo>
                <a:lnTo>
                  <a:pt x="496" y="8696"/>
                </a:lnTo>
                <a:lnTo>
                  <a:pt x="495" y="8693"/>
                </a:lnTo>
                <a:lnTo>
                  <a:pt x="493" y="8691"/>
                </a:lnTo>
                <a:lnTo>
                  <a:pt x="489" y="8690"/>
                </a:lnTo>
                <a:lnTo>
                  <a:pt x="485" y="8691"/>
                </a:lnTo>
                <a:lnTo>
                  <a:pt x="481" y="8693"/>
                </a:lnTo>
                <a:lnTo>
                  <a:pt x="477" y="8696"/>
                </a:lnTo>
                <a:lnTo>
                  <a:pt x="475" y="8700"/>
                </a:lnTo>
                <a:close/>
                <a:moveTo>
                  <a:pt x="428" y="8848"/>
                </a:moveTo>
                <a:lnTo>
                  <a:pt x="428" y="8851"/>
                </a:lnTo>
                <a:lnTo>
                  <a:pt x="429" y="8855"/>
                </a:lnTo>
                <a:lnTo>
                  <a:pt x="432" y="8857"/>
                </a:lnTo>
                <a:lnTo>
                  <a:pt x="436" y="8858"/>
                </a:lnTo>
                <a:lnTo>
                  <a:pt x="439" y="8857"/>
                </a:lnTo>
                <a:lnTo>
                  <a:pt x="443" y="8855"/>
                </a:lnTo>
                <a:lnTo>
                  <a:pt x="446" y="8851"/>
                </a:lnTo>
                <a:lnTo>
                  <a:pt x="448" y="8848"/>
                </a:lnTo>
                <a:lnTo>
                  <a:pt x="448" y="8844"/>
                </a:lnTo>
                <a:lnTo>
                  <a:pt x="447" y="8841"/>
                </a:lnTo>
                <a:lnTo>
                  <a:pt x="445" y="8839"/>
                </a:lnTo>
                <a:lnTo>
                  <a:pt x="442" y="8838"/>
                </a:lnTo>
                <a:lnTo>
                  <a:pt x="438" y="8839"/>
                </a:lnTo>
                <a:lnTo>
                  <a:pt x="434" y="8841"/>
                </a:lnTo>
                <a:lnTo>
                  <a:pt x="430" y="8844"/>
                </a:lnTo>
                <a:lnTo>
                  <a:pt x="428" y="8848"/>
                </a:lnTo>
                <a:close/>
                <a:moveTo>
                  <a:pt x="382" y="8996"/>
                </a:moveTo>
                <a:lnTo>
                  <a:pt x="381" y="8999"/>
                </a:lnTo>
                <a:lnTo>
                  <a:pt x="382" y="9002"/>
                </a:lnTo>
                <a:lnTo>
                  <a:pt x="385" y="9004"/>
                </a:lnTo>
                <a:lnTo>
                  <a:pt x="388" y="9004"/>
                </a:lnTo>
                <a:lnTo>
                  <a:pt x="392" y="9004"/>
                </a:lnTo>
                <a:lnTo>
                  <a:pt x="395" y="9002"/>
                </a:lnTo>
                <a:lnTo>
                  <a:pt x="398" y="8999"/>
                </a:lnTo>
                <a:lnTo>
                  <a:pt x="400" y="8996"/>
                </a:lnTo>
                <a:lnTo>
                  <a:pt x="400" y="8993"/>
                </a:lnTo>
                <a:lnTo>
                  <a:pt x="399" y="8989"/>
                </a:lnTo>
                <a:lnTo>
                  <a:pt x="397" y="8987"/>
                </a:lnTo>
                <a:lnTo>
                  <a:pt x="394" y="8987"/>
                </a:lnTo>
                <a:lnTo>
                  <a:pt x="390" y="8987"/>
                </a:lnTo>
                <a:lnTo>
                  <a:pt x="387" y="8989"/>
                </a:lnTo>
                <a:lnTo>
                  <a:pt x="384" y="8993"/>
                </a:lnTo>
                <a:lnTo>
                  <a:pt x="382" y="8996"/>
                </a:lnTo>
                <a:close/>
                <a:moveTo>
                  <a:pt x="351" y="9143"/>
                </a:moveTo>
                <a:lnTo>
                  <a:pt x="352" y="9140"/>
                </a:lnTo>
                <a:lnTo>
                  <a:pt x="351" y="9138"/>
                </a:lnTo>
                <a:lnTo>
                  <a:pt x="349" y="9136"/>
                </a:lnTo>
                <a:lnTo>
                  <a:pt x="346" y="9136"/>
                </a:lnTo>
                <a:lnTo>
                  <a:pt x="343" y="9136"/>
                </a:lnTo>
                <a:lnTo>
                  <a:pt x="340" y="9138"/>
                </a:lnTo>
                <a:lnTo>
                  <a:pt x="338" y="9140"/>
                </a:lnTo>
                <a:lnTo>
                  <a:pt x="335" y="9143"/>
                </a:lnTo>
                <a:lnTo>
                  <a:pt x="335" y="9146"/>
                </a:lnTo>
                <a:lnTo>
                  <a:pt x="337" y="9149"/>
                </a:lnTo>
                <a:lnTo>
                  <a:pt x="339" y="9150"/>
                </a:lnTo>
                <a:lnTo>
                  <a:pt x="341" y="9151"/>
                </a:lnTo>
                <a:lnTo>
                  <a:pt x="345" y="9150"/>
                </a:lnTo>
                <a:lnTo>
                  <a:pt x="347" y="9149"/>
                </a:lnTo>
                <a:lnTo>
                  <a:pt x="350" y="9146"/>
                </a:lnTo>
                <a:lnTo>
                  <a:pt x="351" y="9143"/>
                </a:lnTo>
                <a:close/>
                <a:moveTo>
                  <a:pt x="303" y="9291"/>
                </a:moveTo>
                <a:lnTo>
                  <a:pt x="304" y="9288"/>
                </a:lnTo>
                <a:lnTo>
                  <a:pt x="303" y="9286"/>
                </a:lnTo>
                <a:lnTo>
                  <a:pt x="301" y="9284"/>
                </a:lnTo>
                <a:lnTo>
                  <a:pt x="299" y="9284"/>
                </a:lnTo>
                <a:lnTo>
                  <a:pt x="296" y="9284"/>
                </a:lnTo>
                <a:lnTo>
                  <a:pt x="293" y="9286"/>
                </a:lnTo>
                <a:lnTo>
                  <a:pt x="291" y="9288"/>
                </a:lnTo>
                <a:lnTo>
                  <a:pt x="290" y="9291"/>
                </a:lnTo>
                <a:lnTo>
                  <a:pt x="289" y="9293"/>
                </a:lnTo>
                <a:lnTo>
                  <a:pt x="290" y="9296"/>
                </a:lnTo>
                <a:lnTo>
                  <a:pt x="292" y="9297"/>
                </a:lnTo>
                <a:lnTo>
                  <a:pt x="294" y="9297"/>
                </a:lnTo>
                <a:lnTo>
                  <a:pt x="297" y="9297"/>
                </a:lnTo>
                <a:lnTo>
                  <a:pt x="300" y="9296"/>
                </a:lnTo>
                <a:lnTo>
                  <a:pt x="302" y="9293"/>
                </a:lnTo>
                <a:lnTo>
                  <a:pt x="303" y="9291"/>
                </a:lnTo>
                <a:close/>
                <a:moveTo>
                  <a:pt x="255" y="9438"/>
                </a:moveTo>
                <a:lnTo>
                  <a:pt x="255" y="9436"/>
                </a:lnTo>
                <a:lnTo>
                  <a:pt x="255" y="9434"/>
                </a:lnTo>
                <a:lnTo>
                  <a:pt x="253" y="9433"/>
                </a:lnTo>
                <a:lnTo>
                  <a:pt x="251" y="9432"/>
                </a:lnTo>
                <a:lnTo>
                  <a:pt x="249" y="9433"/>
                </a:lnTo>
                <a:lnTo>
                  <a:pt x="246" y="9434"/>
                </a:lnTo>
                <a:lnTo>
                  <a:pt x="244" y="9436"/>
                </a:lnTo>
                <a:lnTo>
                  <a:pt x="243" y="9438"/>
                </a:lnTo>
                <a:lnTo>
                  <a:pt x="243" y="9440"/>
                </a:lnTo>
                <a:lnTo>
                  <a:pt x="243" y="9442"/>
                </a:lnTo>
                <a:lnTo>
                  <a:pt x="245" y="9444"/>
                </a:lnTo>
                <a:lnTo>
                  <a:pt x="247" y="9444"/>
                </a:lnTo>
                <a:lnTo>
                  <a:pt x="250" y="9444"/>
                </a:lnTo>
                <a:lnTo>
                  <a:pt x="252" y="9442"/>
                </a:lnTo>
                <a:lnTo>
                  <a:pt x="254" y="9440"/>
                </a:lnTo>
                <a:lnTo>
                  <a:pt x="255" y="9438"/>
                </a:lnTo>
                <a:close/>
                <a:moveTo>
                  <a:pt x="207" y="9585"/>
                </a:moveTo>
                <a:lnTo>
                  <a:pt x="207" y="9583"/>
                </a:lnTo>
                <a:lnTo>
                  <a:pt x="207" y="9582"/>
                </a:lnTo>
                <a:lnTo>
                  <a:pt x="205" y="9581"/>
                </a:lnTo>
                <a:lnTo>
                  <a:pt x="203" y="9580"/>
                </a:lnTo>
                <a:lnTo>
                  <a:pt x="201" y="9581"/>
                </a:lnTo>
                <a:lnTo>
                  <a:pt x="199" y="9582"/>
                </a:lnTo>
                <a:lnTo>
                  <a:pt x="198" y="9583"/>
                </a:lnTo>
                <a:lnTo>
                  <a:pt x="196" y="9585"/>
                </a:lnTo>
                <a:lnTo>
                  <a:pt x="196" y="9587"/>
                </a:lnTo>
                <a:lnTo>
                  <a:pt x="197" y="9589"/>
                </a:lnTo>
                <a:lnTo>
                  <a:pt x="198" y="9590"/>
                </a:lnTo>
                <a:lnTo>
                  <a:pt x="200" y="9591"/>
                </a:lnTo>
                <a:lnTo>
                  <a:pt x="202" y="9590"/>
                </a:lnTo>
                <a:lnTo>
                  <a:pt x="204" y="9589"/>
                </a:lnTo>
                <a:lnTo>
                  <a:pt x="206" y="9587"/>
                </a:lnTo>
                <a:lnTo>
                  <a:pt x="207" y="9585"/>
                </a:lnTo>
                <a:close/>
                <a:moveTo>
                  <a:pt x="159" y="9733"/>
                </a:moveTo>
                <a:lnTo>
                  <a:pt x="159" y="9731"/>
                </a:lnTo>
                <a:lnTo>
                  <a:pt x="158" y="9730"/>
                </a:lnTo>
                <a:lnTo>
                  <a:pt x="157" y="9729"/>
                </a:lnTo>
                <a:lnTo>
                  <a:pt x="156" y="9728"/>
                </a:lnTo>
                <a:lnTo>
                  <a:pt x="154" y="9729"/>
                </a:lnTo>
                <a:lnTo>
                  <a:pt x="152" y="9730"/>
                </a:lnTo>
                <a:lnTo>
                  <a:pt x="151" y="9731"/>
                </a:lnTo>
                <a:lnTo>
                  <a:pt x="150" y="9733"/>
                </a:lnTo>
                <a:lnTo>
                  <a:pt x="150" y="9735"/>
                </a:lnTo>
                <a:lnTo>
                  <a:pt x="150" y="9736"/>
                </a:lnTo>
                <a:lnTo>
                  <a:pt x="151" y="9737"/>
                </a:lnTo>
                <a:lnTo>
                  <a:pt x="153" y="9737"/>
                </a:lnTo>
                <a:lnTo>
                  <a:pt x="155" y="9737"/>
                </a:lnTo>
                <a:lnTo>
                  <a:pt x="156" y="9736"/>
                </a:lnTo>
                <a:lnTo>
                  <a:pt x="158" y="9735"/>
                </a:lnTo>
                <a:lnTo>
                  <a:pt x="159" y="9733"/>
                </a:lnTo>
                <a:close/>
                <a:moveTo>
                  <a:pt x="3084" y="147"/>
                </a:moveTo>
                <a:lnTo>
                  <a:pt x="3087" y="146"/>
                </a:lnTo>
                <a:lnTo>
                  <a:pt x="3088" y="144"/>
                </a:lnTo>
                <a:lnTo>
                  <a:pt x="3088" y="143"/>
                </a:lnTo>
                <a:lnTo>
                  <a:pt x="3088" y="142"/>
                </a:lnTo>
                <a:lnTo>
                  <a:pt x="3087" y="141"/>
                </a:lnTo>
                <a:lnTo>
                  <a:pt x="3086" y="141"/>
                </a:lnTo>
                <a:lnTo>
                  <a:pt x="3084" y="142"/>
                </a:lnTo>
                <a:lnTo>
                  <a:pt x="3082" y="144"/>
                </a:lnTo>
                <a:lnTo>
                  <a:pt x="3082" y="145"/>
                </a:lnTo>
                <a:lnTo>
                  <a:pt x="3082" y="146"/>
                </a:lnTo>
                <a:lnTo>
                  <a:pt x="3083" y="147"/>
                </a:lnTo>
                <a:lnTo>
                  <a:pt x="3084" y="147"/>
                </a:lnTo>
                <a:close/>
                <a:moveTo>
                  <a:pt x="3036" y="295"/>
                </a:moveTo>
                <a:lnTo>
                  <a:pt x="3040" y="294"/>
                </a:lnTo>
                <a:lnTo>
                  <a:pt x="3042" y="291"/>
                </a:lnTo>
                <a:lnTo>
                  <a:pt x="3042" y="290"/>
                </a:lnTo>
                <a:lnTo>
                  <a:pt x="3041" y="289"/>
                </a:lnTo>
                <a:lnTo>
                  <a:pt x="3040" y="288"/>
                </a:lnTo>
                <a:lnTo>
                  <a:pt x="3039" y="287"/>
                </a:lnTo>
                <a:lnTo>
                  <a:pt x="3036" y="289"/>
                </a:lnTo>
                <a:lnTo>
                  <a:pt x="3034" y="291"/>
                </a:lnTo>
                <a:lnTo>
                  <a:pt x="3034" y="293"/>
                </a:lnTo>
                <a:lnTo>
                  <a:pt x="3034" y="294"/>
                </a:lnTo>
                <a:lnTo>
                  <a:pt x="3035" y="295"/>
                </a:lnTo>
                <a:lnTo>
                  <a:pt x="3036" y="295"/>
                </a:lnTo>
                <a:close/>
                <a:moveTo>
                  <a:pt x="2989" y="445"/>
                </a:moveTo>
                <a:lnTo>
                  <a:pt x="2991" y="443"/>
                </a:lnTo>
                <a:lnTo>
                  <a:pt x="2993" y="442"/>
                </a:lnTo>
                <a:lnTo>
                  <a:pt x="2994" y="441"/>
                </a:lnTo>
                <a:lnTo>
                  <a:pt x="2995" y="439"/>
                </a:lnTo>
                <a:lnTo>
                  <a:pt x="2995" y="437"/>
                </a:lnTo>
                <a:lnTo>
                  <a:pt x="2995" y="435"/>
                </a:lnTo>
                <a:lnTo>
                  <a:pt x="2994" y="434"/>
                </a:lnTo>
                <a:lnTo>
                  <a:pt x="2992" y="434"/>
                </a:lnTo>
                <a:lnTo>
                  <a:pt x="2990" y="434"/>
                </a:lnTo>
                <a:lnTo>
                  <a:pt x="2988" y="435"/>
                </a:lnTo>
                <a:lnTo>
                  <a:pt x="2987" y="437"/>
                </a:lnTo>
                <a:lnTo>
                  <a:pt x="2986" y="439"/>
                </a:lnTo>
                <a:lnTo>
                  <a:pt x="2985" y="441"/>
                </a:lnTo>
                <a:lnTo>
                  <a:pt x="2986" y="442"/>
                </a:lnTo>
                <a:lnTo>
                  <a:pt x="2987" y="443"/>
                </a:lnTo>
                <a:lnTo>
                  <a:pt x="2989" y="445"/>
                </a:lnTo>
                <a:close/>
                <a:moveTo>
                  <a:pt x="2941" y="592"/>
                </a:moveTo>
                <a:lnTo>
                  <a:pt x="2943" y="592"/>
                </a:lnTo>
                <a:lnTo>
                  <a:pt x="2945" y="591"/>
                </a:lnTo>
                <a:lnTo>
                  <a:pt x="2947" y="589"/>
                </a:lnTo>
                <a:lnTo>
                  <a:pt x="2948" y="587"/>
                </a:lnTo>
                <a:lnTo>
                  <a:pt x="2948" y="585"/>
                </a:lnTo>
                <a:lnTo>
                  <a:pt x="2948" y="582"/>
                </a:lnTo>
                <a:lnTo>
                  <a:pt x="2947" y="581"/>
                </a:lnTo>
                <a:lnTo>
                  <a:pt x="2945" y="581"/>
                </a:lnTo>
                <a:lnTo>
                  <a:pt x="2942" y="581"/>
                </a:lnTo>
                <a:lnTo>
                  <a:pt x="2940" y="582"/>
                </a:lnTo>
                <a:lnTo>
                  <a:pt x="2939" y="585"/>
                </a:lnTo>
                <a:lnTo>
                  <a:pt x="2938" y="587"/>
                </a:lnTo>
                <a:lnTo>
                  <a:pt x="2938" y="589"/>
                </a:lnTo>
                <a:lnTo>
                  <a:pt x="2938" y="591"/>
                </a:lnTo>
                <a:lnTo>
                  <a:pt x="2939" y="592"/>
                </a:lnTo>
                <a:lnTo>
                  <a:pt x="2941" y="592"/>
                </a:lnTo>
                <a:close/>
                <a:moveTo>
                  <a:pt x="2894" y="741"/>
                </a:moveTo>
                <a:lnTo>
                  <a:pt x="2896" y="740"/>
                </a:lnTo>
                <a:lnTo>
                  <a:pt x="2898" y="739"/>
                </a:lnTo>
                <a:lnTo>
                  <a:pt x="2900" y="737"/>
                </a:lnTo>
                <a:lnTo>
                  <a:pt x="2903" y="735"/>
                </a:lnTo>
                <a:lnTo>
                  <a:pt x="2903" y="732"/>
                </a:lnTo>
                <a:lnTo>
                  <a:pt x="2902" y="730"/>
                </a:lnTo>
                <a:lnTo>
                  <a:pt x="2900" y="729"/>
                </a:lnTo>
                <a:lnTo>
                  <a:pt x="2898" y="728"/>
                </a:lnTo>
                <a:lnTo>
                  <a:pt x="2895" y="729"/>
                </a:lnTo>
                <a:lnTo>
                  <a:pt x="2893" y="730"/>
                </a:lnTo>
                <a:lnTo>
                  <a:pt x="2891" y="732"/>
                </a:lnTo>
                <a:lnTo>
                  <a:pt x="2890" y="735"/>
                </a:lnTo>
                <a:lnTo>
                  <a:pt x="2889" y="737"/>
                </a:lnTo>
                <a:lnTo>
                  <a:pt x="2890" y="739"/>
                </a:lnTo>
                <a:lnTo>
                  <a:pt x="2891" y="740"/>
                </a:lnTo>
                <a:lnTo>
                  <a:pt x="2894" y="741"/>
                </a:lnTo>
                <a:close/>
                <a:moveTo>
                  <a:pt x="2846" y="889"/>
                </a:moveTo>
                <a:lnTo>
                  <a:pt x="2849" y="888"/>
                </a:lnTo>
                <a:lnTo>
                  <a:pt x="2851" y="887"/>
                </a:lnTo>
                <a:lnTo>
                  <a:pt x="2855" y="885"/>
                </a:lnTo>
                <a:lnTo>
                  <a:pt x="2856" y="882"/>
                </a:lnTo>
                <a:lnTo>
                  <a:pt x="2856" y="879"/>
                </a:lnTo>
                <a:lnTo>
                  <a:pt x="2856" y="877"/>
                </a:lnTo>
                <a:lnTo>
                  <a:pt x="2853" y="876"/>
                </a:lnTo>
                <a:lnTo>
                  <a:pt x="2850" y="875"/>
                </a:lnTo>
                <a:lnTo>
                  <a:pt x="2848" y="876"/>
                </a:lnTo>
                <a:lnTo>
                  <a:pt x="2845" y="877"/>
                </a:lnTo>
                <a:lnTo>
                  <a:pt x="2843" y="879"/>
                </a:lnTo>
                <a:lnTo>
                  <a:pt x="2841" y="882"/>
                </a:lnTo>
                <a:lnTo>
                  <a:pt x="2841" y="885"/>
                </a:lnTo>
                <a:lnTo>
                  <a:pt x="2842" y="887"/>
                </a:lnTo>
                <a:lnTo>
                  <a:pt x="2844" y="888"/>
                </a:lnTo>
                <a:lnTo>
                  <a:pt x="2846" y="889"/>
                </a:lnTo>
                <a:close/>
                <a:moveTo>
                  <a:pt x="2799" y="1036"/>
                </a:moveTo>
                <a:lnTo>
                  <a:pt x="2802" y="1036"/>
                </a:lnTo>
                <a:lnTo>
                  <a:pt x="2804" y="1034"/>
                </a:lnTo>
                <a:lnTo>
                  <a:pt x="2808" y="1032"/>
                </a:lnTo>
                <a:lnTo>
                  <a:pt x="2809" y="1029"/>
                </a:lnTo>
                <a:lnTo>
                  <a:pt x="2809" y="1026"/>
                </a:lnTo>
                <a:lnTo>
                  <a:pt x="2809" y="1024"/>
                </a:lnTo>
                <a:lnTo>
                  <a:pt x="2807" y="1023"/>
                </a:lnTo>
                <a:lnTo>
                  <a:pt x="2803" y="1022"/>
                </a:lnTo>
                <a:lnTo>
                  <a:pt x="2800" y="1023"/>
                </a:lnTo>
                <a:lnTo>
                  <a:pt x="2797" y="1024"/>
                </a:lnTo>
                <a:lnTo>
                  <a:pt x="2795" y="1026"/>
                </a:lnTo>
                <a:lnTo>
                  <a:pt x="2794" y="1029"/>
                </a:lnTo>
                <a:lnTo>
                  <a:pt x="2793" y="1032"/>
                </a:lnTo>
                <a:lnTo>
                  <a:pt x="2794" y="1034"/>
                </a:lnTo>
                <a:lnTo>
                  <a:pt x="2796" y="1036"/>
                </a:lnTo>
                <a:lnTo>
                  <a:pt x="2799" y="1036"/>
                </a:lnTo>
                <a:close/>
                <a:moveTo>
                  <a:pt x="2751" y="1185"/>
                </a:moveTo>
                <a:lnTo>
                  <a:pt x="2754" y="1184"/>
                </a:lnTo>
                <a:lnTo>
                  <a:pt x="2757" y="1182"/>
                </a:lnTo>
                <a:lnTo>
                  <a:pt x="2761" y="1180"/>
                </a:lnTo>
                <a:lnTo>
                  <a:pt x="2763" y="1177"/>
                </a:lnTo>
                <a:lnTo>
                  <a:pt x="2763" y="1173"/>
                </a:lnTo>
                <a:lnTo>
                  <a:pt x="2762" y="1171"/>
                </a:lnTo>
                <a:lnTo>
                  <a:pt x="2760" y="1169"/>
                </a:lnTo>
                <a:lnTo>
                  <a:pt x="2756" y="1169"/>
                </a:lnTo>
                <a:lnTo>
                  <a:pt x="2753" y="1169"/>
                </a:lnTo>
                <a:lnTo>
                  <a:pt x="2750" y="1171"/>
                </a:lnTo>
                <a:lnTo>
                  <a:pt x="2747" y="1173"/>
                </a:lnTo>
                <a:lnTo>
                  <a:pt x="2745" y="1177"/>
                </a:lnTo>
                <a:lnTo>
                  <a:pt x="2745" y="1180"/>
                </a:lnTo>
                <a:lnTo>
                  <a:pt x="2746" y="1182"/>
                </a:lnTo>
                <a:lnTo>
                  <a:pt x="2748" y="1184"/>
                </a:lnTo>
                <a:lnTo>
                  <a:pt x="2751" y="1185"/>
                </a:lnTo>
                <a:close/>
                <a:moveTo>
                  <a:pt x="2703" y="1333"/>
                </a:moveTo>
                <a:lnTo>
                  <a:pt x="2707" y="1333"/>
                </a:lnTo>
                <a:lnTo>
                  <a:pt x="2710" y="1330"/>
                </a:lnTo>
                <a:lnTo>
                  <a:pt x="2714" y="1327"/>
                </a:lnTo>
                <a:lnTo>
                  <a:pt x="2716" y="1324"/>
                </a:lnTo>
                <a:lnTo>
                  <a:pt x="2716" y="1321"/>
                </a:lnTo>
                <a:lnTo>
                  <a:pt x="2715" y="1318"/>
                </a:lnTo>
                <a:lnTo>
                  <a:pt x="2713" y="1316"/>
                </a:lnTo>
                <a:lnTo>
                  <a:pt x="2709" y="1316"/>
                </a:lnTo>
                <a:lnTo>
                  <a:pt x="2705" y="1316"/>
                </a:lnTo>
                <a:lnTo>
                  <a:pt x="2702" y="1318"/>
                </a:lnTo>
                <a:lnTo>
                  <a:pt x="2699" y="1321"/>
                </a:lnTo>
                <a:lnTo>
                  <a:pt x="2698" y="1324"/>
                </a:lnTo>
                <a:lnTo>
                  <a:pt x="2697" y="1327"/>
                </a:lnTo>
                <a:lnTo>
                  <a:pt x="2698" y="1330"/>
                </a:lnTo>
                <a:lnTo>
                  <a:pt x="2700" y="1333"/>
                </a:lnTo>
                <a:lnTo>
                  <a:pt x="2703" y="1333"/>
                </a:lnTo>
                <a:close/>
                <a:moveTo>
                  <a:pt x="2656" y="1482"/>
                </a:moveTo>
                <a:lnTo>
                  <a:pt x="2660" y="1481"/>
                </a:lnTo>
                <a:lnTo>
                  <a:pt x="2663" y="1479"/>
                </a:lnTo>
                <a:lnTo>
                  <a:pt x="2667" y="1476"/>
                </a:lnTo>
                <a:lnTo>
                  <a:pt x="2669" y="1472"/>
                </a:lnTo>
                <a:lnTo>
                  <a:pt x="2669" y="1468"/>
                </a:lnTo>
                <a:lnTo>
                  <a:pt x="2668" y="1465"/>
                </a:lnTo>
                <a:lnTo>
                  <a:pt x="2666" y="1463"/>
                </a:lnTo>
                <a:lnTo>
                  <a:pt x="2662" y="1462"/>
                </a:lnTo>
                <a:lnTo>
                  <a:pt x="2658" y="1463"/>
                </a:lnTo>
                <a:lnTo>
                  <a:pt x="2654" y="1465"/>
                </a:lnTo>
                <a:lnTo>
                  <a:pt x="2651" y="1468"/>
                </a:lnTo>
                <a:lnTo>
                  <a:pt x="2650" y="1472"/>
                </a:lnTo>
                <a:lnTo>
                  <a:pt x="2649" y="1476"/>
                </a:lnTo>
                <a:lnTo>
                  <a:pt x="2650" y="1479"/>
                </a:lnTo>
                <a:lnTo>
                  <a:pt x="2652" y="1481"/>
                </a:lnTo>
                <a:lnTo>
                  <a:pt x="2656" y="1482"/>
                </a:lnTo>
                <a:close/>
                <a:moveTo>
                  <a:pt x="2608" y="1629"/>
                </a:moveTo>
                <a:lnTo>
                  <a:pt x="2612" y="1629"/>
                </a:lnTo>
                <a:lnTo>
                  <a:pt x="2617" y="1626"/>
                </a:lnTo>
                <a:lnTo>
                  <a:pt x="2620" y="1623"/>
                </a:lnTo>
                <a:lnTo>
                  <a:pt x="2622" y="1620"/>
                </a:lnTo>
                <a:lnTo>
                  <a:pt x="2622" y="1616"/>
                </a:lnTo>
                <a:lnTo>
                  <a:pt x="2621" y="1613"/>
                </a:lnTo>
                <a:lnTo>
                  <a:pt x="2619" y="1610"/>
                </a:lnTo>
                <a:lnTo>
                  <a:pt x="2614" y="1609"/>
                </a:lnTo>
                <a:lnTo>
                  <a:pt x="2610" y="1610"/>
                </a:lnTo>
                <a:lnTo>
                  <a:pt x="2607" y="1613"/>
                </a:lnTo>
                <a:lnTo>
                  <a:pt x="2604" y="1616"/>
                </a:lnTo>
                <a:lnTo>
                  <a:pt x="2602" y="1620"/>
                </a:lnTo>
                <a:lnTo>
                  <a:pt x="2601" y="1623"/>
                </a:lnTo>
                <a:lnTo>
                  <a:pt x="2602" y="1626"/>
                </a:lnTo>
                <a:lnTo>
                  <a:pt x="2605" y="1629"/>
                </a:lnTo>
                <a:lnTo>
                  <a:pt x="2608" y="1629"/>
                </a:lnTo>
                <a:close/>
                <a:moveTo>
                  <a:pt x="2561" y="1777"/>
                </a:moveTo>
                <a:lnTo>
                  <a:pt x="2565" y="1777"/>
                </a:lnTo>
                <a:lnTo>
                  <a:pt x="2570" y="1774"/>
                </a:lnTo>
                <a:lnTo>
                  <a:pt x="2573" y="1771"/>
                </a:lnTo>
                <a:lnTo>
                  <a:pt x="2575" y="1767"/>
                </a:lnTo>
                <a:lnTo>
                  <a:pt x="2576" y="1763"/>
                </a:lnTo>
                <a:lnTo>
                  <a:pt x="2575" y="1760"/>
                </a:lnTo>
                <a:lnTo>
                  <a:pt x="2572" y="1757"/>
                </a:lnTo>
                <a:lnTo>
                  <a:pt x="2567" y="1757"/>
                </a:lnTo>
                <a:lnTo>
                  <a:pt x="2563" y="1757"/>
                </a:lnTo>
                <a:lnTo>
                  <a:pt x="2559" y="1760"/>
                </a:lnTo>
                <a:lnTo>
                  <a:pt x="2556" y="1763"/>
                </a:lnTo>
                <a:lnTo>
                  <a:pt x="2554" y="1767"/>
                </a:lnTo>
                <a:lnTo>
                  <a:pt x="2553" y="1771"/>
                </a:lnTo>
                <a:lnTo>
                  <a:pt x="2554" y="1774"/>
                </a:lnTo>
                <a:lnTo>
                  <a:pt x="2557" y="1777"/>
                </a:lnTo>
                <a:lnTo>
                  <a:pt x="2561" y="1777"/>
                </a:lnTo>
                <a:close/>
                <a:moveTo>
                  <a:pt x="2513" y="1925"/>
                </a:moveTo>
                <a:lnTo>
                  <a:pt x="2518" y="1924"/>
                </a:lnTo>
                <a:lnTo>
                  <a:pt x="2523" y="1922"/>
                </a:lnTo>
                <a:lnTo>
                  <a:pt x="2526" y="1919"/>
                </a:lnTo>
                <a:lnTo>
                  <a:pt x="2528" y="1914"/>
                </a:lnTo>
                <a:lnTo>
                  <a:pt x="2529" y="1910"/>
                </a:lnTo>
                <a:lnTo>
                  <a:pt x="2528" y="1907"/>
                </a:lnTo>
                <a:lnTo>
                  <a:pt x="2525" y="1904"/>
                </a:lnTo>
                <a:lnTo>
                  <a:pt x="2520" y="1904"/>
                </a:lnTo>
                <a:lnTo>
                  <a:pt x="2516" y="1904"/>
                </a:lnTo>
                <a:lnTo>
                  <a:pt x="2511" y="1907"/>
                </a:lnTo>
                <a:lnTo>
                  <a:pt x="2508" y="1910"/>
                </a:lnTo>
                <a:lnTo>
                  <a:pt x="2506" y="1914"/>
                </a:lnTo>
                <a:lnTo>
                  <a:pt x="2505" y="1919"/>
                </a:lnTo>
                <a:lnTo>
                  <a:pt x="2507" y="1922"/>
                </a:lnTo>
                <a:lnTo>
                  <a:pt x="2509" y="1924"/>
                </a:lnTo>
                <a:lnTo>
                  <a:pt x="2513" y="1925"/>
                </a:lnTo>
                <a:close/>
                <a:moveTo>
                  <a:pt x="2466" y="2073"/>
                </a:moveTo>
                <a:lnTo>
                  <a:pt x="2470" y="2072"/>
                </a:lnTo>
                <a:lnTo>
                  <a:pt x="2476" y="2070"/>
                </a:lnTo>
                <a:lnTo>
                  <a:pt x="2479" y="2066"/>
                </a:lnTo>
                <a:lnTo>
                  <a:pt x="2481" y="2062"/>
                </a:lnTo>
                <a:lnTo>
                  <a:pt x="2482" y="2057"/>
                </a:lnTo>
                <a:lnTo>
                  <a:pt x="2481" y="2054"/>
                </a:lnTo>
                <a:lnTo>
                  <a:pt x="2478" y="2051"/>
                </a:lnTo>
                <a:lnTo>
                  <a:pt x="2473" y="2051"/>
                </a:lnTo>
                <a:lnTo>
                  <a:pt x="2468" y="2051"/>
                </a:lnTo>
                <a:lnTo>
                  <a:pt x="2464" y="2054"/>
                </a:lnTo>
                <a:lnTo>
                  <a:pt x="2460" y="2057"/>
                </a:lnTo>
                <a:lnTo>
                  <a:pt x="2458" y="2062"/>
                </a:lnTo>
                <a:lnTo>
                  <a:pt x="2458" y="2066"/>
                </a:lnTo>
                <a:lnTo>
                  <a:pt x="2459" y="2070"/>
                </a:lnTo>
                <a:lnTo>
                  <a:pt x="2462" y="2072"/>
                </a:lnTo>
                <a:lnTo>
                  <a:pt x="2466" y="2073"/>
                </a:lnTo>
                <a:close/>
                <a:moveTo>
                  <a:pt x="2418" y="2222"/>
                </a:moveTo>
                <a:lnTo>
                  <a:pt x="2423" y="2221"/>
                </a:lnTo>
                <a:lnTo>
                  <a:pt x="2428" y="2217"/>
                </a:lnTo>
                <a:lnTo>
                  <a:pt x="2432" y="2214"/>
                </a:lnTo>
                <a:lnTo>
                  <a:pt x="2435" y="2209"/>
                </a:lnTo>
                <a:lnTo>
                  <a:pt x="2435" y="2205"/>
                </a:lnTo>
                <a:lnTo>
                  <a:pt x="2434" y="2201"/>
                </a:lnTo>
                <a:lnTo>
                  <a:pt x="2431" y="2198"/>
                </a:lnTo>
                <a:lnTo>
                  <a:pt x="2427" y="2198"/>
                </a:lnTo>
                <a:lnTo>
                  <a:pt x="2421" y="2198"/>
                </a:lnTo>
                <a:lnTo>
                  <a:pt x="2416" y="2201"/>
                </a:lnTo>
                <a:lnTo>
                  <a:pt x="2413" y="2205"/>
                </a:lnTo>
                <a:lnTo>
                  <a:pt x="2410" y="2209"/>
                </a:lnTo>
                <a:lnTo>
                  <a:pt x="2410" y="2214"/>
                </a:lnTo>
                <a:lnTo>
                  <a:pt x="2411" y="2217"/>
                </a:lnTo>
                <a:lnTo>
                  <a:pt x="2414" y="2221"/>
                </a:lnTo>
                <a:lnTo>
                  <a:pt x="2418" y="2222"/>
                </a:lnTo>
                <a:close/>
                <a:moveTo>
                  <a:pt x="2371" y="2370"/>
                </a:moveTo>
                <a:lnTo>
                  <a:pt x="2376" y="2369"/>
                </a:lnTo>
                <a:lnTo>
                  <a:pt x="2381" y="2366"/>
                </a:lnTo>
                <a:lnTo>
                  <a:pt x="2385" y="2362"/>
                </a:lnTo>
                <a:lnTo>
                  <a:pt x="2388" y="2357"/>
                </a:lnTo>
                <a:lnTo>
                  <a:pt x="2388" y="2352"/>
                </a:lnTo>
                <a:lnTo>
                  <a:pt x="2387" y="2348"/>
                </a:lnTo>
                <a:lnTo>
                  <a:pt x="2384" y="2345"/>
                </a:lnTo>
                <a:lnTo>
                  <a:pt x="2378" y="2345"/>
                </a:lnTo>
                <a:lnTo>
                  <a:pt x="2373" y="2345"/>
                </a:lnTo>
                <a:lnTo>
                  <a:pt x="2369" y="2348"/>
                </a:lnTo>
                <a:lnTo>
                  <a:pt x="2365" y="2352"/>
                </a:lnTo>
                <a:lnTo>
                  <a:pt x="2363" y="2357"/>
                </a:lnTo>
                <a:lnTo>
                  <a:pt x="2362" y="2362"/>
                </a:lnTo>
                <a:lnTo>
                  <a:pt x="2363" y="2366"/>
                </a:lnTo>
                <a:lnTo>
                  <a:pt x="2366" y="2369"/>
                </a:lnTo>
                <a:lnTo>
                  <a:pt x="2371" y="2370"/>
                </a:lnTo>
                <a:close/>
                <a:moveTo>
                  <a:pt x="2323" y="2517"/>
                </a:moveTo>
                <a:lnTo>
                  <a:pt x="2328" y="2516"/>
                </a:lnTo>
                <a:lnTo>
                  <a:pt x="2334" y="2514"/>
                </a:lnTo>
                <a:lnTo>
                  <a:pt x="2338" y="2510"/>
                </a:lnTo>
                <a:lnTo>
                  <a:pt x="2341" y="2505"/>
                </a:lnTo>
                <a:lnTo>
                  <a:pt x="2341" y="2500"/>
                </a:lnTo>
                <a:lnTo>
                  <a:pt x="2340" y="2495"/>
                </a:lnTo>
                <a:lnTo>
                  <a:pt x="2337" y="2492"/>
                </a:lnTo>
                <a:lnTo>
                  <a:pt x="2332" y="2491"/>
                </a:lnTo>
                <a:lnTo>
                  <a:pt x="2326" y="2492"/>
                </a:lnTo>
                <a:lnTo>
                  <a:pt x="2321" y="2495"/>
                </a:lnTo>
                <a:lnTo>
                  <a:pt x="2317" y="2500"/>
                </a:lnTo>
                <a:lnTo>
                  <a:pt x="2315" y="2505"/>
                </a:lnTo>
                <a:lnTo>
                  <a:pt x="2314" y="2510"/>
                </a:lnTo>
                <a:lnTo>
                  <a:pt x="2316" y="2514"/>
                </a:lnTo>
                <a:lnTo>
                  <a:pt x="2319" y="2516"/>
                </a:lnTo>
                <a:lnTo>
                  <a:pt x="2323" y="2517"/>
                </a:lnTo>
                <a:close/>
                <a:moveTo>
                  <a:pt x="2276" y="2665"/>
                </a:moveTo>
                <a:lnTo>
                  <a:pt x="2281" y="2664"/>
                </a:lnTo>
                <a:lnTo>
                  <a:pt x="2287" y="2661"/>
                </a:lnTo>
                <a:lnTo>
                  <a:pt x="2291" y="2657"/>
                </a:lnTo>
                <a:lnTo>
                  <a:pt x="2294" y="2652"/>
                </a:lnTo>
                <a:lnTo>
                  <a:pt x="2294" y="2647"/>
                </a:lnTo>
                <a:lnTo>
                  <a:pt x="2293" y="2643"/>
                </a:lnTo>
                <a:lnTo>
                  <a:pt x="2290" y="2640"/>
                </a:lnTo>
                <a:lnTo>
                  <a:pt x="2285" y="2638"/>
                </a:lnTo>
                <a:lnTo>
                  <a:pt x="2279" y="2640"/>
                </a:lnTo>
                <a:lnTo>
                  <a:pt x="2274" y="2643"/>
                </a:lnTo>
                <a:lnTo>
                  <a:pt x="2270" y="2647"/>
                </a:lnTo>
                <a:lnTo>
                  <a:pt x="2267" y="2652"/>
                </a:lnTo>
                <a:lnTo>
                  <a:pt x="2266" y="2657"/>
                </a:lnTo>
                <a:lnTo>
                  <a:pt x="2268" y="2661"/>
                </a:lnTo>
                <a:lnTo>
                  <a:pt x="2271" y="2664"/>
                </a:lnTo>
                <a:lnTo>
                  <a:pt x="2276" y="2665"/>
                </a:lnTo>
                <a:close/>
                <a:moveTo>
                  <a:pt x="2228" y="2813"/>
                </a:moveTo>
                <a:lnTo>
                  <a:pt x="2234" y="2812"/>
                </a:lnTo>
                <a:lnTo>
                  <a:pt x="2240" y="2809"/>
                </a:lnTo>
                <a:lnTo>
                  <a:pt x="2244" y="2805"/>
                </a:lnTo>
                <a:lnTo>
                  <a:pt x="2247" y="2800"/>
                </a:lnTo>
                <a:lnTo>
                  <a:pt x="2247" y="2794"/>
                </a:lnTo>
                <a:lnTo>
                  <a:pt x="2246" y="2790"/>
                </a:lnTo>
                <a:lnTo>
                  <a:pt x="2242" y="2787"/>
                </a:lnTo>
                <a:lnTo>
                  <a:pt x="2238" y="2786"/>
                </a:lnTo>
                <a:lnTo>
                  <a:pt x="2231" y="2787"/>
                </a:lnTo>
                <a:lnTo>
                  <a:pt x="2226" y="2790"/>
                </a:lnTo>
                <a:lnTo>
                  <a:pt x="2222" y="2794"/>
                </a:lnTo>
                <a:lnTo>
                  <a:pt x="2219" y="2800"/>
                </a:lnTo>
                <a:lnTo>
                  <a:pt x="2219" y="2805"/>
                </a:lnTo>
                <a:lnTo>
                  <a:pt x="2220" y="2809"/>
                </a:lnTo>
                <a:lnTo>
                  <a:pt x="2223" y="2812"/>
                </a:lnTo>
                <a:lnTo>
                  <a:pt x="2228" y="2813"/>
                </a:lnTo>
                <a:close/>
                <a:moveTo>
                  <a:pt x="2181" y="2961"/>
                </a:moveTo>
                <a:lnTo>
                  <a:pt x="2186" y="2960"/>
                </a:lnTo>
                <a:lnTo>
                  <a:pt x="2193" y="2957"/>
                </a:lnTo>
                <a:lnTo>
                  <a:pt x="2197" y="2952"/>
                </a:lnTo>
                <a:lnTo>
                  <a:pt x="2200" y="2947"/>
                </a:lnTo>
                <a:lnTo>
                  <a:pt x="2200" y="2942"/>
                </a:lnTo>
                <a:lnTo>
                  <a:pt x="2199" y="2937"/>
                </a:lnTo>
                <a:lnTo>
                  <a:pt x="2195" y="2934"/>
                </a:lnTo>
                <a:lnTo>
                  <a:pt x="2190" y="2933"/>
                </a:lnTo>
                <a:lnTo>
                  <a:pt x="2184" y="2934"/>
                </a:lnTo>
                <a:lnTo>
                  <a:pt x="2178" y="2937"/>
                </a:lnTo>
                <a:lnTo>
                  <a:pt x="2174" y="2942"/>
                </a:lnTo>
                <a:lnTo>
                  <a:pt x="2171" y="2947"/>
                </a:lnTo>
                <a:lnTo>
                  <a:pt x="2171" y="2952"/>
                </a:lnTo>
                <a:lnTo>
                  <a:pt x="2172" y="2957"/>
                </a:lnTo>
                <a:lnTo>
                  <a:pt x="2176" y="2960"/>
                </a:lnTo>
                <a:lnTo>
                  <a:pt x="2181" y="2961"/>
                </a:lnTo>
                <a:close/>
                <a:moveTo>
                  <a:pt x="2133" y="3109"/>
                </a:moveTo>
                <a:lnTo>
                  <a:pt x="2139" y="3108"/>
                </a:lnTo>
                <a:lnTo>
                  <a:pt x="2145" y="3104"/>
                </a:lnTo>
                <a:lnTo>
                  <a:pt x="2150" y="3100"/>
                </a:lnTo>
                <a:lnTo>
                  <a:pt x="2153" y="3094"/>
                </a:lnTo>
                <a:lnTo>
                  <a:pt x="2153" y="3089"/>
                </a:lnTo>
                <a:lnTo>
                  <a:pt x="2152" y="3084"/>
                </a:lnTo>
                <a:lnTo>
                  <a:pt x="2148" y="3081"/>
                </a:lnTo>
                <a:lnTo>
                  <a:pt x="2143" y="3080"/>
                </a:lnTo>
                <a:lnTo>
                  <a:pt x="2136" y="3081"/>
                </a:lnTo>
                <a:lnTo>
                  <a:pt x="2131" y="3084"/>
                </a:lnTo>
                <a:lnTo>
                  <a:pt x="2126" y="3089"/>
                </a:lnTo>
                <a:lnTo>
                  <a:pt x="2124" y="3094"/>
                </a:lnTo>
                <a:lnTo>
                  <a:pt x="2123" y="3100"/>
                </a:lnTo>
                <a:lnTo>
                  <a:pt x="2125" y="3104"/>
                </a:lnTo>
                <a:lnTo>
                  <a:pt x="2128" y="3108"/>
                </a:lnTo>
                <a:lnTo>
                  <a:pt x="2133" y="3109"/>
                </a:lnTo>
                <a:close/>
                <a:moveTo>
                  <a:pt x="2086" y="3257"/>
                </a:moveTo>
                <a:lnTo>
                  <a:pt x="2092" y="3256"/>
                </a:lnTo>
                <a:lnTo>
                  <a:pt x="2098" y="3253"/>
                </a:lnTo>
                <a:lnTo>
                  <a:pt x="2103" y="3248"/>
                </a:lnTo>
                <a:lnTo>
                  <a:pt x="2106" y="3242"/>
                </a:lnTo>
                <a:lnTo>
                  <a:pt x="2106" y="3236"/>
                </a:lnTo>
                <a:lnTo>
                  <a:pt x="2105" y="3232"/>
                </a:lnTo>
                <a:lnTo>
                  <a:pt x="2101" y="3228"/>
                </a:lnTo>
                <a:lnTo>
                  <a:pt x="2096" y="3227"/>
                </a:lnTo>
                <a:lnTo>
                  <a:pt x="2089" y="3228"/>
                </a:lnTo>
                <a:lnTo>
                  <a:pt x="2083" y="3232"/>
                </a:lnTo>
                <a:lnTo>
                  <a:pt x="2079" y="3236"/>
                </a:lnTo>
                <a:lnTo>
                  <a:pt x="2076" y="3242"/>
                </a:lnTo>
                <a:lnTo>
                  <a:pt x="2075" y="3248"/>
                </a:lnTo>
                <a:lnTo>
                  <a:pt x="2077" y="3253"/>
                </a:lnTo>
                <a:lnTo>
                  <a:pt x="2080" y="3256"/>
                </a:lnTo>
                <a:lnTo>
                  <a:pt x="2086" y="3257"/>
                </a:lnTo>
                <a:close/>
                <a:moveTo>
                  <a:pt x="2038" y="3404"/>
                </a:moveTo>
                <a:lnTo>
                  <a:pt x="2044" y="3403"/>
                </a:lnTo>
                <a:lnTo>
                  <a:pt x="2051" y="3400"/>
                </a:lnTo>
                <a:lnTo>
                  <a:pt x="2055" y="3396"/>
                </a:lnTo>
                <a:lnTo>
                  <a:pt x="2058" y="3390"/>
                </a:lnTo>
                <a:lnTo>
                  <a:pt x="2059" y="3383"/>
                </a:lnTo>
                <a:lnTo>
                  <a:pt x="2057" y="3379"/>
                </a:lnTo>
                <a:lnTo>
                  <a:pt x="2054" y="3376"/>
                </a:lnTo>
                <a:lnTo>
                  <a:pt x="2049" y="3375"/>
                </a:lnTo>
                <a:lnTo>
                  <a:pt x="2042" y="3376"/>
                </a:lnTo>
                <a:lnTo>
                  <a:pt x="2036" y="3379"/>
                </a:lnTo>
                <a:lnTo>
                  <a:pt x="2031" y="3383"/>
                </a:lnTo>
                <a:lnTo>
                  <a:pt x="2029" y="3390"/>
                </a:lnTo>
                <a:lnTo>
                  <a:pt x="2028" y="3396"/>
                </a:lnTo>
                <a:lnTo>
                  <a:pt x="2029" y="3400"/>
                </a:lnTo>
                <a:lnTo>
                  <a:pt x="2033" y="3403"/>
                </a:lnTo>
                <a:lnTo>
                  <a:pt x="2038" y="3404"/>
                </a:lnTo>
                <a:close/>
                <a:moveTo>
                  <a:pt x="1991" y="3552"/>
                </a:moveTo>
                <a:lnTo>
                  <a:pt x="1997" y="3551"/>
                </a:lnTo>
                <a:lnTo>
                  <a:pt x="2004" y="3548"/>
                </a:lnTo>
                <a:lnTo>
                  <a:pt x="2008" y="3543"/>
                </a:lnTo>
                <a:lnTo>
                  <a:pt x="2011" y="3537"/>
                </a:lnTo>
                <a:lnTo>
                  <a:pt x="2012" y="3532"/>
                </a:lnTo>
                <a:lnTo>
                  <a:pt x="2010" y="3526"/>
                </a:lnTo>
                <a:lnTo>
                  <a:pt x="2007" y="3523"/>
                </a:lnTo>
                <a:lnTo>
                  <a:pt x="2001" y="3522"/>
                </a:lnTo>
                <a:lnTo>
                  <a:pt x="1994" y="3523"/>
                </a:lnTo>
                <a:lnTo>
                  <a:pt x="1988" y="3526"/>
                </a:lnTo>
                <a:lnTo>
                  <a:pt x="1984" y="3532"/>
                </a:lnTo>
                <a:lnTo>
                  <a:pt x="1981" y="3537"/>
                </a:lnTo>
                <a:lnTo>
                  <a:pt x="1980" y="3543"/>
                </a:lnTo>
                <a:lnTo>
                  <a:pt x="1982" y="3548"/>
                </a:lnTo>
                <a:lnTo>
                  <a:pt x="1985" y="3551"/>
                </a:lnTo>
                <a:lnTo>
                  <a:pt x="1991" y="3552"/>
                </a:lnTo>
                <a:close/>
                <a:moveTo>
                  <a:pt x="1943" y="3700"/>
                </a:moveTo>
                <a:lnTo>
                  <a:pt x="1950" y="3699"/>
                </a:lnTo>
                <a:lnTo>
                  <a:pt x="1956" y="3696"/>
                </a:lnTo>
                <a:lnTo>
                  <a:pt x="1961" y="3691"/>
                </a:lnTo>
                <a:lnTo>
                  <a:pt x="1964" y="3685"/>
                </a:lnTo>
                <a:lnTo>
                  <a:pt x="1965" y="3679"/>
                </a:lnTo>
                <a:lnTo>
                  <a:pt x="1963" y="3674"/>
                </a:lnTo>
                <a:lnTo>
                  <a:pt x="1960" y="3671"/>
                </a:lnTo>
                <a:lnTo>
                  <a:pt x="1954" y="3670"/>
                </a:lnTo>
                <a:lnTo>
                  <a:pt x="1947" y="3671"/>
                </a:lnTo>
                <a:lnTo>
                  <a:pt x="1941" y="3674"/>
                </a:lnTo>
                <a:lnTo>
                  <a:pt x="1936" y="3679"/>
                </a:lnTo>
                <a:lnTo>
                  <a:pt x="1933" y="3685"/>
                </a:lnTo>
                <a:lnTo>
                  <a:pt x="1932" y="3691"/>
                </a:lnTo>
                <a:lnTo>
                  <a:pt x="1934" y="3696"/>
                </a:lnTo>
                <a:lnTo>
                  <a:pt x="1938" y="3699"/>
                </a:lnTo>
                <a:lnTo>
                  <a:pt x="1943" y="3700"/>
                </a:lnTo>
                <a:close/>
                <a:moveTo>
                  <a:pt x="1886" y="3832"/>
                </a:moveTo>
                <a:lnTo>
                  <a:pt x="1885" y="3838"/>
                </a:lnTo>
                <a:lnTo>
                  <a:pt x="1887" y="3843"/>
                </a:lnTo>
                <a:lnTo>
                  <a:pt x="1890" y="3846"/>
                </a:lnTo>
                <a:lnTo>
                  <a:pt x="1896" y="3847"/>
                </a:lnTo>
                <a:lnTo>
                  <a:pt x="1902" y="3846"/>
                </a:lnTo>
                <a:lnTo>
                  <a:pt x="1909" y="3843"/>
                </a:lnTo>
                <a:lnTo>
                  <a:pt x="1914" y="3838"/>
                </a:lnTo>
                <a:lnTo>
                  <a:pt x="1917" y="3832"/>
                </a:lnTo>
                <a:lnTo>
                  <a:pt x="1918" y="3826"/>
                </a:lnTo>
                <a:lnTo>
                  <a:pt x="1916" y="3821"/>
                </a:lnTo>
                <a:lnTo>
                  <a:pt x="1912" y="3818"/>
                </a:lnTo>
                <a:lnTo>
                  <a:pt x="1907" y="3817"/>
                </a:lnTo>
                <a:lnTo>
                  <a:pt x="1899" y="3818"/>
                </a:lnTo>
                <a:lnTo>
                  <a:pt x="1894" y="3821"/>
                </a:lnTo>
                <a:lnTo>
                  <a:pt x="1889" y="3826"/>
                </a:lnTo>
                <a:lnTo>
                  <a:pt x="1886" y="3832"/>
                </a:lnTo>
                <a:close/>
                <a:moveTo>
                  <a:pt x="1838" y="3980"/>
                </a:moveTo>
                <a:lnTo>
                  <a:pt x="1838" y="3985"/>
                </a:lnTo>
                <a:lnTo>
                  <a:pt x="1839" y="3990"/>
                </a:lnTo>
                <a:lnTo>
                  <a:pt x="1843" y="3995"/>
                </a:lnTo>
                <a:lnTo>
                  <a:pt x="1849" y="3996"/>
                </a:lnTo>
                <a:lnTo>
                  <a:pt x="1855" y="3995"/>
                </a:lnTo>
                <a:lnTo>
                  <a:pt x="1862" y="3990"/>
                </a:lnTo>
                <a:lnTo>
                  <a:pt x="1867" y="3985"/>
                </a:lnTo>
                <a:lnTo>
                  <a:pt x="1870" y="3980"/>
                </a:lnTo>
                <a:lnTo>
                  <a:pt x="1870" y="3974"/>
                </a:lnTo>
                <a:lnTo>
                  <a:pt x="1869" y="3969"/>
                </a:lnTo>
                <a:lnTo>
                  <a:pt x="1865" y="3966"/>
                </a:lnTo>
                <a:lnTo>
                  <a:pt x="1859" y="3964"/>
                </a:lnTo>
                <a:lnTo>
                  <a:pt x="1852" y="3966"/>
                </a:lnTo>
                <a:lnTo>
                  <a:pt x="1846" y="3969"/>
                </a:lnTo>
                <a:lnTo>
                  <a:pt x="1841" y="3974"/>
                </a:lnTo>
                <a:lnTo>
                  <a:pt x="1838" y="3980"/>
                </a:lnTo>
                <a:close/>
                <a:moveTo>
                  <a:pt x="1801" y="4144"/>
                </a:moveTo>
                <a:lnTo>
                  <a:pt x="1809" y="4142"/>
                </a:lnTo>
                <a:lnTo>
                  <a:pt x="1815" y="4139"/>
                </a:lnTo>
                <a:lnTo>
                  <a:pt x="1819" y="4133"/>
                </a:lnTo>
                <a:lnTo>
                  <a:pt x="1823" y="4127"/>
                </a:lnTo>
                <a:lnTo>
                  <a:pt x="1823" y="4121"/>
                </a:lnTo>
                <a:lnTo>
                  <a:pt x="1822" y="4116"/>
                </a:lnTo>
                <a:lnTo>
                  <a:pt x="1818" y="4113"/>
                </a:lnTo>
                <a:lnTo>
                  <a:pt x="1812" y="4111"/>
                </a:lnTo>
                <a:lnTo>
                  <a:pt x="1805" y="4113"/>
                </a:lnTo>
                <a:lnTo>
                  <a:pt x="1799" y="4116"/>
                </a:lnTo>
                <a:lnTo>
                  <a:pt x="1794" y="4121"/>
                </a:lnTo>
                <a:lnTo>
                  <a:pt x="1790" y="4127"/>
                </a:lnTo>
                <a:lnTo>
                  <a:pt x="1790" y="4133"/>
                </a:lnTo>
                <a:lnTo>
                  <a:pt x="1791" y="4139"/>
                </a:lnTo>
                <a:lnTo>
                  <a:pt x="1795" y="4142"/>
                </a:lnTo>
                <a:lnTo>
                  <a:pt x="1801" y="4144"/>
                </a:lnTo>
                <a:close/>
                <a:moveTo>
                  <a:pt x="1754" y="4291"/>
                </a:moveTo>
                <a:lnTo>
                  <a:pt x="1760" y="4290"/>
                </a:lnTo>
                <a:lnTo>
                  <a:pt x="1767" y="4286"/>
                </a:lnTo>
                <a:lnTo>
                  <a:pt x="1772" y="4281"/>
                </a:lnTo>
                <a:lnTo>
                  <a:pt x="1775" y="4275"/>
                </a:lnTo>
                <a:lnTo>
                  <a:pt x="1776" y="4268"/>
                </a:lnTo>
                <a:lnTo>
                  <a:pt x="1774" y="4263"/>
                </a:lnTo>
                <a:lnTo>
                  <a:pt x="1770" y="4260"/>
                </a:lnTo>
                <a:lnTo>
                  <a:pt x="1765" y="4259"/>
                </a:lnTo>
                <a:lnTo>
                  <a:pt x="1757" y="4260"/>
                </a:lnTo>
                <a:lnTo>
                  <a:pt x="1751" y="4263"/>
                </a:lnTo>
                <a:lnTo>
                  <a:pt x="1746" y="4268"/>
                </a:lnTo>
                <a:lnTo>
                  <a:pt x="1743" y="4275"/>
                </a:lnTo>
                <a:lnTo>
                  <a:pt x="1742" y="4281"/>
                </a:lnTo>
                <a:lnTo>
                  <a:pt x="1744" y="4286"/>
                </a:lnTo>
                <a:lnTo>
                  <a:pt x="1748" y="4290"/>
                </a:lnTo>
                <a:lnTo>
                  <a:pt x="1754" y="4291"/>
                </a:lnTo>
                <a:close/>
                <a:moveTo>
                  <a:pt x="1696" y="4423"/>
                </a:moveTo>
                <a:lnTo>
                  <a:pt x="1695" y="4429"/>
                </a:lnTo>
                <a:lnTo>
                  <a:pt x="1697" y="4434"/>
                </a:lnTo>
                <a:lnTo>
                  <a:pt x="1701" y="4437"/>
                </a:lnTo>
                <a:lnTo>
                  <a:pt x="1706" y="4438"/>
                </a:lnTo>
                <a:lnTo>
                  <a:pt x="1714" y="4437"/>
                </a:lnTo>
                <a:lnTo>
                  <a:pt x="1720" y="4434"/>
                </a:lnTo>
                <a:lnTo>
                  <a:pt x="1725" y="4429"/>
                </a:lnTo>
                <a:lnTo>
                  <a:pt x="1728" y="4423"/>
                </a:lnTo>
                <a:lnTo>
                  <a:pt x="1729" y="4417"/>
                </a:lnTo>
                <a:lnTo>
                  <a:pt x="1727" y="4411"/>
                </a:lnTo>
                <a:lnTo>
                  <a:pt x="1723" y="4407"/>
                </a:lnTo>
                <a:lnTo>
                  <a:pt x="1717" y="4406"/>
                </a:lnTo>
                <a:lnTo>
                  <a:pt x="1710" y="4407"/>
                </a:lnTo>
                <a:lnTo>
                  <a:pt x="1704" y="4411"/>
                </a:lnTo>
                <a:lnTo>
                  <a:pt x="1699" y="4417"/>
                </a:lnTo>
                <a:lnTo>
                  <a:pt x="1696" y="4423"/>
                </a:lnTo>
                <a:close/>
                <a:moveTo>
                  <a:pt x="1648" y="4570"/>
                </a:moveTo>
                <a:lnTo>
                  <a:pt x="1648" y="4576"/>
                </a:lnTo>
                <a:lnTo>
                  <a:pt x="1649" y="4581"/>
                </a:lnTo>
                <a:lnTo>
                  <a:pt x="1653" y="4584"/>
                </a:lnTo>
                <a:lnTo>
                  <a:pt x="1659" y="4586"/>
                </a:lnTo>
                <a:lnTo>
                  <a:pt x="1665" y="4584"/>
                </a:lnTo>
                <a:lnTo>
                  <a:pt x="1672" y="4581"/>
                </a:lnTo>
                <a:lnTo>
                  <a:pt x="1677" y="4576"/>
                </a:lnTo>
                <a:lnTo>
                  <a:pt x="1681" y="4570"/>
                </a:lnTo>
                <a:lnTo>
                  <a:pt x="1681" y="4564"/>
                </a:lnTo>
                <a:lnTo>
                  <a:pt x="1680" y="4559"/>
                </a:lnTo>
                <a:lnTo>
                  <a:pt x="1676" y="4556"/>
                </a:lnTo>
                <a:lnTo>
                  <a:pt x="1670" y="4553"/>
                </a:lnTo>
                <a:lnTo>
                  <a:pt x="1662" y="4556"/>
                </a:lnTo>
                <a:lnTo>
                  <a:pt x="1656" y="4559"/>
                </a:lnTo>
                <a:lnTo>
                  <a:pt x="1652" y="4564"/>
                </a:lnTo>
                <a:lnTo>
                  <a:pt x="1648" y="4570"/>
                </a:lnTo>
                <a:close/>
                <a:moveTo>
                  <a:pt x="1601" y="4717"/>
                </a:moveTo>
                <a:lnTo>
                  <a:pt x="1600" y="4723"/>
                </a:lnTo>
                <a:lnTo>
                  <a:pt x="1602" y="4728"/>
                </a:lnTo>
                <a:lnTo>
                  <a:pt x="1606" y="4732"/>
                </a:lnTo>
                <a:lnTo>
                  <a:pt x="1612" y="4733"/>
                </a:lnTo>
                <a:lnTo>
                  <a:pt x="1619" y="4732"/>
                </a:lnTo>
                <a:lnTo>
                  <a:pt x="1625" y="4728"/>
                </a:lnTo>
                <a:lnTo>
                  <a:pt x="1630" y="4723"/>
                </a:lnTo>
                <a:lnTo>
                  <a:pt x="1633" y="4717"/>
                </a:lnTo>
                <a:lnTo>
                  <a:pt x="1634" y="4711"/>
                </a:lnTo>
                <a:lnTo>
                  <a:pt x="1632" y="4706"/>
                </a:lnTo>
                <a:lnTo>
                  <a:pt x="1628" y="4703"/>
                </a:lnTo>
                <a:lnTo>
                  <a:pt x="1623" y="4702"/>
                </a:lnTo>
                <a:lnTo>
                  <a:pt x="1615" y="4703"/>
                </a:lnTo>
                <a:lnTo>
                  <a:pt x="1609" y="4706"/>
                </a:lnTo>
                <a:lnTo>
                  <a:pt x="1604" y="4711"/>
                </a:lnTo>
                <a:lnTo>
                  <a:pt x="1601" y="4717"/>
                </a:lnTo>
                <a:close/>
                <a:moveTo>
                  <a:pt x="1554" y="4865"/>
                </a:moveTo>
                <a:lnTo>
                  <a:pt x="1553" y="4871"/>
                </a:lnTo>
                <a:lnTo>
                  <a:pt x="1555" y="4876"/>
                </a:lnTo>
                <a:lnTo>
                  <a:pt x="1559" y="4879"/>
                </a:lnTo>
                <a:lnTo>
                  <a:pt x="1564" y="4880"/>
                </a:lnTo>
                <a:lnTo>
                  <a:pt x="1572" y="4879"/>
                </a:lnTo>
                <a:lnTo>
                  <a:pt x="1578" y="4876"/>
                </a:lnTo>
                <a:lnTo>
                  <a:pt x="1583" y="4871"/>
                </a:lnTo>
                <a:lnTo>
                  <a:pt x="1586" y="4865"/>
                </a:lnTo>
                <a:lnTo>
                  <a:pt x="1587" y="4859"/>
                </a:lnTo>
                <a:lnTo>
                  <a:pt x="1585" y="4854"/>
                </a:lnTo>
                <a:lnTo>
                  <a:pt x="1581" y="4850"/>
                </a:lnTo>
                <a:lnTo>
                  <a:pt x="1575" y="4849"/>
                </a:lnTo>
                <a:lnTo>
                  <a:pt x="1568" y="4850"/>
                </a:lnTo>
                <a:lnTo>
                  <a:pt x="1562" y="4854"/>
                </a:lnTo>
                <a:lnTo>
                  <a:pt x="1557" y="4859"/>
                </a:lnTo>
                <a:lnTo>
                  <a:pt x="1554" y="4865"/>
                </a:lnTo>
                <a:close/>
                <a:moveTo>
                  <a:pt x="1506" y="5012"/>
                </a:moveTo>
                <a:lnTo>
                  <a:pt x="1505" y="5018"/>
                </a:lnTo>
                <a:lnTo>
                  <a:pt x="1507" y="5024"/>
                </a:lnTo>
                <a:lnTo>
                  <a:pt x="1511" y="5027"/>
                </a:lnTo>
                <a:lnTo>
                  <a:pt x="1517" y="5029"/>
                </a:lnTo>
                <a:lnTo>
                  <a:pt x="1524" y="5027"/>
                </a:lnTo>
                <a:lnTo>
                  <a:pt x="1530" y="5024"/>
                </a:lnTo>
                <a:lnTo>
                  <a:pt x="1535" y="5018"/>
                </a:lnTo>
                <a:lnTo>
                  <a:pt x="1538" y="5012"/>
                </a:lnTo>
                <a:lnTo>
                  <a:pt x="1539" y="5006"/>
                </a:lnTo>
                <a:lnTo>
                  <a:pt x="1537" y="5001"/>
                </a:lnTo>
                <a:lnTo>
                  <a:pt x="1534" y="4998"/>
                </a:lnTo>
                <a:lnTo>
                  <a:pt x="1528" y="4996"/>
                </a:lnTo>
                <a:lnTo>
                  <a:pt x="1520" y="4998"/>
                </a:lnTo>
                <a:lnTo>
                  <a:pt x="1514" y="5001"/>
                </a:lnTo>
                <a:lnTo>
                  <a:pt x="1509" y="5006"/>
                </a:lnTo>
                <a:lnTo>
                  <a:pt x="1506" y="5012"/>
                </a:lnTo>
                <a:close/>
                <a:moveTo>
                  <a:pt x="1459" y="5159"/>
                </a:moveTo>
                <a:lnTo>
                  <a:pt x="1458" y="5167"/>
                </a:lnTo>
                <a:lnTo>
                  <a:pt x="1460" y="5172"/>
                </a:lnTo>
                <a:lnTo>
                  <a:pt x="1464" y="5175"/>
                </a:lnTo>
                <a:lnTo>
                  <a:pt x="1469" y="5176"/>
                </a:lnTo>
                <a:lnTo>
                  <a:pt x="1477" y="5175"/>
                </a:lnTo>
                <a:lnTo>
                  <a:pt x="1483" y="5172"/>
                </a:lnTo>
                <a:lnTo>
                  <a:pt x="1488" y="5167"/>
                </a:lnTo>
                <a:lnTo>
                  <a:pt x="1491" y="5159"/>
                </a:lnTo>
                <a:lnTo>
                  <a:pt x="1492" y="5153"/>
                </a:lnTo>
                <a:lnTo>
                  <a:pt x="1490" y="5148"/>
                </a:lnTo>
                <a:lnTo>
                  <a:pt x="1486" y="5145"/>
                </a:lnTo>
                <a:lnTo>
                  <a:pt x="1480" y="5144"/>
                </a:lnTo>
                <a:lnTo>
                  <a:pt x="1473" y="5145"/>
                </a:lnTo>
                <a:lnTo>
                  <a:pt x="1467" y="5148"/>
                </a:lnTo>
                <a:lnTo>
                  <a:pt x="1462" y="5153"/>
                </a:lnTo>
                <a:lnTo>
                  <a:pt x="1459" y="5159"/>
                </a:lnTo>
                <a:close/>
                <a:moveTo>
                  <a:pt x="1411" y="5308"/>
                </a:moveTo>
                <a:lnTo>
                  <a:pt x="1411" y="5314"/>
                </a:lnTo>
                <a:lnTo>
                  <a:pt x="1413" y="5319"/>
                </a:lnTo>
                <a:lnTo>
                  <a:pt x="1416" y="5322"/>
                </a:lnTo>
                <a:lnTo>
                  <a:pt x="1422" y="5323"/>
                </a:lnTo>
                <a:lnTo>
                  <a:pt x="1430" y="5322"/>
                </a:lnTo>
                <a:lnTo>
                  <a:pt x="1436" y="5319"/>
                </a:lnTo>
                <a:lnTo>
                  <a:pt x="1441" y="5314"/>
                </a:lnTo>
                <a:lnTo>
                  <a:pt x="1444" y="5308"/>
                </a:lnTo>
                <a:lnTo>
                  <a:pt x="1444" y="5301"/>
                </a:lnTo>
                <a:lnTo>
                  <a:pt x="1443" y="5296"/>
                </a:lnTo>
                <a:lnTo>
                  <a:pt x="1439" y="5292"/>
                </a:lnTo>
                <a:lnTo>
                  <a:pt x="1433" y="5291"/>
                </a:lnTo>
                <a:lnTo>
                  <a:pt x="1426" y="5292"/>
                </a:lnTo>
                <a:lnTo>
                  <a:pt x="1420" y="5296"/>
                </a:lnTo>
                <a:lnTo>
                  <a:pt x="1415" y="5301"/>
                </a:lnTo>
                <a:lnTo>
                  <a:pt x="1411" y="5308"/>
                </a:lnTo>
                <a:close/>
                <a:moveTo>
                  <a:pt x="1365" y="5455"/>
                </a:moveTo>
                <a:lnTo>
                  <a:pt x="1364" y="5461"/>
                </a:lnTo>
                <a:lnTo>
                  <a:pt x="1366" y="5466"/>
                </a:lnTo>
                <a:lnTo>
                  <a:pt x="1369" y="5469"/>
                </a:lnTo>
                <a:lnTo>
                  <a:pt x="1375" y="5470"/>
                </a:lnTo>
                <a:lnTo>
                  <a:pt x="1382" y="5469"/>
                </a:lnTo>
                <a:lnTo>
                  <a:pt x="1388" y="5466"/>
                </a:lnTo>
                <a:lnTo>
                  <a:pt x="1393" y="5461"/>
                </a:lnTo>
                <a:lnTo>
                  <a:pt x="1396" y="5455"/>
                </a:lnTo>
                <a:lnTo>
                  <a:pt x="1397" y="5449"/>
                </a:lnTo>
                <a:lnTo>
                  <a:pt x="1395" y="5444"/>
                </a:lnTo>
                <a:lnTo>
                  <a:pt x="1391" y="5440"/>
                </a:lnTo>
                <a:lnTo>
                  <a:pt x="1386" y="5439"/>
                </a:lnTo>
                <a:lnTo>
                  <a:pt x="1378" y="5440"/>
                </a:lnTo>
                <a:lnTo>
                  <a:pt x="1372" y="5444"/>
                </a:lnTo>
                <a:lnTo>
                  <a:pt x="1368" y="5449"/>
                </a:lnTo>
                <a:lnTo>
                  <a:pt x="1365" y="5455"/>
                </a:lnTo>
                <a:close/>
                <a:moveTo>
                  <a:pt x="1317" y="5603"/>
                </a:moveTo>
                <a:lnTo>
                  <a:pt x="1316" y="5608"/>
                </a:lnTo>
                <a:lnTo>
                  <a:pt x="1318" y="5613"/>
                </a:lnTo>
                <a:lnTo>
                  <a:pt x="1322" y="5617"/>
                </a:lnTo>
                <a:lnTo>
                  <a:pt x="1327" y="5618"/>
                </a:lnTo>
                <a:lnTo>
                  <a:pt x="1335" y="5617"/>
                </a:lnTo>
                <a:lnTo>
                  <a:pt x="1341" y="5613"/>
                </a:lnTo>
                <a:lnTo>
                  <a:pt x="1345" y="5608"/>
                </a:lnTo>
                <a:lnTo>
                  <a:pt x="1349" y="5603"/>
                </a:lnTo>
                <a:lnTo>
                  <a:pt x="1349" y="5597"/>
                </a:lnTo>
                <a:lnTo>
                  <a:pt x="1348" y="5592"/>
                </a:lnTo>
                <a:lnTo>
                  <a:pt x="1344" y="5589"/>
                </a:lnTo>
                <a:lnTo>
                  <a:pt x="1338" y="5587"/>
                </a:lnTo>
                <a:lnTo>
                  <a:pt x="1331" y="5589"/>
                </a:lnTo>
                <a:lnTo>
                  <a:pt x="1325" y="5592"/>
                </a:lnTo>
                <a:lnTo>
                  <a:pt x="1320" y="5597"/>
                </a:lnTo>
                <a:lnTo>
                  <a:pt x="1317" y="5603"/>
                </a:lnTo>
                <a:close/>
                <a:moveTo>
                  <a:pt x="1270" y="5750"/>
                </a:moveTo>
                <a:lnTo>
                  <a:pt x="1269" y="5756"/>
                </a:lnTo>
                <a:lnTo>
                  <a:pt x="1271" y="5761"/>
                </a:lnTo>
                <a:lnTo>
                  <a:pt x="1275" y="5764"/>
                </a:lnTo>
                <a:lnTo>
                  <a:pt x="1280" y="5765"/>
                </a:lnTo>
                <a:lnTo>
                  <a:pt x="1287" y="5764"/>
                </a:lnTo>
                <a:lnTo>
                  <a:pt x="1293" y="5761"/>
                </a:lnTo>
                <a:lnTo>
                  <a:pt x="1298" y="5756"/>
                </a:lnTo>
                <a:lnTo>
                  <a:pt x="1301" y="5750"/>
                </a:lnTo>
                <a:lnTo>
                  <a:pt x="1302" y="5744"/>
                </a:lnTo>
                <a:lnTo>
                  <a:pt x="1300" y="5739"/>
                </a:lnTo>
                <a:lnTo>
                  <a:pt x="1296" y="5736"/>
                </a:lnTo>
                <a:lnTo>
                  <a:pt x="1291" y="5735"/>
                </a:lnTo>
                <a:lnTo>
                  <a:pt x="1284" y="5736"/>
                </a:lnTo>
                <a:lnTo>
                  <a:pt x="1278" y="5739"/>
                </a:lnTo>
                <a:lnTo>
                  <a:pt x="1273" y="5744"/>
                </a:lnTo>
                <a:lnTo>
                  <a:pt x="1270" y="5750"/>
                </a:lnTo>
                <a:close/>
                <a:moveTo>
                  <a:pt x="1223" y="5897"/>
                </a:moveTo>
                <a:lnTo>
                  <a:pt x="1222" y="5903"/>
                </a:lnTo>
                <a:lnTo>
                  <a:pt x="1224" y="5908"/>
                </a:lnTo>
                <a:lnTo>
                  <a:pt x="1227" y="5912"/>
                </a:lnTo>
                <a:lnTo>
                  <a:pt x="1233" y="5913"/>
                </a:lnTo>
                <a:lnTo>
                  <a:pt x="1240" y="5912"/>
                </a:lnTo>
                <a:lnTo>
                  <a:pt x="1246" y="5908"/>
                </a:lnTo>
                <a:lnTo>
                  <a:pt x="1250" y="5903"/>
                </a:lnTo>
                <a:lnTo>
                  <a:pt x="1253" y="5897"/>
                </a:lnTo>
                <a:lnTo>
                  <a:pt x="1254" y="5892"/>
                </a:lnTo>
                <a:lnTo>
                  <a:pt x="1252" y="5887"/>
                </a:lnTo>
                <a:lnTo>
                  <a:pt x="1249" y="5884"/>
                </a:lnTo>
                <a:lnTo>
                  <a:pt x="1243" y="5882"/>
                </a:lnTo>
                <a:lnTo>
                  <a:pt x="1236" y="5884"/>
                </a:lnTo>
                <a:lnTo>
                  <a:pt x="1231" y="5887"/>
                </a:lnTo>
                <a:lnTo>
                  <a:pt x="1226" y="5892"/>
                </a:lnTo>
                <a:lnTo>
                  <a:pt x="1223" y="5897"/>
                </a:lnTo>
                <a:close/>
                <a:moveTo>
                  <a:pt x="1176" y="6045"/>
                </a:moveTo>
                <a:lnTo>
                  <a:pt x="1175" y="6051"/>
                </a:lnTo>
                <a:lnTo>
                  <a:pt x="1177" y="6056"/>
                </a:lnTo>
                <a:lnTo>
                  <a:pt x="1180" y="6059"/>
                </a:lnTo>
                <a:lnTo>
                  <a:pt x="1186" y="6060"/>
                </a:lnTo>
                <a:lnTo>
                  <a:pt x="1193" y="6059"/>
                </a:lnTo>
                <a:lnTo>
                  <a:pt x="1198" y="6056"/>
                </a:lnTo>
                <a:lnTo>
                  <a:pt x="1203" y="6051"/>
                </a:lnTo>
                <a:lnTo>
                  <a:pt x="1206" y="6045"/>
                </a:lnTo>
                <a:lnTo>
                  <a:pt x="1206" y="6039"/>
                </a:lnTo>
                <a:lnTo>
                  <a:pt x="1205" y="6034"/>
                </a:lnTo>
                <a:lnTo>
                  <a:pt x="1201" y="6031"/>
                </a:lnTo>
                <a:lnTo>
                  <a:pt x="1196" y="6030"/>
                </a:lnTo>
                <a:lnTo>
                  <a:pt x="1189" y="6031"/>
                </a:lnTo>
                <a:lnTo>
                  <a:pt x="1183" y="6034"/>
                </a:lnTo>
                <a:lnTo>
                  <a:pt x="1179" y="6039"/>
                </a:lnTo>
                <a:lnTo>
                  <a:pt x="1176" y="6045"/>
                </a:lnTo>
                <a:close/>
                <a:moveTo>
                  <a:pt x="1128" y="6193"/>
                </a:moveTo>
                <a:lnTo>
                  <a:pt x="1128" y="6199"/>
                </a:lnTo>
                <a:lnTo>
                  <a:pt x="1129" y="6203"/>
                </a:lnTo>
                <a:lnTo>
                  <a:pt x="1133" y="6206"/>
                </a:lnTo>
                <a:lnTo>
                  <a:pt x="1138" y="6207"/>
                </a:lnTo>
                <a:lnTo>
                  <a:pt x="1145" y="6206"/>
                </a:lnTo>
                <a:lnTo>
                  <a:pt x="1151" y="6203"/>
                </a:lnTo>
                <a:lnTo>
                  <a:pt x="1155" y="6199"/>
                </a:lnTo>
                <a:lnTo>
                  <a:pt x="1158" y="6193"/>
                </a:lnTo>
                <a:lnTo>
                  <a:pt x="1159" y="6186"/>
                </a:lnTo>
                <a:lnTo>
                  <a:pt x="1157" y="6182"/>
                </a:lnTo>
                <a:lnTo>
                  <a:pt x="1154" y="6179"/>
                </a:lnTo>
                <a:lnTo>
                  <a:pt x="1148" y="6178"/>
                </a:lnTo>
                <a:lnTo>
                  <a:pt x="1142" y="6179"/>
                </a:lnTo>
                <a:lnTo>
                  <a:pt x="1136" y="6182"/>
                </a:lnTo>
                <a:lnTo>
                  <a:pt x="1131" y="6186"/>
                </a:lnTo>
                <a:lnTo>
                  <a:pt x="1128" y="6193"/>
                </a:lnTo>
                <a:close/>
                <a:moveTo>
                  <a:pt x="1081" y="6340"/>
                </a:moveTo>
                <a:lnTo>
                  <a:pt x="1081" y="6346"/>
                </a:lnTo>
                <a:lnTo>
                  <a:pt x="1082" y="6350"/>
                </a:lnTo>
                <a:lnTo>
                  <a:pt x="1086" y="6353"/>
                </a:lnTo>
                <a:lnTo>
                  <a:pt x="1091" y="6354"/>
                </a:lnTo>
                <a:lnTo>
                  <a:pt x="1098" y="6353"/>
                </a:lnTo>
                <a:lnTo>
                  <a:pt x="1103" y="6350"/>
                </a:lnTo>
                <a:lnTo>
                  <a:pt x="1108" y="6346"/>
                </a:lnTo>
                <a:lnTo>
                  <a:pt x="1111" y="6340"/>
                </a:lnTo>
                <a:lnTo>
                  <a:pt x="1111" y="6335"/>
                </a:lnTo>
                <a:lnTo>
                  <a:pt x="1110" y="6330"/>
                </a:lnTo>
                <a:lnTo>
                  <a:pt x="1106" y="6326"/>
                </a:lnTo>
                <a:lnTo>
                  <a:pt x="1101" y="6325"/>
                </a:lnTo>
                <a:lnTo>
                  <a:pt x="1094" y="6326"/>
                </a:lnTo>
                <a:lnTo>
                  <a:pt x="1089" y="6330"/>
                </a:lnTo>
                <a:lnTo>
                  <a:pt x="1084" y="6335"/>
                </a:lnTo>
                <a:lnTo>
                  <a:pt x="1081" y="6340"/>
                </a:lnTo>
                <a:close/>
                <a:moveTo>
                  <a:pt x="1035" y="6488"/>
                </a:moveTo>
                <a:lnTo>
                  <a:pt x="1034" y="6493"/>
                </a:lnTo>
                <a:lnTo>
                  <a:pt x="1035" y="6497"/>
                </a:lnTo>
                <a:lnTo>
                  <a:pt x="1039" y="6500"/>
                </a:lnTo>
                <a:lnTo>
                  <a:pt x="1044" y="6501"/>
                </a:lnTo>
                <a:lnTo>
                  <a:pt x="1050" y="6500"/>
                </a:lnTo>
                <a:lnTo>
                  <a:pt x="1056" y="6497"/>
                </a:lnTo>
                <a:lnTo>
                  <a:pt x="1060" y="6493"/>
                </a:lnTo>
                <a:lnTo>
                  <a:pt x="1063" y="6488"/>
                </a:lnTo>
                <a:lnTo>
                  <a:pt x="1063" y="6482"/>
                </a:lnTo>
                <a:lnTo>
                  <a:pt x="1062" y="6478"/>
                </a:lnTo>
                <a:lnTo>
                  <a:pt x="1058" y="6475"/>
                </a:lnTo>
                <a:lnTo>
                  <a:pt x="1054" y="6474"/>
                </a:lnTo>
                <a:lnTo>
                  <a:pt x="1047" y="6475"/>
                </a:lnTo>
                <a:lnTo>
                  <a:pt x="1042" y="6478"/>
                </a:lnTo>
                <a:lnTo>
                  <a:pt x="1037" y="6482"/>
                </a:lnTo>
                <a:lnTo>
                  <a:pt x="1035" y="6488"/>
                </a:lnTo>
                <a:close/>
                <a:moveTo>
                  <a:pt x="988" y="6635"/>
                </a:moveTo>
                <a:lnTo>
                  <a:pt x="987" y="6640"/>
                </a:lnTo>
                <a:lnTo>
                  <a:pt x="988" y="6644"/>
                </a:lnTo>
                <a:lnTo>
                  <a:pt x="992" y="6647"/>
                </a:lnTo>
                <a:lnTo>
                  <a:pt x="997" y="6648"/>
                </a:lnTo>
                <a:lnTo>
                  <a:pt x="1003" y="6647"/>
                </a:lnTo>
                <a:lnTo>
                  <a:pt x="1008" y="6644"/>
                </a:lnTo>
                <a:lnTo>
                  <a:pt x="1012" y="6640"/>
                </a:lnTo>
                <a:lnTo>
                  <a:pt x="1015" y="6635"/>
                </a:lnTo>
                <a:lnTo>
                  <a:pt x="1016" y="6630"/>
                </a:lnTo>
                <a:lnTo>
                  <a:pt x="1014" y="6626"/>
                </a:lnTo>
                <a:lnTo>
                  <a:pt x="1011" y="6623"/>
                </a:lnTo>
                <a:lnTo>
                  <a:pt x="1006" y="6622"/>
                </a:lnTo>
                <a:lnTo>
                  <a:pt x="1000" y="6623"/>
                </a:lnTo>
                <a:lnTo>
                  <a:pt x="994" y="6626"/>
                </a:lnTo>
                <a:lnTo>
                  <a:pt x="990" y="6630"/>
                </a:lnTo>
                <a:lnTo>
                  <a:pt x="988" y="6635"/>
                </a:lnTo>
                <a:close/>
                <a:moveTo>
                  <a:pt x="941" y="6782"/>
                </a:moveTo>
                <a:lnTo>
                  <a:pt x="940" y="6787"/>
                </a:lnTo>
                <a:lnTo>
                  <a:pt x="941" y="6792"/>
                </a:lnTo>
                <a:lnTo>
                  <a:pt x="945" y="6794"/>
                </a:lnTo>
                <a:lnTo>
                  <a:pt x="949" y="6795"/>
                </a:lnTo>
                <a:lnTo>
                  <a:pt x="956" y="6794"/>
                </a:lnTo>
                <a:lnTo>
                  <a:pt x="961" y="6792"/>
                </a:lnTo>
                <a:lnTo>
                  <a:pt x="965" y="6787"/>
                </a:lnTo>
                <a:lnTo>
                  <a:pt x="967" y="6782"/>
                </a:lnTo>
                <a:lnTo>
                  <a:pt x="968" y="6777"/>
                </a:lnTo>
                <a:lnTo>
                  <a:pt x="966" y="6773"/>
                </a:lnTo>
                <a:lnTo>
                  <a:pt x="963" y="6771"/>
                </a:lnTo>
                <a:lnTo>
                  <a:pt x="959" y="6770"/>
                </a:lnTo>
                <a:lnTo>
                  <a:pt x="952" y="6771"/>
                </a:lnTo>
                <a:lnTo>
                  <a:pt x="947" y="6773"/>
                </a:lnTo>
                <a:lnTo>
                  <a:pt x="943" y="6777"/>
                </a:lnTo>
                <a:lnTo>
                  <a:pt x="941" y="6782"/>
                </a:lnTo>
                <a:close/>
                <a:moveTo>
                  <a:pt x="894" y="6930"/>
                </a:moveTo>
                <a:lnTo>
                  <a:pt x="893" y="6935"/>
                </a:lnTo>
                <a:lnTo>
                  <a:pt x="894" y="6940"/>
                </a:lnTo>
                <a:lnTo>
                  <a:pt x="898" y="6942"/>
                </a:lnTo>
                <a:lnTo>
                  <a:pt x="902" y="6943"/>
                </a:lnTo>
                <a:lnTo>
                  <a:pt x="908" y="6942"/>
                </a:lnTo>
                <a:lnTo>
                  <a:pt x="913" y="6940"/>
                </a:lnTo>
                <a:lnTo>
                  <a:pt x="917" y="6935"/>
                </a:lnTo>
                <a:lnTo>
                  <a:pt x="919" y="6930"/>
                </a:lnTo>
                <a:lnTo>
                  <a:pt x="920" y="6925"/>
                </a:lnTo>
                <a:lnTo>
                  <a:pt x="919" y="6921"/>
                </a:lnTo>
                <a:lnTo>
                  <a:pt x="916" y="6918"/>
                </a:lnTo>
                <a:lnTo>
                  <a:pt x="911" y="6917"/>
                </a:lnTo>
                <a:lnTo>
                  <a:pt x="905" y="6918"/>
                </a:lnTo>
                <a:lnTo>
                  <a:pt x="900" y="6921"/>
                </a:lnTo>
                <a:lnTo>
                  <a:pt x="896" y="6925"/>
                </a:lnTo>
                <a:lnTo>
                  <a:pt x="894" y="6930"/>
                </a:lnTo>
                <a:close/>
                <a:moveTo>
                  <a:pt x="847" y="7078"/>
                </a:moveTo>
                <a:lnTo>
                  <a:pt x="846" y="7083"/>
                </a:lnTo>
                <a:lnTo>
                  <a:pt x="847" y="7087"/>
                </a:lnTo>
                <a:lnTo>
                  <a:pt x="850" y="7089"/>
                </a:lnTo>
                <a:lnTo>
                  <a:pt x="855" y="7090"/>
                </a:lnTo>
                <a:lnTo>
                  <a:pt x="861" y="7089"/>
                </a:lnTo>
                <a:lnTo>
                  <a:pt x="865" y="7087"/>
                </a:lnTo>
                <a:lnTo>
                  <a:pt x="869" y="7083"/>
                </a:lnTo>
                <a:lnTo>
                  <a:pt x="872" y="7078"/>
                </a:lnTo>
                <a:lnTo>
                  <a:pt x="872" y="7073"/>
                </a:lnTo>
                <a:lnTo>
                  <a:pt x="871" y="7069"/>
                </a:lnTo>
                <a:lnTo>
                  <a:pt x="868" y="7066"/>
                </a:lnTo>
                <a:lnTo>
                  <a:pt x="863" y="7065"/>
                </a:lnTo>
                <a:lnTo>
                  <a:pt x="859" y="7066"/>
                </a:lnTo>
                <a:lnTo>
                  <a:pt x="853" y="7069"/>
                </a:lnTo>
                <a:lnTo>
                  <a:pt x="849" y="7073"/>
                </a:lnTo>
                <a:lnTo>
                  <a:pt x="847" y="7078"/>
                </a:lnTo>
                <a:close/>
                <a:moveTo>
                  <a:pt x="800" y="7226"/>
                </a:moveTo>
                <a:lnTo>
                  <a:pt x="799" y="7230"/>
                </a:lnTo>
                <a:lnTo>
                  <a:pt x="800" y="7234"/>
                </a:lnTo>
                <a:lnTo>
                  <a:pt x="803" y="7236"/>
                </a:lnTo>
                <a:lnTo>
                  <a:pt x="808" y="7237"/>
                </a:lnTo>
                <a:lnTo>
                  <a:pt x="813" y="7236"/>
                </a:lnTo>
                <a:lnTo>
                  <a:pt x="818" y="7234"/>
                </a:lnTo>
                <a:lnTo>
                  <a:pt x="822" y="7230"/>
                </a:lnTo>
                <a:lnTo>
                  <a:pt x="824" y="7226"/>
                </a:lnTo>
                <a:lnTo>
                  <a:pt x="824" y="7221"/>
                </a:lnTo>
                <a:lnTo>
                  <a:pt x="823" y="7216"/>
                </a:lnTo>
                <a:lnTo>
                  <a:pt x="820" y="7214"/>
                </a:lnTo>
                <a:lnTo>
                  <a:pt x="816" y="7213"/>
                </a:lnTo>
                <a:lnTo>
                  <a:pt x="810" y="7214"/>
                </a:lnTo>
                <a:lnTo>
                  <a:pt x="806" y="7216"/>
                </a:lnTo>
                <a:lnTo>
                  <a:pt x="802" y="7221"/>
                </a:lnTo>
                <a:lnTo>
                  <a:pt x="800" y="7226"/>
                </a:lnTo>
                <a:close/>
                <a:moveTo>
                  <a:pt x="753" y="7373"/>
                </a:moveTo>
                <a:lnTo>
                  <a:pt x="752" y="7377"/>
                </a:lnTo>
                <a:lnTo>
                  <a:pt x="753" y="7381"/>
                </a:lnTo>
                <a:lnTo>
                  <a:pt x="756" y="7383"/>
                </a:lnTo>
                <a:lnTo>
                  <a:pt x="760" y="7384"/>
                </a:lnTo>
                <a:lnTo>
                  <a:pt x="766" y="7383"/>
                </a:lnTo>
                <a:lnTo>
                  <a:pt x="770" y="7381"/>
                </a:lnTo>
                <a:lnTo>
                  <a:pt x="774" y="7377"/>
                </a:lnTo>
                <a:lnTo>
                  <a:pt x="776" y="7373"/>
                </a:lnTo>
                <a:lnTo>
                  <a:pt x="777" y="7369"/>
                </a:lnTo>
                <a:lnTo>
                  <a:pt x="775" y="7365"/>
                </a:lnTo>
                <a:lnTo>
                  <a:pt x="773" y="7363"/>
                </a:lnTo>
                <a:lnTo>
                  <a:pt x="768" y="7362"/>
                </a:lnTo>
                <a:lnTo>
                  <a:pt x="764" y="7363"/>
                </a:lnTo>
                <a:lnTo>
                  <a:pt x="759" y="7365"/>
                </a:lnTo>
                <a:lnTo>
                  <a:pt x="755" y="7369"/>
                </a:lnTo>
                <a:lnTo>
                  <a:pt x="753" y="7373"/>
                </a:lnTo>
                <a:close/>
                <a:moveTo>
                  <a:pt x="706" y="7520"/>
                </a:moveTo>
                <a:lnTo>
                  <a:pt x="705" y="7525"/>
                </a:lnTo>
                <a:lnTo>
                  <a:pt x="706" y="7528"/>
                </a:lnTo>
                <a:lnTo>
                  <a:pt x="709" y="7530"/>
                </a:lnTo>
                <a:lnTo>
                  <a:pt x="713" y="7531"/>
                </a:lnTo>
                <a:lnTo>
                  <a:pt x="719" y="7530"/>
                </a:lnTo>
                <a:lnTo>
                  <a:pt x="723" y="7528"/>
                </a:lnTo>
                <a:lnTo>
                  <a:pt x="726" y="7525"/>
                </a:lnTo>
                <a:lnTo>
                  <a:pt x="728" y="7520"/>
                </a:lnTo>
                <a:lnTo>
                  <a:pt x="729" y="7516"/>
                </a:lnTo>
                <a:lnTo>
                  <a:pt x="728" y="7513"/>
                </a:lnTo>
                <a:lnTo>
                  <a:pt x="725" y="7510"/>
                </a:lnTo>
                <a:lnTo>
                  <a:pt x="721" y="7509"/>
                </a:lnTo>
                <a:lnTo>
                  <a:pt x="717" y="7510"/>
                </a:lnTo>
                <a:lnTo>
                  <a:pt x="711" y="7513"/>
                </a:lnTo>
                <a:lnTo>
                  <a:pt x="708" y="7516"/>
                </a:lnTo>
                <a:lnTo>
                  <a:pt x="706" y="7520"/>
                </a:lnTo>
                <a:close/>
                <a:moveTo>
                  <a:pt x="659" y="7668"/>
                </a:moveTo>
                <a:lnTo>
                  <a:pt x="659" y="7672"/>
                </a:lnTo>
                <a:lnTo>
                  <a:pt x="660" y="7675"/>
                </a:lnTo>
                <a:lnTo>
                  <a:pt x="662" y="7677"/>
                </a:lnTo>
                <a:lnTo>
                  <a:pt x="666" y="7678"/>
                </a:lnTo>
                <a:lnTo>
                  <a:pt x="671" y="7677"/>
                </a:lnTo>
                <a:lnTo>
                  <a:pt x="675" y="7675"/>
                </a:lnTo>
                <a:lnTo>
                  <a:pt x="678" y="7672"/>
                </a:lnTo>
                <a:lnTo>
                  <a:pt x="680" y="7668"/>
                </a:lnTo>
                <a:lnTo>
                  <a:pt x="681" y="7664"/>
                </a:lnTo>
                <a:lnTo>
                  <a:pt x="680" y="7661"/>
                </a:lnTo>
                <a:lnTo>
                  <a:pt x="677" y="7658"/>
                </a:lnTo>
                <a:lnTo>
                  <a:pt x="673" y="7658"/>
                </a:lnTo>
                <a:lnTo>
                  <a:pt x="669" y="7658"/>
                </a:lnTo>
                <a:lnTo>
                  <a:pt x="664" y="7661"/>
                </a:lnTo>
                <a:lnTo>
                  <a:pt x="661" y="7664"/>
                </a:lnTo>
                <a:lnTo>
                  <a:pt x="659" y="7668"/>
                </a:lnTo>
                <a:close/>
                <a:moveTo>
                  <a:pt x="612" y="7815"/>
                </a:moveTo>
                <a:lnTo>
                  <a:pt x="612" y="7819"/>
                </a:lnTo>
                <a:lnTo>
                  <a:pt x="613" y="7822"/>
                </a:lnTo>
                <a:lnTo>
                  <a:pt x="615" y="7825"/>
                </a:lnTo>
                <a:lnTo>
                  <a:pt x="619" y="7826"/>
                </a:lnTo>
                <a:lnTo>
                  <a:pt x="624" y="7825"/>
                </a:lnTo>
                <a:lnTo>
                  <a:pt x="627" y="7822"/>
                </a:lnTo>
                <a:lnTo>
                  <a:pt x="630" y="7819"/>
                </a:lnTo>
                <a:lnTo>
                  <a:pt x="632" y="7815"/>
                </a:lnTo>
                <a:lnTo>
                  <a:pt x="633" y="7811"/>
                </a:lnTo>
                <a:lnTo>
                  <a:pt x="632" y="7808"/>
                </a:lnTo>
                <a:lnTo>
                  <a:pt x="629" y="7806"/>
                </a:lnTo>
                <a:lnTo>
                  <a:pt x="626" y="7805"/>
                </a:lnTo>
                <a:lnTo>
                  <a:pt x="622" y="7806"/>
                </a:lnTo>
                <a:lnTo>
                  <a:pt x="617" y="7808"/>
                </a:lnTo>
                <a:lnTo>
                  <a:pt x="614" y="7811"/>
                </a:lnTo>
                <a:lnTo>
                  <a:pt x="612" y="7815"/>
                </a:lnTo>
                <a:close/>
                <a:moveTo>
                  <a:pt x="565" y="7962"/>
                </a:moveTo>
                <a:lnTo>
                  <a:pt x="565" y="7967"/>
                </a:lnTo>
                <a:lnTo>
                  <a:pt x="566" y="7970"/>
                </a:lnTo>
                <a:lnTo>
                  <a:pt x="568" y="7972"/>
                </a:lnTo>
                <a:lnTo>
                  <a:pt x="571" y="7973"/>
                </a:lnTo>
                <a:lnTo>
                  <a:pt x="576" y="7972"/>
                </a:lnTo>
                <a:lnTo>
                  <a:pt x="580" y="7970"/>
                </a:lnTo>
                <a:lnTo>
                  <a:pt x="583" y="7967"/>
                </a:lnTo>
                <a:lnTo>
                  <a:pt x="585" y="7962"/>
                </a:lnTo>
                <a:lnTo>
                  <a:pt x="585" y="7959"/>
                </a:lnTo>
                <a:lnTo>
                  <a:pt x="584" y="7956"/>
                </a:lnTo>
                <a:lnTo>
                  <a:pt x="582" y="7954"/>
                </a:lnTo>
                <a:lnTo>
                  <a:pt x="578" y="7953"/>
                </a:lnTo>
                <a:lnTo>
                  <a:pt x="575" y="7954"/>
                </a:lnTo>
                <a:lnTo>
                  <a:pt x="570" y="7956"/>
                </a:lnTo>
                <a:lnTo>
                  <a:pt x="567" y="7959"/>
                </a:lnTo>
                <a:lnTo>
                  <a:pt x="565" y="7962"/>
                </a:lnTo>
                <a:close/>
                <a:moveTo>
                  <a:pt x="519" y="8111"/>
                </a:moveTo>
                <a:lnTo>
                  <a:pt x="518" y="8114"/>
                </a:lnTo>
                <a:lnTo>
                  <a:pt x="519" y="8117"/>
                </a:lnTo>
                <a:lnTo>
                  <a:pt x="521" y="8119"/>
                </a:lnTo>
                <a:lnTo>
                  <a:pt x="524" y="8119"/>
                </a:lnTo>
                <a:lnTo>
                  <a:pt x="529" y="8119"/>
                </a:lnTo>
                <a:lnTo>
                  <a:pt x="532" y="8117"/>
                </a:lnTo>
                <a:lnTo>
                  <a:pt x="535" y="8114"/>
                </a:lnTo>
                <a:lnTo>
                  <a:pt x="536" y="8111"/>
                </a:lnTo>
                <a:lnTo>
                  <a:pt x="537" y="8107"/>
                </a:lnTo>
                <a:lnTo>
                  <a:pt x="536" y="8105"/>
                </a:lnTo>
                <a:lnTo>
                  <a:pt x="534" y="8102"/>
                </a:lnTo>
                <a:lnTo>
                  <a:pt x="531" y="8101"/>
                </a:lnTo>
                <a:lnTo>
                  <a:pt x="527" y="8102"/>
                </a:lnTo>
                <a:lnTo>
                  <a:pt x="523" y="8105"/>
                </a:lnTo>
                <a:lnTo>
                  <a:pt x="520" y="8107"/>
                </a:lnTo>
                <a:lnTo>
                  <a:pt x="519" y="8111"/>
                </a:lnTo>
                <a:close/>
                <a:moveTo>
                  <a:pt x="472" y="8258"/>
                </a:moveTo>
                <a:lnTo>
                  <a:pt x="471" y="8261"/>
                </a:lnTo>
                <a:lnTo>
                  <a:pt x="472" y="8264"/>
                </a:lnTo>
                <a:lnTo>
                  <a:pt x="474" y="8266"/>
                </a:lnTo>
                <a:lnTo>
                  <a:pt x="477" y="8266"/>
                </a:lnTo>
                <a:lnTo>
                  <a:pt x="481" y="8266"/>
                </a:lnTo>
                <a:lnTo>
                  <a:pt x="485" y="8264"/>
                </a:lnTo>
                <a:lnTo>
                  <a:pt x="487" y="8261"/>
                </a:lnTo>
                <a:lnTo>
                  <a:pt x="489" y="8258"/>
                </a:lnTo>
                <a:lnTo>
                  <a:pt x="489" y="8255"/>
                </a:lnTo>
                <a:lnTo>
                  <a:pt x="488" y="8252"/>
                </a:lnTo>
                <a:lnTo>
                  <a:pt x="486" y="8251"/>
                </a:lnTo>
                <a:lnTo>
                  <a:pt x="483" y="8250"/>
                </a:lnTo>
                <a:lnTo>
                  <a:pt x="480" y="8251"/>
                </a:lnTo>
                <a:lnTo>
                  <a:pt x="476" y="8252"/>
                </a:lnTo>
                <a:lnTo>
                  <a:pt x="473" y="8255"/>
                </a:lnTo>
                <a:lnTo>
                  <a:pt x="472" y="8258"/>
                </a:lnTo>
                <a:close/>
                <a:moveTo>
                  <a:pt x="425" y="8405"/>
                </a:moveTo>
                <a:lnTo>
                  <a:pt x="425" y="8408"/>
                </a:lnTo>
                <a:lnTo>
                  <a:pt x="426" y="8411"/>
                </a:lnTo>
                <a:lnTo>
                  <a:pt x="427" y="8412"/>
                </a:lnTo>
                <a:lnTo>
                  <a:pt x="430" y="8413"/>
                </a:lnTo>
                <a:lnTo>
                  <a:pt x="434" y="8412"/>
                </a:lnTo>
                <a:lnTo>
                  <a:pt x="437" y="8411"/>
                </a:lnTo>
                <a:lnTo>
                  <a:pt x="439" y="8408"/>
                </a:lnTo>
                <a:lnTo>
                  <a:pt x="441" y="8405"/>
                </a:lnTo>
                <a:lnTo>
                  <a:pt x="441" y="8403"/>
                </a:lnTo>
                <a:lnTo>
                  <a:pt x="440" y="8400"/>
                </a:lnTo>
                <a:lnTo>
                  <a:pt x="438" y="8399"/>
                </a:lnTo>
                <a:lnTo>
                  <a:pt x="436" y="8398"/>
                </a:lnTo>
                <a:lnTo>
                  <a:pt x="433" y="8399"/>
                </a:lnTo>
                <a:lnTo>
                  <a:pt x="429" y="8400"/>
                </a:lnTo>
                <a:lnTo>
                  <a:pt x="427" y="8403"/>
                </a:lnTo>
                <a:lnTo>
                  <a:pt x="425" y="8405"/>
                </a:lnTo>
                <a:close/>
                <a:moveTo>
                  <a:pt x="379" y="8553"/>
                </a:moveTo>
                <a:lnTo>
                  <a:pt x="378" y="8555"/>
                </a:lnTo>
                <a:lnTo>
                  <a:pt x="379" y="8557"/>
                </a:lnTo>
                <a:lnTo>
                  <a:pt x="381" y="8559"/>
                </a:lnTo>
                <a:lnTo>
                  <a:pt x="384" y="8559"/>
                </a:lnTo>
                <a:lnTo>
                  <a:pt x="387" y="8559"/>
                </a:lnTo>
                <a:lnTo>
                  <a:pt x="389" y="8557"/>
                </a:lnTo>
                <a:lnTo>
                  <a:pt x="391" y="8555"/>
                </a:lnTo>
                <a:lnTo>
                  <a:pt x="392" y="8553"/>
                </a:lnTo>
                <a:lnTo>
                  <a:pt x="393" y="8550"/>
                </a:lnTo>
                <a:lnTo>
                  <a:pt x="392" y="8548"/>
                </a:lnTo>
                <a:lnTo>
                  <a:pt x="390" y="8547"/>
                </a:lnTo>
                <a:lnTo>
                  <a:pt x="388" y="8546"/>
                </a:lnTo>
                <a:lnTo>
                  <a:pt x="385" y="8547"/>
                </a:lnTo>
                <a:lnTo>
                  <a:pt x="382" y="8548"/>
                </a:lnTo>
                <a:lnTo>
                  <a:pt x="380" y="8550"/>
                </a:lnTo>
                <a:lnTo>
                  <a:pt x="379" y="8553"/>
                </a:lnTo>
                <a:close/>
                <a:moveTo>
                  <a:pt x="332" y="8700"/>
                </a:moveTo>
                <a:lnTo>
                  <a:pt x="331" y="8703"/>
                </a:lnTo>
                <a:lnTo>
                  <a:pt x="332" y="8704"/>
                </a:lnTo>
                <a:lnTo>
                  <a:pt x="333" y="8706"/>
                </a:lnTo>
                <a:lnTo>
                  <a:pt x="337" y="8706"/>
                </a:lnTo>
                <a:lnTo>
                  <a:pt x="339" y="8706"/>
                </a:lnTo>
                <a:lnTo>
                  <a:pt x="341" y="8704"/>
                </a:lnTo>
                <a:lnTo>
                  <a:pt x="343" y="8703"/>
                </a:lnTo>
                <a:lnTo>
                  <a:pt x="345" y="8700"/>
                </a:lnTo>
                <a:lnTo>
                  <a:pt x="345" y="8698"/>
                </a:lnTo>
                <a:lnTo>
                  <a:pt x="344" y="8696"/>
                </a:lnTo>
                <a:lnTo>
                  <a:pt x="343" y="8695"/>
                </a:lnTo>
                <a:lnTo>
                  <a:pt x="340" y="8694"/>
                </a:lnTo>
                <a:lnTo>
                  <a:pt x="338" y="8695"/>
                </a:lnTo>
                <a:lnTo>
                  <a:pt x="335" y="8696"/>
                </a:lnTo>
                <a:lnTo>
                  <a:pt x="333" y="8698"/>
                </a:lnTo>
                <a:lnTo>
                  <a:pt x="332" y="8700"/>
                </a:lnTo>
                <a:close/>
                <a:moveTo>
                  <a:pt x="296" y="8848"/>
                </a:moveTo>
                <a:lnTo>
                  <a:pt x="297" y="8846"/>
                </a:lnTo>
                <a:lnTo>
                  <a:pt x="296" y="8844"/>
                </a:lnTo>
                <a:lnTo>
                  <a:pt x="295" y="8843"/>
                </a:lnTo>
                <a:lnTo>
                  <a:pt x="293" y="8842"/>
                </a:lnTo>
                <a:lnTo>
                  <a:pt x="291" y="8843"/>
                </a:lnTo>
                <a:lnTo>
                  <a:pt x="289" y="8844"/>
                </a:lnTo>
                <a:lnTo>
                  <a:pt x="286" y="8846"/>
                </a:lnTo>
                <a:lnTo>
                  <a:pt x="285" y="8848"/>
                </a:lnTo>
                <a:lnTo>
                  <a:pt x="285" y="8850"/>
                </a:lnTo>
                <a:lnTo>
                  <a:pt x="285" y="8851"/>
                </a:lnTo>
                <a:lnTo>
                  <a:pt x="287" y="8853"/>
                </a:lnTo>
                <a:lnTo>
                  <a:pt x="290" y="8854"/>
                </a:lnTo>
                <a:lnTo>
                  <a:pt x="292" y="8853"/>
                </a:lnTo>
                <a:lnTo>
                  <a:pt x="294" y="8851"/>
                </a:lnTo>
                <a:lnTo>
                  <a:pt x="295" y="8850"/>
                </a:lnTo>
                <a:lnTo>
                  <a:pt x="296" y="8848"/>
                </a:lnTo>
                <a:close/>
                <a:moveTo>
                  <a:pt x="248" y="8996"/>
                </a:moveTo>
                <a:lnTo>
                  <a:pt x="248" y="8994"/>
                </a:lnTo>
                <a:lnTo>
                  <a:pt x="248" y="8993"/>
                </a:lnTo>
                <a:lnTo>
                  <a:pt x="247" y="8991"/>
                </a:lnTo>
                <a:lnTo>
                  <a:pt x="245" y="8991"/>
                </a:lnTo>
                <a:lnTo>
                  <a:pt x="243" y="8991"/>
                </a:lnTo>
                <a:lnTo>
                  <a:pt x="242" y="8993"/>
                </a:lnTo>
                <a:lnTo>
                  <a:pt x="239" y="8994"/>
                </a:lnTo>
                <a:lnTo>
                  <a:pt x="238" y="8996"/>
                </a:lnTo>
                <a:lnTo>
                  <a:pt x="238" y="8998"/>
                </a:lnTo>
                <a:lnTo>
                  <a:pt x="239" y="8999"/>
                </a:lnTo>
                <a:lnTo>
                  <a:pt x="240" y="9000"/>
                </a:lnTo>
                <a:lnTo>
                  <a:pt x="242" y="9000"/>
                </a:lnTo>
                <a:lnTo>
                  <a:pt x="244" y="9000"/>
                </a:lnTo>
                <a:lnTo>
                  <a:pt x="246" y="8999"/>
                </a:lnTo>
                <a:lnTo>
                  <a:pt x="247" y="8998"/>
                </a:lnTo>
                <a:lnTo>
                  <a:pt x="248" y="8996"/>
                </a:lnTo>
                <a:close/>
                <a:moveTo>
                  <a:pt x="200" y="9143"/>
                </a:moveTo>
                <a:lnTo>
                  <a:pt x="201" y="9142"/>
                </a:lnTo>
                <a:lnTo>
                  <a:pt x="200" y="9140"/>
                </a:lnTo>
                <a:lnTo>
                  <a:pt x="199" y="9140"/>
                </a:lnTo>
                <a:lnTo>
                  <a:pt x="198" y="9139"/>
                </a:lnTo>
                <a:lnTo>
                  <a:pt x="195" y="9140"/>
                </a:lnTo>
                <a:lnTo>
                  <a:pt x="191" y="9143"/>
                </a:lnTo>
                <a:lnTo>
                  <a:pt x="191" y="9145"/>
                </a:lnTo>
                <a:lnTo>
                  <a:pt x="192" y="9146"/>
                </a:lnTo>
                <a:lnTo>
                  <a:pt x="194" y="9147"/>
                </a:lnTo>
                <a:lnTo>
                  <a:pt x="195" y="9147"/>
                </a:lnTo>
                <a:lnTo>
                  <a:pt x="198" y="9146"/>
                </a:lnTo>
                <a:lnTo>
                  <a:pt x="200" y="9143"/>
                </a:lnTo>
                <a:close/>
                <a:moveTo>
                  <a:pt x="152" y="9291"/>
                </a:moveTo>
                <a:lnTo>
                  <a:pt x="152" y="9289"/>
                </a:lnTo>
                <a:lnTo>
                  <a:pt x="152" y="9288"/>
                </a:lnTo>
                <a:lnTo>
                  <a:pt x="151" y="9288"/>
                </a:lnTo>
                <a:lnTo>
                  <a:pt x="150" y="9287"/>
                </a:lnTo>
                <a:lnTo>
                  <a:pt x="148" y="9288"/>
                </a:lnTo>
                <a:lnTo>
                  <a:pt x="145" y="9291"/>
                </a:lnTo>
                <a:lnTo>
                  <a:pt x="145" y="9292"/>
                </a:lnTo>
                <a:lnTo>
                  <a:pt x="145" y="9293"/>
                </a:lnTo>
                <a:lnTo>
                  <a:pt x="147" y="9294"/>
                </a:lnTo>
                <a:lnTo>
                  <a:pt x="148" y="9294"/>
                </a:lnTo>
                <a:lnTo>
                  <a:pt x="151" y="9293"/>
                </a:lnTo>
                <a:lnTo>
                  <a:pt x="152" y="9291"/>
                </a:lnTo>
                <a:close/>
                <a:moveTo>
                  <a:pt x="102" y="9436"/>
                </a:moveTo>
                <a:lnTo>
                  <a:pt x="101" y="9436"/>
                </a:lnTo>
                <a:lnTo>
                  <a:pt x="99" y="9438"/>
                </a:lnTo>
                <a:lnTo>
                  <a:pt x="99" y="9440"/>
                </a:lnTo>
                <a:lnTo>
                  <a:pt x="101" y="9440"/>
                </a:lnTo>
                <a:lnTo>
                  <a:pt x="103" y="9440"/>
                </a:lnTo>
                <a:lnTo>
                  <a:pt x="104" y="9438"/>
                </a:lnTo>
                <a:lnTo>
                  <a:pt x="104" y="9436"/>
                </a:lnTo>
                <a:lnTo>
                  <a:pt x="102" y="9436"/>
                </a:lnTo>
                <a:close/>
                <a:moveTo>
                  <a:pt x="53" y="9585"/>
                </a:moveTo>
                <a:lnTo>
                  <a:pt x="53" y="9587"/>
                </a:lnTo>
                <a:lnTo>
                  <a:pt x="54" y="9587"/>
                </a:lnTo>
                <a:lnTo>
                  <a:pt x="55" y="9587"/>
                </a:lnTo>
                <a:lnTo>
                  <a:pt x="56" y="9585"/>
                </a:lnTo>
                <a:lnTo>
                  <a:pt x="56" y="9584"/>
                </a:lnTo>
                <a:lnTo>
                  <a:pt x="55" y="9584"/>
                </a:lnTo>
                <a:lnTo>
                  <a:pt x="54" y="9584"/>
                </a:lnTo>
                <a:lnTo>
                  <a:pt x="53" y="9585"/>
                </a:lnTo>
                <a:close/>
                <a:moveTo>
                  <a:pt x="6" y="9733"/>
                </a:moveTo>
                <a:lnTo>
                  <a:pt x="6" y="9734"/>
                </a:lnTo>
                <a:lnTo>
                  <a:pt x="7" y="9734"/>
                </a:lnTo>
                <a:lnTo>
                  <a:pt x="8" y="9734"/>
                </a:lnTo>
                <a:lnTo>
                  <a:pt x="8" y="9733"/>
                </a:lnTo>
                <a:lnTo>
                  <a:pt x="8" y="9732"/>
                </a:lnTo>
                <a:lnTo>
                  <a:pt x="7" y="9732"/>
                </a:lnTo>
                <a:lnTo>
                  <a:pt x="6" y="9732"/>
                </a:lnTo>
                <a:lnTo>
                  <a:pt x="6" y="9733"/>
                </a:lnTo>
                <a:close/>
                <a:moveTo>
                  <a:pt x="2938" y="144"/>
                </a:moveTo>
                <a:lnTo>
                  <a:pt x="2938" y="144"/>
                </a:lnTo>
                <a:lnTo>
                  <a:pt x="2938" y="144"/>
                </a:lnTo>
                <a:lnTo>
                  <a:pt x="2938" y="144"/>
                </a:lnTo>
                <a:lnTo>
                  <a:pt x="2937" y="144"/>
                </a:lnTo>
                <a:lnTo>
                  <a:pt x="2937" y="144"/>
                </a:lnTo>
                <a:lnTo>
                  <a:pt x="2938" y="144"/>
                </a:lnTo>
                <a:lnTo>
                  <a:pt x="2938" y="144"/>
                </a:lnTo>
                <a:lnTo>
                  <a:pt x="2938" y="144"/>
                </a:lnTo>
                <a:close/>
                <a:moveTo>
                  <a:pt x="2891" y="291"/>
                </a:moveTo>
                <a:lnTo>
                  <a:pt x="2891" y="291"/>
                </a:lnTo>
                <a:lnTo>
                  <a:pt x="2890" y="291"/>
                </a:lnTo>
                <a:lnTo>
                  <a:pt x="2890" y="291"/>
                </a:lnTo>
                <a:lnTo>
                  <a:pt x="2890" y="291"/>
                </a:lnTo>
                <a:lnTo>
                  <a:pt x="2890" y="292"/>
                </a:lnTo>
                <a:lnTo>
                  <a:pt x="2890" y="292"/>
                </a:lnTo>
                <a:lnTo>
                  <a:pt x="2891" y="292"/>
                </a:lnTo>
                <a:lnTo>
                  <a:pt x="2891" y="291"/>
                </a:lnTo>
                <a:close/>
                <a:moveTo>
                  <a:pt x="2844" y="439"/>
                </a:moveTo>
                <a:lnTo>
                  <a:pt x="2844" y="438"/>
                </a:lnTo>
                <a:lnTo>
                  <a:pt x="2843" y="438"/>
                </a:lnTo>
                <a:lnTo>
                  <a:pt x="2843" y="438"/>
                </a:lnTo>
                <a:lnTo>
                  <a:pt x="2842" y="439"/>
                </a:lnTo>
                <a:lnTo>
                  <a:pt x="2842" y="439"/>
                </a:lnTo>
                <a:lnTo>
                  <a:pt x="2843" y="440"/>
                </a:lnTo>
                <a:lnTo>
                  <a:pt x="2843" y="439"/>
                </a:lnTo>
                <a:lnTo>
                  <a:pt x="2844" y="439"/>
                </a:lnTo>
                <a:close/>
                <a:moveTo>
                  <a:pt x="2797" y="587"/>
                </a:moveTo>
                <a:lnTo>
                  <a:pt x="2797" y="586"/>
                </a:lnTo>
                <a:lnTo>
                  <a:pt x="2796" y="586"/>
                </a:lnTo>
                <a:lnTo>
                  <a:pt x="2795" y="586"/>
                </a:lnTo>
                <a:lnTo>
                  <a:pt x="2794" y="587"/>
                </a:lnTo>
                <a:lnTo>
                  <a:pt x="2794" y="588"/>
                </a:lnTo>
                <a:lnTo>
                  <a:pt x="2795" y="589"/>
                </a:lnTo>
                <a:lnTo>
                  <a:pt x="2796" y="588"/>
                </a:lnTo>
                <a:lnTo>
                  <a:pt x="2797" y="587"/>
                </a:lnTo>
                <a:close/>
                <a:moveTo>
                  <a:pt x="2750" y="735"/>
                </a:moveTo>
                <a:lnTo>
                  <a:pt x="2750" y="733"/>
                </a:lnTo>
                <a:lnTo>
                  <a:pt x="2749" y="732"/>
                </a:lnTo>
                <a:lnTo>
                  <a:pt x="2747" y="733"/>
                </a:lnTo>
                <a:lnTo>
                  <a:pt x="2746" y="735"/>
                </a:lnTo>
                <a:lnTo>
                  <a:pt x="2746" y="736"/>
                </a:lnTo>
                <a:lnTo>
                  <a:pt x="2748" y="737"/>
                </a:lnTo>
                <a:lnTo>
                  <a:pt x="2749" y="736"/>
                </a:lnTo>
                <a:lnTo>
                  <a:pt x="2750" y="735"/>
                </a:lnTo>
                <a:close/>
                <a:moveTo>
                  <a:pt x="2703" y="882"/>
                </a:moveTo>
                <a:lnTo>
                  <a:pt x="2703" y="880"/>
                </a:lnTo>
                <a:lnTo>
                  <a:pt x="2702" y="879"/>
                </a:lnTo>
                <a:lnTo>
                  <a:pt x="2700" y="880"/>
                </a:lnTo>
                <a:lnTo>
                  <a:pt x="2698" y="882"/>
                </a:lnTo>
                <a:lnTo>
                  <a:pt x="2699" y="884"/>
                </a:lnTo>
                <a:lnTo>
                  <a:pt x="2700" y="884"/>
                </a:lnTo>
                <a:lnTo>
                  <a:pt x="2702" y="884"/>
                </a:lnTo>
                <a:lnTo>
                  <a:pt x="2703" y="882"/>
                </a:lnTo>
                <a:close/>
                <a:moveTo>
                  <a:pt x="2652" y="1032"/>
                </a:moveTo>
                <a:lnTo>
                  <a:pt x="2655" y="1031"/>
                </a:lnTo>
                <a:lnTo>
                  <a:pt x="2657" y="1029"/>
                </a:lnTo>
                <a:lnTo>
                  <a:pt x="2657" y="1028"/>
                </a:lnTo>
                <a:lnTo>
                  <a:pt x="2656" y="1027"/>
                </a:lnTo>
                <a:lnTo>
                  <a:pt x="2656" y="1026"/>
                </a:lnTo>
                <a:lnTo>
                  <a:pt x="2655" y="1026"/>
                </a:lnTo>
                <a:lnTo>
                  <a:pt x="2652" y="1027"/>
                </a:lnTo>
                <a:lnTo>
                  <a:pt x="2650" y="1029"/>
                </a:lnTo>
                <a:lnTo>
                  <a:pt x="2650" y="1030"/>
                </a:lnTo>
                <a:lnTo>
                  <a:pt x="2651" y="1032"/>
                </a:lnTo>
                <a:lnTo>
                  <a:pt x="2651" y="1032"/>
                </a:lnTo>
                <a:lnTo>
                  <a:pt x="2652" y="1032"/>
                </a:lnTo>
                <a:close/>
                <a:moveTo>
                  <a:pt x="2605" y="1180"/>
                </a:moveTo>
                <a:lnTo>
                  <a:pt x="2608" y="1179"/>
                </a:lnTo>
                <a:lnTo>
                  <a:pt x="2610" y="1177"/>
                </a:lnTo>
                <a:lnTo>
                  <a:pt x="2610" y="1175"/>
                </a:lnTo>
                <a:lnTo>
                  <a:pt x="2609" y="1174"/>
                </a:lnTo>
                <a:lnTo>
                  <a:pt x="2609" y="1173"/>
                </a:lnTo>
                <a:lnTo>
                  <a:pt x="2607" y="1173"/>
                </a:lnTo>
                <a:lnTo>
                  <a:pt x="2604" y="1174"/>
                </a:lnTo>
                <a:lnTo>
                  <a:pt x="2603" y="1177"/>
                </a:lnTo>
                <a:lnTo>
                  <a:pt x="2602" y="1178"/>
                </a:lnTo>
                <a:lnTo>
                  <a:pt x="2603" y="1179"/>
                </a:lnTo>
                <a:lnTo>
                  <a:pt x="2604" y="1180"/>
                </a:lnTo>
                <a:lnTo>
                  <a:pt x="2605" y="1180"/>
                </a:lnTo>
                <a:close/>
                <a:moveTo>
                  <a:pt x="2557" y="1328"/>
                </a:moveTo>
                <a:lnTo>
                  <a:pt x="2559" y="1328"/>
                </a:lnTo>
                <a:lnTo>
                  <a:pt x="2561" y="1327"/>
                </a:lnTo>
                <a:lnTo>
                  <a:pt x="2562" y="1326"/>
                </a:lnTo>
                <a:lnTo>
                  <a:pt x="2563" y="1324"/>
                </a:lnTo>
                <a:lnTo>
                  <a:pt x="2563" y="1322"/>
                </a:lnTo>
                <a:lnTo>
                  <a:pt x="2563" y="1321"/>
                </a:lnTo>
                <a:lnTo>
                  <a:pt x="2562" y="1320"/>
                </a:lnTo>
                <a:lnTo>
                  <a:pt x="2560" y="1320"/>
                </a:lnTo>
                <a:lnTo>
                  <a:pt x="2558" y="1320"/>
                </a:lnTo>
                <a:lnTo>
                  <a:pt x="2557" y="1321"/>
                </a:lnTo>
                <a:lnTo>
                  <a:pt x="2555" y="1322"/>
                </a:lnTo>
                <a:lnTo>
                  <a:pt x="2554" y="1324"/>
                </a:lnTo>
                <a:lnTo>
                  <a:pt x="2554" y="1326"/>
                </a:lnTo>
                <a:lnTo>
                  <a:pt x="2555" y="1327"/>
                </a:lnTo>
                <a:lnTo>
                  <a:pt x="2556" y="1328"/>
                </a:lnTo>
                <a:lnTo>
                  <a:pt x="2557" y="1328"/>
                </a:lnTo>
                <a:close/>
                <a:moveTo>
                  <a:pt x="2510" y="1477"/>
                </a:moveTo>
                <a:lnTo>
                  <a:pt x="2512" y="1477"/>
                </a:lnTo>
                <a:lnTo>
                  <a:pt x="2514" y="1476"/>
                </a:lnTo>
                <a:lnTo>
                  <a:pt x="2515" y="1474"/>
                </a:lnTo>
                <a:lnTo>
                  <a:pt x="2516" y="1472"/>
                </a:lnTo>
                <a:lnTo>
                  <a:pt x="2516" y="1469"/>
                </a:lnTo>
                <a:lnTo>
                  <a:pt x="2516" y="1468"/>
                </a:lnTo>
                <a:lnTo>
                  <a:pt x="2515" y="1467"/>
                </a:lnTo>
                <a:lnTo>
                  <a:pt x="2513" y="1467"/>
                </a:lnTo>
                <a:lnTo>
                  <a:pt x="2511" y="1467"/>
                </a:lnTo>
                <a:lnTo>
                  <a:pt x="2509" y="1468"/>
                </a:lnTo>
                <a:lnTo>
                  <a:pt x="2508" y="1469"/>
                </a:lnTo>
                <a:lnTo>
                  <a:pt x="2507" y="1472"/>
                </a:lnTo>
                <a:lnTo>
                  <a:pt x="2506" y="1474"/>
                </a:lnTo>
                <a:lnTo>
                  <a:pt x="2507" y="1476"/>
                </a:lnTo>
                <a:lnTo>
                  <a:pt x="2508" y="1477"/>
                </a:lnTo>
                <a:lnTo>
                  <a:pt x="2510" y="1477"/>
                </a:lnTo>
                <a:close/>
                <a:moveTo>
                  <a:pt x="2462" y="1625"/>
                </a:moveTo>
                <a:lnTo>
                  <a:pt x="2465" y="1625"/>
                </a:lnTo>
                <a:lnTo>
                  <a:pt x="2467" y="1624"/>
                </a:lnTo>
                <a:lnTo>
                  <a:pt x="2468" y="1622"/>
                </a:lnTo>
                <a:lnTo>
                  <a:pt x="2470" y="1620"/>
                </a:lnTo>
                <a:lnTo>
                  <a:pt x="2470" y="1618"/>
                </a:lnTo>
                <a:lnTo>
                  <a:pt x="2469" y="1616"/>
                </a:lnTo>
                <a:lnTo>
                  <a:pt x="2468" y="1615"/>
                </a:lnTo>
                <a:lnTo>
                  <a:pt x="2466" y="1614"/>
                </a:lnTo>
                <a:lnTo>
                  <a:pt x="2463" y="1615"/>
                </a:lnTo>
                <a:lnTo>
                  <a:pt x="2461" y="1616"/>
                </a:lnTo>
                <a:lnTo>
                  <a:pt x="2460" y="1618"/>
                </a:lnTo>
                <a:lnTo>
                  <a:pt x="2458" y="1620"/>
                </a:lnTo>
                <a:lnTo>
                  <a:pt x="2458" y="1622"/>
                </a:lnTo>
                <a:lnTo>
                  <a:pt x="2459" y="1624"/>
                </a:lnTo>
                <a:lnTo>
                  <a:pt x="2460" y="1625"/>
                </a:lnTo>
                <a:lnTo>
                  <a:pt x="2462" y="1625"/>
                </a:lnTo>
                <a:close/>
                <a:moveTo>
                  <a:pt x="2415" y="1773"/>
                </a:moveTo>
                <a:lnTo>
                  <a:pt x="2417" y="1773"/>
                </a:lnTo>
                <a:lnTo>
                  <a:pt x="2420" y="1771"/>
                </a:lnTo>
                <a:lnTo>
                  <a:pt x="2421" y="1769"/>
                </a:lnTo>
                <a:lnTo>
                  <a:pt x="2423" y="1767"/>
                </a:lnTo>
                <a:lnTo>
                  <a:pt x="2423" y="1765"/>
                </a:lnTo>
                <a:lnTo>
                  <a:pt x="2422" y="1763"/>
                </a:lnTo>
                <a:lnTo>
                  <a:pt x="2421" y="1762"/>
                </a:lnTo>
                <a:lnTo>
                  <a:pt x="2419" y="1761"/>
                </a:lnTo>
                <a:lnTo>
                  <a:pt x="2416" y="1762"/>
                </a:lnTo>
                <a:lnTo>
                  <a:pt x="2414" y="1763"/>
                </a:lnTo>
                <a:lnTo>
                  <a:pt x="2412" y="1765"/>
                </a:lnTo>
                <a:lnTo>
                  <a:pt x="2411" y="1767"/>
                </a:lnTo>
                <a:lnTo>
                  <a:pt x="2410" y="1769"/>
                </a:lnTo>
                <a:lnTo>
                  <a:pt x="2411" y="1771"/>
                </a:lnTo>
                <a:lnTo>
                  <a:pt x="2413" y="1773"/>
                </a:lnTo>
                <a:lnTo>
                  <a:pt x="2415" y="1773"/>
                </a:lnTo>
                <a:close/>
                <a:moveTo>
                  <a:pt x="2367" y="1921"/>
                </a:moveTo>
                <a:lnTo>
                  <a:pt x="2370" y="1920"/>
                </a:lnTo>
                <a:lnTo>
                  <a:pt x="2372" y="1919"/>
                </a:lnTo>
                <a:lnTo>
                  <a:pt x="2374" y="1917"/>
                </a:lnTo>
                <a:lnTo>
                  <a:pt x="2376" y="1914"/>
                </a:lnTo>
                <a:lnTo>
                  <a:pt x="2376" y="1912"/>
                </a:lnTo>
                <a:lnTo>
                  <a:pt x="2375" y="1910"/>
                </a:lnTo>
                <a:lnTo>
                  <a:pt x="2374" y="1909"/>
                </a:lnTo>
                <a:lnTo>
                  <a:pt x="2371" y="1908"/>
                </a:lnTo>
                <a:lnTo>
                  <a:pt x="2369" y="1909"/>
                </a:lnTo>
                <a:lnTo>
                  <a:pt x="2366" y="1910"/>
                </a:lnTo>
                <a:lnTo>
                  <a:pt x="2364" y="1912"/>
                </a:lnTo>
                <a:lnTo>
                  <a:pt x="2363" y="1914"/>
                </a:lnTo>
                <a:lnTo>
                  <a:pt x="2363" y="1917"/>
                </a:lnTo>
                <a:lnTo>
                  <a:pt x="2363" y="1919"/>
                </a:lnTo>
                <a:lnTo>
                  <a:pt x="2365" y="1920"/>
                </a:lnTo>
                <a:lnTo>
                  <a:pt x="2367" y="1921"/>
                </a:lnTo>
                <a:close/>
                <a:moveTo>
                  <a:pt x="2320" y="2069"/>
                </a:moveTo>
                <a:lnTo>
                  <a:pt x="2323" y="2068"/>
                </a:lnTo>
                <a:lnTo>
                  <a:pt x="2325" y="2067"/>
                </a:lnTo>
                <a:lnTo>
                  <a:pt x="2327" y="2064"/>
                </a:lnTo>
                <a:lnTo>
                  <a:pt x="2329" y="2062"/>
                </a:lnTo>
                <a:lnTo>
                  <a:pt x="2329" y="2059"/>
                </a:lnTo>
                <a:lnTo>
                  <a:pt x="2328" y="2057"/>
                </a:lnTo>
                <a:lnTo>
                  <a:pt x="2327" y="2056"/>
                </a:lnTo>
                <a:lnTo>
                  <a:pt x="2324" y="2055"/>
                </a:lnTo>
                <a:lnTo>
                  <a:pt x="2321" y="2056"/>
                </a:lnTo>
                <a:lnTo>
                  <a:pt x="2319" y="2057"/>
                </a:lnTo>
                <a:lnTo>
                  <a:pt x="2316" y="2059"/>
                </a:lnTo>
                <a:lnTo>
                  <a:pt x="2315" y="2062"/>
                </a:lnTo>
                <a:lnTo>
                  <a:pt x="2315" y="2064"/>
                </a:lnTo>
                <a:lnTo>
                  <a:pt x="2316" y="2067"/>
                </a:lnTo>
                <a:lnTo>
                  <a:pt x="2317" y="2068"/>
                </a:lnTo>
                <a:lnTo>
                  <a:pt x="2320" y="2069"/>
                </a:lnTo>
                <a:close/>
                <a:moveTo>
                  <a:pt x="2272" y="2216"/>
                </a:moveTo>
                <a:lnTo>
                  <a:pt x="2275" y="2216"/>
                </a:lnTo>
                <a:lnTo>
                  <a:pt x="2278" y="2214"/>
                </a:lnTo>
                <a:lnTo>
                  <a:pt x="2280" y="2212"/>
                </a:lnTo>
                <a:lnTo>
                  <a:pt x="2282" y="2209"/>
                </a:lnTo>
                <a:lnTo>
                  <a:pt x="2282" y="2206"/>
                </a:lnTo>
                <a:lnTo>
                  <a:pt x="2281" y="2204"/>
                </a:lnTo>
                <a:lnTo>
                  <a:pt x="2279" y="2203"/>
                </a:lnTo>
                <a:lnTo>
                  <a:pt x="2277" y="2202"/>
                </a:lnTo>
                <a:lnTo>
                  <a:pt x="2274" y="2203"/>
                </a:lnTo>
                <a:lnTo>
                  <a:pt x="2271" y="2204"/>
                </a:lnTo>
                <a:lnTo>
                  <a:pt x="2269" y="2206"/>
                </a:lnTo>
                <a:lnTo>
                  <a:pt x="2267" y="2209"/>
                </a:lnTo>
                <a:lnTo>
                  <a:pt x="2267" y="2212"/>
                </a:lnTo>
                <a:lnTo>
                  <a:pt x="2268" y="2214"/>
                </a:lnTo>
                <a:lnTo>
                  <a:pt x="2270" y="2216"/>
                </a:lnTo>
                <a:lnTo>
                  <a:pt x="2272" y="2216"/>
                </a:lnTo>
                <a:close/>
                <a:moveTo>
                  <a:pt x="2225" y="2365"/>
                </a:moveTo>
                <a:lnTo>
                  <a:pt x="2228" y="2365"/>
                </a:lnTo>
                <a:lnTo>
                  <a:pt x="2231" y="2363"/>
                </a:lnTo>
                <a:lnTo>
                  <a:pt x="2233" y="2361"/>
                </a:lnTo>
                <a:lnTo>
                  <a:pt x="2235" y="2357"/>
                </a:lnTo>
                <a:lnTo>
                  <a:pt x="2235" y="2354"/>
                </a:lnTo>
                <a:lnTo>
                  <a:pt x="2234" y="2351"/>
                </a:lnTo>
                <a:lnTo>
                  <a:pt x="2232" y="2349"/>
                </a:lnTo>
                <a:lnTo>
                  <a:pt x="2230" y="2349"/>
                </a:lnTo>
                <a:lnTo>
                  <a:pt x="2226" y="2349"/>
                </a:lnTo>
                <a:lnTo>
                  <a:pt x="2224" y="2351"/>
                </a:lnTo>
                <a:lnTo>
                  <a:pt x="2221" y="2354"/>
                </a:lnTo>
                <a:lnTo>
                  <a:pt x="2220" y="2357"/>
                </a:lnTo>
                <a:lnTo>
                  <a:pt x="2219" y="2361"/>
                </a:lnTo>
                <a:lnTo>
                  <a:pt x="2220" y="2363"/>
                </a:lnTo>
                <a:lnTo>
                  <a:pt x="2222" y="2365"/>
                </a:lnTo>
                <a:lnTo>
                  <a:pt x="2225" y="2365"/>
                </a:lnTo>
                <a:close/>
                <a:moveTo>
                  <a:pt x="2177" y="2513"/>
                </a:moveTo>
                <a:lnTo>
                  <a:pt x="2181" y="2512"/>
                </a:lnTo>
                <a:lnTo>
                  <a:pt x="2184" y="2511"/>
                </a:lnTo>
                <a:lnTo>
                  <a:pt x="2186" y="2508"/>
                </a:lnTo>
                <a:lnTo>
                  <a:pt x="2188" y="2505"/>
                </a:lnTo>
                <a:lnTo>
                  <a:pt x="2188" y="2502"/>
                </a:lnTo>
                <a:lnTo>
                  <a:pt x="2187" y="2498"/>
                </a:lnTo>
                <a:lnTo>
                  <a:pt x="2185" y="2497"/>
                </a:lnTo>
                <a:lnTo>
                  <a:pt x="2182" y="2496"/>
                </a:lnTo>
                <a:lnTo>
                  <a:pt x="2179" y="2497"/>
                </a:lnTo>
                <a:lnTo>
                  <a:pt x="2176" y="2498"/>
                </a:lnTo>
                <a:lnTo>
                  <a:pt x="2173" y="2502"/>
                </a:lnTo>
                <a:lnTo>
                  <a:pt x="2172" y="2505"/>
                </a:lnTo>
                <a:lnTo>
                  <a:pt x="2171" y="2508"/>
                </a:lnTo>
                <a:lnTo>
                  <a:pt x="2172" y="2511"/>
                </a:lnTo>
                <a:lnTo>
                  <a:pt x="2174" y="2512"/>
                </a:lnTo>
                <a:lnTo>
                  <a:pt x="2177" y="2513"/>
                </a:lnTo>
                <a:close/>
                <a:moveTo>
                  <a:pt x="2130" y="2661"/>
                </a:moveTo>
                <a:lnTo>
                  <a:pt x="2133" y="2660"/>
                </a:lnTo>
                <a:lnTo>
                  <a:pt x="2136" y="2658"/>
                </a:lnTo>
                <a:lnTo>
                  <a:pt x="2139" y="2656"/>
                </a:lnTo>
                <a:lnTo>
                  <a:pt x="2142" y="2652"/>
                </a:lnTo>
                <a:lnTo>
                  <a:pt x="2142" y="2649"/>
                </a:lnTo>
                <a:lnTo>
                  <a:pt x="2140" y="2646"/>
                </a:lnTo>
                <a:lnTo>
                  <a:pt x="2138" y="2645"/>
                </a:lnTo>
                <a:lnTo>
                  <a:pt x="2135" y="2644"/>
                </a:lnTo>
                <a:lnTo>
                  <a:pt x="2132" y="2645"/>
                </a:lnTo>
                <a:lnTo>
                  <a:pt x="2128" y="2646"/>
                </a:lnTo>
                <a:lnTo>
                  <a:pt x="2126" y="2649"/>
                </a:lnTo>
                <a:lnTo>
                  <a:pt x="2124" y="2652"/>
                </a:lnTo>
                <a:lnTo>
                  <a:pt x="2124" y="2656"/>
                </a:lnTo>
                <a:lnTo>
                  <a:pt x="2125" y="2658"/>
                </a:lnTo>
                <a:lnTo>
                  <a:pt x="2127" y="2660"/>
                </a:lnTo>
                <a:lnTo>
                  <a:pt x="2130" y="2661"/>
                </a:lnTo>
                <a:close/>
                <a:moveTo>
                  <a:pt x="2082" y="2808"/>
                </a:moveTo>
                <a:lnTo>
                  <a:pt x="2086" y="2808"/>
                </a:lnTo>
                <a:lnTo>
                  <a:pt x="2089" y="2806"/>
                </a:lnTo>
                <a:lnTo>
                  <a:pt x="2092" y="2803"/>
                </a:lnTo>
                <a:lnTo>
                  <a:pt x="2095" y="2800"/>
                </a:lnTo>
                <a:lnTo>
                  <a:pt x="2095" y="2796"/>
                </a:lnTo>
                <a:lnTo>
                  <a:pt x="2093" y="2793"/>
                </a:lnTo>
                <a:lnTo>
                  <a:pt x="2091" y="2791"/>
                </a:lnTo>
                <a:lnTo>
                  <a:pt x="2088" y="2791"/>
                </a:lnTo>
                <a:lnTo>
                  <a:pt x="2084" y="2791"/>
                </a:lnTo>
                <a:lnTo>
                  <a:pt x="2081" y="2793"/>
                </a:lnTo>
                <a:lnTo>
                  <a:pt x="2078" y="2796"/>
                </a:lnTo>
                <a:lnTo>
                  <a:pt x="2076" y="2800"/>
                </a:lnTo>
                <a:lnTo>
                  <a:pt x="2076" y="2803"/>
                </a:lnTo>
                <a:lnTo>
                  <a:pt x="2077" y="2806"/>
                </a:lnTo>
                <a:lnTo>
                  <a:pt x="2079" y="2808"/>
                </a:lnTo>
                <a:lnTo>
                  <a:pt x="2082" y="2808"/>
                </a:lnTo>
                <a:close/>
                <a:moveTo>
                  <a:pt x="2035" y="2956"/>
                </a:moveTo>
                <a:lnTo>
                  <a:pt x="2039" y="2955"/>
                </a:lnTo>
                <a:lnTo>
                  <a:pt x="2042" y="2953"/>
                </a:lnTo>
                <a:lnTo>
                  <a:pt x="2045" y="2951"/>
                </a:lnTo>
                <a:lnTo>
                  <a:pt x="2048" y="2947"/>
                </a:lnTo>
                <a:lnTo>
                  <a:pt x="2048" y="2943"/>
                </a:lnTo>
                <a:lnTo>
                  <a:pt x="2047" y="2940"/>
                </a:lnTo>
                <a:lnTo>
                  <a:pt x="2044" y="2939"/>
                </a:lnTo>
                <a:lnTo>
                  <a:pt x="2041" y="2938"/>
                </a:lnTo>
                <a:lnTo>
                  <a:pt x="2037" y="2939"/>
                </a:lnTo>
                <a:lnTo>
                  <a:pt x="2033" y="2940"/>
                </a:lnTo>
                <a:lnTo>
                  <a:pt x="2030" y="2943"/>
                </a:lnTo>
                <a:lnTo>
                  <a:pt x="2028" y="2947"/>
                </a:lnTo>
                <a:lnTo>
                  <a:pt x="2028" y="2951"/>
                </a:lnTo>
                <a:lnTo>
                  <a:pt x="2029" y="2953"/>
                </a:lnTo>
                <a:lnTo>
                  <a:pt x="2031" y="2955"/>
                </a:lnTo>
                <a:lnTo>
                  <a:pt x="2035" y="2956"/>
                </a:lnTo>
                <a:close/>
                <a:moveTo>
                  <a:pt x="1987" y="3104"/>
                </a:moveTo>
                <a:lnTo>
                  <a:pt x="1991" y="3103"/>
                </a:lnTo>
                <a:lnTo>
                  <a:pt x="1995" y="3101"/>
                </a:lnTo>
                <a:lnTo>
                  <a:pt x="1998" y="3098"/>
                </a:lnTo>
                <a:lnTo>
                  <a:pt x="2001" y="3094"/>
                </a:lnTo>
                <a:lnTo>
                  <a:pt x="2001" y="3091"/>
                </a:lnTo>
                <a:lnTo>
                  <a:pt x="2000" y="3088"/>
                </a:lnTo>
                <a:lnTo>
                  <a:pt x="1997" y="3086"/>
                </a:lnTo>
                <a:lnTo>
                  <a:pt x="1993" y="3085"/>
                </a:lnTo>
                <a:lnTo>
                  <a:pt x="1989" y="3086"/>
                </a:lnTo>
                <a:lnTo>
                  <a:pt x="1986" y="3088"/>
                </a:lnTo>
                <a:lnTo>
                  <a:pt x="1983" y="3091"/>
                </a:lnTo>
                <a:lnTo>
                  <a:pt x="1981" y="3094"/>
                </a:lnTo>
                <a:lnTo>
                  <a:pt x="1980" y="3098"/>
                </a:lnTo>
                <a:lnTo>
                  <a:pt x="1981" y="3101"/>
                </a:lnTo>
                <a:lnTo>
                  <a:pt x="1984" y="3103"/>
                </a:lnTo>
                <a:lnTo>
                  <a:pt x="1987" y="3104"/>
                </a:lnTo>
                <a:close/>
                <a:moveTo>
                  <a:pt x="1933" y="3242"/>
                </a:moveTo>
                <a:lnTo>
                  <a:pt x="1933" y="3245"/>
                </a:lnTo>
                <a:lnTo>
                  <a:pt x="1934" y="3250"/>
                </a:lnTo>
                <a:lnTo>
                  <a:pt x="1936" y="3252"/>
                </a:lnTo>
                <a:lnTo>
                  <a:pt x="1940" y="3252"/>
                </a:lnTo>
                <a:lnTo>
                  <a:pt x="1944" y="3252"/>
                </a:lnTo>
                <a:lnTo>
                  <a:pt x="1948" y="3250"/>
                </a:lnTo>
                <a:lnTo>
                  <a:pt x="1952" y="3245"/>
                </a:lnTo>
                <a:lnTo>
                  <a:pt x="1954" y="3242"/>
                </a:lnTo>
                <a:lnTo>
                  <a:pt x="1954" y="3238"/>
                </a:lnTo>
                <a:lnTo>
                  <a:pt x="1953" y="3235"/>
                </a:lnTo>
                <a:lnTo>
                  <a:pt x="1950" y="3233"/>
                </a:lnTo>
                <a:lnTo>
                  <a:pt x="1946" y="3232"/>
                </a:lnTo>
                <a:lnTo>
                  <a:pt x="1942" y="3233"/>
                </a:lnTo>
                <a:lnTo>
                  <a:pt x="1938" y="3235"/>
                </a:lnTo>
                <a:lnTo>
                  <a:pt x="1935" y="3238"/>
                </a:lnTo>
                <a:lnTo>
                  <a:pt x="1933" y="3242"/>
                </a:lnTo>
                <a:close/>
                <a:moveTo>
                  <a:pt x="1892" y="3400"/>
                </a:moveTo>
                <a:lnTo>
                  <a:pt x="1896" y="3399"/>
                </a:lnTo>
                <a:lnTo>
                  <a:pt x="1900" y="3397"/>
                </a:lnTo>
                <a:lnTo>
                  <a:pt x="1905" y="3394"/>
                </a:lnTo>
                <a:lnTo>
                  <a:pt x="1907" y="3390"/>
                </a:lnTo>
                <a:lnTo>
                  <a:pt x="1907" y="3385"/>
                </a:lnTo>
                <a:lnTo>
                  <a:pt x="1906" y="3382"/>
                </a:lnTo>
                <a:lnTo>
                  <a:pt x="1902" y="3380"/>
                </a:lnTo>
                <a:lnTo>
                  <a:pt x="1899" y="3379"/>
                </a:lnTo>
                <a:lnTo>
                  <a:pt x="1895" y="3380"/>
                </a:lnTo>
                <a:lnTo>
                  <a:pt x="1891" y="3382"/>
                </a:lnTo>
                <a:lnTo>
                  <a:pt x="1888" y="3385"/>
                </a:lnTo>
                <a:lnTo>
                  <a:pt x="1886" y="3390"/>
                </a:lnTo>
                <a:lnTo>
                  <a:pt x="1885" y="3394"/>
                </a:lnTo>
                <a:lnTo>
                  <a:pt x="1886" y="3397"/>
                </a:lnTo>
                <a:lnTo>
                  <a:pt x="1889" y="3399"/>
                </a:lnTo>
                <a:lnTo>
                  <a:pt x="1892" y="3400"/>
                </a:lnTo>
                <a:close/>
                <a:moveTo>
                  <a:pt x="1838" y="3537"/>
                </a:moveTo>
                <a:lnTo>
                  <a:pt x="1838" y="3541"/>
                </a:lnTo>
                <a:lnTo>
                  <a:pt x="1839" y="3545"/>
                </a:lnTo>
                <a:lnTo>
                  <a:pt x="1841" y="3547"/>
                </a:lnTo>
                <a:lnTo>
                  <a:pt x="1845" y="3547"/>
                </a:lnTo>
                <a:lnTo>
                  <a:pt x="1849" y="3547"/>
                </a:lnTo>
                <a:lnTo>
                  <a:pt x="1853" y="3545"/>
                </a:lnTo>
                <a:lnTo>
                  <a:pt x="1857" y="3541"/>
                </a:lnTo>
                <a:lnTo>
                  <a:pt x="1859" y="3537"/>
                </a:lnTo>
                <a:lnTo>
                  <a:pt x="1860" y="3534"/>
                </a:lnTo>
                <a:lnTo>
                  <a:pt x="1859" y="3530"/>
                </a:lnTo>
                <a:lnTo>
                  <a:pt x="1855" y="3528"/>
                </a:lnTo>
                <a:lnTo>
                  <a:pt x="1851" y="3526"/>
                </a:lnTo>
                <a:lnTo>
                  <a:pt x="1847" y="3528"/>
                </a:lnTo>
                <a:lnTo>
                  <a:pt x="1843" y="3530"/>
                </a:lnTo>
                <a:lnTo>
                  <a:pt x="1840" y="3534"/>
                </a:lnTo>
                <a:lnTo>
                  <a:pt x="1838" y="3537"/>
                </a:lnTo>
                <a:close/>
                <a:moveTo>
                  <a:pt x="1790" y="3685"/>
                </a:moveTo>
                <a:lnTo>
                  <a:pt x="1790" y="3689"/>
                </a:lnTo>
                <a:lnTo>
                  <a:pt x="1791" y="3692"/>
                </a:lnTo>
                <a:lnTo>
                  <a:pt x="1794" y="3694"/>
                </a:lnTo>
                <a:lnTo>
                  <a:pt x="1797" y="3695"/>
                </a:lnTo>
                <a:lnTo>
                  <a:pt x="1802" y="3694"/>
                </a:lnTo>
                <a:lnTo>
                  <a:pt x="1806" y="3692"/>
                </a:lnTo>
                <a:lnTo>
                  <a:pt x="1810" y="3689"/>
                </a:lnTo>
                <a:lnTo>
                  <a:pt x="1812" y="3685"/>
                </a:lnTo>
                <a:lnTo>
                  <a:pt x="1813" y="3681"/>
                </a:lnTo>
                <a:lnTo>
                  <a:pt x="1812" y="3677"/>
                </a:lnTo>
                <a:lnTo>
                  <a:pt x="1809" y="3675"/>
                </a:lnTo>
                <a:lnTo>
                  <a:pt x="1804" y="3674"/>
                </a:lnTo>
                <a:lnTo>
                  <a:pt x="1800" y="3675"/>
                </a:lnTo>
                <a:lnTo>
                  <a:pt x="1796" y="3677"/>
                </a:lnTo>
                <a:lnTo>
                  <a:pt x="1793" y="3681"/>
                </a:lnTo>
                <a:lnTo>
                  <a:pt x="1790" y="3685"/>
                </a:lnTo>
                <a:close/>
                <a:moveTo>
                  <a:pt x="1743" y="3832"/>
                </a:moveTo>
                <a:lnTo>
                  <a:pt x="1743" y="3836"/>
                </a:lnTo>
                <a:lnTo>
                  <a:pt x="1744" y="3840"/>
                </a:lnTo>
                <a:lnTo>
                  <a:pt x="1746" y="3842"/>
                </a:lnTo>
                <a:lnTo>
                  <a:pt x="1750" y="3843"/>
                </a:lnTo>
                <a:lnTo>
                  <a:pt x="1754" y="3842"/>
                </a:lnTo>
                <a:lnTo>
                  <a:pt x="1758" y="3840"/>
                </a:lnTo>
                <a:lnTo>
                  <a:pt x="1763" y="3836"/>
                </a:lnTo>
                <a:lnTo>
                  <a:pt x="1765" y="3832"/>
                </a:lnTo>
                <a:lnTo>
                  <a:pt x="1765" y="3828"/>
                </a:lnTo>
                <a:lnTo>
                  <a:pt x="1764" y="3825"/>
                </a:lnTo>
                <a:lnTo>
                  <a:pt x="1762" y="3823"/>
                </a:lnTo>
                <a:lnTo>
                  <a:pt x="1757" y="3822"/>
                </a:lnTo>
                <a:lnTo>
                  <a:pt x="1752" y="3823"/>
                </a:lnTo>
                <a:lnTo>
                  <a:pt x="1748" y="3825"/>
                </a:lnTo>
                <a:lnTo>
                  <a:pt x="1745" y="3828"/>
                </a:lnTo>
                <a:lnTo>
                  <a:pt x="1743" y="3832"/>
                </a:lnTo>
                <a:close/>
                <a:moveTo>
                  <a:pt x="1703" y="3990"/>
                </a:moveTo>
                <a:lnTo>
                  <a:pt x="1707" y="3990"/>
                </a:lnTo>
                <a:lnTo>
                  <a:pt x="1711" y="3987"/>
                </a:lnTo>
                <a:lnTo>
                  <a:pt x="1716" y="3984"/>
                </a:lnTo>
                <a:lnTo>
                  <a:pt x="1718" y="3980"/>
                </a:lnTo>
                <a:lnTo>
                  <a:pt x="1718" y="3975"/>
                </a:lnTo>
                <a:lnTo>
                  <a:pt x="1717" y="3972"/>
                </a:lnTo>
                <a:lnTo>
                  <a:pt x="1714" y="3970"/>
                </a:lnTo>
                <a:lnTo>
                  <a:pt x="1710" y="3969"/>
                </a:lnTo>
                <a:lnTo>
                  <a:pt x="1705" y="3970"/>
                </a:lnTo>
                <a:lnTo>
                  <a:pt x="1701" y="3972"/>
                </a:lnTo>
                <a:lnTo>
                  <a:pt x="1697" y="3975"/>
                </a:lnTo>
                <a:lnTo>
                  <a:pt x="1695" y="3980"/>
                </a:lnTo>
                <a:lnTo>
                  <a:pt x="1695" y="3984"/>
                </a:lnTo>
                <a:lnTo>
                  <a:pt x="1696" y="3987"/>
                </a:lnTo>
                <a:lnTo>
                  <a:pt x="1699" y="3990"/>
                </a:lnTo>
                <a:lnTo>
                  <a:pt x="1703" y="3990"/>
                </a:lnTo>
                <a:close/>
                <a:moveTo>
                  <a:pt x="1655" y="4139"/>
                </a:moveTo>
                <a:lnTo>
                  <a:pt x="1660" y="4138"/>
                </a:lnTo>
                <a:lnTo>
                  <a:pt x="1664" y="4136"/>
                </a:lnTo>
                <a:lnTo>
                  <a:pt x="1668" y="4131"/>
                </a:lnTo>
                <a:lnTo>
                  <a:pt x="1671" y="4127"/>
                </a:lnTo>
                <a:lnTo>
                  <a:pt x="1671" y="4123"/>
                </a:lnTo>
                <a:lnTo>
                  <a:pt x="1670" y="4119"/>
                </a:lnTo>
                <a:lnTo>
                  <a:pt x="1667" y="4117"/>
                </a:lnTo>
                <a:lnTo>
                  <a:pt x="1662" y="4116"/>
                </a:lnTo>
                <a:lnTo>
                  <a:pt x="1658" y="4117"/>
                </a:lnTo>
                <a:lnTo>
                  <a:pt x="1654" y="4119"/>
                </a:lnTo>
                <a:lnTo>
                  <a:pt x="1650" y="4123"/>
                </a:lnTo>
                <a:lnTo>
                  <a:pt x="1648" y="4127"/>
                </a:lnTo>
                <a:lnTo>
                  <a:pt x="1647" y="4131"/>
                </a:lnTo>
                <a:lnTo>
                  <a:pt x="1649" y="4136"/>
                </a:lnTo>
                <a:lnTo>
                  <a:pt x="1651" y="4138"/>
                </a:lnTo>
                <a:lnTo>
                  <a:pt x="1655" y="4139"/>
                </a:lnTo>
                <a:close/>
                <a:moveTo>
                  <a:pt x="1601" y="4275"/>
                </a:moveTo>
                <a:lnTo>
                  <a:pt x="1600" y="4279"/>
                </a:lnTo>
                <a:lnTo>
                  <a:pt x="1601" y="4283"/>
                </a:lnTo>
                <a:lnTo>
                  <a:pt x="1604" y="4285"/>
                </a:lnTo>
                <a:lnTo>
                  <a:pt x="1608" y="4286"/>
                </a:lnTo>
                <a:lnTo>
                  <a:pt x="1612" y="4285"/>
                </a:lnTo>
                <a:lnTo>
                  <a:pt x="1617" y="4283"/>
                </a:lnTo>
                <a:lnTo>
                  <a:pt x="1621" y="4279"/>
                </a:lnTo>
                <a:lnTo>
                  <a:pt x="1623" y="4275"/>
                </a:lnTo>
                <a:lnTo>
                  <a:pt x="1624" y="4270"/>
                </a:lnTo>
                <a:lnTo>
                  <a:pt x="1622" y="4267"/>
                </a:lnTo>
                <a:lnTo>
                  <a:pt x="1620" y="4264"/>
                </a:lnTo>
                <a:lnTo>
                  <a:pt x="1615" y="4263"/>
                </a:lnTo>
                <a:lnTo>
                  <a:pt x="1610" y="4264"/>
                </a:lnTo>
                <a:lnTo>
                  <a:pt x="1606" y="4267"/>
                </a:lnTo>
                <a:lnTo>
                  <a:pt x="1603" y="4270"/>
                </a:lnTo>
                <a:lnTo>
                  <a:pt x="1601" y="4275"/>
                </a:lnTo>
                <a:close/>
                <a:moveTo>
                  <a:pt x="1553" y="4423"/>
                </a:moveTo>
                <a:lnTo>
                  <a:pt x="1553" y="4427"/>
                </a:lnTo>
                <a:lnTo>
                  <a:pt x="1554" y="4430"/>
                </a:lnTo>
                <a:lnTo>
                  <a:pt x="1557" y="4433"/>
                </a:lnTo>
                <a:lnTo>
                  <a:pt x="1560" y="4433"/>
                </a:lnTo>
                <a:lnTo>
                  <a:pt x="1565" y="4433"/>
                </a:lnTo>
                <a:lnTo>
                  <a:pt x="1569" y="4430"/>
                </a:lnTo>
                <a:lnTo>
                  <a:pt x="1574" y="4427"/>
                </a:lnTo>
                <a:lnTo>
                  <a:pt x="1576" y="4423"/>
                </a:lnTo>
                <a:lnTo>
                  <a:pt x="1576" y="4418"/>
                </a:lnTo>
                <a:lnTo>
                  <a:pt x="1575" y="4415"/>
                </a:lnTo>
                <a:lnTo>
                  <a:pt x="1572" y="4412"/>
                </a:lnTo>
                <a:lnTo>
                  <a:pt x="1567" y="4411"/>
                </a:lnTo>
                <a:lnTo>
                  <a:pt x="1563" y="4412"/>
                </a:lnTo>
                <a:lnTo>
                  <a:pt x="1559" y="4415"/>
                </a:lnTo>
                <a:lnTo>
                  <a:pt x="1555" y="4418"/>
                </a:lnTo>
                <a:lnTo>
                  <a:pt x="1553" y="4423"/>
                </a:lnTo>
                <a:close/>
                <a:moveTo>
                  <a:pt x="1513" y="4581"/>
                </a:moveTo>
                <a:lnTo>
                  <a:pt x="1518" y="4580"/>
                </a:lnTo>
                <a:lnTo>
                  <a:pt x="1522" y="4578"/>
                </a:lnTo>
                <a:lnTo>
                  <a:pt x="1527" y="4574"/>
                </a:lnTo>
                <a:lnTo>
                  <a:pt x="1529" y="4570"/>
                </a:lnTo>
                <a:lnTo>
                  <a:pt x="1529" y="4566"/>
                </a:lnTo>
                <a:lnTo>
                  <a:pt x="1528" y="4562"/>
                </a:lnTo>
                <a:lnTo>
                  <a:pt x="1525" y="4560"/>
                </a:lnTo>
                <a:lnTo>
                  <a:pt x="1520" y="4559"/>
                </a:lnTo>
                <a:lnTo>
                  <a:pt x="1516" y="4560"/>
                </a:lnTo>
                <a:lnTo>
                  <a:pt x="1511" y="4562"/>
                </a:lnTo>
                <a:lnTo>
                  <a:pt x="1508" y="4566"/>
                </a:lnTo>
                <a:lnTo>
                  <a:pt x="1505" y="4570"/>
                </a:lnTo>
                <a:lnTo>
                  <a:pt x="1505" y="4574"/>
                </a:lnTo>
                <a:lnTo>
                  <a:pt x="1506" y="4578"/>
                </a:lnTo>
                <a:lnTo>
                  <a:pt x="1509" y="4580"/>
                </a:lnTo>
                <a:lnTo>
                  <a:pt x="1513" y="4581"/>
                </a:lnTo>
                <a:close/>
                <a:moveTo>
                  <a:pt x="1466" y="4729"/>
                </a:moveTo>
                <a:lnTo>
                  <a:pt x="1470" y="4728"/>
                </a:lnTo>
                <a:lnTo>
                  <a:pt x="1475" y="4725"/>
                </a:lnTo>
                <a:lnTo>
                  <a:pt x="1479" y="4722"/>
                </a:lnTo>
                <a:lnTo>
                  <a:pt x="1481" y="4717"/>
                </a:lnTo>
                <a:lnTo>
                  <a:pt x="1482" y="4713"/>
                </a:lnTo>
                <a:lnTo>
                  <a:pt x="1481" y="4709"/>
                </a:lnTo>
                <a:lnTo>
                  <a:pt x="1478" y="4707"/>
                </a:lnTo>
                <a:lnTo>
                  <a:pt x="1473" y="4706"/>
                </a:lnTo>
                <a:lnTo>
                  <a:pt x="1468" y="4707"/>
                </a:lnTo>
                <a:lnTo>
                  <a:pt x="1464" y="4709"/>
                </a:lnTo>
                <a:lnTo>
                  <a:pt x="1460" y="4713"/>
                </a:lnTo>
                <a:lnTo>
                  <a:pt x="1458" y="4717"/>
                </a:lnTo>
                <a:lnTo>
                  <a:pt x="1457" y="4722"/>
                </a:lnTo>
                <a:lnTo>
                  <a:pt x="1459" y="4725"/>
                </a:lnTo>
                <a:lnTo>
                  <a:pt x="1462" y="4728"/>
                </a:lnTo>
                <a:lnTo>
                  <a:pt x="1466" y="4729"/>
                </a:lnTo>
                <a:close/>
                <a:moveTo>
                  <a:pt x="1411" y="4865"/>
                </a:moveTo>
                <a:lnTo>
                  <a:pt x="1411" y="4869"/>
                </a:lnTo>
                <a:lnTo>
                  <a:pt x="1412" y="4872"/>
                </a:lnTo>
                <a:lnTo>
                  <a:pt x="1414" y="4875"/>
                </a:lnTo>
                <a:lnTo>
                  <a:pt x="1418" y="4876"/>
                </a:lnTo>
                <a:lnTo>
                  <a:pt x="1423" y="4875"/>
                </a:lnTo>
                <a:lnTo>
                  <a:pt x="1427" y="4872"/>
                </a:lnTo>
                <a:lnTo>
                  <a:pt x="1431" y="4869"/>
                </a:lnTo>
                <a:lnTo>
                  <a:pt x="1434" y="4865"/>
                </a:lnTo>
                <a:lnTo>
                  <a:pt x="1434" y="4861"/>
                </a:lnTo>
                <a:lnTo>
                  <a:pt x="1433" y="4857"/>
                </a:lnTo>
                <a:lnTo>
                  <a:pt x="1430" y="4855"/>
                </a:lnTo>
                <a:lnTo>
                  <a:pt x="1425" y="4854"/>
                </a:lnTo>
                <a:lnTo>
                  <a:pt x="1421" y="4855"/>
                </a:lnTo>
                <a:lnTo>
                  <a:pt x="1417" y="4857"/>
                </a:lnTo>
                <a:lnTo>
                  <a:pt x="1413" y="4861"/>
                </a:lnTo>
                <a:lnTo>
                  <a:pt x="1411" y="4865"/>
                </a:lnTo>
                <a:close/>
                <a:moveTo>
                  <a:pt x="1364" y="5012"/>
                </a:moveTo>
                <a:lnTo>
                  <a:pt x="1363" y="5016"/>
                </a:lnTo>
                <a:lnTo>
                  <a:pt x="1364" y="5020"/>
                </a:lnTo>
                <a:lnTo>
                  <a:pt x="1367" y="5023"/>
                </a:lnTo>
                <a:lnTo>
                  <a:pt x="1371" y="5024"/>
                </a:lnTo>
                <a:lnTo>
                  <a:pt x="1375" y="5023"/>
                </a:lnTo>
                <a:lnTo>
                  <a:pt x="1380" y="5020"/>
                </a:lnTo>
                <a:lnTo>
                  <a:pt x="1384" y="5016"/>
                </a:lnTo>
                <a:lnTo>
                  <a:pt x="1386" y="5012"/>
                </a:lnTo>
                <a:lnTo>
                  <a:pt x="1387" y="5008"/>
                </a:lnTo>
                <a:lnTo>
                  <a:pt x="1386" y="5004"/>
                </a:lnTo>
                <a:lnTo>
                  <a:pt x="1383" y="5002"/>
                </a:lnTo>
                <a:lnTo>
                  <a:pt x="1378" y="5001"/>
                </a:lnTo>
                <a:lnTo>
                  <a:pt x="1373" y="5002"/>
                </a:lnTo>
                <a:lnTo>
                  <a:pt x="1369" y="5004"/>
                </a:lnTo>
                <a:lnTo>
                  <a:pt x="1366" y="5008"/>
                </a:lnTo>
                <a:lnTo>
                  <a:pt x="1364" y="5012"/>
                </a:lnTo>
                <a:close/>
                <a:moveTo>
                  <a:pt x="1316" y="5159"/>
                </a:moveTo>
                <a:lnTo>
                  <a:pt x="1316" y="5165"/>
                </a:lnTo>
                <a:lnTo>
                  <a:pt x="1317" y="5168"/>
                </a:lnTo>
                <a:lnTo>
                  <a:pt x="1320" y="5170"/>
                </a:lnTo>
                <a:lnTo>
                  <a:pt x="1324" y="5171"/>
                </a:lnTo>
                <a:lnTo>
                  <a:pt x="1328" y="5170"/>
                </a:lnTo>
                <a:lnTo>
                  <a:pt x="1332" y="5168"/>
                </a:lnTo>
                <a:lnTo>
                  <a:pt x="1337" y="5165"/>
                </a:lnTo>
                <a:lnTo>
                  <a:pt x="1339" y="5159"/>
                </a:lnTo>
                <a:lnTo>
                  <a:pt x="1339" y="5155"/>
                </a:lnTo>
                <a:lnTo>
                  <a:pt x="1338" y="5152"/>
                </a:lnTo>
                <a:lnTo>
                  <a:pt x="1336" y="5150"/>
                </a:lnTo>
                <a:lnTo>
                  <a:pt x="1331" y="5149"/>
                </a:lnTo>
                <a:lnTo>
                  <a:pt x="1326" y="5150"/>
                </a:lnTo>
                <a:lnTo>
                  <a:pt x="1322" y="5152"/>
                </a:lnTo>
                <a:lnTo>
                  <a:pt x="1318" y="5155"/>
                </a:lnTo>
                <a:lnTo>
                  <a:pt x="1316" y="5159"/>
                </a:lnTo>
                <a:close/>
                <a:moveTo>
                  <a:pt x="1269" y="5308"/>
                </a:moveTo>
                <a:lnTo>
                  <a:pt x="1268" y="5312"/>
                </a:lnTo>
                <a:lnTo>
                  <a:pt x="1270" y="5315"/>
                </a:lnTo>
                <a:lnTo>
                  <a:pt x="1272" y="5318"/>
                </a:lnTo>
                <a:lnTo>
                  <a:pt x="1276" y="5319"/>
                </a:lnTo>
                <a:lnTo>
                  <a:pt x="1281" y="5318"/>
                </a:lnTo>
                <a:lnTo>
                  <a:pt x="1285" y="5315"/>
                </a:lnTo>
                <a:lnTo>
                  <a:pt x="1289" y="5312"/>
                </a:lnTo>
                <a:lnTo>
                  <a:pt x="1292" y="5308"/>
                </a:lnTo>
                <a:lnTo>
                  <a:pt x="1292" y="5304"/>
                </a:lnTo>
                <a:lnTo>
                  <a:pt x="1291" y="5299"/>
                </a:lnTo>
                <a:lnTo>
                  <a:pt x="1288" y="5297"/>
                </a:lnTo>
                <a:lnTo>
                  <a:pt x="1283" y="5296"/>
                </a:lnTo>
                <a:lnTo>
                  <a:pt x="1279" y="5297"/>
                </a:lnTo>
                <a:lnTo>
                  <a:pt x="1275" y="5299"/>
                </a:lnTo>
                <a:lnTo>
                  <a:pt x="1271" y="5304"/>
                </a:lnTo>
                <a:lnTo>
                  <a:pt x="1269" y="5308"/>
                </a:lnTo>
                <a:close/>
                <a:moveTo>
                  <a:pt x="1222" y="5455"/>
                </a:moveTo>
                <a:lnTo>
                  <a:pt x="1221" y="5459"/>
                </a:lnTo>
                <a:lnTo>
                  <a:pt x="1222" y="5463"/>
                </a:lnTo>
                <a:lnTo>
                  <a:pt x="1225" y="5465"/>
                </a:lnTo>
                <a:lnTo>
                  <a:pt x="1229" y="5466"/>
                </a:lnTo>
                <a:lnTo>
                  <a:pt x="1233" y="5465"/>
                </a:lnTo>
                <a:lnTo>
                  <a:pt x="1239" y="5463"/>
                </a:lnTo>
                <a:lnTo>
                  <a:pt x="1242" y="5459"/>
                </a:lnTo>
                <a:lnTo>
                  <a:pt x="1244" y="5455"/>
                </a:lnTo>
                <a:lnTo>
                  <a:pt x="1245" y="5451"/>
                </a:lnTo>
                <a:lnTo>
                  <a:pt x="1243" y="5448"/>
                </a:lnTo>
                <a:lnTo>
                  <a:pt x="1241" y="5445"/>
                </a:lnTo>
                <a:lnTo>
                  <a:pt x="1236" y="5444"/>
                </a:lnTo>
                <a:lnTo>
                  <a:pt x="1231" y="5445"/>
                </a:lnTo>
                <a:lnTo>
                  <a:pt x="1227" y="5448"/>
                </a:lnTo>
                <a:lnTo>
                  <a:pt x="1224" y="5451"/>
                </a:lnTo>
                <a:lnTo>
                  <a:pt x="1222" y="5455"/>
                </a:lnTo>
                <a:close/>
                <a:moveTo>
                  <a:pt x="1175" y="5603"/>
                </a:moveTo>
                <a:lnTo>
                  <a:pt x="1174" y="5607"/>
                </a:lnTo>
                <a:lnTo>
                  <a:pt x="1175" y="5610"/>
                </a:lnTo>
                <a:lnTo>
                  <a:pt x="1178" y="5612"/>
                </a:lnTo>
                <a:lnTo>
                  <a:pt x="1182" y="5613"/>
                </a:lnTo>
                <a:lnTo>
                  <a:pt x="1186" y="5612"/>
                </a:lnTo>
                <a:lnTo>
                  <a:pt x="1190" y="5610"/>
                </a:lnTo>
                <a:lnTo>
                  <a:pt x="1194" y="5607"/>
                </a:lnTo>
                <a:lnTo>
                  <a:pt x="1196" y="5603"/>
                </a:lnTo>
                <a:lnTo>
                  <a:pt x="1197" y="5599"/>
                </a:lnTo>
                <a:lnTo>
                  <a:pt x="1196" y="5595"/>
                </a:lnTo>
                <a:lnTo>
                  <a:pt x="1193" y="5593"/>
                </a:lnTo>
                <a:lnTo>
                  <a:pt x="1188" y="5592"/>
                </a:lnTo>
                <a:lnTo>
                  <a:pt x="1184" y="5593"/>
                </a:lnTo>
                <a:lnTo>
                  <a:pt x="1180" y="5595"/>
                </a:lnTo>
                <a:lnTo>
                  <a:pt x="1177" y="5599"/>
                </a:lnTo>
                <a:lnTo>
                  <a:pt x="1175" y="5603"/>
                </a:lnTo>
                <a:close/>
                <a:moveTo>
                  <a:pt x="1127" y="5750"/>
                </a:moveTo>
                <a:lnTo>
                  <a:pt x="1127" y="5754"/>
                </a:lnTo>
                <a:lnTo>
                  <a:pt x="1128" y="5757"/>
                </a:lnTo>
                <a:lnTo>
                  <a:pt x="1130" y="5760"/>
                </a:lnTo>
                <a:lnTo>
                  <a:pt x="1134" y="5760"/>
                </a:lnTo>
                <a:lnTo>
                  <a:pt x="1139" y="5760"/>
                </a:lnTo>
                <a:lnTo>
                  <a:pt x="1144" y="5757"/>
                </a:lnTo>
                <a:lnTo>
                  <a:pt x="1147" y="5754"/>
                </a:lnTo>
                <a:lnTo>
                  <a:pt x="1149" y="5750"/>
                </a:lnTo>
                <a:lnTo>
                  <a:pt x="1150" y="5746"/>
                </a:lnTo>
                <a:lnTo>
                  <a:pt x="1148" y="5743"/>
                </a:lnTo>
                <a:lnTo>
                  <a:pt x="1146" y="5740"/>
                </a:lnTo>
                <a:lnTo>
                  <a:pt x="1141" y="5740"/>
                </a:lnTo>
                <a:lnTo>
                  <a:pt x="1137" y="5740"/>
                </a:lnTo>
                <a:lnTo>
                  <a:pt x="1133" y="5743"/>
                </a:lnTo>
                <a:lnTo>
                  <a:pt x="1129" y="5746"/>
                </a:lnTo>
                <a:lnTo>
                  <a:pt x="1127" y="5750"/>
                </a:lnTo>
                <a:close/>
                <a:moveTo>
                  <a:pt x="1080" y="5897"/>
                </a:moveTo>
                <a:lnTo>
                  <a:pt x="1080" y="5901"/>
                </a:lnTo>
                <a:lnTo>
                  <a:pt x="1081" y="5904"/>
                </a:lnTo>
                <a:lnTo>
                  <a:pt x="1083" y="5907"/>
                </a:lnTo>
                <a:lnTo>
                  <a:pt x="1087" y="5907"/>
                </a:lnTo>
                <a:lnTo>
                  <a:pt x="1091" y="5907"/>
                </a:lnTo>
                <a:lnTo>
                  <a:pt x="1095" y="5904"/>
                </a:lnTo>
                <a:lnTo>
                  <a:pt x="1099" y="5901"/>
                </a:lnTo>
                <a:lnTo>
                  <a:pt x="1101" y="5897"/>
                </a:lnTo>
                <a:lnTo>
                  <a:pt x="1102" y="5893"/>
                </a:lnTo>
                <a:lnTo>
                  <a:pt x="1101" y="5890"/>
                </a:lnTo>
                <a:lnTo>
                  <a:pt x="1098" y="5888"/>
                </a:lnTo>
                <a:lnTo>
                  <a:pt x="1093" y="5887"/>
                </a:lnTo>
                <a:lnTo>
                  <a:pt x="1089" y="5888"/>
                </a:lnTo>
                <a:lnTo>
                  <a:pt x="1085" y="5890"/>
                </a:lnTo>
                <a:lnTo>
                  <a:pt x="1082" y="5893"/>
                </a:lnTo>
                <a:lnTo>
                  <a:pt x="1080" y="5897"/>
                </a:lnTo>
                <a:close/>
                <a:moveTo>
                  <a:pt x="1033" y="6045"/>
                </a:moveTo>
                <a:lnTo>
                  <a:pt x="1032" y="6050"/>
                </a:lnTo>
                <a:lnTo>
                  <a:pt x="1034" y="6053"/>
                </a:lnTo>
                <a:lnTo>
                  <a:pt x="1036" y="6055"/>
                </a:lnTo>
                <a:lnTo>
                  <a:pt x="1040" y="6056"/>
                </a:lnTo>
                <a:lnTo>
                  <a:pt x="1044" y="6055"/>
                </a:lnTo>
                <a:lnTo>
                  <a:pt x="1049" y="6053"/>
                </a:lnTo>
                <a:lnTo>
                  <a:pt x="1052" y="6050"/>
                </a:lnTo>
                <a:lnTo>
                  <a:pt x="1054" y="6045"/>
                </a:lnTo>
                <a:lnTo>
                  <a:pt x="1054" y="6041"/>
                </a:lnTo>
                <a:lnTo>
                  <a:pt x="1053" y="6038"/>
                </a:lnTo>
                <a:lnTo>
                  <a:pt x="1051" y="6035"/>
                </a:lnTo>
                <a:lnTo>
                  <a:pt x="1046" y="6035"/>
                </a:lnTo>
                <a:lnTo>
                  <a:pt x="1042" y="6035"/>
                </a:lnTo>
                <a:lnTo>
                  <a:pt x="1038" y="6038"/>
                </a:lnTo>
                <a:lnTo>
                  <a:pt x="1035" y="6041"/>
                </a:lnTo>
                <a:lnTo>
                  <a:pt x="1033" y="6045"/>
                </a:lnTo>
                <a:close/>
                <a:moveTo>
                  <a:pt x="986" y="6193"/>
                </a:moveTo>
                <a:lnTo>
                  <a:pt x="985" y="6197"/>
                </a:lnTo>
                <a:lnTo>
                  <a:pt x="987" y="6200"/>
                </a:lnTo>
                <a:lnTo>
                  <a:pt x="989" y="6202"/>
                </a:lnTo>
                <a:lnTo>
                  <a:pt x="992" y="6203"/>
                </a:lnTo>
                <a:lnTo>
                  <a:pt x="996" y="6202"/>
                </a:lnTo>
                <a:lnTo>
                  <a:pt x="1000" y="6200"/>
                </a:lnTo>
                <a:lnTo>
                  <a:pt x="1004" y="6197"/>
                </a:lnTo>
                <a:lnTo>
                  <a:pt x="1006" y="6193"/>
                </a:lnTo>
                <a:lnTo>
                  <a:pt x="1007" y="6188"/>
                </a:lnTo>
                <a:lnTo>
                  <a:pt x="1005" y="6185"/>
                </a:lnTo>
                <a:lnTo>
                  <a:pt x="1003" y="6183"/>
                </a:lnTo>
                <a:lnTo>
                  <a:pt x="999" y="6182"/>
                </a:lnTo>
                <a:lnTo>
                  <a:pt x="995" y="6183"/>
                </a:lnTo>
                <a:lnTo>
                  <a:pt x="991" y="6185"/>
                </a:lnTo>
                <a:lnTo>
                  <a:pt x="988" y="6188"/>
                </a:lnTo>
                <a:lnTo>
                  <a:pt x="986" y="6193"/>
                </a:lnTo>
                <a:close/>
                <a:moveTo>
                  <a:pt x="939" y="6340"/>
                </a:moveTo>
                <a:lnTo>
                  <a:pt x="938" y="6344"/>
                </a:lnTo>
                <a:lnTo>
                  <a:pt x="939" y="6347"/>
                </a:lnTo>
                <a:lnTo>
                  <a:pt x="942" y="6349"/>
                </a:lnTo>
                <a:lnTo>
                  <a:pt x="945" y="6350"/>
                </a:lnTo>
                <a:lnTo>
                  <a:pt x="949" y="6349"/>
                </a:lnTo>
                <a:lnTo>
                  <a:pt x="954" y="6347"/>
                </a:lnTo>
                <a:lnTo>
                  <a:pt x="957" y="6344"/>
                </a:lnTo>
                <a:lnTo>
                  <a:pt x="959" y="6340"/>
                </a:lnTo>
                <a:lnTo>
                  <a:pt x="959" y="6337"/>
                </a:lnTo>
                <a:lnTo>
                  <a:pt x="958" y="6334"/>
                </a:lnTo>
                <a:lnTo>
                  <a:pt x="956" y="6332"/>
                </a:lnTo>
                <a:lnTo>
                  <a:pt x="951" y="6331"/>
                </a:lnTo>
                <a:lnTo>
                  <a:pt x="947" y="6332"/>
                </a:lnTo>
                <a:lnTo>
                  <a:pt x="944" y="6334"/>
                </a:lnTo>
                <a:lnTo>
                  <a:pt x="940" y="6337"/>
                </a:lnTo>
                <a:lnTo>
                  <a:pt x="939" y="6340"/>
                </a:lnTo>
                <a:close/>
                <a:moveTo>
                  <a:pt x="892" y="6488"/>
                </a:moveTo>
                <a:lnTo>
                  <a:pt x="891" y="6491"/>
                </a:lnTo>
                <a:lnTo>
                  <a:pt x="892" y="6494"/>
                </a:lnTo>
                <a:lnTo>
                  <a:pt x="894" y="6496"/>
                </a:lnTo>
                <a:lnTo>
                  <a:pt x="898" y="6497"/>
                </a:lnTo>
                <a:lnTo>
                  <a:pt x="902" y="6496"/>
                </a:lnTo>
                <a:lnTo>
                  <a:pt x="905" y="6494"/>
                </a:lnTo>
                <a:lnTo>
                  <a:pt x="909" y="6491"/>
                </a:lnTo>
                <a:lnTo>
                  <a:pt x="911" y="6488"/>
                </a:lnTo>
                <a:lnTo>
                  <a:pt x="911" y="6484"/>
                </a:lnTo>
                <a:lnTo>
                  <a:pt x="910" y="6481"/>
                </a:lnTo>
                <a:lnTo>
                  <a:pt x="908" y="6479"/>
                </a:lnTo>
                <a:lnTo>
                  <a:pt x="904" y="6479"/>
                </a:lnTo>
                <a:lnTo>
                  <a:pt x="900" y="6479"/>
                </a:lnTo>
                <a:lnTo>
                  <a:pt x="896" y="6481"/>
                </a:lnTo>
                <a:lnTo>
                  <a:pt x="893" y="6484"/>
                </a:lnTo>
                <a:lnTo>
                  <a:pt x="892" y="6488"/>
                </a:lnTo>
                <a:close/>
                <a:moveTo>
                  <a:pt x="845" y="6635"/>
                </a:moveTo>
                <a:lnTo>
                  <a:pt x="844" y="6639"/>
                </a:lnTo>
                <a:lnTo>
                  <a:pt x="845" y="6641"/>
                </a:lnTo>
                <a:lnTo>
                  <a:pt x="847" y="6643"/>
                </a:lnTo>
                <a:lnTo>
                  <a:pt x="851" y="6644"/>
                </a:lnTo>
                <a:lnTo>
                  <a:pt x="854" y="6643"/>
                </a:lnTo>
                <a:lnTo>
                  <a:pt x="859" y="6641"/>
                </a:lnTo>
                <a:lnTo>
                  <a:pt x="861" y="6639"/>
                </a:lnTo>
                <a:lnTo>
                  <a:pt x="863" y="6635"/>
                </a:lnTo>
                <a:lnTo>
                  <a:pt x="864" y="6632"/>
                </a:lnTo>
                <a:lnTo>
                  <a:pt x="863" y="6629"/>
                </a:lnTo>
                <a:lnTo>
                  <a:pt x="860" y="6627"/>
                </a:lnTo>
                <a:lnTo>
                  <a:pt x="856" y="6626"/>
                </a:lnTo>
                <a:lnTo>
                  <a:pt x="853" y="6627"/>
                </a:lnTo>
                <a:lnTo>
                  <a:pt x="849" y="6629"/>
                </a:lnTo>
                <a:lnTo>
                  <a:pt x="846" y="6632"/>
                </a:lnTo>
                <a:lnTo>
                  <a:pt x="845" y="6635"/>
                </a:lnTo>
                <a:close/>
                <a:moveTo>
                  <a:pt x="798" y="6782"/>
                </a:moveTo>
                <a:lnTo>
                  <a:pt x="797" y="6786"/>
                </a:lnTo>
                <a:lnTo>
                  <a:pt x="798" y="6788"/>
                </a:lnTo>
                <a:lnTo>
                  <a:pt x="800" y="6790"/>
                </a:lnTo>
                <a:lnTo>
                  <a:pt x="803" y="6791"/>
                </a:lnTo>
                <a:lnTo>
                  <a:pt x="807" y="6790"/>
                </a:lnTo>
                <a:lnTo>
                  <a:pt x="810" y="6788"/>
                </a:lnTo>
                <a:lnTo>
                  <a:pt x="814" y="6786"/>
                </a:lnTo>
                <a:lnTo>
                  <a:pt x="815" y="6782"/>
                </a:lnTo>
                <a:lnTo>
                  <a:pt x="816" y="6779"/>
                </a:lnTo>
                <a:lnTo>
                  <a:pt x="815" y="6777"/>
                </a:lnTo>
                <a:lnTo>
                  <a:pt x="813" y="6775"/>
                </a:lnTo>
                <a:lnTo>
                  <a:pt x="809" y="6774"/>
                </a:lnTo>
                <a:lnTo>
                  <a:pt x="805" y="6775"/>
                </a:lnTo>
                <a:lnTo>
                  <a:pt x="802" y="6777"/>
                </a:lnTo>
                <a:lnTo>
                  <a:pt x="799" y="6779"/>
                </a:lnTo>
                <a:lnTo>
                  <a:pt x="798" y="6782"/>
                </a:lnTo>
                <a:close/>
                <a:moveTo>
                  <a:pt x="751" y="6930"/>
                </a:moveTo>
                <a:lnTo>
                  <a:pt x="750" y="6933"/>
                </a:lnTo>
                <a:lnTo>
                  <a:pt x="751" y="6936"/>
                </a:lnTo>
                <a:lnTo>
                  <a:pt x="753" y="6938"/>
                </a:lnTo>
                <a:lnTo>
                  <a:pt x="756" y="6939"/>
                </a:lnTo>
                <a:lnTo>
                  <a:pt x="759" y="6938"/>
                </a:lnTo>
                <a:lnTo>
                  <a:pt x="762" y="6936"/>
                </a:lnTo>
                <a:lnTo>
                  <a:pt x="766" y="6933"/>
                </a:lnTo>
                <a:lnTo>
                  <a:pt x="768" y="6930"/>
                </a:lnTo>
                <a:lnTo>
                  <a:pt x="768" y="6927"/>
                </a:lnTo>
                <a:lnTo>
                  <a:pt x="767" y="6924"/>
                </a:lnTo>
                <a:lnTo>
                  <a:pt x="765" y="6922"/>
                </a:lnTo>
                <a:lnTo>
                  <a:pt x="761" y="6922"/>
                </a:lnTo>
                <a:lnTo>
                  <a:pt x="758" y="6922"/>
                </a:lnTo>
                <a:lnTo>
                  <a:pt x="755" y="6924"/>
                </a:lnTo>
                <a:lnTo>
                  <a:pt x="752" y="6927"/>
                </a:lnTo>
                <a:lnTo>
                  <a:pt x="751" y="6930"/>
                </a:lnTo>
                <a:close/>
                <a:moveTo>
                  <a:pt x="704" y="7078"/>
                </a:moveTo>
                <a:lnTo>
                  <a:pt x="703" y="7081"/>
                </a:lnTo>
                <a:lnTo>
                  <a:pt x="704" y="7084"/>
                </a:lnTo>
                <a:lnTo>
                  <a:pt x="706" y="7085"/>
                </a:lnTo>
                <a:lnTo>
                  <a:pt x="709" y="7086"/>
                </a:lnTo>
                <a:lnTo>
                  <a:pt x="712" y="7085"/>
                </a:lnTo>
                <a:lnTo>
                  <a:pt x="715" y="7084"/>
                </a:lnTo>
                <a:lnTo>
                  <a:pt x="718" y="7081"/>
                </a:lnTo>
                <a:lnTo>
                  <a:pt x="720" y="7078"/>
                </a:lnTo>
                <a:lnTo>
                  <a:pt x="720" y="7074"/>
                </a:lnTo>
                <a:lnTo>
                  <a:pt x="719" y="7072"/>
                </a:lnTo>
                <a:lnTo>
                  <a:pt x="717" y="7070"/>
                </a:lnTo>
                <a:lnTo>
                  <a:pt x="714" y="7070"/>
                </a:lnTo>
                <a:lnTo>
                  <a:pt x="711" y="7070"/>
                </a:lnTo>
                <a:lnTo>
                  <a:pt x="708" y="7072"/>
                </a:lnTo>
                <a:lnTo>
                  <a:pt x="705" y="7074"/>
                </a:lnTo>
                <a:lnTo>
                  <a:pt x="704" y="7078"/>
                </a:lnTo>
                <a:close/>
                <a:moveTo>
                  <a:pt x="657" y="7226"/>
                </a:moveTo>
                <a:lnTo>
                  <a:pt x="656" y="7228"/>
                </a:lnTo>
                <a:lnTo>
                  <a:pt x="657" y="7231"/>
                </a:lnTo>
                <a:lnTo>
                  <a:pt x="659" y="7232"/>
                </a:lnTo>
                <a:lnTo>
                  <a:pt x="662" y="7233"/>
                </a:lnTo>
                <a:lnTo>
                  <a:pt x="665" y="7232"/>
                </a:lnTo>
                <a:lnTo>
                  <a:pt x="667" y="7231"/>
                </a:lnTo>
                <a:lnTo>
                  <a:pt x="671" y="7228"/>
                </a:lnTo>
                <a:lnTo>
                  <a:pt x="672" y="7226"/>
                </a:lnTo>
                <a:lnTo>
                  <a:pt x="672" y="7223"/>
                </a:lnTo>
                <a:lnTo>
                  <a:pt x="672" y="7220"/>
                </a:lnTo>
                <a:lnTo>
                  <a:pt x="670" y="7219"/>
                </a:lnTo>
                <a:lnTo>
                  <a:pt x="666" y="7218"/>
                </a:lnTo>
                <a:lnTo>
                  <a:pt x="663" y="7219"/>
                </a:lnTo>
                <a:lnTo>
                  <a:pt x="660" y="7220"/>
                </a:lnTo>
                <a:lnTo>
                  <a:pt x="658" y="7223"/>
                </a:lnTo>
                <a:lnTo>
                  <a:pt x="657" y="7226"/>
                </a:lnTo>
                <a:close/>
                <a:moveTo>
                  <a:pt x="610" y="7373"/>
                </a:moveTo>
                <a:lnTo>
                  <a:pt x="609" y="7376"/>
                </a:lnTo>
                <a:lnTo>
                  <a:pt x="610" y="7378"/>
                </a:lnTo>
                <a:lnTo>
                  <a:pt x="612" y="7379"/>
                </a:lnTo>
                <a:lnTo>
                  <a:pt x="614" y="7380"/>
                </a:lnTo>
                <a:lnTo>
                  <a:pt x="617" y="7379"/>
                </a:lnTo>
                <a:lnTo>
                  <a:pt x="620" y="7378"/>
                </a:lnTo>
                <a:lnTo>
                  <a:pt x="623" y="7376"/>
                </a:lnTo>
                <a:lnTo>
                  <a:pt x="624" y="7373"/>
                </a:lnTo>
                <a:lnTo>
                  <a:pt x="625" y="7370"/>
                </a:lnTo>
                <a:lnTo>
                  <a:pt x="624" y="7368"/>
                </a:lnTo>
                <a:lnTo>
                  <a:pt x="622" y="7367"/>
                </a:lnTo>
                <a:lnTo>
                  <a:pt x="619" y="7366"/>
                </a:lnTo>
                <a:lnTo>
                  <a:pt x="616" y="7367"/>
                </a:lnTo>
                <a:lnTo>
                  <a:pt x="613" y="7368"/>
                </a:lnTo>
                <a:lnTo>
                  <a:pt x="611" y="7370"/>
                </a:lnTo>
                <a:lnTo>
                  <a:pt x="610" y="7373"/>
                </a:lnTo>
                <a:close/>
                <a:moveTo>
                  <a:pt x="563" y="7520"/>
                </a:moveTo>
                <a:lnTo>
                  <a:pt x="562" y="7523"/>
                </a:lnTo>
                <a:lnTo>
                  <a:pt x="563" y="7525"/>
                </a:lnTo>
                <a:lnTo>
                  <a:pt x="565" y="7526"/>
                </a:lnTo>
                <a:lnTo>
                  <a:pt x="567" y="7527"/>
                </a:lnTo>
                <a:lnTo>
                  <a:pt x="570" y="7526"/>
                </a:lnTo>
                <a:lnTo>
                  <a:pt x="572" y="7525"/>
                </a:lnTo>
                <a:lnTo>
                  <a:pt x="575" y="7523"/>
                </a:lnTo>
                <a:lnTo>
                  <a:pt x="577" y="7520"/>
                </a:lnTo>
                <a:lnTo>
                  <a:pt x="577" y="7518"/>
                </a:lnTo>
                <a:lnTo>
                  <a:pt x="576" y="7516"/>
                </a:lnTo>
                <a:lnTo>
                  <a:pt x="575" y="7514"/>
                </a:lnTo>
                <a:lnTo>
                  <a:pt x="571" y="7514"/>
                </a:lnTo>
                <a:lnTo>
                  <a:pt x="569" y="7514"/>
                </a:lnTo>
                <a:lnTo>
                  <a:pt x="566" y="7516"/>
                </a:lnTo>
                <a:lnTo>
                  <a:pt x="564" y="7518"/>
                </a:lnTo>
                <a:lnTo>
                  <a:pt x="563" y="7520"/>
                </a:lnTo>
                <a:close/>
                <a:moveTo>
                  <a:pt x="516" y="7668"/>
                </a:moveTo>
                <a:lnTo>
                  <a:pt x="516" y="7670"/>
                </a:lnTo>
                <a:lnTo>
                  <a:pt x="516" y="7672"/>
                </a:lnTo>
                <a:lnTo>
                  <a:pt x="518" y="7673"/>
                </a:lnTo>
                <a:lnTo>
                  <a:pt x="520" y="7674"/>
                </a:lnTo>
                <a:lnTo>
                  <a:pt x="522" y="7673"/>
                </a:lnTo>
                <a:lnTo>
                  <a:pt x="525" y="7672"/>
                </a:lnTo>
                <a:lnTo>
                  <a:pt x="528" y="7670"/>
                </a:lnTo>
                <a:lnTo>
                  <a:pt x="529" y="7668"/>
                </a:lnTo>
                <a:lnTo>
                  <a:pt x="529" y="7665"/>
                </a:lnTo>
                <a:lnTo>
                  <a:pt x="528" y="7663"/>
                </a:lnTo>
                <a:lnTo>
                  <a:pt x="527" y="7662"/>
                </a:lnTo>
                <a:lnTo>
                  <a:pt x="524" y="7662"/>
                </a:lnTo>
                <a:lnTo>
                  <a:pt x="521" y="7662"/>
                </a:lnTo>
                <a:lnTo>
                  <a:pt x="519" y="7663"/>
                </a:lnTo>
                <a:lnTo>
                  <a:pt x="517" y="7665"/>
                </a:lnTo>
                <a:lnTo>
                  <a:pt x="516" y="7668"/>
                </a:lnTo>
                <a:close/>
                <a:moveTo>
                  <a:pt x="473" y="7820"/>
                </a:moveTo>
                <a:lnTo>
                  <a:pt x="475" y="7820"/>
                </a:lnTo>
                <a:lnTo>
                  <a:pt x="477" y="7819"/>
                </a:lnTo>
                <a:lnTo>
                  <a:pt x="480" y="7817"/>
                </a:lnTo>
                <a:lnTo>
                  <a:pt x="481" y="7815"/>
                </a:lnTo>
                <a:lnTo>
                  <a:pt x="481" y="7813"/>
                </a:lnTo>
                <a:lnTo>
                  <a:pt x="480" y="7811"/>
                </a:lnTo>
                <a:lnTo>
                  <a:pt x="479" y="7810"/>
                </a:lnTo>
                <a:lnTo>
                  <a:pt x="476" y="7810"/>
                </a:lnTo>
                <a:lnTo>
                  <a:pt x="474" y="7810"/>
                </a:lnTo>
                <a:lnTo>
                  <a:pt x="472" y="7811"/>
                </a:lnTo>
                <a:lnTo>
                  <a:pt x="470" y="7813"/>
                </a:lnTo>
                <a:lnTo>
                  <a:pt x="469" y="7815"/>
                </a:lnTo>
                <a:lnTo>
                  <a:pt x="469" y="7817"/>
                </a:lnTo>
                <a:lnTo>
                  <a:pt x="470" y="7819"/>
                </a:lnTo>
                <a:lnTo>
                  <a:pt x="471" y="7820"/>
                </a:lnTo>
                <a:lnTo>
                  <a:pt x="473" y="7820"/>
                </a:lnTo>
                <a:close/>
                <a:moveTo>
                  <a:pt x="426" y="7968"/>
                </a:moveTo>
                <a:lnTo>
                  <a:pt x="427" y="7968"/>
                </a:lnTo>
                <a:lnTo>
                  <a:pt x="429" y="7967"/>
                </a:lnTo>
                <a:lnTo>
                  <a:pt x="432" y="7965"/>
                </a:lnTo>
                <a:lnTo>
                  <a:pt x="433" y="7962"/>
                </a:lnTo>
                <a:lnTo>
                  <a:pt x="433" y="7961"/>
                </a:lnTo>
                <a:lnTo>
                  <a:pt x="433" y="7959"/>
                </a:lnTo>
                <a:lnTo>
                  <a:pt x="430" y="7958"/>
                </a:lnTo>
                <a:lnTo>
                  <a:pt x="429" y="7958"/>
                </a:lnTo>
                <a:lnTo>
                  <a:pt x="427" y="7958"/>
                </a:lnTo>
                <a:lnTo>
                  <a:pt x="425" y="7959"/>
                </a:lnTo>
                <a:lnTo>
                  <a:pt x="423" y="7961"/>
                </a:lnTo>
                <a:lnTo>
                  <a:pt x="422" y="7962"/>
                </a:lnTo>
                <a:lnTo>
                  <a:pt x="422" y="7965"/>
                </a:lnTo>
                <a:lnTo>
                  <a:pt x="423" y="7967"/>
                </a:lnTo>
                <a:lnTo>
                  <a:pt x="424" y="7968"/>
                </a:lnTo>
                <a:lnTo>
                  <a:pt x="426" y="7968"/>
                </a:lnTo>
                <a:close/>
                <a:moveTo>
                  <a:pt x="378" y="8115"/>
                </a:moveTo>
                <a:lnTo>
                  <a:pt x="380" y="8115"/>
                </a:lnTo>
                <a:lnTo>
                  <a:pt x="382" y="8114"/>
                </a:lnTo>
                <a:lnTo>
                  <a:pt x="384" y="8112"/>
                </a:lnTo>
                <a:lnTo>
                  <a:pt x="385" y="8111"/>
                </a:lnTo>
                <a:lnTo>
                  <a:pt x="385" y="8109"/>
                </a:lnTo>
                <a:lnTo>
                  <a:pt x="385" y="8108"/>
                </a:lnTo>
                <a:lnTo>
                  <a:pt x="384" y="8107"/>
                </a:lnTo>
                <a:lnTo>
                  <a:pt x="381" y="8106"/>
                </a:lnTo>
                <a:lnTo>
                  <a:pt x="379" y="8107"/>
                </a:lnTo>
                <a:lnTo>
                  <a:pt x="378" y="8108"/>
                </a:lnTo>
                <a:lnTo>
                  <a:pt x="376" y="8109"/>
                </a:lnTo>
                <a:lnTo>
                  <a:pt x="375" y="8111"/>
                </a:lnTo>
                <a:lnTo>
                  <a:pt x="375" y="8112"/>
                </a:lnTo>
                <a:lnTo>
                  <a:pt x="376" y="8114"/>
                </a:lnTo>
                <a:lnTo>
                  <a:pt x="377" y="8115"/>
                </a:lnTo>
                <a:lnTo>
                  <a:pt x="378" y="8115"/>
                </a:lnTo>
                <a:close/>
                <a:moveTo>
                  <a:pt x="331" y="8262"/>
                </a:moveTo>
                <a:lnTo>
                  <a:pt x="334" y="8261"/>
                </a:lnTo>
                <a:lnTo>
                  <a:pt x="337" y="8258"/>
                </a:lnTo>
                <a:lnTo>
                  <a:pt x="337" y="8257"/>
                </a:lnTo>
                <a:lnTo>
                  <a:pt x="337" y="8256"/>
                </a:lnTo>
                <a:lnTo>
                  <a:pt x="335" y="8255"/>
                </a:lnTo>
                <a:lnTo>
                  <a:pt x="333" y="8255"/>
                </a:lnTo>
                <a:lnTo>
                  <a:pt x="331" y="8256"/>
                </a:lnTo>
                <a:lnTo>
                  <a:pt x="329" y="8258"/>
                </a:lnTo>
                <a:lnTo>
                  <a:pt x="329" y="8260"/>
                </a:lnTo>
                <a:lnTo>
                  <a:pt x="329" y="8261"/>
                </a:lnTo>
                <a:lnTo>
                  <a:pt x="330" y="8261"/>
                </a:lnTo>
                <a:lnTo>
                  <a:pt x="331" y="8262"/>
                </a:lnTo>
                <a:close/>
                <a:moveTo>
                  <a:pt x="289" y="8405"/>
                </a:moveTo>
                <a:lnTo>
                  <a:pt x="289" y="8404"/>
                </a:lnTo>
                <a:lnTo>
                  <a:pt x="289" y="8403"/>
                </a:lnTo>
                <a:lnTo>
                  <a:pt x="287" y="8403"/>
                </a:lnTo>
                <a:lnTo>
                  <a:pt x="286" y="8402"/>
                </a:lnTo>
                <a:lnTo>
                  <a:pt x="283" y="8403"/>
                </a:lnTo>
                <a:lnTo>
                  <a:pt x="282" y="8405"/>
                </a:lnTo>
                <a:lnTo>
                  <a:pt x="282" y="8407"/>
                </a:lnTo>
                <a:lnTo>
                  <a:pt x="282" y="8408"/>
                </a:lnTo>
                <a:lnTo>
                  <a:pt x="283" y="8408"/>
                </a:lnTo>
                <a:lnTo>
                  <a:pt x="284" y="8409"/>
                </a:lnTo>
                <a:lnTo>
                  <a:pt x="286" y="8408"/>
                </a:lnTo>
                <a:lnTo>
                  <a:pt x="289" y="8405"/>
                </a:lnTo>
                <a:close/>
                <a:moveTo>
                  <a:pt x="238" y="8550"/>
                </a:moveTo>
                <a:lnTo>
                  <a:pt x="236" y="8551"/>
                </a:lnTo>
                <a:lnTo>
                  <a:pt x="235" y="8553"/>
                </a:lnTo>
                <a:lnTo>
                  <a:pt x="235" y="8555"/>
                </a:lnTo>
                <a:lnTo>
                  <a:pt x="237" y="8555"/>
                </a:lnTo>
                <a:lnTo>
                  <a:pt x="239" y="8555"/>
                </a:lnTo>
                <a:lnTo>
                  <a:pt x="240" y="8553"/>
                </a:lnTo>
                <a:lnTo>
                  <a:pt x="240" y="8551"/>
                </a:lnTo>
                <a:lnTo>
                  <a:pt x="238" y="8550"/>
                </a:lnTo>
                <a:close/>
                <a:moveTo>
                  <a:pt x="191" y="8698"/>
                </a:moveTo>
                <a:lnTo>
                  <a:pt x="189" y="8699"/>
                </a:lnTo>
                <a:lnTo>
                  <a:pt x="188" y="8700"/>
                </a:lnTo>
                <a:lnTo>
                  <a:pt x="188" y="8702"/>
                </a:lnTo>
                <a:lnTo>
                  <a:pt x="190" y="8702"/>
                </a:lnTo>
                <a:lnTo>
                  <a:pt x="191" y="8702"/>
                </a:lnTo>
                <a:lnTo>
                  <a:pt x="192" y="8700"/>
                </a:lnTo>
                <a:lnTo>
                  <a:pt x="192" y="8699"/>
                </a:lnTo>
                <a:lnTo>
                  <a:pt x="191" y="8698"/>
                </a:lnTo>
                <a:close/>
                <a:moveTo>
                  <a:pt x="142" y="8848"/>
                </a:moveTo>
                <a:lnTo>
                  <a:pt x="142" y="8848"/>
                </a:lnTo>
                <a:lnTo>
                  <a:pt x="142" y="8849"/>
                </a:lnTo>
                <a:lnTo>
                  <a:pt x="143" y="8848"/>
                </a:lnTo>
                <a:lnTo>
                  <a:pt x="144" y="8848"/>
                </a:lnTo>
                <a:lnTo>
                  <a:pt x="144" y="8847"/>
                </a:lnTo>
                <a:lnTo>
                  <a:pt x="143" y="8846"/>
                </a:lnTo>
                <a:lnTo>
                  <a:pt x="142" y="8847"/>
                </a:lnTo>
                <a:lnTo>
                  <a:pt x="142" y="8848"/>
                </a:lnTo>
                <a:close/>
                <a:moveTo>
                  <a:pt x="95" y="8996"/>
                </a:moveTo>
                <a:lnTo>
                  <a:pt x="95" y="8997"/>
                </a:lnTo>
                <a:lnTo>
                  <a:pt x="95" y="8997"/>
                </a:lnTo>
                <a:lnTo>
                  <a:pt x="96" y="8997"/>
                </a:lnTo>
                <a:lnTo>
                  <a:pt x="96" y="8996"/>
                </a:lnTo>
                <a:lnTo>
                  <a:pt x="96" y="8995"/>
                </a:lnTo>
                <a:lnTo>
                  <a:pt x="96" y="8995"/>
                </a:lnTo>
                <a:lnTo>
                  <a:pt x="95" y="8995"/>
                </a:lnTo>
                <a:lnTo>
                  <a:pt x="95" y="8996"/>
                </a:lnTo>
                <a:close/>
                <a:moveTo>
                  <a:pt x="48" y="9143"/>
                </a:moveTo>
                <a:lnTo>
                  <a:pt x="48" y="9144"/>
                </a:lnTo>
                <a:lnTo>
                  <a:pt x="48" y="9144"/>
                </a:lnTo>
                <a:lnTo>
                  <a:pt x="48" y="9144"/>
                </a:lnTo>
                <a:lnTo>
                  <a:pt x="48" y="9143"/>
                </a:lnTo>
                <a:lnTo>
                  <a:pt x="48" y="9143"/>
                </a:lnTo>
                <a:lnTo>
                  <a:pt x="48" y="9143"/>
                </a:lnTo>
                <a:lnTo>
                  <a:pt x="48" y="9143"/>
                </a:lnTo>
                <a:lnTo>
                  <a:pt x="48" y="9143"/>
                </a:lnTo>
                <a:close/>
                <a:moveTo>
                  <a:pt x="0" y="9291"/>
                </a:moveTo>
                <a:lnTo>
                  <a:pt x="0" y="9291"/>
                </a:lnTo>
                <a:lnTo>
                  <a:pt x="1" y="9291"/>
                </a:lnTo>
                <a:lnTo>
                  <a:pt x="1" y="9291"/>
                </a:lnTo>
                <a:lnTo>
                  <a:pt x="1" y="9291"/>
                </a:lnTo>
                <a:lnTo>
                  <a:pt x="1" y="9290"/>
                </a:lnTo>
                <a:lnTo>
                  <a:pt x="1" y="9290"/>
                </a:lnTo>
                <a:lnTo>
                  <a:pt x="1" y="9290"/>
                </a:lnTo>
                <a:lnTo>
                  <a:pt x="0" y="9291"/>
                </a:lnTo>
                <a:close/>
                <a:moveTo>
                  <a:pt x="2459" y="1177"/>
                </a:moveTo>
                <a:lnTo>
                  <a:pt x="2459" y="1176"/>
                </a:lnTo>
                <a:lnTo>
                  <a:pt x="2459" y="1176"/>
                </a:lnTo>
                <a:lnTo>
                  <a:pt x="2459" y="1176"/>
                </a:lnTo>
                <a:lnTo>
                  <a:pt x="2458" y="1177"/>
                </a:lnTo>
                <a:lnTo>
                  <a:pt x="2458" y="1177"/>
                </a:lnTo>
                <a:lnTo>
                  <a:pt x="2459" y="1177"/>
                </a:lnTo>
                <a:lnTo>
                  <a:pt x="2459" y="1177"/>
                </a:lnTo>
                <a:lnTo>
                  <a:pt x="2459" y="1177"/>
                </a:lnTo>
                <a:close/>
                <a:moveTo>
                  <a:pt x="2412" y="1324"/>
                </a:moveTo>
                <a:lnTo>
                  <a:pt x="2412" y="1323"/>
                </a:lnTo>
                <a:lnTo>
                  <a:pt x="2412" y="1323"/>
                </a:lnTo>
                <a:lnTo>
                  <a:pt x="2411" y="1323"/>
                </a:lnTo>
                <a:lnTo>
                  <a:pt x="2411" y="1324"/>
                </a:lnTo>
                <a:lnTo>
                  <a:pt x="2411" y="1325"/>
                </a:lnTo>
                <a:lnTo>
                  <a:pt x="2411" y="1325"/>
                </a:lnTo>
                <a:lnTo>
                  <a:pt x="2412" y="1325"/>
                </a:lnTo>
                <a:lnTo>
                  <a:pt x="2412" y="1324"/>
                </a:lnTo>
                <a:close/>
                <a:moveTo>
                  <a:pt x="2365" y="1472"/>
                </a:moveTo>
                <a:lnTo>
                  <a:pt x="2365" y="1472"/>
                </a:lnTo>
                <a:lnTo>
                  <a:pt x="2364" y="1472"/>
                </a:lnTo>
                <a:lnTo>
                  <a:pt x="2364" y="1472"/>
                </a:lnTo>
                <a:lnTo>
                  <a:pt x="2363" y="1472"/>
                </a:lnTo>
                <a:lnTo>
                  <a:pt x="2363" y="1473"/>
                </a:lnTo>
                <a:lnTo>
                  <a:pt x="2364" y="1473"/>
                </a:lnTo>
                <a:lnTo>
                  <a:pt x="2364" y="1473"/>
                </a:lnTo>
                <a:lnTo>
                  <a:pt x="2365" y="1472"/>
                </a:lnTo>
                <a:close/>
                <a:moveTo>
                  <a:pt x="2318" y="1620"/>
                </a:moveTo>
                <a:lnTo>
                  <a:pt x="2318" y="1619"/>
                </a:lnTo>
                <a:lnTo>
                  <a:pt x="2317" y="1618"/>
                </a:lnTo>
                <a:lnTo>
                  <a:pt x="2316" y="1619"/>
                </a:lnTo>
                <a:lnTo>
                  <a:pt x="2315" y="1620"/>
                </a:lnTo>
                <a:lnTo>
                  <a:pt x="2316" y="1621"/>
                </a:lnTo>
                <a:lnTo>
                  <a:pt x="2316" y="1621"/>
                </a:lnTo>
                <a:lnTo>
                  <a:pt x="2317" y="1621"/>
                </a:lnTo>
                <a:lnTo>
                  <a:pt x="2318" y="1620"/>
                </a:lnTo>
                <a:close/>
                <a:moveTo>
                  <a:pt x="2271" y="1767"/>
                </a:moveTo>
                <a:lnTo>
                  <a:pt x="2271" y="1766"/>
                </a:lnTo>
                <a:lnTo>
                  <a:pt x="2270" y="1765"/>
                </a:lnTo>
                <a:lnTo>
                  <a:pt x="2269" y="1766"/>
                </a:lnTo>
                <a:lnTo>
                  <a:pt x="2268" y="1767"/>
                </a:lnTo>
                <a:lnTo>
                  <a:pt x="2268" y="1768"/>
                </a:lnTo>
                <a:lnTo>
                  <a:pt x="2269" y="1769"/>
                </a:lnTo>
                <a:lnTo>
                  <a:pt x="2270" y="1768"/>
                </a:lnTo>
                <a:lnTo>
                  <a:pt x="2271" y="1767"/>
                </a:lnTo>
                <a:close/>
                <a:moveTo>
                  <a:pt x="2224" y="1914"/>
                </a:moveTo>
                <a:lnTo>
                  <a:pt x="2224" y="1913"/>
                </a:lnTo>
                <a:lnTo>
                  <a:pt x="2223" y="1912"/>
                </a:lnTo>
                <a:lnTo>
                  <a:pt x="2221" y="1913"/>
                </a:lnTo>
                <a:lnTo>
                  <a:pt x="2220" y="1914"/>
                </a:lnTo>
                <a:lnTo>
                  <a:pt x="2220" y="1916"/>
                </a:lnTo>
                <a:lnTo>
                  <a:pt x="2221" y="1916"/>
                </a:lnTo>
                <a:lnTo>
                  <a:pt x="2223" y="1916"/>
                </a:lnTo>
                <a:lnTo>
                  <a:pt x="2224" y="1914"/>
                </a:lnTo>
                <a:close/>
                <a:moveTo>
                  <a:pt x="2177" y="2062"/>
                </a:moveTo>
                <a:lnTo>
                  <a:pt x="2177" y="2060"/>
                </a:lnTo>
                <a:lnTo>
                  <a:pt x="2175" y="2059"/>
                </a:lnTo>
                <a:lnTo>
                  <a:pt x="2173" y="2060"/>
                </a:lnTo>
                <a:lnTo>
                  <a:pt x="2172" y="2062"/>
                </a:lnTo>
                <a:lnTo>
                  <a:pt x="2172" y="2063"/>
                </a:lnTo>
                <a:lnTo>
                  <a:pt x="2174" y="2064"/>
                </a:lnTo>
                <a:lnTo>
                  <a:pt x="2176" y="2063"/>
                </a:lnTo>
                <a:lnTo>
                  <a:pt x="2177" y="2062"/>
                </a:lnTo>
                <a:close/>
                <a:moveTo>
                  <a:pt x="2126" y="2212"/>
                </a:moveTo>
                <a:lnTo>
                  <a:pt x="2129" y="2211"/>
                </a:lnTo>
                <a:lnTo>
                  <a:pt x="2130" y="2209"/>
                </a:lnTo>
                <a:lnTo>
                  <a:pt x="2130" y="2207"/>
                </a:lnTo>
                <a:lnTo>
                  <a:pt x="2128" y="2206"/>
                </a:lnTo>
                <a:lnTo>
                  <a:pt x="2126" y="2207"/>
                </a:lnTo>
                <a:lnTo>
                  <a:pt x="2124" y="2209"/>
                </a:lnTo>
                <a:lnTo>
                  <a:pt x="2125" y="2211"/>
                </a:lnTo>
                <a:lnTo>
                  <a:pt x="2126" y="2212"/>
                </a:lnTo>
                <a:close/>
                <a:moveTo>
                  <a:pt x="2079" y="2361"/>
                </a:moveTo>
                <a:lnTo>
                  <a:pt x="2081" y="2360"/>
                </a:lnTo>
                <a:lnTo>
                  <a:pt x="2083" y="2357"/>
                </a:lnTo>
                <a:lnTo>
                  <a:pt x="2083" y="2355"/>
                </a:lnTo>
                <a:lnTo>
                  <a:pt x="2083" y="2354"/>
                </a:lnTo>
                <a:lnTo>
                  <a:pt x="2082" y="2354"/>
                </a:lnTo>
                <a:lnTo>
                  <a:pt x="2081" y="2353"/>
                </a:lnTo>
                <a:lnTo>
                  <a:pt x="2078" y="2354"/>
                </a:lnTo>
                <a:lnTo>
                  <a:pt x="2077" y="2357"/>
                </a:lnTo>
                <a:lnTo>
                  <a:pt x="2076" y="2358"/>
                </a:lnTo>
                <a:lnTo>
                  <a:pt x="2077" y="2360"/>
                </a:lnTo>
                <a:lnTo>
                  <a:pt x="2078" y="2360"/>
                </a:lnTo>
                <a:lnTo>
                  <a:pt x="2079" y="2361"/>
                </a:lnTo>
                <a:close/>
                <a:moveTo>
                  <a:pt x="2031" y="2508"/>
                </a:moveTo>
                <a:lnTo>
                  <a:pt x="2034" y="2507"/>
                </a:lnTo>
                <a:lnTo>
                  <a:pt x="2036" y="2505"/>
                </a:lnTo>
                <a:lnTo>
                  <a:pt x="2036" y="2503"/>
                </a:lnTo>
                <a:lnTo>
                  <a:pt x="2036" y="2502"/>
                </a:lnTo>
                <a:lnTo>
                  <a:pt x="2035" y="2502"/>
                </a:lnTo>
                <a:lnTo>
                  <a:pt x="2034" y="2501"/>
                </a:lnTo>
                <a:lnTo>
                  <a:pt x="2031" y="2502"/>
                </a:lnTo>
                <a:lnTo>
                  <a:pt x="2029" y="2505"/>
                </a:lnTo>
                <a:lnTo>
                  <a:pt x="2029" y="2506"/>
                </a:lnTo>
                <a:lnTo>
                  <a:pt x="2029" y="2507"/>
                </a:lnTo>
                <a:lnTo>
                  <a:pt x="2030" y="2508"/>
                </a:lnTo>
                <a:lnTo>
                  <a:pt x="2031" y="2508"/>
                </a:lnTo>
                <a:close/>
                <a:moveTo>
                  <a:pt x="1984" y="2656"/>
                </a:moveTo>
                <a:lnTo>
                  <a:pt x="1987" y="2655"/>
                </a:lnTo>
                <a:lnTo>
                  <a:pt x="1989" y="2652"/>
                </a:lnTo>
                <a:lnTo>
                  <a:pt x="1989" y="2651"/>
                </a:lnTo>
                <a:lnTo>
                  <a:pt x="1989" y="2649"/>
                </a:lnTo>
                <a:lnTo>
                  <a:pt x="1988" y="2649"/>
                </a:lnTo>
                <a:lnTo>
                  <a:pt x="1986" y="2648"/>
                </a:lnTo>
                <a:lnTo>
                  <a:pt x="1985" y="2649"/>
                </a:lnTo>
                <a:lnTo>
                  <a:pt x="1983" y="2649"/>
                </a:lnTo>
                <a:lnTo>
                  <a:pt x="1982" y="2651"/>
                </a:lnTo>
                <a:lnTo>
                  <a:pt x="1981" y="2652"/>
                </a:lnTo>
                <a:lnTo>
                  <a:pt x="1981" y="2654"/>
                </a:lnTo>
                <a:lnTo>
                  <a:pt x="1981" y="2655"/>
                </a:lnTo>
                <a:lnTo>
                  <a:pt x="1982" y="2656"/>
                </a:lnTo>
                <a:lnTo>
                  <a:pt x="1984" y="2656"/>
                </a:lnTo>
                <a:close/>
                <a:moveTo>
                  <a:pt x="1936" y="2804"/>
                </a:moveTo>
                <a:lnTo>
                  <a:pt x="1938" y="2804"/>
                </a:lnTo>
                <a:lnTo>
                  <a:pt x="1940" y="2803"/>
                </a:lnTo>
                <a:lnTo>
                  <a:pt x="1941" y="2801"/>
                </a:lnTo>
                <a:lnTo>
                  <a:pt x="1942" y="2800"/>
                </a:lnTo>
                <a:lnTo>
                  <a:pt x="1942" y="2798"/>
                </a:lnTo>
                <a:lnTo>
                  <a:pt x="1942" y="2797"/>
                </a:lnTo>
                <a:lnTo>
                  <a:pt x="1941" y="2796"/>
                </a:lnTo>
                <a:lnTo>
                  <a:pt x="1939" y="2795"/>
                </a:lnTo>
                <a:lnTo>
                  <a:pt x="1937" y="2796"/>
                </a:lnTo>
                <a:lnTo>
                  <a:pt x="1936" y="2797"/>
                </a:lnTo>
                <a:lnTo>
                  <a:pt x="1934" y="2798"/>
                </a:lnTo>
                <a:lnTo>
                  <a:pt x="1933" y="2800"/>
                </a:lnTo>
                <a:lnTo>
                  <a:pt x="1933" y="2801"/>
                </a:lnTo>
                <a:lnTo>
                  <a:pt x="1934" y="2803"/>
                </a:lnTo>
                <a:lnTo>
                  <a:pt x="1935" y="2804"/>
                </a:lnTo>
                <a:lnTo>
                  <a:pt x="1936" y="2804"/>
                </a:lnTo>
                <a:close/>
                <a:moveTo>
                  <a:pt x="1889" y="2951"/>
                </a:moveTo>
                <a:lnTo>
                  <a:pt x="1891" y="2951"/>
                </a:lnTo>
                <a:lnTo>
                  <a:pt x="1892" y="2950"/>
                </a:lnTo>
                <a:lnTo>
                  <a:pt x="1894" y="2949"/>
                </a:lnTo>
                <a:lnTo>
                  <a:pt x="1895" y="2947"/>
                </a:lnTo>
                <a:lnTo>
                  <a:pt x="1895" y="2945"/>
                </a:lnTo>
                <a:lnTo>
                  <a:pt x="1894" y="2944"/>
                </a:lnTo>
                <a:lnTo>
                  <a:pt x="1893" y="2943"/>
                </a:lnTo>
                <a:lnTo>
                  <a:pt x="1892" y="2943"/>
                </a:lnTo>
                <a:lnTo>
                  <a:pt x="1890" y="2943"/>
                </a:lnTo>
                <a:lnTo>
                  <a:pt x="1888" y="2944"/>
                </a:lnTo>
                <a:lnTo>
                  <a:pt x="1887" y="2945"/>
                </a:lnTo>
                <a:lnTo>
                  <a:pt x="1886" y="2947"/>
                </a:lnTo>
                <a:lnTo>
                  <a:pt x="1886" y="2949"/>
                </a:lnTo>
                <a:lnTo>
                  <a:pt x="1886" y="2950"/>
                </a:lnTo>
                <a:lnTo>
                  <a:pt x="1887" y="2951"/>
                </a:lnTo>
                <a:lnTo>
                  <a:pt x="1889" y="2951"/>
                </a:lnTo>
                <a:close/>
                <a:moveTo>
                  <a:pt x="1841" y="3099"/>
                </a:moveTo>
                <a:lnTo>
                  <a:pt x="1843" y="3099"/>
                </a:lnTo>
                <a:lnTo>
                  <a:pt x="1845" y="3098"/>
                </a:lnTo>
                <a:lnTo>
                  <a:pt x="1847" y="3096"/>
                </a:lnTo>
                <a:lnTo>
                  <a:pt x="1848" y="3094"/>
                </a:lnTo>
                <a:lnTo>
                  <a:pt x="1848" y="3092"/>
                </a:lnTo>
                <a:lnTo>
                  <a:pt x="1847" y="3091"/>
                </a:lnTo>
                <a:lnTo>
                  <a:pt x="1846" y="3090"/>
                </a:lnTo>
                <a:lnTo>
                  <a:pt x="1844" y="3090"/>
                </a:lnTo>
                <a:lnTo>
                  <a:pt x="1842" y="3090"/>
                </a:lnTo>
                <a:lnTo>
                  <a:pt x="1841" y="3091"/>
                </a:lnTo>
                <a:lnTo>
                  <a:pt x="1839" y="3092"/>
                </a:lnTo>
                <a:lnTo>
                  <a:pt x="1838" y="3094"/>
                </a:lnTo>
                <a:lnTo>
                  <a:pt x="1838" y="3096"/>
                </a:lnTo>
                <a:lnTo>
                  <a:pt x="1838" y="3098"/>
                </a:lnTo>
                <a:lnTo>
                  <a:pt x="1840" y="3099"/>
                </a:lnTo>
                <a:lnTo>
                  <a:pt x="1841" y="3099"/>
                </a:lnTo>
                <a:close/>
                <a:moveTo>
                  <a:pt x="1794" y="3248"/>
                </a:moveTo>
                <a:lnTo>
                  <a:pt x="1796" y="3248"/>
                </a:lnTo>
                <a:lnTo>
                  <a:pt x="1798" y="3245"/>
                </a:lnTo>
                <a:lnTo>
                  <a:pt x="1800" y="3244"/>
                </a:lnTo>
                <a:lnTo>
                  <a:pt x="1801" y="3242"/>
                </a:lnTo>
                <a:lnTo>
                  <a:pt x="1801" y="3240"/>
                </a:lnTo>
                <a:lnTo>
                  <a:pt x="1800" y="3238"/>
                </a:lnTo>
                <a:lnTo>
                  <a:pt x="1799" y="3237"/>
                </a:lnTo>
                <a:lnTo>
                  <a:pt x="1797" y="3236"/>
                </a:lnTo>
                <a:lnTo>
                  <a:pt x="1795" y="3237"/>
                </a:lnTo>
                <a:lnTo>
                  <a:pt x="1793" y="3238"/>
                </a:lnTo>
                <a:lnTo>
                  <a:pt x="1791" y="3240"/>
                </a:lnTo>
                <a:lnTo>
                  <a:pt x="1790" y="3242"/>
                </a:lnTo>
                <a:lnTo>
                  <a:pt x="1790" y="3244"/>
                </a:lnTo>
                <a:lnTo>
                  <a:pt x="1791" y="3245"/>
                </a:lnTo>
                <a:lnTo>
                  <a:pt x="1792" y="3248"/>
                </a:lnTo>
                <a:lnTo>
                  <a:pt x="1794" y="3248"/>
                </a:lnTo>
                <a:close/>
                <a:moveTo>
                  <a:pt x="1747" y="3395"/>
                </a:moveTo>
                <a:lnTo>
                  <a:pt x="1749" y="3395"/>
                </a:lnTo>
                <a:lnTo>
                  <a:pt x="1751" y="3394"/>
                </a:lnTo>
                <a:lnTo>
                  <a:pt x="1752" y="3392"/>
                </a:lnTo>
                <a:lnTo>
                  <a:pt x="1753" y="3390"/>
                </a:lnTo>
                <a:lnTo>
                  <a:pt x="1754" y="3388"/>
                </a:lnTo>
                <a:lnTo>
                  <a:pt x="1753" y="3385"/>
                </a:lnTo>
                <a:lnTo>
                  <a:pt x="1752" y="3384"/>
                </a:lnTo>
                <a:lnTo>
                  <a:pt x="1750" y="3384"/>
                </a:lnTo>
                <a:lnTo>
                  <a:pt x="1748" y="3384"/>
                </a:lnTo>
                <a:lnTo>
                  <a:pt x="1746" y="3385"/>
                </a:lnTo>
                <a:lnTo>
                  <a:pt x="1744" y="3388"/>
                </a:lnTo>
                <a:lnTo>
                  <a:pt x="1743" y="3390"/>
                </a:lnTo>
                <a:lnTo>
                  <a:pt x="1743" y="3392"/>
                </a:lnTo>
                <a:lnTo>
                  <a:pt x="1743" y="3394"/>
                </a:lnTo>
                <a:lnTo>
                  <a:pt x="1745" y="3395"/>
                </a:lnTo>
                <a:lnTo>
                  <a:pt x="1747" y="3395"/>
                </a:lnTo>
                <a:close/>
                <a:moveTo>
                  <a:pt x="1699" y="3543"/>
                </a:moveTo>
                <a:lnTo>
                  <a:pt x="1701" y="3543"/>
                </a:lnTo>
                <a:lnTo>
                  <a:pt x="1704" y="3541"/>
                </a:lnTo>
                <a:lnTo>
                  <a:pt x="1705" y="3540"/>
                </a:lnTo>
                <a:lnTo>
                  <a:pt x="1706" y="3537"/>
                </a:lnTo>
                <a:lnTo>
                  <a:pt x="1707" y="3535"/>
                </a:lnTo>
                <a:lnTo>
                  <a:pt x="1706" y="3533"/>
                </a:lnTo>
                <a:lnTo>
                  <a:pt x="1705" y="3532"/>
                </a:lnTo>
                <a:lnTo>
                  <a:pt x="1703" y="3532"/>
                </a:lnTo>
                <a:lnTo>
                  <a:pt x="1700" y="3532"/>
                </a:lnTo>
                <a:lnTo>
                  <a:pt x="1698" y="3533"/>
                </a:lnTo>
                <a:lnTo>
                  <a:pt x="1696" y="3535"/>
                </a:lnTo>
                <a:lnTo>
                  <a:pt x="1695" y="3537"/>
                </a:lnTo>
                <a:lnTo>
                  <a:pt x="1695" y="3540"/>
                </a:lnTo>
                <a:lnTo>
                  <a:pt x="1696" y="3541"/>
                </a:lnTo>
                <a:lnTo>
                  <a:pt x="1697" y="3543"/>
                </a:lnTo>
                <a:lnTo>
                  <a:pt x="1699" y="3543"/>
                </a:lnTo>
                <a:close/>
                <a:moveTo>
                  <a:pt x="1652" y="3690"/>
                </a:moveTo>
                <a:lnTo>
                  <a:pt x="1654" y="3690"/>
                </a:lnTo>
                <a:lnTo>
                  <a:pt x="1656" y="3689"/>
                </a:lnTo>
                <a:lnTo>
                  <a:pt x="1658" y="3687"/>
                </a:lnTo>
                <a:lnTo>
                  <a:pt x="1659" y="3685"/>
                </a:lnTo>
                <a:lnTo>
                  <a:pt x="1659" y="3683"/>
                </a:lnTo>
                <a:lnTo>
                  <a:pt x="1659" y="3681"/>
                </a:lnTo>
                <a:lnTo>
                  <a:pt x="1657" y="3680"/>
                </a:lnTo>
                <a:lnTo>
                  <a:pt x="1655" y="3679"/>
                </a:lnTo>
                <a:lnTo>
                  <a:pt x="1653" y="3680"/>
                </a:lnTo>
                <a:lnTo>
                  <a:pt x="1651" y="3681"/>
                </a:lnTo>
                <a:lnTo>
                  <a:pt x="1649" y="3683"/>
                </a:lnTo>
                <a:lnTo>
                  <a:pt x="1648" y="3685"/>
                </a:lnTo>
                <a:lnTo>
                  <a:pt x="1648" y="3687"/>
                </a:lnTo>
                <a:lnTo>
                  <a:pt x="1648" y="3689"/>
                </a:lnTo>
                <a:lnTo>
                  <a:pt x="1650" y="3690"/>
                </a:lnTo>
                <a:lnTo>
                  <a:pt x="1652" y="3690"/>
                </a:lnTo>
                <a:close/>
                <a:moveTo>
                  <a:pt x="1604" y="3838"/>
                </a:moveTo>
                <a:lnTo>
                  <a:pt x="1607" y="3838"/>
                </a:lnTo>
                <a:lnTo>
                  <a:pt x="1609" y="3836"/>
                </a:lnTo>
                <a:lnTo>
                  <a:pt x="1611" y="3835"/>
                </a:lnTo>
                <a:lnTo>
                  <a:pt x="1612" y="3832"/>
                </a:lnTo>
                <a:lnTo>
                  <a:pt x="1612" y="3830"/>
                </a:lnTo>
                <a:lnTo>
                  <a:pt x="1612" y="3828"/>
                </a:lnTo>
                <a:lnTo>
                  <a:pt x="1610" y="3827"/>
                </a:lnTo>
                <a:lnTo>
                  <a:pt x="1608" y="3826"/>
                </a:lnTo>
                <a:lnTo>
                  <a:pt x="1606" y="3827"/>
                </a:lnTo>
                <a:lnTo>
                  <a:pt x="1603" y="3828"/>
                </a:lnTo>
                <a:lnTo>
                  <a:pt x="1601" y="3830"/>
                </a:lnTo>
                <a:lnTo>
                  <a:pt x="1600" y="3832"/>
                </a:lnTo>
                <a:lnTo>
                  <a:pt x="1600" y="3835"/>
                </a:lnTo>
                <a:lnTo>
                  <a:pt x="1600" y="3836"/>
                </a:lnTo>
                <a:lnTo>
                  <a:pt x="1602" y="3838"/>
                </a:lnTo>
                <a:lnTo>
                  <a:pt x="1604" y="3838"/>
                </a:lnTo>
                <a:close/>
                <a:moveTo>
                  <a:pt x="1557" y="3986"/>
                </a:moveTo>
                <a:lnTo>
                  <a:pt x="1559" y="3985"/>
                </a:lnTo>
                <a:lnTo>
                  <a:pt x="1562" y="3984"/>
                </a:lnTo>
                <a:lnTo>
                  <a:pt x="1563" y="3982"/>
                </a:lnTo>
                <a:lnTo>
                  <a:pt x="1565" y="3980"/>
                </a:lnTo>
                <a:lnTo>
                  <a:pt x="1565" y="3977"/>
                </a:lnTo>
                <a:lnTo>
                  <a:pt x="1564" y="3975"/>
                </a:lnTo>
                <a:lnTo>
                  <a:pt x="1563" y="3974"/>
                </a:lnTo>
                <a:lnTo>
                  <a:pt x="1561" y="3974"/>
                </a:lnTo>
                <a:lnTo>
                  <a:pt x="1558" y="3974"/>
                </a:lnTo>
                <a:lnTo>
                  <a:pt x="1556" y="3975"/>
                </a:lnTo>
                <a:lnTo>
                  <a:pt x="1554" y="3977"/>
                </a:lnTo>
                <a:lnTo>
                  <a:pt x="1553" y="3980"/>
                </a:lnTo>
                <a:lnTo>
                  <a:pt x="1552" y="3982"/>
                </a:lnTo>
                <a:lnTo>
                  <a:pt x="1553" y="3984"/>
                </a:lnTo>
                <a:lnTo>
                  <a:pt x="1555" y="3985"/>
                </a:lnTo>
                <a:lnTo>
                  <a:pt x="1557" y="3986"/>
                </a:lnTo>
                <a:close/>
                <a:moveTo>
                  <a:pt x="1509" y="4133"/>
                </a:moveTo>
                <a:lnTo>
                  <a:pt x="1512" y="4132"/>
                </a:lnTo>
                <a:lnTo>
                  <a:pt x="1514" y="4131"/>
                </a:lnTo>
                <a:lnTo>
                  <a:pt x="1516" y="4129"/>
                </a:lnTo>
                <a:lnTo>
                  <a:pt x="1517" y="4127"/>
                </a:lnTo>
                <a:lnTo>
                  <a:pt x="1518" y="4125"/>
                </a:lnTo>
                <a:lnTo>
                  <a:pt x="1517" y="4123"/>
                </a:lnTo>
                <a:lnTo>
                  <a:pt x="1515" y="4121"/>
                </a:lnTo>
                <a:lnTo>
                  <a:pt x="1513" y="4121"/>
                </a:lnTo>
                <a:lnTo>
                  <a:pt x="1511" y="4121"/>
                </a:lnTo>
                <a:lnTo>
                  <a:pt x="1508" y="4123"/>
                </a:lnTo>
                <a:lnTo>
                  <a:pt x="1507" y="4125"/>
                </a:lnTo>
                <a:lnTo>
                  <a:pt x="1505" y="4127"/>
                </a:lnTo>
                <a:lnTo>
                  <a:pt x="1505" y="4129"/>
                </a:lnTo>
                <a:lnTo>
                  <a:pt x="1506" y="4131"/>
                </a:lnTo>
                <a:lnTo>
                  <a:pt x="1507" y="4132"/>
                </a:lnTo>
                <a:lnTo>
                  <a:pt x="1509" y="4133"/>
                </a:lnTo>
                <a:close/>
                <a:moveTo>
                  <a:pt x="1462" y="4281"/>
                </a:moveTo>
                <a:lnTo>
                  <a:pt x="1465" y="4281"/>
                </a:lnTo>
                <a:lnTo>
                  <a:pt x="1467" y="4280"/>
                </a:lnTo>
                <a:lnTo>
                  <a:pt x="1469" y="4278"/>
                </a:lnTo>
                <a:lnTo>
                  <a:pt x="1470" y="4275"/>
                </a:lnTo>
                <a:lnTo>
                  <a:pt x="1470" y="4272"/>
                </a:lnTo>
                <a:lnTo>
                  <a:pt x="1470" y="4270"/>
                </a:lnTo>
                <a:lnTo>
                  <a:pt x="1468" y="4269"/>
                </a:lnTo>
                <a:lnTo>
                  <a:pt x="1466" y="4268"/>
                </a:lnTo>
                <a:lnTo>
                  <a:pt x="1463" y="4269"/>
                </a:lnTo>
                <a:lnTo>
                  <a:pt x="1461" y="4270"/>
                </a:lnTo>
                <a:lnTo>
                  <a:pt x="1459" y="4272"/>
                </a:lnTo>
                <a:lnTo>
                  <a:pt x="1458" y="4275"/>
                </a:lnTo>
                <a:lnTo>
                  <a:pt x="1458" y="4278"/>
                </a:lnTo>
                <a:lnTo>
                  <a:pt x="1458" y="4280"/>
                </a:lnTo>
                <a:lnTo>
                  <a:pt x="1460" y="4281"/>
                </a:lnTo>
                <a:lnTo>
                  <a:pt x="1462" y="4281"/>
                </a:lnTo>
                <a:close/>
                <a:moveTo>
                  <a:pt x="1415" y="4429"/>
                </a:moveTo>
                <a:lnTo>
                  <a:pt x="1417" y="4429"/>
                </a:lnTo>
                <a:lnTo>
                  <a:pt x="1420" y="4427"/>
                </a:lnTo>
                <a:lnTo>
                  <a:pt x="1422" y="4425"/>
                </a:lnTo>
                <a:lnTo>
                  <a:pt x="1423" y="4423"/>
                </a:lnTo>
                <a:lnTo>
                  <a:pt x="1423" y="4420"/>
                </a:lnTo>
                <a:lnTo>
                  <a:pt x="1423" y="4418"/>
                </a:lnTo>
                <a:lnTo>
                  <a:pt x="1421" y="4417"/>
                </a:lnTo>
                <a:lnTo>
                  <a:pt x="1419" y="4416"/>
                </a:lnTo>
                <a:lnTo>
                  <a:pt x="1416" y="4417"/>
                </a:lnTo>
                <a:lnTo>
                  <a:pt x="1414" y="4418"/>
                </a:lnTo>
                <a:lnTo>
                  <a:pt x="1411" y="4420"/>
                </a:lnTo>
                <a:lnTo>
                  <a:pt x="1410" y="4423"/>
                </a:lnTo>
                <a:lnTo>
                  <a:pt x="1410" y="4425"/>
                </a:lnTo>
                <a:lnTo>
                  <a:pt x="1411" y="4427"/>
                </a:lnTo>
                <a:lnTo>
                  <a:pt x="1412" y="4429"/>
                </a:lnTo>
                <a:lnTo>
                  <a:pt x="1415" y="4429"/>
                </a:lnTo>
                <a:close/>
                <a:moveTo>
                  <a:pt x="1367" y="4576"/>
                </a:moveTo>
                <a:lnTo>
                  <a:pt x="1370" y="4576"/>
                </a:lnTo>
                <a:lnTo>
                  <a:pt x="1372" y="4575"/>
                </a:lnTo>
                <a:lnTo>
                  <a:pt x="1374" y="4572"/>
                </a:lnTo>
                <a:lnTo>
                  <a:pt x="1376" y="4570"/>
                </a:lnTo>
                <a:lnTo>
                  <a:pt x="1376" y="4568"/>
                </a:lnTo>
                <a:lnTo>
                  <a:pt x="1375" y="4565"/>
                </a:lnTo>
                <a:lnTo>
                  <a:pt x="1374" y="4564"/>
                </a:lnTo>
                <a:lnTo>
                  <a:pt x="1371" y="4564"/>
                </a:lnTo>
                <a:lnTo>
                  <a:pt x="1369" y="4564"/>
                </a:lnTo>
                <a:lnTo>
                  <a:pt x="1366" y="4565"/>
                </a:lnTo>
                <a:lnTo>
                  <a:pt x="1364" y="4568"/>
                </a:lnTo>
                <a:lnTo>
                  <a:pt x="1363" y="4570"/>
                </a:lnTo>
                <a:lnTo>
                  <a:pt x="1363" y="4572"/>
                </a:lnTo>
                <a:lnTo>
                  <a:pt x="1363" y="4575"/>
                </a:lnTo>
                <a:lnTo>
                  <a:pt x="1365" y="4576"/>
                </a:lnTo>
                <a:lnTo>
                  <a:pt x="1367" y="4576"/>
                </a:lnTo>
                <a:close/>
                <a:moveTo>
                  <a:pt x="1320" y="4724"/>
                </a:moveTo>
                <a:lnTo>
                  <a:pt x="1322" y="4723"/>
                </a:lnTo>
                <a:lnTo>
                  <a:pt x="1325" y="4722"/>
                </a:lnTo>
                <a:lnTo>
                  <a:pt x="1327" y="4720"/>
                </a:lnTo>
                <a:lnTo>
                  <a:pt x="1328" y="4717"/>
                </a:lnTo>
                <a:lnTo>
                  <a:pt x="1329" y="4715"/>
                </a:lnTo>
                <a:lnTo>
                  <a:pt x="1328" y="4713"/>
                </a:lnTo>
                <a:lnTo>
                  <a:pt x="1326" y="4711"/>
                </a:lnTo>
                <a:lnTo>
                  <a:pt x="1324" y="4711"/>
                </a:lnTo>
                <a:lnTo>
                  <a:pt x="1321" y="4711"/>
                </a:lnTo>
                <a:lnTo>
                  <a:pt x="1319" y="4713"/>
                </a:lnTo>
                <a:lnTo>
                  <a:pt x="1317" y="4715"/>
                </a:lnTo>
                <a:lnTo>
                  <a:pt x="1315" y="4717"/>
                </a:lnTo>
                <a:lnTo>
                  <a:pt x="1315" y="4720"/>
                </a:lnTo>
                <a:lnTo>
                  <a:pt x="1316" y="4722"/>
                </a:lnTo>
                <a:lnTo>
                  <a:pt x="1317" y="4723"/>
                </a:lnTo>
                <a:lnTo>
                  <a:pt x="1320" y="4724"/>
                </a:lnTo>
                <a:close/>
                <a:moveTo>
                  <a:pt x="1272" y="4871"/>
                </a:moveTo>
                <a:lnTo>
                  <a:pt x="1275" y="4871"/>
                </a:lnTo>
                <a:lnTo>
                  <a:pt x="1278" y="4869"/>
                </a:lnTo>
                <a:lnTo>
                  <a:pt x="1280" y="4867"/>
                </a:lnTo>
                <a:lnTo>
                  <a:pt x="1281" y="4865"/>
                </a:lnTo>
                <a:lnTo>
                  <a:pt x="1281" y="4862"/>
                </a:lnTo>
                <a:lnTo>
                  <a:pt x="1280" y="4860"/>
                </a:lnTo>
                <a:lnTo>
                  <a:pt x="1279" y="4859"/>
                </a:lnTo>
                <a:lnTo>
                  <a:pt x="1277" y="4858"/>
                </a:lnTo>
                <a:lnTo>
                  <a:pt x="1274" y="4859"/>
                </a:lnTo>
                <a:lnTo>
                  <a:pt x="1271" y="4860"/>
                </a:lnTo>
                <a:lnTo>
                  <a:pt x="1269" y="4862"/>
                </a:lnTo>
                <a:lnTo>
                  <a:pt x="1268" y="4865"/>
                </a:lnTo>
                <a:lnTo>
                  <a:pt x="1268" y="4867"/>
                </a:lnTo>
                <a:lnTo>
                  <a:pt x="1269" y="4869"/>
                </a:lnTo>
                <a:lnTo>
                  <a:pt x="1270" y="4871"/>
                </a:lnTo>
                <a:lnTo>
                  <a:pt x="1272" y="4871"/>
                </a:lnTo>
                <a:close/>
                <a:moveTo>
                  <a:pt x="1225" y="5018"/>
                </a:moveTo>
                <a:lnTo>
                  <a:pt x="1228" y="5018"/>
                </a:lnTo>
                <a:lnTo>
                  <a:pt x="1230" y="5017"/>
                </a:lnTo>
                <a:lnTo>
                  <a:pt x="1232" y="5015"/>
                </a:lnTo>
                <a:lnTo>
                  <a:pt x="1234" y="5012"/>
                </a:lnTo>
                <a:lnTo>
                  <a:pt x="1234" y="5010"/>
                </a:lnTo>
                <a:lnTo>
                  <a:pt x="1233" y="5008"/>
                </a:lnTo>
                <a:lnTo>
                  <a:pt x="1231" y="5006"/>
                </a:lnTo>
                <a:lnTo>
                  <a:pt x="1229" y="5006"/>
                </a:lnTo>
                <a:lnTo>
                  <a:pt x="1227" y="5006"/>
                </a:lnTo>
                <a:lnTo>
                  <a:pt x="1224" y="5008"/>
                </a:lnTo>
                <a:lnTo>
                  <a:pt x="1222" y="5010"/>
                </a:lnTo>
                <a:lnTo>
                  <a:pt x="1221" y="5012"/>
                </a:lnTo>
                <a:lnTo>
                  <a:pt x="1220" y="5015"/>
                </a:lnTo>
                <a:lnTo>
                  <a:pt x="1221" y="5017"/>
                </a:lnTo>
                <a:lnTo>
                  <a:pt x="1223" y="5018"/>
                </a:lnTo>
                <a:lnTo>
                  <a:pt x="1225" y="5018"/>
                </a:lnTo>
                <a:close/>
                <a:moveTo>
                  <a:pt x="1178" y="5166"/>
                </a:moveTo>
                <a:lnTo>
                  <a:pt x="1180" y="5166"/>
                </a:lnTo>
                <a:lnTo>
                  <a:pt x="1183" y="5165"/>
                </a:lnTo>
                <a:lnTo>
                  <a:pt x="1185" y="5163"/>
                </a:lnTo>
                <a:lnTo>
                  <a:pt x="1186" y="5159"/>
                </a:lnTo>
                <a:lnTo>
                  <a:pt x="1186" y="5157"/>
                </a:lnTo>
                <a:lnTo>
                  <a:pt x="1185" y="5155"/>
                </a:lnTo>
                <a:lnTo>
                  <a:pt x="1184" y="5154"/>
                </a:lnTo>
                <a:lnTo>
                  <a:pt x="1182" y="5153"/>
                </a:lnTo>
                <a:lnTo>
                  <a:pt x="1179" y="5154"/>
                </a:lnTo>
                <a:lnTo>
                  <a:pt x="1177" y="5155"/>
                </a:lnTo>
                <a:lnTo>
                  <a:pt x="1175" y="5157"/>
                </a:lnTo>
                <a:lnTo>
                  <a:pt x="1174" y="5159"/>
                </a:lnTo>
                <a:lnTo>
                  <a:pt x="1173" y="5163"/>
                </a:lnTo>
                <a:lnTo>
                  <a:pt x="1174" y="5165"/>
                </a:lnTo>
                <a:lnTo>
                  <a:pt x="1176" y="5166"/>
                </a:lnTo>
                <a:lnTo>
                  <a:pt x="1178" y="5166"/>
                </a:lnTo>
                <a:close/>
                <a:moveTo>
                  <a:pt x="1130" y="5314"/>
                </a:moveTo>
                <a:lnTo>
                  <a:pt x="1133" y="5313"/>
                </a:lnTo>
                <a:lnTo>
                  <a:pt x="1135" y="5312"/>
                </a:lnTo>
                <a:lnTo>
                  <a:pt x="1137" y="5310"/>
                </a:lnTo>
                <a:lnTo>
                  <a:pt x="1138" y="5308"/>
                </a:lnTo>
                <a:lnTo>
                  <a:pt x="1139" y="5305"/>
                </a:lnTo>
                <a:lnTo>
                  <a:pt x="1138" y="5304"/>
                </a:lnTo>
                <a:lnTo>
                  <a:pt x="1136" y="5301"/>
                </a:lnTo>
                <a:lnTo>
                  <a:pt x="1134" y="5301"/>
                </a:lnTo>
                <a:lnTo>
                  <a:pt x="1132" y="5301"/>
                </a:lnTo>
                <a:lnTo>
                  <a:pt x="1129" y="5304"/>
                </a:lnTo>
                <a:lnTo>
                  <a:pt x="1128" y="5305"/>
                </a:lnTo>
                <a:lnTo>
                  <a:pt x="1126" y="5308"/>
                </a:lnTo>
                <a:lnTo>
                  <a:pt x="1126" y="5310"/>
                </a:lnTo>
                <a:lnTo>
                  <a:pt x="1127" y="5312"/>
                </a:lnTo>
                <a:lnTo>
                  <a:pt x="1128" y="5313"/>
                </a:lnTo>
                <a:lnTo>
                  <a:pt x="1130" y="5314"/>
                </a:lnTo>
                <a:close/>
                <a:moveTo>
                  <a:pt x="1083" y="5461"/>
                </a:moveTo>
                <a:lnTo>
                  <a:pt x="1086" y="5461"/>
                </a:lnTo>
                <a:lnTo>
                  <a:pt x="1088" y="5459"/>
                </a:lnTo>
                <a:lnTo>
                  <a:pt x="1090" y="5458"/>
                </a:lnTo>
                <a:lnTo>
                  <a:pt x="1091" y="5455"/>
                </a:lnTo>
                <a:lnTo>
                  <a:pt x="1091" y="5453"/>
                </a:lnTo>
                <a:lnTo>
                  <a:pt x="1091" y="5451"/>
                </a:lnTo>
                <a:lnTo>
                  <a:pt x="1089" y="5450"/>
                </a:lnTo>
                <a:lnTo>
                  <a:pt x="1087" y="5449"/>
                </a:lnTo>
                <a:lnTo>
                  <a:pt x="1084" y="5450"/>
                </a:lnTo>
                <a:lnTo>
                  <a:pt x="1082" y="5451"/>
                </a:lnTo>
                <a:lnTo>
                  <a:pt x="1080" y="5453"/>
                </a:lnTo>
                <a:lnTo>
                  <a:pt x="1079" y="5455"/>
                </a:lnTo>
                <a:lnTo>
                  <a:pt x="1079" y="5458"/>
                </a:lnTo>
                <a:lnTo>
                  <a:pt x="1079" y="5459"/>
                </a:lnTo>
                <a:lnTo>
                  <a:pt x="1081" y="5461"/>
                </a:lnTo>
                <a:lnTo>
                  <a:pt x="1083" y="5461"/>
                </a:lnTo>
                <a:close/>
                <a:moveTo>
                  <a:pt x="1036" y="5609"/>
                </a:moveTo>
                <a:lnTo>
                  <a:pt x="1038" y="5608"/>
                </a:lnTo>
                <a:lnTo>
                  <a:pt x="1041" y="5607"/>
                </a:lnTo>
                <a:lnTo>
                  <a:pt x="1042" y="5605"/>
                </a:lnTo>
                <a:lnTo>
                  <a:pt x="1044" y="5603"/>
                </a:lnTo>
                <a:lnTo>
                  <a:pt x="1044" y="5600"/>
                </a:lnTo>
                <a:lnTo>
                  <a:pt x="1043" y="5598"/>
                </a:lnTo>
                <a:lnTo>
                  <a:pt x="1042" y="5597"/>
                </a:lnTo>
                <a:lnTo>
                  <a:pt x="1040" y="5597"/>
                </a:lnTo>
                <a:lnTo>
                  <a:pt x="1037" y="5597"/>
                </a:lnTo>
                <a:lnTo>
                  <a:pt x="1035" y="5598"/>
                </a:lnTo>
                <a:lnTo>
                  <a:pt x="1033" y="5600"/>
                </a:lnTo>
                <a:lnTo>
                  <a:pt x="1032" y="5603"/>
                </a:lnTo>
                <a:lnTo>
                  <a:pt x="1031" y="5605"/>
                </a:lnTo>
                <a:lnTo>
                  <a:pt x="1032" y="5607"/>
                </a:lnTo>
                <a:lnTo>
                  <a:pt x="1034" y="5608"/>
                </a:lnTo>
                <a:lnTo>
                  <a:pt x="1036" y="5609"/>
                </a:lnTo>
                <a:close/>
                <a:moveTo>
                  <a:pt x="988" y="5756"/>
                </a:moveTo>
                <a:lnTo>
                  <a:pt x="991" y="5755"/>
                </a:lnTo>
                <a:lnTo>
                  <a:pt x="993" y="5754"/>
                </a:lnTo>
                <a:lnTo>
                  <a:pt x="995" y="5752"/>
                </a:lnTo>
                <a:lnTo>
                  <a:pt x="996" y="5750"/>
                </a:lnTo>
                <a:lnTo>
                  <a:pt x="996" y="5748"/>
                </a:lnTo>
                <a:lnTo>
                  <a:pt x="995" y="5746"/>
                </a:lnTo>
                <a:lnTo>
                  <a:pt x="994" y="5745"/>
                </a:lnTo>
                <a:lnTo>
                  <a:pt x="992" y="5744"/>
                </a:lnTo>
                <a:lnTo>
                  <a:pt x="990" y="5745"/>
                </a:lnTo>
                <a:lnTo>
                  <a:pt x="988" y="5746"/>
                </a:lnTo>
                <a:lnTo>
                  <a:pt x="986" y="5748"/>
                </a:lnTo>
                <a:lnTo>
                  <a:pt x="985" y="5750"/>
                </a:lnTo>
                <a:lnTo>
                  <a:pt x="984" y="5752"/>
                </a:lnTo>
                <a:lnTo>
                  <a:pt x="985" y="5754"/>
                </a:lnTo>
                <a:lnTo>
                  <a:pt x="986" y="5755"/>
                </a:lnTo>
                <a:lnTo>
                  <a:pt x="988" y="5756"/>
                </a:lnTo>
                <a:close/>
                <a:moveTo>
                  <a:pt x="941" y="5903"/>
                </a:moveTo>
                <a:lnTo>
                  <a:pt x="943" y="5902"/>
                </a:lnTo>
                <a:lnTo>
                  <a:pt x="946" y="5901"/>
                </a:lnTo>
                <a:lnTo>
                  <a:pt x="947" y="5899"/>
                </a:lnTo>
                <a:lnTo>
                  <a:pt x="948" y="5897"/>
                </a:lnTo>
                <a:lnTo>
                  <a:pt x="949" y="5895"/>
                </a:lnTo>
                <a:lnTo>
                  <a:pt x="948" y="5893"/>
                </a:lnTo>
                <a:lnTo>
                  <a:pt x="947" y="5892"/>
                </a:lnTo>
                <a:lnTo>
                  <a:pt x="945" y="5892"/>
                </a:lnTo>
                <a:lnTo>
                  <a:pt x="942" y="5892"/>
                </a:lnTo>
                <a:lnTo>
                  <a:pt x="940" y="5893"/>
                </a:lnTo>
                <a:lnTo>
                  <a:pt x="938" y="5895"/>
                </a:lnTo>
                <a:lnTo>
                  <a:pt x="937" y="5897"/>
                </a:lnTo>
                <a:lnTo>
                  <a:pt x="937" y="5899"/>
                </a:lnTo>
                <a:lnTo>
                  <a:pt x="938" y="5901"/>
                </a:lnTo>
                <a:lnTo>
                  <a:pt x="939" y="5902"/>
                </a:lnTo>
                <a:lnTo>
                  <a:pt x="941" y="5903"/>
                </a:lnTo>
                <a:close/>
                <a:moveTo>
                  <a:pt x="894" y="6051"/>
                </a:moveTo>
                <a:lnTo>
                  <a:pt x="896" y="6050"/>
                </a:lnTo>
                <a:lnTo>
                  <a:pt x="898" y="6048"/>
                </a:lnTo>
                <a:lnTo>
                  <a:pt x="900" y="6047"/>
                </a:lnTo>
                <a:lnTo>
                  <a:pt x="901" y="6045"/>
                </a:lnTo>
                <a:lnTo>
                  <a:pt x="901" y="6043"/>
                </a:lnTo>
                <a:lnTo>
                  <a:pt x="900" y="6041"/>
                </a:lnTo>
                <a:lnTo>
                  <a:pt x="899" y="6040"/>
                </a:lnTo>
                <a:lnTo>
                  <a:pt x="897" y="6039"/>
                </a:lnTo>
                <a:lnTo>
                  <a:pt x="895" y="6040"/>
                </a:lnTo>
                <a:lnTo>
                  <a:pt x="893" y="6041"/>
                </a:lnTo>
                <a:lnTo>
                  <a:pt x="891" y="6043"/>
                </a:lnTo>
                <a:lnTo>
                  <a:pt x="890" y="6045"/>
                </a:lnTo>
                <a:lnTo>
                  <a:pt x="890" y="6047"/>
                </a:lnTo>
                <a:lnTo>
                  <a:pt x="891" y="6048"/>
                </a:lnTo>
                <a:lnTo>
                  <a:pt x="892" y="6050"/>
                </a:lnTo>
                <a:lnTo>
                  <a:pt x="894" y="6051"/>
                </a:lnTo>
                <a:close/>
                <a:moveTo>
                  <a:pt x="846" y="6198"/>
                </a:moveTo>
                <a:lnTo>
                  <a:pt x="849" y="6198"/>
                </a:lnTo>
                <a:lnTo>
                  <a:pt x="851" y="6197"/>
                </a:lnTo>
                <a:lnTo>
                  <a:pt x="852" y="6195"/>
                </a:lnTo>
                <a:lnTo>
                  <a:pt x="853" y="6193"/>
                </a:lnTo>
                <a:lnTo>
                  <a:pt x="854" y="6191"/>
                </a:lnTo>
                <a:lnTo>
                  <a:pt x="853" y="6188"/>
                </a:lnTo>
                <a:lnTo>
                  <a:pt x="852" y="6187"/>
                </a:lnTo>
                <a:lnTo>
                  <a:pt x="850" y="6187"/>
                </a:lnTo>
                <a:lnTo>
                  <a:pt x="848" y="6187"/>
                </a:lnTo>
                <a:lnTo>
                  <a:pt x="846" y="6188"/>
                </a:lnTo>
                <a:lnTo>
                  <a:pt x="844" y="6191"/>
                </a:lnTo>
                <a:lnTo>
                  <a:pt x="843" y="6193"/>
                </a:lnTo>
                <a:lnTo>
                  <a:pt x="843" y="6195"/>
                </a:lnTo>
                <a:lnTo>
                  <a:pt x="843" y="6197"/>
                </a:lnTo>
                <a:lnTo>
                  <a:pt x="845" y="6198"/>
                </a:lnTo>
                <a:lnTo>
                  <a:pt x="846" y="6198"/>
                </a:lnTo>
                <a:close/>
                <a:moveTo>
                  <a:pt x="799" y="6345"/>
                </a:moveTo>
                <a:lnTo>
                  <a:pt x="801" y="6345"/>
                </a:lnTo>
                <a:lnTo>
                  <a:pt x="803" y="6344"/>
                </a:lnTo>
                <a:lnTo>
                  <a:pt x="805" y="6342"/>
                </a:lnTo>
                <a:lnTo>
                  <a:pt x="806" y="6340"/>
                </a:lnTo>
                <a:lnTo>
                  <a:pt x="806" y="6339"/>
                </a:lnTo>
                <a:lnTo>
                  <a:pt x="805" y="6337"/>
                </a:lnTo>
                <a:lnTo>
                  <a:pt x="804" y="6336"/>
                </a:lnTo>
                <a:lnTo>
                  <a:pt x="802" y="6336"/>
                </a:lnTo>
                <a:lnTo>
                  <a:pt x="800" y="6336"/>
                </a:lnTo>
                <a:lnTo>
                  <a:pt x="798" y="6337"/>
                </a:lnTo>
                <a:lnTo>
                  <a:pt x="797" y="6339"/>
                </a:lnTo>
                <a:lnTo>
                  <a:pt x="796" y="6340"/>
                </a:lnTo>
                <a:lnTo>
                  <a:pt x="796" y="6342"/>
                </a:lnTo>
                <a:lnTo>
                  <a:pt x="796" y="6344"/>
                </a:lnTo>
                <a:lnTo>
                  <a:pt x="797" y="6345"/>
                </a:lnTo>
                <a:lnTo>
                  <a:pt x="799" y="6345"/>
                </a:lnTo>
                <a:close/>
                <a:moveTo>
                  <a:pt x="752" y="6492"/>
                </a:moveTo>
                <a:lnTo>
                  <a:pt x="754" y="6492"/>
                </a:lnTo>
                <a:lnTo>
                  <a:pt x="756" y="6491"/>
                </a:lnTo>
                <a:lnTo>
                  <a:pt x="757" y="6489"/>
                </a:lnTo>
                <a:lnTo>
                  <a:pt x="758" y="6488"/>
                </a:lnTo>
                <a:lnTo>
                  <a:pt x="758" y="6486"/>
                </a:lnTo>
                <a:lnTo>
                  <a:pt x="758" y="6485"/>
                </a:lnTo>
                <a:lnTo>
                  <a:pt x="756" y="6484"/>
                </a:lnTo>
                <a:lnTo>
                  <a:pt x="755" y="6483"/>
                </a:lnTo>
                <a:lnTo>
                  <a:pt x="753" y="6484"/>
                </a:lnTo>
                <a:lnTo>
                  <a:pt x="751" y="6485"/>
                </a:lnTo>
                <a:lnTo>
                  <a:pt x="750" y="6486"/>
                </a:lnTo>
                <a:lnTo>
                  <a:pt x="749" y="6488"/>
                </a:lnTo>
                <a:lnTo>
                  <a:pt x="749" y="6489"/>
                </a:lnTo>
                <a:lnTo>
                  <a:pt x="749" y="6491"/>
                </a:lnTo>
                <a:lnTo>
                  <a:pt x="750" y="6492"/>
                </a:lnTo>
                <a:lnTo>
                  <a:pt x="752" y="6492"/>
                </a:lnTo>
                <a:close/>
                <a:moveTo>
                  <a:pt x="705" y="6640"/>
                </a:moveTo>
                <a:lnTo>
                  <a:pt x="706" y="6639"/>
                </a:lnTo>
                <a:lnTo>
                  <a:pt x="708" y="6638"/>
                </a:lnTo>
                <a:lnTo>
                  <a:pt x="710" y="6637"/>
                </a:lnTo>
                <a:lnTo>
                  <a:pt x="710" y="6635"/>
                </a:lnTo>
                <a:lnTo>
                  <a:pt x="711" y="6633"/>
                </a:lnTo>
                <a:lnTo>
                  <a:pt x="710" y="6632"/>
                </a:lnTo>
                <a:lnTo>
                  <a:pt x="709" y="6631"/>
                </a:lnTo>
                <a:lnTo>
                  <a:pt x="707" y="6631"/>
                </a:lnTo>
                <a:lnTo>
                  <a:pt x="706" y="6631"/>
                </a:lnTo>
                <a:lnTo>
                  <a:pt x="704" y="6632"/>
                </a:lnTo>
                <a:lnTo>
                  <a:pt x="703" y="6633"/>
                </a:lnTo>
                <a:lnTo>
                  <a:pt x="702" y="6635"/>
                </a:lnTo>
                <a:lnTo>
                  <a:pt x="701" y="6637"/>
                </a:lnTo>
                <a:lnTo>
                  <a:pt x="702" y="6638"/>
                </a:lnTo>
                <a:lnTo>
                  <a:pt x="703" y="6639"/>
                </a:lnTo>
                <a:lnTo>
                  <a:pt x="705" y="6640"/>
                </a:lnTo>
                <a:close/>
                <a:moveTo>
                  <a:pt x="657" y="6786"/>
                </a:moveTo>
                <a:lnTo>
                  <a:pt x="659" y="6786"/>
                </a:lnTo>
                <a:lnTo>
                  <a:pt x="661" y="6785"/>
                </a:lnTo>
                <a:lnTo>
                  <a:pt x="662" y="6784"/>
                </a:lnTo>
                <a:lnTo>
                  <a:pt x="663" y="6782"/>
                </a:lnTo>
                <a:lnTo>
                  <a:pt x="663" y="6781"/>
                </a:lnTo>
                <a:lnTo>
                  <a:pt x="662" y="6780"/>
                </a:lnTo>
                <a:lnTo>
                  <a:pt x="661" y="6779"/>
                </a:lnTo>
                <a:lnTo>
                  <a:pt x="660" y="6778"/>
                </a:lnTo>
                <a:lnTo>
                  <a:pt x="657" y="6780"/>
                </a:lnTo>
                <a:lnTo>
                  <a:pt x="655" y="6782"/>
                </a:lnTo>
                <a:lnTo>
                  <a:pt x="654" y="6784"/>
                </a:lnTo>
                <a:lnTo>
                  <a:pt x="655" y="6785"/>
                </a:lnTo>
                <a:lnTo>
                  <a:pt x="656" y="6786"/>
                </a:lnTo>
                <a:lnTo>
                  <a:pt x="657" y="6786"/>
                </a:lnTo>
                <a:close/>
                <a:moveTo>
                  <a:pt x="610" y="6933"/>
                </a:moveTo>
                <a:lnTo>
                  <a:pt x="613" y="6932"/>
                </a:lnTo>
                <a:lnTo>
                  <a:pt x="615" y="6930"/>
                </a:lnTo>
                <a:lnTo>
                  <a:pt x="615" y="6928"/>
                </a:lnTo>
                <a:lnTo>
                  <a:pt x="615" y="6927"/>
                </a:lnTo>
                <a:lnTo>
                  <a:pt x="614" y="6927"/>
                </a:lnTo>
                <a:lnTo>
                  <a:pt x="612" y="6926"/>
                </a:lnTo>
                <a:lnTo>
                  <a:pt x="610" y="6927"/>
                </a:lnTo>
                <a:lnTo>
                  <a:pt x="608" y="6930"/>
                </a:lnTo>
                <a:lnTo>
                  <a:pt x="608" y="6931"/>
                </a:lnTo>
                <a:lnTo>
                  <a:pt x="608" y="6932"/>
                </a:lnTo>
                <a:lnTo>
                  <a:pt x="609" y="6933"/>
                </a:lnTo>
                <a:lnTo>
                  <a:pt x="610" y="6933"/>
                </a:lnTo>
                <a:close/>
                <a:moveTo>
                  <a:pt x="563" y="7081"/>
                </a:moveTo>
                <a:lnTo>
                  <a:pt x="565" y="7080"/>
                </a:lnTo>
                <a:lnTo>
                  <a:pt x="567" y="7078"/>
                </a:lnTo>
                <a:lnTo>
                  <a:pt x="567" y="7076"/>
                </a:lnTo>
                <a:lnTo>
                  <a:pt x="567" y="7075"/>
                </a:lnTo>
                <a:lnTo>
                  <a:pt x="566" y="7074"/>
                </a:lnTo>
                <a:lnTo>
                  <a:pt x="565" y="7074"/>
                </a:lnTo>
                <a:lnTo>
                  <a:pt x="562" y="7075"/>
                </a:lnTo>
                <a:lnTo>
                  <a:pt x="561" y="7078"/>
                </a:lnTo>
                <a:lnTo>
                  <a:pt x="561" y="7079"/>
                </a:lnTo>
                <a:lnTo>
                  <a:pt x="561" y="7080"/>
                </a:lnTo>
                <a:lnTo>
                  <a:pt x="562" y="7081"/>
                </a:lnTo>
                <a:lnTo>
                  <a:pt x="563" y="7081"/>
                </a:lnTo>
                <a:close/>
                <a:moveTo>
                  <a:pt x="516" y="7228"/>
                </a:moveTo>
                <a:lnTo>
                  <a:pt x="518" y="7228"/>
                </a:lnTo>
                <a:lnTo>
                  <a:pt x="519" y="7226"/>
                </a:lnTo>
                <a:lnTo>
                  <a:pt x="519" y="7224"/>
                </a:lnTo>
                <a:lnTo>
                  <a:pt x="517" y="7223"/>
                </a:lnTo>
                <a:lnTo>
                  <a:pt x="515" y="7224"/>
                </a:lnTo>
                <a:lnTo>
                  <a:pt x="514" y="7226"/>
                </a:lnTo>
                <a:lnTo>
                  <a:pt x="514" y="7228"/>
                </a:lnTo>
                <a:lnTo>
                  <a:pt x="516" y="7228"/>
                </a:lnTo>
                <a:close/>
                <a:moveTo>
                  <a:pt x="472" y="7373"/>
                </a:moveTo>
                <a:lnTo>
                  <a:pt x="471" y="7371"/>
                </a:lnTo>
                <a:lnTo>
                  <a:pt x="470" y="7371"/>
                </a:lnTo>
                <a:lnTo>
                  <a:pt x="468" y="7371"/>
                </a:lnTo>
                <a:lnTo>
                  <a:pt x="467" y="7373"/>
                </a:lnTo>
                <a:lnTo>
                  <a:pt x="467" y="7375"/>
                </a:lnTo>
                <a:lnTo>
                  <a:pt x="468" y="7375"/>
                </a:lnTo>
                <a:lnTo>
                  <a:pt x="470" y="7375"/>
                </a:lnTo>
                <a:lnTo>
                  <a:pt x="472" y="7373"/>
                </a:lnTo>
                <a:close/>
                <a:moveTo>
                  <a:pt x="424" y="7520"/>
                </a:moveTo>
                <a:lnTo>
                  <a:pt x="424" y="7519"/>
                </a:lnTo>
                <a:lnTo>
                  <a:pt x="422" y="7518"/>
                </a:lnTo>
                <a:lnTo>
                  <a:pt x="421" y="7519"/>
                </a:lnTo>
                <a:lnTo>
                  <a:pt x="420" y="7520"/>
                </a:lnTo>
                <a:lnTo>
                  <a:pt x="420" y="7522"/>
                </a:lnTo>
                <a:lnTo>
                  <a:pt x="421" y="7522"/>
                </a:lnTo>
                <a:lnTo>
                  <a:pt x="423" y="7522"/>
                </a:lnTo>
                <a:lnTo>
                  <a:pt x="424" y="7520"/>
                </a:lnTo>
                <a:close/>
                <a:moveTo>
                  <a:pt x="376" y="7668"/>
                </a:moveTo>
                <a:lnTo>
                  <a:pt x="376" y="7667"/>
                </a:lnTo>
                <a:lnTo>
                  <a:pt x="375" y="7666"/>
                </a:lnTo>
                <a:lnTo>
                  <a:pt x="374" y="7667"/>
                </a:lnTo>
                <a:lnTo>
                  <a:pt x="373" y="7668"/>
                </a:lnTo>
                <a:lnTo>
                  <a:pt x="373" y="7669"/>
                </a:lnTo>
                <a:lnTo>
                  <a:pt x="374" y="7669"/>
                </a:lnTo>
                <a:lnTo>
                  <a:pt x="375" y="7669"/>
                </a:lnTo>
                <a:lnTo>
                  <a:pt x="376" y="7668"/>
                </a:lnTo>
                <a:close/>
                <a:moveTo>
                  <a:pt x="328" y="7815"/>
                </a:moveTo>
                <a:lnTo>
                  <a:pt x="328" y="7814"/>
                </a:lnTo>
                <a:lnTo>
                  <a:pt x="327" y="7814"/>
                </a:lnTo>
                <a:lnTo>
                  <a:pt x="326" y="7814"/>
                </a:lnTo>
                <a:lnTo>
                  <a:pt x="326" y="7815"/>
                </a:lnTo>
                <a:lnTo>
                  <a:pt x="326" y="7816"/>
                </a:lnTo>
                <a:lnTo>
                  <a:pt x="327" y="7816"/>
                </a:lnTo>
                <a:lnTo>
                  <a:pt x="328" y="7816"/>
                </a:lnTo>
                <a:lnTo>
                  <a:pt x="328" y="7815"/>
                </a:lnTo>
                <a:close/>
                <a:moveTo>
                  <a:pt x="280" y="7962"/>
                </a:moveTo>
                <a:lnTo>
                  <a:pt x="280" y="7962"/>
                </a:lnTo>
                <a:lnTo>
                  <a:pt x="280" y="7962"/>
                </a:lnTo>
                <a:lnTo>
                  <a:pt x="279" y="7962"/>
                </a:lnTo>
                <a:lnTo>
                  <a:pt x="279" y="7962"/>
                </a:lnTo>
                <a:lnTo>
                  <a:pt x="279" y="7963"/>
                </a:lnTo>
                <a:lnTo>
                  <a:pt x="279" y="7963"/>
                </a:lnTo>
                <a:lnTo>
                  <a:pt x="280" y="7963"/>
                </a:lnTo>
                <a:lnTo>
                  <a:pt x="280" y="7962"/>
                </a:lnTo>
                <a:close/>
                <a:moveTo>
                  <a:pt x="233" y="8111"/>
                </a:moveTo>
                <a:lnTo>
                  <a:pt x="233" y="8110"/>
                </a:lnTo>
                <a:lnTo>
                  <a:pt x="232" y="8110"/>
                </a:lnTo>
                <a:lnTo>
                  <a:pt x="232" y="8110"/>
                </a:lnTo>
                <a:lnTo>
                  <a:pt x="232" y="8111"/>
                </a:lnTo>
                <a:lnTo>
                  <a:pt x="232" y="8111"/>
                </a:lnTo>
                <a:lnTo>
                  <a:pt x="232" y="8111"/>
                </a:lnTo>
                <a:lnTo>
                  <a:pt x="233" y="8111"/>
                </a:lnTo>
                <a:lnTo>
                  <a:pt x="233" y="8111"/>
                </a:lnTo>
                <a:close/>
                <a:moveTo>
                  <a:pt x="185" y="8258"/>
                </a:moveTo>
                <a:lnTo>
                  <a:pt x="185" y="8258"/>
                </a:lnTo>
                <a:lnTo>
                  <a:pt x="185" y="8258"/>
                </a:lnTo>
                <a:lnTo>
                  <a:pt x="185" y="8258"/>
                </a:lnTo>
                <a:lnTo>
                  <a:pt x="185" y="8259"/>
                </a:lnTo>
                <a:lnTo>
                  <a:pt x="185" y="8258"/>
                </a:lnTo>
                <a:lnTo>
                  <a:pt x="185" y="8258"/>
                </a:lnTo>
                <a:lnTo>
                  <a:pt x="185" y="8258"/>
                </a:lnTo>
                <a:lnTo>
                  <a:pt x="185" y="8258"/>
                </a:lnTo>
                <a:close/>
                <a:moveTo>
                  <a:pt x="1885" y="2505"/>
                </a:moveTo>
                <a:lnTo>
                  <a:pt x="1885" y="2505"/>
                </a:lnTo>
                <a:lnTo>
                  <a:pt x="1885" y="2504"/>
                </a:lnTo>
                <a:lnTo>
                  <a:pt x="1885" y="2505"/>
                </a:lnTo>
                <a:lnTo>
                  <a:pt x="1885" y="2505"/>
                </a:lnTo>
                <a:lnTo>
                  <a:pt x="1885" y="2505"/>
                </a:lnTo>
                <a:lnTo>
                  <a:pt x="1885" y="2505"/>
                </a:lnTo>
                <a:lnTo>
                  <a:pt x="1885" y="2505"/>
                </a:lnTo>
                <a:lnTo>
                  <a:pt x="1885" y="2505"/>
                </a:lnTo>
                <a:close/>
                <a:moveTo>
                  <a:pt x="1838" y="2652"/>
                </a:moveTo>
                <a:lnTo>
                  <a:pt x="1838" y="2652"/>
                </a:lnTo>
                <a:lnTo>
                  <a:pt x="1838" y="2652"/>
                </a:lnTo>
                <a:lnTo>
                  <a:pt x="1837" y="2652"/>
                </a:lnTo>
                <a:lnTo>
                  <a:pt x="1837" y="2652"/>
                </a:lnTo>
                <a:lnTo>
                  <a:pt x="1837" y="2653"/>
                </a:lnTo>
                <a:lnTo>
                  <a:pt x="1838" y="2653"/>
                </a:lnTo>
                <a:lnTo>
                  <a:pt x="1838" y="2653"/>
                </a:lnTo>
                <a:lnTo>
                  <a:pt x="1838" y="2652"/>
                </a:lnTo>
                <a:close/>
                <a:moveTo>
                  <a:pt x="1791" y="2800"/>
                </a:moveTo>
                <a:lnTo>
                  <a:pt x="1791" y="2799"/>
                </a:lnTo>
                <a:lnTo>
                  <a:pt x="1790" y="2799"/>
                </a:lnTo>
                <a:lnTo>
                  <a:pt x="1790" y="2799"/>
                </a:lnTo>
                <a:lnTo>
                  <a:pt x="1790" y="2800"/>
                </a:lnTo>
                <a:lnTo>
                  <a:pt x="1790" y="2800"/>
                </a:lnTo>
                <a:lnTo>
                  <a:pt x="1790" y="2800"/>
                </a:lnTo>
                <a:lnTo>
                  <a:pt x="1791" y="2800"/>
                </a:lnTo>
                <a:lnTo>
                  <a:pt x="1791" y="2800"/>
                </a:lnTo>
                <a:close/>
                <a:moveTo>
                  <a:pt x="1743" y="2947"/>
                </a:moveTo>
                <a:lnTo>
                  <a:pt x="1743" y="2947"/>
                </a:lnTo>
                <a:lnTo>
                  <a:pt x="1743" y="2947"/>
                </a:lnTo>
                <a:lnTo>
                  <a:pt x="1743" y="2947"/>
                </a:lnTo>
                <a:lnTo>
                  <a:pt x="1743" y="2947"/>
                </a:lnTo>
                <a:lnTo>
                  <a:pt x="1743" y="2947"/>
                </a:lnTo>
                <a:lnTo>
                  <a:pt x="1743" y="2947"/>
                </a:lnTo>
                <a:lnTo>
                  <a:pt x="1743" y="2947"/>
                </a:lnTo>
                <a:lnTo>
                  <a:pt x="1743" y="2947"/>
                </a:lnTo>
                <a:close/>
                <a:moveTo>
                  <a:pt x="1696" y="3094"/>
                </a:moveTo>
                <a:lnTo>
                  <a:pt x="1696" y="3094"/>
                </a:lnTo>
                <a:lnTo>
                  <a:pt x="1696" y="3094"/>
                </a:lnTo>
                <a:lnTo>
                  <a:pt x="1695" y="3094"/>
                </a:lnTo>
                <a:lnTo>
                  <a:pt x="1695" y="3094"/>
                </a:lnTo>
                <a:lnTo>
                  <a:pt x="1695" y="3095"/>
                </a:lnTo>
                <a:lnTo>
                  <a:pt x="1695" y="3095"/>
                </a:lnTo>
                <a:lnTo>
                  <a:pt x="1696" y="3095"/>
                </a:lnTo>
                <a:lnTo>
                  <a:pt x="1696" y="3094"/>
                </a:lnTo>
                <a:close/>
                <a:moveTo>
                  <a:pt x="1649" y="3242"/>
                </a:moveTo>
                <a:lnTo>
                  <a:pt x="1649" y="3241"/>
                </a:lnTo>
                <a:lnTo>
                  <a:pt x="1648" y="3241"/>
                </a:lnTo>
                <a:lnTo>
                  <a:pt x="1648" y="3241"/>
                </a:lnTo>
                <a:lnTo>
                  <a:pt x="1647" y="3242"/>
                </a:lnTo>
                <a:lnTo>
                  <a:pt x="1647" y="3242"/>
                </a:lnTo>
                <a:lnTo>
                  <a:pt x="1648" y="3242"/>
                </a:lnTo>
                <a:lnTo>
                  <a:pt x="1649" y="3242"/>
                </a:lnTo>
                <a:lnTo>
                  <a:pt x="1649" y="3242"/>
                </a:lnTo>
                <a:close/>
                <a:moveTo>
                  <a:pt x="1602" y="3390"/>
                </a:moveTo>
                <a:lnTo>
                  <a:pt x="1602" y="3389"/>
                </a:lnTo>
                <a:lnTo>
                  <a:pt x="1601" y="3389"/>
                </a:lnTo>
                <a:lnTo>
                  <a:pt x="1600" y="3389"/>
                </a:lnTo>
                <a:lnTo>
                  <a:pt x="1600" y="3390"/>
                </a:lnTo>
                <a:lnTo>
                  <a:pt x="1600" y="3391"/>
                </a:lnTo>
                <a:lnTo>
                  <a:pt x="1600" y="3391"/>
                </a:lnTo>
                <a:lnTo>
                  <a:pt x="1601" y="3391"/>
                </a:lnTo>
                <a:lnTo>
                  <a:pt x="1602" y="3390"/>
                </a:lnTo>
                <a:close/>
                <a:moveTo>
                  <a:pt x="1555" y="3537"/>
                </a:moveTo>
                <a:lnTo>
                  <a:pt x="1555" y="3537"/>
                </a:lnTo>
                <a:lnTo>
                  <a:pt x="1554" y="3536"/>
                </a:lnTo>
                <a:lnTo>
                  <a:pt x="1553" y="3537"/>
                </a:lnTo>
                <a:lnTo>
                  <a:pt x="1552" y="3537"/>
                </a:lnTo>
                <a:lnTo>
                  <a:pt x="1552" y="3538"/>
                </a:lnTo>
                <a:lnTo>
                  <a:pt x="1553" y="3539"/>
                </a:lnTo>
                <a:lnTo>
                  <a:pt x="1554" y="3538"/>
                </a:lnTo>
                <a:lnTo>
                  <a:pt x="1555" y="3537"/>
                </a:lnTo>
                <a:close/>
                <a:moveTo>
                  <a:pt x="1507" y="3685"/>
                </a:moveTo>
                <a:lnTo>
                  <a:pt x="1507" y="3684"/>
                </a:lnTo>
                <a:lnTo>
                  <a:pt x="1506" y="3684"/>
                </a:lnTo>
                <a:lnTo>
                  <a:pt x="1506" y="3684"/>
                </a:lnTo>
                <a:lnTo>
                  <a:pt x="1505" y="3685"/>
                </a:lnTo>
                <a:lnTo>
                  <a:pt x="1505" y="3686"/>
                </a:lnTo>
                <a:lnTo>
                  <a:pt x="1506" y="3686"/>
                </a:lnTo>
                <a:lnTo>
                  <a:pt x="1507" y="3686"/>
                </a:lnTo>
                <a:lnTo>
                  <a:pt x="1507" y="3685"/>
                </a:lnTo>
                <a:close/>
                <a:moveTo>
                  <a:pt x="1460" y="3832"/>
                </a:moveTo>
                <a:lnTo>
                  <a:pt x="1460" y="3831"/>
                </a:lnTo>
                <a:lnTo>
                  <a:pt x="1459" y="3831"/>
                </a:lnTo>
                <a:lnTo>
                  <a:pt x="1458" y="3831"/>
                </a:lnTo>
                <a:lnTo>
                  <a:pt x="1458" y="3832"/>
                </a:lnTo>
                <a:lnTo>
                  <a:pt x="1458" y="3833"/>
                </a:lnTo>
                <a:lnTo>
                  <a:pt x="1458" y="3833"/>
                </a:lnTo>
                <a:lnTo>
                  <a:pt x="1459" y="3833"/>
                </a:lnTo>
                <a:lnTo>
                  <a:pt x="1460" y="3832"/>
                </a:lnTo>
                <a:close/>
                <a:moveTo>
                  <a:pt x="1413" y="3980"/>
                </a:moveTo>
                <a:lnTo>
                  <a:pt x="1412" y="3979"/>
                </a:lnTo>
                <a:lnTo>
                  <a:pt x="1412" y="3978"/>
                </a:lnTo>
                <a:lnTo>
                  <a:pt x="1411" y="3979"/>
                </a:lnTo>
                <a:lnTo>
                  <a:pt x="1410" y="3980"/>
                </a:lnTo>
                <a:lnTo>
                  <a:pt x="1410" y="3980"/>
                </a:lnTo>
                <a:lnTo>
                  <a:pt x="1411" y="3981"/>
                </a:lnTo>
                <a:lnTo>
                  <a:pt x="1412" y="3980"/>
                </a:lnTo>
                <a:lnTo>
                  <a:pt x="1413" y="3980"/>
                </a:lnTo>
                <a:close/>
                <a:moveTo>
                  <a:pt x="1366" y="4127"/>
                </a:moveTo>
                <a:lnTo>
                  <a:pt x="1365" y="4126"/>
                </a:lnTo>
                <a:lnTo>
                  <a:pt x="1364" y="4125"/>
                </a:lnTo>
                <a:lnTo>
                  <a:pt x="1363" y="4126"/>
                </a:lnTo>
                <a:lnTo>
                  <a:pt x="1362" y="4127"/>
                </a:lnTo>
                <a:lnTo>
                  <a:pt x="1362" y="4128"/>
                </a:lnTo>
                <a:lnTo>
                  <a:pt x="1363" y="4129"/>
                </a:lnTo>
                <a:lnTo>
                  <a:pt x="1365" y="4128"/>
                </a:lnTo>
                <a:lnTo>
                  <a:pt x="1366" y="4127"/>
                </a:lnTo>
                <a:close/>
                <a:moveTo>
                  <a:pt x="1318" y="4275"/>
                </a:moveTo>
                <a:lnTo>
                  <a:pt x="1318" y="4273"/>
                </a:lnTo>
                <a:lnTo>
                  <a:pt x="1317" y="4273"/>
                </a:lnTo>
                <a:lnTo>
                  <a:pt x="1316" y="4273"/>
                </a:lnTo>
                <a:lnTo>
                  <a:pt x="1315" y="4275"/>
                </a:lnTo>
                <a:lnTo>
                  <a:pt x="1315" y="4276"/>
                </a:lnTo>
                <a:lnTo>
                  <a:pt x="1316" y="4277"/>
                </a:lnTo>
                <a:lnTo>
                  <a:pt x="1317" y="4276"/>
                </a:lnTo>
                <a:lnTo>
                  <a:pt x="1318" y="4275"/>
                </a:lnTo>
                <a:close/>
                <a:moveTo>
                  <a:pt x="1271" y="4423"/>
                </a:moveTo>
                <a:lnTo>
                  <a:pt x="1271" y="4421"/>
                </a:lnTo>
                <a:lnTo>
                  <a:pt x="1270" y="4421"/>
                </a:lnTo>
                <a:lnTo>
                  <a:pt x="1268" y="4421"/>
                </a:lnTo>
                <a:lnTo>
                  <a:pt x="1268" y="4423"/>
                </a:lnTo>
                <a:lnTo>
                  <a:pt x="1268" y="4424"/>
                </a:lnTo>
                <a:lnTo>
                  <a:pt x="1269" y="4424"/>
                </a:lnTo>
                <a:lnTo>
                  <a:pt x="1270" y="4424"/>
                </a:lnTo>
                <a:lnTo>
                  <a:pt x="1271" y="4423"/>
                </a:lnTo>
                <a:close/>
                <a:moveTo>
                  <a:pt x="1223" y="4570"/>
                </a:moveTo>
                <a:lnTo>
                  <a:pt x="1223" y="4569"/>
                </a:lnTo>
                <a:lnTo>
                  <a:pt x="1222" y="4568"/>
                </a:lnTo>
                <a:lnTo>
                  <a:pt x="1221" y="4569"/>
                </a:lnTo>
                <a:lnTo>
                  <a:pt x="1220" y="4570"/>
                </a:lnTo>
                <a:lnTo>
                  <a:pt x="1220" y="4571"/>
                </a:lnTo>
                <a:lnTo>
                  <a:pt x="1221" y="4572"/>
                </a:lnTo>
                <a:lnTo>
                  <a:pt x="1223" y="4571"/>
                </a:lnTo>
                <a:lnTo>
                  <a:pt x="1223" y="4570"/>
                </a:lnTo>
                <a:close/>
                <a:moveTo>
                  <a:pt x="1176" y="4717"/>
                </a:moveTo>
                <a:lnTo>
                  <a:pt x="1176" y="4716"/>
                </a:lnTo>
                <a:lnTo>
                  <a:pt x="1175" y="4716"/>
                </a:lnTo>
                <a:lnTo>
                  <a:pt x="1174" y="4716"/>
                </a:lnTo>
                <a:lnTo>
                  <a:pt x="1173" y="4717"/>
                </a:lnTo>
                <a:lnTo>
                  <a:pt x="1173" y="4718"/>
                </a:lnTo>
                <a:lnTo>
                  <a:pt x="1174" y="4719"/>
                </a:lnTo>
                <a:lnTo>
                  <a:pt x="1175" y="4718"/>
                </a:lnTo>
                <a:lnTo>
                  <a:pt x="1176" y="4717"/>
                </a:lnTo>
                <a:close/>
                <a:moveTo>
                  <a:pt x="1129" y="4865"/>
                </a:moveTo>
                <a:lnTo>
                  <a:pt x="1129" y="4864"/>
                </a:lnTo>
                <a:lnTo>
                  <a:pt x="1128" y="4863"/>
                </a:lnTo>
                <a:lnTo>
                  <a:pt x="1126" y="4864"/>
                </a:lnTo>
                <a:lnTo>
                  <a:pt x="1126" y="4865"/>
                </a:lnTo>
                <a:lnTo>
                  <a:pt x="1126" y="4866"/>
                </a:lnTo>
                <a:lnTo>
                  <a:pt x="1127" y="4866"/>
                </a:lnTo>
                <a:lnTo>
                  <a:pt x="1128" y="4866"/>
                </a:lnTo>
                <a:lnTo>
                  <a:pt x="1129" y="4865"/>
                </a:lnTo>
                <a:close/>
                <a:moveTo>
                  <a:pt x="1081" y="5012"/>
                </a:moveTo>
                <a:lnTo>
                  <a:pt x="1081" y="5011"/>
                </a:lnTo>
                <a:lnTo>
                  <a:pt x="1080" y="5010"/>
                </a:lnTo>
                <a:lnTo>
                  <a:pt x="1079" y="5011"/>
                </a:lnTo>
                <a:lnTo>
                  <a:pt x="1078" y="5012"/>
                </a:lnTo>
                <a:lnTo>
                  <a:pt x="1078" y="5013"/>
                </a:lnTo>
                <a:lnTo>
                  <a:pt x="1079" y="5014"/>
                </a:lnTo>
                <a:lnTo>
                  <a:pt x="1081" y="5013"/>
                </a:lnTo>
                <a:lnTo>
                  <a:pt x="1081" y="5012"/>
                </a:lnTo>
                <a:close/>
                <a:moveTo>
                  <a:pt x="1034" y="5159"/>
                </a:moveTo>
                <a:lnTo>
                  <a:pt x="1034" y="5158"/>
                </a:lnTo>
                <a:lnTo>
                  <a:pt x="1033" y="5158"/>
                </a:lnTo>
                <a:lnTo>
                  <a:pt x="1032" y="5158"/>
                </a:lnTo>
                <a:lnTo>
                  <a:pt x="1031" y="5159"/>
                </a:lnTo>
                <a:lnTo>
                  <a:pt x="1031" y="5161"/>
                </a:lnTo>
                <a:lnTo>
                  <a:pt x="1032" y="5161"/>
                </a:lnTo>
                <a:lnTo>
                  <a:pt x="1033" y="5161"/>
                </a:lnTo>
                <a:lnTo>
                  <a:pt x="1034" y="5159"/>
                </a:lnTo>
                <a:close/>
                <a:moveTo>
                  <a:pt x="987" y="5308"/>
                </a:moveTo>
                <a:lnTo>
                  <a:pt x="987" y="5307"/>
                </a:lnTo>
                <a:lnTo>
                  <a:pt x="986" y="5306"/>
                </a:lnTo>
                <a:lnTo>
                  <a:pt x="984" y="5307"/>
                </a:lnTo>
                <a:lnTo>
                  <a:pt x="983" y="5308"/>
                </a:lnTo>
                <a:lnTo>
                  <a:pt x="984" y="5309"/>
                </a:lnTo>
                <a:lnTo>
                  <a:pt x="984" y="5309"/>
                </a:lnTo>
                <a:lnTo>
                  <a:pt x="986" y="5309"/>
                </a:lnTo>
                <a:lnTo>
                  <a:pt x="987" y="5308"/>
                </a:lnTo>
                <a:close/>
                <a:moveTo>
                  <a:pt x="939" y="5455"/>
                </a:moveTo>
                <a:lnTo>
                  <a:pt x="939" y="5454"/>
                </a:lnTo>
                <a:lnTo>
                  <a:pt x="938" y="5454"/>
                </a:lnTo>
                <a:lnTo>
                  <a:pt x="937" y="5454"/>
                </a:lnTo>
                <a:lnTo>
                  <a:pt x="936" y="5455"/>
                </a:lnTo>
                <a:lnTo>
                  <a:pt x="937" y="5456"/>
                </a:lnTo>
                <a:lnTo>
                  <a:pt x="937" y="5456"/>
                </a:lnTo>
                <a:lnTo>
                  <a:pt x="938" y="5456"/>
                </a:lnTo>
                <a:lnTo>
                  <a:pt x="939" y="5455"/>
                </a:lnTo>
                <a:close/>
                <a:moveTo>
                  <a:pt x="891" y="5603"/>
                </a:moveTo>
                <a:lnTo>
                  <a:pt x="891" y="5602"/>
                </a:lnTo>
                <a:lnTo>
                  <a:pt x="891" y="5601"/>
                </a:lnTo>
                <a:lnTo>
                  <a:pt x="890" y="5602"/>
                </a:lnTo>
                <a:lnTo>
                  <a:pt x="889" y="5603"/>
                </a:lnTo>
                <a:lnTo>
                  <a:pt x="889" y="5603"/>
                </a:lnTo>
                <a:lnTo>
                  <a:pt x="890" y="5604"/>
                </a:lnTo>
                <a:lnTo>
                  <a:pt x="891" y="5603"/>
                </a:lnTo>
                <a:lnTo>
                  <a:pt x="891" y="5603"/>
                </a:lnTo>
                <a:close/>
                <a:moveTo>
                  <a:pt x="844" y="5750"/>
                </a:moveTo>
                <a:lnTo>
                  <a:pt x="844" y="5749"/>
                </a:lnTo>
                <a:lnTo>
                  <a:pt x="843" y="5749"/>
                </a:lnTo>
                <a:lnTo>
                  <a:pt x="842" y="5749"/>
                </a:lnTo>
                <a:lnTo>
                  <a:pt x="842" y="5750"/>
                </a:lnTo>
                <a:lnTo>
                  <a:pt x="842" y="5751"/>
                </a:lnTo>
                <a:lnTo>
                  <a:pt x="843" y="5751"/>
                </a:lnTo>
                <a:lnTo>
                  <a:pt x="843" y="5751"/>
                </a:lnTo>
                <a:lnTo>
                  <a:pt x="844" y="5750"/>
                </a:lnTo>
                <a:close/>
                <a:moveTo>
                  <a:pt x="797" y="5897"/>
                </a:moveTo>
                <a:lnTo>
                  <a:pt x="797" y="5896"/>
                </a:lnTo>
                <a:lnTo>
                  <a:pt x="796" y="5896"/>
                </a:lnTo>
                <a:lnTo>
                  <a:pt x="795" y="5896"/>
                </a:lnTo>
                <a:lnTo>
                  <a:pt x="794" y="5897"/>
                </a:lnTo>
                <a:lnTo>
                  <a:pt x="794" y="5898"/>
                </a:lnTo>
                <a:lnTo>
                  <a:pt x="795" y="5898"/>
                </a:lnTo>
                <a:lnTo>
                  <a:pt x="796" y="5898"/>
                </a:lnTo>
                <a:lnTo>
                  <a:pt x="797" y="5897"/>
                </a:lnTo>
                <a:close/>
                <a:moveTo>
                  <a:pt x="749" y="6045"/>
                </a:moveTo>
                <a:lnTo>
                  <a:pt x="749" y="6044"/>
                </a:lnTo>
                <a:lnTo>
                  <a:pt x="748" y="6044"/>
                </a:lnTo>
                <a:lnTo>
                  <a:pt x="748" y="6044"/>
                </a:lnTo>
                <a:lnTo>
                  <a:pt x="747" y="6045"/>
                </a:lnTo>
                <a:lnTo>
                  <a:pt x="747" y="6045"/>
                </a:lnTo>
                <a:lnTo>
                  <a:pt x="748" y="6045"/>
                </a:lnTo>
                <a:lnTo>
                  <a:pt x="749" y="6045"/>
                </a:lnTo>
                <a:lnTo>
                  <a:pt x="749" y="6045"/>
                </a:lnTo>
                <a:close/>
                <a:moveTo>
                  <a:pt x="702" y="6193"/>
                </a:moveTo>
                <a:lnTo>
                  <a:pt x="702" y="6192"/>
                </a:lnTo>
                <a:lnTo>
                  <a:pt x="701" y="6192"/>
                </a:lnTo>
                <a:lnTo>
                  <a:pt x="700" y="6192"/>
                </a:lnTo>
                <a:lnTo>
                  <a:pt x="700" y="6193"/>
                </a:lnTo>
                <a:lnTo>
                  <a:pt x="700" y="6194"/>
                </a:lnTo>
                <a:lnTo>
                  <a:pt x="701" y="6194"/>
                </a:lnTo>
                <a:lnTo>
                  <a:pt x="701" y="6194"/>
                </a:lnTo>
                <a:lnTo>
                  <a:pt x="702" y="6193"/>
                </a:lnTo>
                <a:close/>
                <a:moveTo>
                  <a:pt x="654" y="6340"/>
                </a:moveTo>
                <a:lnTo>
                  <a:pt x="654" y="6340"/>
                </a:lnTo>
                <a:lnTo>
                  <a:pt x="654" y="6340"/>
                </a:lnTo>
                <a:lnTo>
                  <a:pt x="653" y="6340"/>
                </a:lnTo>
                <a:lnTo>
                  <a:pt x="653" y="6340"/>
                </a:lnTo>
                <a:lnTo>
                  <a:pt x="653" y="6341"/>
                </a:lnTo>
                <a:lnTo>
                  <a:pt x="653" y="6341"/>
                </a:lnTo>
                <a:lnTo>
                  <a:pt x="654" y="6341"/>
                </a:lnTo>
                <a:lnTo>
                  <a:pt x="654" y="6340"/>
                </a:lnTo>
                <a:close/>
                <a:moveTo>
                  <a:pt x="606" y="6488"/>
                </a:moveTo>
                <a:lnTo>
                  <a:pt x="606" y="6487"/>
                </a:lnTo>
                <a:lnTo>
                  <a:pt x="606" y="6487"/>
                </a:lnTo>
                <a:lnTo>
                  <a:pt x="606" y="6487"/>
                </a:lnTo>
                <a:lnTo>
                  <a:pt x="606" y="6488"/>
                </a:lnTo>
                <a:lnTo>
                  <a:pt x="606" y="6488"/>
                </a:lnTo>
                <a:lnTo>
                  <a:pt x="606" y="6488"/>
                </a:lnTo>
                <a:lnTo>
                  <a:pt x="606" y="6488"/>
                </a:lnTo>
                <a:lnTo>
                  <a:pt x="606" y="6488"/>
                </a:lnTo>
                <a:close/>
                <a:moveTo>
                  <a:pt x="559" y="6635"/>
                </a:moveTo>
                <a:lnTo>
                  <a:pt x="559" y="6635"/>
                </a:lnTo>
                <a:lnTo>
                  <a:pt x="559" y="6635"/>
                </a:lnTo>
                <a:lnTo>
                  <a:pt x="558" y="6635"/>
                </a:lnTo>
                <a:lnTo>
                  <a:pt x="558" y="6635"/>
                </a:lnTo>
                <a:lnTo>
                  <a:pt x="558" y="6635"/>
                </a:lnTo>
                <a:lnTo>
                  <a:pt x="559" y="6636"/>
                </a:lnTo>
                <a:lnTo>
                  <a:pt x="559" y="6635"/>
                </a:lnTo>
                <a:lnTo>
                  <a:pt x="559" y="6635"/>
                </a:lnTo>
                <a:close/>
                <a:moveTo>
                  <a:pt x="512" y="6782"/>
                </a:moveTo>
                <a:lnTo>
                  <a:pt x="512" y="6782"/>
                </a:lnTo>
                <a:lnTo>
                  <a:pt x="511" y="6782"/>
                </a:lnTo>
                <a:lnTo>
                  <a:pt x="511" y="6782"/>
                </a:lnTo>
                <a:lnTo>
                  <a:pt x="511" y="6782"/>
                </a:lnTo>
                <a:lnTo>
                  <a:pt x="511" y="6783"/>
                </a:lnTo>
                <a:lnTo>
                  <a:pt x="511" y="6783"/>
                </a:lnTo>
                <a:lnTo>
                  <a:pt x="511" y="6783"/>
                </a:lnTo>
                <a:lnTo>
                  <a:pt x="512" y="6782"/>
                </a:lnTo>
                <a:close/>
                <a:moveTo>
                  <a:pt x="464" y="6930"/>
                </a:moveTo>
                <a:lnTo>
                  <a:pt x="464" y="6930"/>
                </a:lnTo>
                <a:lnTo>
                  <a:pt x="464" y="6929"/>
                </a:lnTo>
                <a:lnTo>
                  <a:pt x="464" y="6930"/>
                </a:lnTo>
                <a:lnTo>
                  <a:pt x="464" y="6930"/>
                </a:lnTo>
                <a:lnTo>
                  <a:pt x="464" y="6930"/>
                </a:lnTo>
                <a:lnTo>
                  <a:pt x="464" y="6930"/>
                </a:lnTo>
                <a:lnTo>
                  <a:pt x="464" y="6930"/>
                </a:lnTo>
                <a:lnTo>
                  <a:pt x="464" y="6930"/>
                </a:lnTo>
                <a:close/>
                <a:moveTo>
                  <a:pt x="4408" y="325"/>
                </a:moveTo>
                <a:lnTo>
                  <a:pt x="4405" y="321"/>
                </a:lnTo>
                <a:lnTo>
                  <a:pt x="4403" y="321"/>
                </a:lnTo>
                <a:lnTo>
                  <a:pt x="4399" y="324"/>
                </a:lnTo>
                <a:lnTo>
                  <a:pt x="4392" y="332"/>
                </a:lnTo>
                <a:lnTo>
                  <a:pt x="4396" y="335"/>
                </a:lnTo>
                <a:lnTo>
                  <a:pt x="4398" y="335"/>
                </a:lnTo>
                <a:lnTo>
                  <a:pt x="4401" y="332"/>
                </a:lnTo>
                <a:lnTo>
                  <a:pt x="4408" y="325"/>
                </a:lnTo>
                <a:close/>
                <a:moveTo>
                  <a:pt x="2489" y="4969"/>
                </a:moveTo>
                <a:lnTo>
                  <a:pt x="2487" y="4971"/>
                </a:lnTo>
                <a:lnTo>
                  <a:pt x="2486" y="4974"/>
                </a:lnTo>
                <a:lnTo>
                  <a:pt x="2489" y="4972"/>
                </a:lnTo>
                <a:lnTo>
                  <a:pt x="2493" y="4969"/>
                </a:lnTo>
                <a:lnTo>
                  <a:pt x="2495" y="4969"/>
                </a:lnTo>
                <a:lnTo>
                  <a:pt x="2496" y="4969"/>
                </a:lnTo>
                <a:lnTo>
                  <a:pt x="2496" y="4969"/>
                </a:lnTo>
                <a:lnTo>
                  <a:pt x="2495" y="4967"/>
                </a:lnTo>
                <a:lnTo>
                  <a:pt x="2494" y="4968"/>
                </a:lnTo>
                <a:lnTo>
                  <a:pt x="2493" y="4969"/>
                </a:lnTo>
                <a:lnTo>
                  <a:pt x="2491" y="4969"/>
                </a:lnTo>
                <a:lnTo>
                  <a:pt x="2489" y="4969"/>
                </a:lnTo>
                <a:close/>
                <a:moveTo>
                  <a:pt x="1481" y="8036"/>
                </a:moveTo>
                <a:lnTo>
                  <a:pt x="1483" y="8035"/>
                </a:lnTo>
                <a:lnTo>
                  <a:pt x="1480" y="8030"/>
                </a:lnTo>
                <a:lnTo>
                  <a:pt x="1479" y="8029"/>
                </a:lnTo>
                <a:lnTo>
                  <a:pt x="1479" y="8031"/>
                </a:lnTo>
                <a:lnTo>
                  <a:pt x="1480" y="8037"/>
                </a:lnTo>
                <a:lnTo>
                  <a:pt x="1481" y="8039"/>
                </a:lnTo>
                <a:lnTo>
                  <a:pt x="1481" y="8040"/>
                </a:lnTo>
                <a:lnTo>
                  <a:pt x="1472" y="8051"/>
                </a:lnTo>
                <a:lnTo>
                  <a:pt x="1463" y="8067"/>
                </a:lnTo>
                <a:lnTo>
                  <a:pt x="1456" y="8085"/>
                </a:lnTo>
                <a:lnTo>
                  <a:pt x="1455" y="8102"/>
                </a:lnTo>
                <a:lnTo>
                  <a:pt x="1474" y="8092"/>
                </a:lnTo>
                <a:lnTo>
                  <a:pt x="1484" y="8080"/>
                </a:lnTo>
                <a:lnTo>
                  <a:pt x="1486" y="8065"/>
                </a:lnTo>
                <a:lnTo>
                  <a:pt x="1481" y="8040"/>
                </a:lnTo>
                <a:lnTo>
                  <a:pt x="1483" y="8038"/>
                </a:lnTo>
                <a:lnTo>
                  <a:pt x="1484" y="8036"/>
                </a:lnTo>
                <a:lnTo>
                  <a:pt x="1483" y="8035"/>
                </a:lnTo>
                <a:lnTo>
                  <a:pt x="1481" y="8036"/>
                </a:lnTo>
                <a:close/>
                <a:moveTo>
                  <a:pt x="3783" y="231"/>
                </a:moveTo>
                <a:lnTo>
                  <a:pt x="3779" y="231"/>
                </a:lnTo>
                <a:lnTo>
                  <a:pt x="3777" y="232"/>
                </a:lnTo>
                <a:lnTo>
                  <a:pt x="3772" y="241"/>
                </a:lnTo>
                <a:lnTo>
                  <a:pt x="3775" y="247"/>
                </a:lnTo>
                <a:lnTo>
                  <a:pt x="3780" y="245"/>
                </a:lnTo>
                <a:lnTo>
                  <a:pt x="3783" y="231"/>
                </a:lnTo>
                <a:close/>
                <a:moveTo>
                  <a:pt x="1443" y="8149"/>
                </a:moveTo>
                <a:lnTo>
                  <a:pt x="1442" y="8153"/>
                </a:lnTo>
                <a:lnTo>
                  <a:pt x="1442" y="8158"/>
                </a:lnTo>
                <a:lnTo>
                  <a:pt x="1450" y="8158"/>
                </a:lnTo>
                <a:lnTo>
                  <a:pt x="1453" y="8153"/>
                </a:lnTo>
                <a:lnTo>
                  <a:pt x="1450" y="8148"/>
                </a:lnTo>
                <a:lnTo>
                  <a:pt x="1443" y="8149"/>
                </a:lnTo>
                <a:close/>
                <a:moveTo>
                  <a:pt x="1631" y="7568"/>
                </a:moveTo>
                <a:lnTo>
                  <a:pt x="1631" y="7578"/>
                </a:lnTo>
                <a:lnTo>
                  <a:pt x="1635" y="7573"/>
                </a:lnTo>
                <a:lnTo>
                  <a:pt x="1637" y="7570"/>
                </a:lnTo>
                <a:lnTo>
                  <a:pt x="1635" y="7569"/>
                </a:lnTo>
                <a:lnTo>
                  <a:pt x="1631" y="7568"/>
                </a:lnTo>
                <a:close/>
                <a:moveTo>
                  <a:pt x="1711" y="7725"/>
                </a:moveTo>
                <a:lnTo>
                  <a:pt x="1707" y="7729"/>
                </a:lnTo>
                <a:lnTo>
                  <a:pt x="1705" y="7732"/>
                </a:lnTo>
                <a:lnTo>
                  <a:pt x="1705" y="7735"/>
                </a:lnTo>
                <a:lnTo>
                  <a:pt x="1704" y="7741"/>
                </a:lnTo>
                <a:lnTo>
                  <a:pt x="1709" y="7737"/>
                </a:lnTo>
                <a:lnTo>
                  <a:pt x="1710" y="7735"/>
                </a:lnTo>
                <a:lnTo>
                  <a:pt x="1711" y="7732"/>
                </a:lnTo>
                <a:lnTo>
                  <a:pt x="1711" y="7725"/>
                </a:lnTo>
                <a:close/>
                <a:moveTo>
                  <a:pt x="4106" y="244"/>
                </a:moveTo>
                <a:lnTo>
                  <a:pt x="4101" y="247"/>
                </a:lnTo>
                <a:lnTo>
                  <a:pt x="4098" y="251"/>
                </a:lnTo>
                <a:lnTo>
                  <a:pt x="4096" y="255"/>
                </a:lnTo>
                <a:lnTo>
                  <a:pt x="4094" y="261"/>
                </a:lnTo>
                <a:lnTo>
                  <a:pt x="4093" y="262"/>
                </a:lnTo>
                <a:lnTo>
                  <a:pt x="4092" y="263"/>
                </a:lnTo>
                <a:lnTo>
                  <a:pt x="4091" y="264"/>
                </a:lnTo>
                <a:lnTo>
                  <a:pt x="4092" y="265"/>
                </a:lnTo>
                <a:lnTo>
                  <a:pt x="4091" y="263"/>
                </a:lnTo>
                <a:lnTo>
                  <a:pt x="4090" y="265"/>
                </a:lnTo>
                <a:lnTo>
                  <a:pt x="4090" y="267"/>
                </a:lnTo>
                <a:lnTo>
                  <a:pt x="4084" y="266"/>
                </a:lnTo>
                <a:lnTo>
                  <a:pt x="4079" y="265"/>
                </a:lnTo>
                <a:lnTo>
                  <a:pt x="4068" y="267"/>
                </a:lnTo>
                <a:lnTo>
                  <a:pt x="4058" y="273"/>
                </a:lnTo>
                <a:lnTo>
                  <a:pt x="4049" y="281"/>
                </a:lnTo>
                <a:lnTo>
                  <a:pt x="4044" y="291"/>
                </a:lnTo>
                <a:lnTo>
                  <a:pt x="4043" y="301"/>
                </a:lnTo>
                <a:lnTo>
                  <a:pt x="4045" y="310"/>
                </a:lnTo>
                <a:lnTo>
                  <a:pt x="4050" y="315"/>
                </a:lnTo>
                <a:lnTo>
                  <a:pt x="4058" y="318"/>
                </a:lnTo>
                <a:lnTo>
                  <a:pt x="4054" y="330"/>
                </a:lnTo>
                <a:lnTo>
                  <a:pt x="4051" y="343"/>
                </a:lnTo>
                <a:lnTo>
                  <a:pt x="4049" y="357"/>
                </a:lnTo>
                <a:lnTo>
                  <a:pt x="4048" y="370"/>
                </a:lnTo>
                <a:lnTo>
                  <a:pt x="4053" y="368"/>
                </a:lnTo>
                <a:lnTo>
                  <a:pt x="4057" y="364"/>
                </a:lnTo>
                <a:lnTo>
                  <a:pt x="4062" y="349"/>
                </a:lnTo>
                <a:lnTo>
                  <a:pt x="4073" y="317"/>
                </a:lnTo>
                <a:lnTo>
                  <a:pt x="4081" y="313"/>
                </a:lnTo>
                <a:lnTo>
                  <a:pt x="4087" y="307"/>
                </a:lnTo>
                <a:lnTo>
                  <a:pt x="4094" y="299"/>
                </a:lnTo>
                <a:lnTo>
                  <a:pt x="4098" y="291"/>
                </a:lnTo>
                <a:lnTo>
                  <a:pt x="4099" y="284"/>
                </a:lnTo>
                <a:lnTo>
                  <a:pt x="4098" y="277"/>
                </a:lnTo>
                <a:lnTo>
                  <a:pt x="4095" y="272"/>
                </a:lnTo>
                <a:lnTo>
                  <a:pt x="4090" y="268"/>
                </a:lnTo>
                <a:lnTo>
                  <a:pt x="4091" y="267"/>
                </a:lnTo>
                <a:lnTo>
                  <a:pt x="4093" y="266"/>
                </a:lnTo>
                <a:lnTo>
                  <a:pt x="4092" y="266"/>
                </a:lnTo>
                <a:lnTo>
                  <a:pt x="4093" y="266"/>
                </a:lnTo>
                <a:lnTo>
                  <a:pt x="4094" y="264"/>
                </a:lnTo>
                <a:lnTo>
                  <a:pt x="4094" y="261"/>
                </a:lnTo>
                <a:lnTo>
                  <a:pt x="4099" y="259"/>
                </a:lnTo>
                <a:lnTo>
                  <a:pt x="4106" y="252"/>
                </a:lnTo>
                <a:lnTo>
                  <a:pt x="4106" y="249"/>
                </a:lnTo>
                <a:lnTo>
                  <a:pt x="4106" y="244"/>
                </a:lnTo>
                <a:close/>
                <a:moveTo>
                  <a:pt x="1477" y="9511"/>
                </a:moveTo>
                <a:lnTo>
                  <a:pt x="1480" y="9516"/>
                </a:lnTo>
                <a:lnTo>
                  <a:pt x="1482" y="9518"/>
                </a:lnTo>
                <a:lnTo>
                  <a:pt x="1486" y="9518"/>
                </a:lnTo>
                <a:lnTo>
                  <a:pt x="1496" y="9516"/>
                </a:lnTo>
                <a:lnTo>
                  <a:pt x="1494" y="9511"/>
                </a:lnTo>
                <a:lnTo>
                  <a:pt x="1493" y="9509"/>
                </a:lnTo>
                <a:lnTo>
                  <a:pt x="1488" y="9509"/>
                </a:lnTo>
                <a:lnTo>
                  <a:pt x="1477" y="9511"/>
                </a:lnTo>
                <a:close/>
                <a:moveTo>
                  <a:pt x="1697" y="8859"/>
                </a:moveTo>
                <a:lnTo>
                  <a:pt x="1692" y="8867"/>
                </a:lnTo>
                <a:lnTo>
                  <a:pt x="1694" y="8869"/>
                </a:lnTo>
                <a:lnTo>
                  <a:pt x="1696" y="8869"/>
                </a:lnTo>
                <a:lnTo>
                  <a:pt x="1696" y="8866"/>
                </a:lnTo>
                <a:lnTo>
                  <a:pt x="1697" y="8859"/>
                </a:lnTo>
                <a:close/>
                <a:moveTo>
                  <a:pt x="1584" y="9769"/>
                </a:moveTo>
                <a:lnTo>
                  <a:pt x="1589" y="9764"/>
                </a:lnTo>
                <a:lnTo>
                  <a:pt x="1587" y="9762"/>
                </a:lnTo>
                <a:lnTo>
                  <a:pt x="1586" y="9762"/>
                </a:lnTo>
                <a:lnTo>
                  <a:pt x="1586" y="9764"/>
                </a:lnTo>
                <a:lnTo>
                  <a:pt x="1584" y="9769"/>
                </a:lnTo>
                <a:close/>
                <a:moveTo>
                  <a:pt x="1608" y="9703"/>
                </a:moveTo>
                <a:lnTo>
                  <a:pt x="1609" y="9699"/>
                </a:lnTo>
                <a:lnTo>
                  <a:pt x="1609" y="9695"/>
                </a:lnTo>
                <a:lnTo>
                  <a:pt x="1606" y="9697"/>
                </a:lnTo>
                <a:lnTo>
                  <a:pt x="1603" y="9700"/>
                </a:lnTo>
                <a:lnTo>
                  <a:pt x="1602" y="9705"/>
                </a:lnTo>
                <a:lnTo>
                  <a:pt x="1602" y="9708"/>
                </a:lnTo>
                <a:lnTo>
                  <a:pt x="1604" y="9707"/>
                </a:lnTo>
                <a:lnTo>
                  <a:pt x="1608" y="9703"/>
                </a:lnTo>
                <a:close/>
                <a:moveTo>
                  <a:pt x="1552" y="7826"/>
                </a:moveTo>
                <a:lnTo>
                  <a:pt x="1558" y="7821"/>
                </a:lnTo>
                <a:lnTo>
                  <a:pt x="1561" y="7815"/>
                </a:lnTo>
                <a:lnTo>
                  <a:pt x="1562" y="7809"/>
                </a:lnTo>
                <a:lnTo>
                  <a:pt x="1562" y="7801"/>
                </a:lnTo>
                <a:lnTo>
                  <a:pt x="1554" y="7812"/>
                </a:lnTo>
                <a:lnTo>
                  <a:pt x="1551" y="7816"/>
                </a:lnTo>
                <a:lnTo>
                  <a:pt x="1551" y="7820"/>
                </a:lnTo>
                <a:lnTo>
                  <a:pt x="1552" y="7826"/>
                </a:lnTo>
                <a:close/>
                <a:moveTo>
                  <a:pt x="1996" y="6584"/>
                </a:moveTo>
                <a:lnTo>
                  <a:pt x="1992" y="6585"/>
                </a:lnTo>
                <a:lnTo>
                  <a:pt x="1991" y="6586"/>
                </a:lnTo>
                <a:lnTo>
                  <a:pt x="1989" y="6592"/>
                </a:lnTo>
                <a:lnTo>
                  <a:pt x="1987" y="6604"/>
                </a:lnTo>
                <a:lnTo>
                  <a:pt x="1991" y="6603"/>
                </a:lnTo>
                <a:lnTo>
                  <a:pt x="1992" y="6602"/>
                </a:lnTo>
                <a:lnTo>
                  <a:pt x="1994" y="6596"/>
                </a:lnTo>
                <a:lnTo>
                  <a:pt x="1996" y="6584"/>
                </a:lnTo>
                <a:close/>
                <a:moveTo>
                  <a:pt x="1033" y="9811"/>
                </a:moveTo>
                <a:lnTo>
                  <a:pt x="1035" y="9812"/>
                </a:lnTo>
                <a:lnTo>
                  <a:pt x="1036" y="9811"/>
                </a:lnTo>
                <a:lnTo>
                  <a:pt x="1038" y="9804"/>
                </a:lnTo>
                <a:lnTo>
                  <a:pt x="1042" y="9790"/>
                </a:lnTo>
                <a:lnTo>
                  <a:pt x="1041" y="9790"/>
                </a:lnTo>
                <a:lnTo>
                  <a:pt x="1040" y="9791"/>
                </a:lnTo>
                <a:lnTo>
                  <a:pt x="1038" y="9797"/>
                </a:lnTo>
                <a:lnTo>
                  <a:pt x="1033" y="9811"/>
                </a:lnTo>
                <a:close/>
                <a:moveTo>
                  <a:pt x="1354" y="8836"/>
                </a:moveTo>
                <a:lnTo>
                  <a:pt x="1357" y="8832"/>
                </a:lnTo>
                <a:lnTo>
                  <a:pt x="1358" y="8829"/>
                </a:lnTo>
                <a:lnTo>
                  <a:pt x="1360" y="8823"/>
                </a:lnTo>
                <a:lnTo>
                  <a:pt x="1361" y="8809"/>
                </a:lnTo>
                <a:lnTo>
                  <a:pt x="1354" y="8820"/>
                </a:lnTo>
                <a:lnTo>
                  <a:pt x="1351" y="8825"/>
                </a:lnTo>
                <a:lnTo>
                  <a:pt x="1351" y="8829"/>
                </a:lnTo>
                <a:lnTo>
                  <a:pt x="1354" y="8836"/>
                </a:lnTo>
                <a:close/>
                <a:moveTo>
                  <a:pt x="1108" y="9569"/>
                </a:moveTo>
                <a:lnTo>
                  <a:pt x="1106" y="9566"/>
                </a:lnTo>
                <a:lnTo>
                  <a:pt x="1102" y="9564"/>
                </a:lnTo>
                <a:lnTo>
                  <a:pt x="1099" y="9563"/>
                </a:lnTo>
                <a:lnTo>
                  <a:pt x="1093" y="9563"/>
                </a:lnTo>
                <a:lnTo>
                  <a:pt x="1084" y="9564"/>
                </a:lnTo>
                <a:lnTo>
                  <a:pt x="1075" y="9569"/>
                </a:lnTo>
                <a:lnTo>
                  <a:pt x="1068" y="9577"/>
                </a:lnTo>
                <a:lnTo>
                  <a:pt x="1063" y="9585"/>
                </a:lnTo>
                <a:lnTo>
                  <a:pt x="1062" y="9594"/>
                </a:lnTo>
                <a:lnTo>
                  <a:pt x="1065" y="9603"/>
                </a:lnTo>
                <a:lnTo>
                  <a:pt x="1070" y="9607"/>
                </a:lnTo>
                <a:lnTo>
                  <a:pt x="1079" y="9609"/>
                </a:lnTo>
                <a:lnTo>
                  <a:pt x="1083" y="9609"/>
                </a:lnTo>
                <a:lnTo>
                  <a:pt x="1087" y="9608"/>
                </a:lnTo>
                <a:lnTo>
                  <a:pt x="1091" y="9606"/>
                </a:lnTo>
                <a:lnTo>
                  <a:pt x="1095" y="9604"/>
                </a:lnTo>
                <a:lnTo>
                  <a:pt x="1093" y="9608"/>
                </a:lnTo>
                <a:lnTo>
                  <a:pt x="1091" y="9613"/>
                </a:lnTo>
                <a:lnTo>
                  <a:pt x="1093" y="9613"/>
                </a:lnTo>
                <a:lnTo>
                  <a:pt x="1095" y="9614"/>
                </a:lnTo>
                <a:lnTo>
                  <a:pt x="1098" y="9607"/>
                </a:lnTo>
                <a:lnTo>
                  <a:pt x="1100" y="9600"/>
                </a:lnTo>
                <a:lnTo>
                  <a:pt x="1103" y="9596"/>
                </a:lnTo>
                <a:lnTo>
                  <a:pt x="1106" y="9593"/>
                </a:lnTo>
                <a:lnTo>
                  <a:pt x="1108" y="9589"/>
                </a:lnTo>
                <a:lnTo>
                  <a:pt x="1110" y="9585"/>
                </a:lnTo>
                <a:lnTo>
                  <a:pt x="1111" y="9581"/>
                </a:lnTo>
                <a:lnTo>
                  <a:pt x="1111" y="9578"/>
                </a:lnTo>
                <a:lnTo>
                  <a:pt x="1110" y="9574"/>
                </a:lnTo>
                <a:lnTo>
                  <a:pt x="1109" y="9571"/>
                </a:lnTo>
                <a:lnTo>
                  <a:pt x="1113" y="9559"/>
                </a:lnTo>
                <a:lnTo>
                  <a:pt x="1114" y="9554"/>
                </a:lnTo>
                <a:lnTo>
                  <a:pt x="1112" y="9558"/>
                </a:lnTo>
                <a:lnTo>
                  <a:pt x="1108" y="9569"/>
                </a:lnTo>
                <a:close/>
                <a:moveTo>
                  <a:pt x="1626" y="8734"/>
                </a:moveTo>
                <a:lnTo>
                  <a:pt x="1617" y="8756"/>
                </a:lnTo>
                <a:lnTo>
                  <a:pt x="1611" y="8774"/>
                </a:lnTo>
                <a:lnTo>
                  <a:pt x="1607" y="8785"/>
                </a:lnTo>
                <a:lnTo>
                  <a:pt x="1605" y="8792"/>
                </a:lnTo>
                <a:lnTo>
                  <a:pt x="1603" y="8792"/>
                </a:lnTo>
                <a:lnTo>
                  <a:pt x="1602" y="8793"/>
                </a:lnTo>
                <a:lnTo>
                  <a:pt x="1601" y="8793"/>
                </a:lnTo>
                <a:lnTo>
                  <a:pt x="1601" y="8794"/>
                </a:lnTo>
                <a:lnTo>
                  <a:pt x="1597" y="8786"/>
                </a:lnTo>
                <a:lnTo>
                  <a:pt x="1595" y="8778"/>
                </a:lnTo>
                <a:lnTo>
                  <a:pt x="1598" y="8742"/>
                </a:lnTo>
                <a:lnTo>
                  <a:pt x="1605" y="8708"/>
                </a:lnTo>
                <a:lnTo>
                  <a:pt x="1608" y="8667"/>
                </a:lnTo>
                <a:lnTo>
                  <a:pt x="1602" y="8605"/>
                </a:lnTo>
                <a:lnTo>
                  <a:pt x="1574" y="8674"/>
                </a:lnTo>
                <a:lnTo>
                  <a:pt x="1552" y="8754"/>
                </a:lnTo>
                <a:lnTo>
                  <a:pt x="1531" y="8847"/>
                </a:lnTo>
                <a:lnTo>
                  <a:pt x="1502" y="8956"/>
                </a:lnTo>
                <a:lnTo>
                  <a:pt x="1494" y="8985"/>
                </a:lnTo>
                <a:lnTo>
                  <a:pt x="1486" y="9014"/>
                </a:lnTo>
                <a:lnTo>
                  <a:pt x="1479" y="9044"/>
                </a:lnTo>
                <a:lnTo>
                  <a:pt x="1474" y="9073"/>
                </a:lnTo>
                <a:lnTo>
                  <a:pt x="1467" y="9111"/>
                </a:lnTo>
                <a:lnTo>
                  <a:pt x="1463" y="9129"/>
                </a:lnTo>
                <a:lnTo>
                  <a:pt x="1467" y="9153"/>
                </a:lnTo>
                <a:lnTo>
                  <a:pt x="1486" y="9208"/>
                </a:lnTo>
                <a:lnTo>
                  <a:pt x="1488" y="9209"/>
                </a:lnTo>
                <a:lnTo>
                  <a:pt x="1493" y="9209"/>
                </a:lnTo>
                <a:lnTo>
                  <a:pt x="1502" y="9203"/>
                </a:lnTo>
                <a:lnTo>
                  <a:pt x="1510" y="9194"/>
                </a:lnTo>
                <a:lnTo>
                  <a:pt x="1517" y="9184"/>
                </a:lnTo>
                <a:lnTo>
                  <a:pt x="1524" y="9171"/>
                </a:lnTo>
                <a:lnTo>
                  <a:pt x="1534" y="9167"/>
                </a:lnTo>
                <a:lnTo>
                  <a:pt x="1542" y="9161"/>
                </a:lnTo>
                <a:lnTo>
                  <a:pt x="1549" y="9153"/>
                </a:lnTo>
                <a:lnTo>
                  <a:pt x="1553" y="9143"/>
                </a:lnTo>
                <a:lnTo>
                  <a:pt x="1555" y="9135"/>
                </a:lnTo>
                <a:lnTo>
                  <a:pt x="1554" y="9127"/>
                </a:lnTo>
                <a:lnTo>
                  <a:pt x="1551" y="9121"/>
                </a:lnTo>
                <a:lnTo>
                  <a:pt x="1546" y="9117"/>
                </a:lnTo>
                <a:lnTo>
                  <a:pt x="1553" y="9101"/>
                </a:lnTo>
                <a:lnTo>
                  <a:pt x="1560" y="9087"/>
                </a:lnTo>
                <a:lnTo>
                  <a:pt x="1569" y="9075"/>
                </a:lnTo>
                <a:lnTo>
                  <a:pt x="1580" y="9067"/>
                </a:lnTo>
                <a:lnTo>
                  <a:pt x="1583" y="9072"/>
                </a:lnTo>
                <a:lnTo>
                  <a:pt x="1584" y="9073"/>
                </a:lnTo>
                <a:lnTo>
                  <a:pt x="1584" y="9071"/>
                </a:lnTo>
                <a:lnTo>
                  <a:pt x="1583" y="9065"/>
                </a:lnTo>
                <a:lnTo>
                  <a:pt x="1580" y="9067"/>
                </a:lnTo>
                <a:lnTo>
                  <a:pt x="1603" y="9026"/>
                </a:lnTo>
                <a:lnTo>
                  <a:pt x="1623" y="8986"/>
                </a:lnTo>
                <a:lnTo>
                  <a:pt x="1629" y="8951"/>
                </a:lnTo>
                <a:lnTo>
                  <a:pt x="1613" y="8919"/>
                </a:lnTo>
                <a:lnTo>
                  <a:pt x="1606" y="8930"/>
                </a:lnTo>
                <a:lnTo>
                  <a:pt x="1599" y="8941"/>
                </a:lnTo>
                <a:lnTo>
                  <a:pt x="1592" y="8953"/>
                </a:lnTo>
                <a:lnTo>
                  <a:pt x="1585" y="8965"/>
                </a:lnTo>
                <a:lnTo>
                  <a:pt x="1583" y="8964"/>
                </a:lnTo>
                <a:lnTo>
                  <a:pt x="1581" y="8964"/>
                </a:lnTo>
                <a:lnTo>
                  <a:pt x="1578" y="8965"/>
                </a:lnTo>
                <a:lnTo>
                  <a:pt x="1576" y="8965"/>
                </a:lnTo>
                <a:lnTo>
                  <a:pt x="1573" y="8942"/>
                </a:lnTo>
                <a:lnTo>
                  <a:pt x="1574" y="8918"/>
                </a:lnTo>
                <a:lnTo>
                  <a:pt x="1578" y="8892"/>
                </a:lnTo>
                <a:lnTo>
                  <a:pt x="1585" y="8863"/>
                </a:lnTo>
                <a:lnTo>
                  <a:pt x="1587" y="8870"/>
                </a:lnTo>
                <a:lnTo>
                  <a:pt x="1592" y="8876"/>
                </a:lnTo>
                <a:lnTo>
                  <a:pt x="1599" y="8879"/>
                </a:lnTo>
                <a:lnTo>
                  <a:pt x="1607" y="8881"/>
                </a:lnTo>
                <a:lnTo>
                  <a:pt x="1621" y="8878"/>
                </a:lnTo>
                <a:lnTo>
                  <a:pt x="1634" y="8871"/>
                </a:lnTo>
                <a:lnTo>
                  <a:pt x="1644" y="8861"/>
                </a:lnTo>
                <a:lnTo>
                  <a:pt x="1650" y="8848"/>
                </a:lnTo>
                <a:lnTo>
                  <a:pt x="1652" y="8835"/>
                </a:lnTo>
                <a:lnTo>
                  <a:pt x="1648" y="8825"/>
                </a:lnTo>
                <a:lnTo>
                  <a:pt x="1640" y="8818"/>
                </a:lnTo>
                <a:lnTo>
                  <a:pt x="1629" y="8816"/>
                </a:lnTo>
                <a:lnTo>
                  <a:pt x="1617" y="8817"/>
                </a:lnTo>
                <a:lnTo>
                  <a:pt x="1607" y="8822"/>
                </a:lnTo>
                <a:lnTo>
                  <a:pt x="1598" y="8829"/>
                </a:lnTo>
                <a:lnTo>
                  <a:pt x="1591" y="8838"/>
                </a:lnTo>
                <a:lnTo>
                  <a:pt x="1593" y="8828"/>
                </a:lnTo>
                <a:lnTo>
                  <a:pt x="1596" y="8817"/>
                </a:lnTo>
                <a:lnTo>
                  <a:pt x="1599" y="8806"/>
                </a:lnTo>
                <a:lnTo>
                  <a:pt x="1601" y="8794"/>
                </a:lnTo>
                <a:lnTo>
                  <a:pt x="1602" y="8795"/>
                </a:lnTo>
                <a:lnTo>
                  <a:pt x="1602" y="8795"/>
                </a:lnTo>
                <a:lnTo>
                  <a:pt x="1603" y="8796"/>
                </a:lnTo>
                <a:lnTo>
                  <a:pt x="1603" y="8796"/>
                </a:lnTo>
                <a:lnTo>
                  <a:pt x="1603" y="8796"/>
                </a:lnTo>
                <a:lnTo>
                  <a:pt x="1603" y="8796"/>
                </a:lnTo>
                <a:lnTo>
                  <a:pt x="1604" y="8795"/>
                </a:lnTo>
                <a:lnTo>
                  <a:pt x="1605" y="8792"/>
                </a:lnTo>
                <a:lnTo>
                  <a:pt x="1620" y="8784"/>
                </a:lnTo>
                <a:lnTo>
                  <a:pt x="1627" y="8774"/>
                </a:lnTo>
                <a:lnTo>
                  <a:pt x="1629" y="8757"/>
                </a:lnTo>
                <a:lnTo>
                  <a:pt x="1626" y="8734"/>
                </a:lnTo>
                <a:close/>
                <a:moveTo>
                  <a:pt x="1510" y="7973"/>
                </a:moveTo>
                <a:lnTo>
                  <a:pt x="1516" y="7958"/>
                </a:lnTo>
                <a:lnTo>
                  <a:pt x="1522" y="7943"/>
                </a:lnTo>
                <a:lnTo>
                  <a:pt x="1528" y="7925"/>
                </a:lnTo>
                <a:lnTo>
                  <a:pt x="1529" y="7903"/>
                </a:lnTo>
                <a:lnTo>
                  <a:pt x="1516" y="7922"/>
                </a:lnTo>
                <a:lnTo>
                  <a:pt x="1511" y="7939"/>
                </a:lnTo>
                <a:lnTo>
                  <a:pt x="1509" y="7956"/>
                </a:lnTo>
                <a:lnTo>
                  <a:pt x="1510" y="7973"/>
                </a:lnTo>
                <a:close/>
                <a:moveTo>
                  <a:pt x="2372" y="5330"/>
                </a:moveTo>
                <a:lnTo>
                  <a:pt x="2362" y="5350"/>
                </a:lnTo>
                <a:lnTo>
                  <a:pt x="2357" y="5363"/>
                </a:lnTo>
                <a:lnTo>
                  <a:pt x="2357" y="5373"/>
                </a:lnTo>
                <a:lnTo>
                  <a:pt x="2360" y="5387"/>
                </a:lnTo>
                <a:lnTo>
                  <a:pt x="2367" y="5374"/>
                </a:lnTo>
                <a:lnTo>
                  <a:pt x="2373" y="5360"/>
                </a:lnTo>
                <a:lnTo>
                  <a:pt x="2376" y="5345"/>
                </a:lnTo>
                <a:lnTo>
                  <a:pt x="2372" y="5330"/>
                </a:lnTo>
                <a:close/>
                <a:moveTo>
                  <a:pt x="1722" y="8763"/>
                </a:moveTo>
                <a:lnTo>
                  <a:pt x="1734" y="8749"/>
                </a:lnTo>
                <a:lnTo>
                  <a:pt x="1742" y="8735"/>
                </a:lnTo>
                <a:lnTo>
                  <a:pt x="1747" y="8720"/>
                </a:lnTo>
                <a:lnTo>
                  <a:pt x="1751" y="8705"/>
                </a:lnTo>
                <a:lnTo>
                  <a:pt x="1750" y="8701"/>
                </a:lnTo>
                <a:lnTo>
                  <a:pt x="1749" y="8696"/>
                </a:lnTo>
                <a:lnTo>
                  <a:pt x="1740" y="8701"/>
                </a:lnTo>
                <a:lnTo>
                  <a:pt x="1736" y="8707"/>
                </a:lnTo>
                <a:lnTo>
                  <a:pt x="1731" y="8724"/>
                </a:lnTo>
                <a:lnTo>
                  <a:pt x="1722" y="8763"/>
                </a:lnTo>
                <a:close/>
                <a:moveTo>
                  <a:pt x="1645" y="7923"/>
                </a:moveTo>
                <a:lnTo>
                  <a:pt x="1653" y="7919"/>
                </a:lnTo>
                <a:lnTo>
                  <a:pt x="1657" y="7911"/>
                </a:lnTo>
                <a:lnTo>
                  <a:pt x="1664" y="7890"/>
                </a:lnTo>
                <a:lnTo>
                  <a:pt x="1680" y="7840"/>
                </a:lnTo>
                <a:lnTo>
                  <a:pt x="1670" y="7850"/>
                </a:lnTo>
                <a:lnTo>
                  <a:pt x="1662" y="7865"/>
                </a:lnTo>
                <a:lnTo>
                  <a:pt x="1655" y="7888"/>
                </a:lnTo>
                <a:lnTo>
                  <a:pt x="1645" y="7923"/>
                </a:lnTo>
                <a:close/>
                <a:moveTo>
                  <a:pt x="1676" y="8926"/>
                </a:moveTo>
                <a:lnTo>
                  <a:pt x="1659" y="8952"/>
                </a:lnTo>
                <a:lnTo>
                  <a:pt x="1651" y="8978"/>
                </a:lnTo>
                <a:lnTo>
                  <a:pt x="1647" y="9005"/>
                </a:lnTo>
                <a:lnTo>
                  <a:pt x="1645" y="9031"/>
                </a:lnTo>
                <a:lnTo>
                  <a:pt x="1656" y="9008"/>
                </a:lnTo>
                <a:lnTo>
                  <a:pt x="1669" y="8983"/>
                </a:lnTo>
                <a:lnTo>
                  <a:pt x="1676" y="8957"/>
                </a:lnTo>
                <a:lnTo>
                  <a:pt x="1676" y="8926"/>
                </a:lnTo>
                <a:close/>
                <a:moveTo>
                  <a:pt x="4148" y="26"/>
                </a:moveTo>
                <a:lnTo>
                  <a:pt x="4138" y="58"/>
                </a:lnTo>
                <a:lnTo>
                  <a:pt x="4128" y="85"/>
                </a:lnTo>
                <a:lnTo>
                  <a:pt x="4122" y="105"/>
                </a:lnTo>
                <a:lnTo>
                  <a:pt x="4117" y="120"/>
                </a:lnTo>
                <a:lnTo>
                  <a:pt x="4109" y="124"/>
                </a:lnTo>
                <a:lnTo>
                  <a:pt x="4102" y="129"/>
                </a:lnTo>
                <a:lnTo>
                  <a:pt x="4096" y="136"/>
                </a:lnTo>
                <a:lnTo>
                  <a:pt x="4092" y="144"/>
                </a:lnTo>
                <a:lnTo>
                  <a:pt x="4091" y="154"/>
                </a:lnTo>
                <a:lnTo>
                  <a:pt x="4094" y="162"/>
                </a:lnTo>
                <a:lnTo>
                  <a:pt x="4100" y="168"/>
                </a:lnTo>
                <a:lnTo>
                  <a:pt x="4110" y="170"/>
                </a:lnTo>
                <a:lnTo>
                  <a:pt x="4120" y="168"/>
                </a:lnTo>
                <a:lnTo>
                  <a:pt x="4130" y="162"/>
                </a:lnTo>
                <a:lnTo>
                  <a:pt x="4139" y="154"/>
                </a:lnTo>
                <a:lnTo>
                  <a:pt x="4144" y="144"/>
                </a:lnTo>
                <a:lnTo>
                  <a:pt x="4145" y="136"/>
                </a:lnTo>
                <a:lnTo>
                  <a:pt x="4144" y="130"/>
                </a:lnTo>
                <a:lnTo>
                  <a:pt x="4140" y="124"/>
                </a:lnTo>
                <a:lnTo>
                  <a:pt x="4134" y="121"/>
                </a:lnTo>
                <a:lnTo>
                  <a:pt x="4154" y="66"/>
                </a:lnTo>
                <a:lnTo>
                  <a:pt x="4163" y="37"/>
                </a:lnTo>
                <a:lnTo>
                  <a:pt x="4161" y="25"/>
                </a:lnTo>
                <a:lnTo>
                  <a:pt x="4148" y="26"/>
                </a:lnTo>
                <a:close/>
                <a:moveTo>
                  <a:pt x="3941" y="95"/>
                </a:moveTo>
                <a:lnTo>
                  <a:pt x="3915" y="177"/>
                </a:lnTo>
                <a:lnTo>
                  <a:pt x="3895" y="232"/>
                </a:lnTo>
                <a:lnTo>
                  <a:pt x="3885" y="270"/>
                </a:lnTo>
                <a:lnTo>
                  <a:pt x="3886" y="301"/>
                </a:lnTo>
                <a:lnTo>
                  <a:pt x="3908" y="247"/>
                </a:lnTo>
                <a:lnTo>
                  <a:pt x="3922" y="200"/>
                </a:lnTo>
                <a:lnTo>
                  <a:pt x="3933" y="152"/>
                </a:lnTo>
                <a:lnTo>
                  <a:pt x="3941" y="95"/>
                </a:lnTo>
                <a:close/>
                <a:moveTo>
                  <a:pt x="1735" y="7212"/>
                </a:moveTo>
                <a:lnTo>
                  <a:pt x="1733" y="7202"/>
                </a:lnTo>
                <a:lnTo>
                  <a:pt x="1727" y="7195"/>
                </a:lnTo>
                <a:lnTo>
                  <a:pt x="1719" y="7190"/>
                </a:lnTo>
                <a:lnTo>
                  <a:pt x="1708" y="7189"/>
                </a:lnTo>
                <a:lnTo>
                  <a:pt x="1693" y="7191"/>
                </a:lnTo>
                <a:lnTo>
                  <a:pt x="1679" y="7199"/>
                </a:lnTo>
                <a:lnTo>
                  <a:pt x="1668" y="7211"/>
                </a:lnTo>
                <a:lnTo>
                  <a:pt x="1659" y="7226"/>
                </a:lnTo>
                <a:lnTo>
                  <a:pt x="1658" y="7240"/>
                </a:lnTo>
                <a:lnTo>
                  <a:pt x="1662" y="7251"/>
                </a:lnTo>
                <a:lnTo>
                  <a:pt x="1672" y="7259"/>
                </a:lnTo>
                <a:lnTo>
                  <a:pt x="1685" y="7262"/>
                </a:lnTo>
                <a:lnTo>
                  <a:pt x="1696" y="7260"/>
                </a:lnTo>
                <a:lnTo>
                  <a:pt x="1706" y="7256"/>
                </a:lnTo>
                <a:lnTo>
                  <a:pt x="1717" y="7249"/>
                </a:lnTo>
                <a:lnTo>
                  <a:pt x="1725" y="7241"/>
                </a:lnTo>
                <a:lnTo>
                  <a:pt x="1714" y="7277"/>
                </a:lnTo>
                <a:lnTo>
                  <a:pt x="1703" y="7315"/>
                </a:lnTo>
                <a:lnTo>
                  <a:pt x="1694" y="7354"/>
                </a:lnTo>
                <a:lnTo>
                  <a:pt x="1686" y="7396"/>
                </a:lnTo>
                <a:lnTo>
                  <a:pt x="1717" y="7321"/>
                </a:lnTo>
                <a:lnTo>
                  <a:pt x="1736" y="7266"/>
                </a:lnTo>
                <a:lnTo>
                  <a:pt x="1749" y="7212"/>
                </a:lnTo>
                <a:lnTo>
                  <a:pt x="1760" y="7148"/>
                </a:lnTo>
                <a:lnTo>
                  <a:pt x="1754" y="7164"/>
                </a:lnTo>
                <a:lnTo>
                  <a:pt x="1747" y="7180"/>
                </a:lnTo>
                <a:lnTo>
                  <a:pt x="1741" y="7196"/>
                </a:lnTo>
                <a:lnTo>
                  <a:pt x="1735" y="7212"/>
                </a:lnTo>
                <a:close/>
                <a:moveTo>
                  <a:pt x="2041" y="6449"/>
                </a:moveTo>
                <a:lnTo>
                  <a:pt x="2043" y="6431"/>
                </a:lnTo>
                <a:lnTo>
                  <a:pt x="2043" y="6411"/>
                </a:lnTo>
                <a:lnTo>
                  <a:pt x="2044" y="6393"/>
                </a:lnTo>
                <a:lnTo>
                  <a:pt x="2048" y="6373"/>
                </a:lnTo>
                <a:lnTo>
                  <a:pt x="2052" y="6350"/>
                </a:lnTo>
                <a:lnTo>
                  <a:pt x="2052" y="6324"/>
                </a:lnTo>
                <a:lnTo>
                  <a:pt x="2050" y="6298"/>
                </a:lnTo>
                <a:lnTo>
                  <a:pt x="2044" y="6269"/>
                </a:lnTo>
                <a:lnTo>
                  <a:pt x="2039" y="6284"/>
                </a:lnTo>
                <a:lnTo>
                  <a:pt x="2034" y="6297"/>
                </a:lnTo>
                <a:lnTo>
                  <a:pt x="2029" y="6310"/>
                </a:lnTo>
                <a:lnTo>
                  <a:pt x="2024" y="6324"/>
                </a:lnTo>
                <a:lnTo>
                  <a:pt x="2021" y="6314"/>
                </a:lnTo>
                <a:lnTo>
                  <a:pt x="2015" y="6306"/>
                </a:lnTo>
                <a:lnTo>
                  <a:pt x="2006" y="6301"/>
                </a:lnTo>
                <a:lnTo>
                  <a:pt x="1994" y="6299"/>
                </a:lnTo>
                <a:lnTo>
                  <a:pt x="1977" y="6302"/>
                </a:lnTo>
                <a:lnTo>
                  <a:pt x="1961" y="6311"/>
                </a:lnTo>
                <a:lnTo>
                  <a:pt x="1947" y="6324"/>
                </a:lnTo>
                <a:lnTo>
                  <a:pt x="1939" y="6340"/>
                </a:lnTo>
                <a:lnTo>
                  <a:pt x="1937" y="6356"/>
                </a:lnTo>
                <a:lnTo>
                  <a:pt x="1942" y="6369"/>
                </a:lnTo>
                <a:lnTo>
                  <a:pt x="1953" y="6379"/>
                </a:lnTo>
                <a:lnTo>
                  <a:pt x="1968" y="6382"/>
                </a:lnTo>
                <a:lnTo>
                  <a:pt x="1980" y="6380"/>
                </a:lnTo>
                <a:lnTo>
                  <a:pt x="1993" y="6374"/>
                </a:lnTo>
                <a:lnTo>
                  <a:pt x="2005" y="6366"/>
                </a:lnTo>
                <a:lnTo>
                  <a:pt x="2014" y="6356"/>
                </a:lnTo>
                <a:lnTo>
                  <a:pt x="2005" y="6387"/>
                </a:lnTo>
                <a:lnTo>
                  <a:pt x="1997" y="6417"/>
                </a:lnTo>
                <a:lnTo>
                  <a:pt x="1990" y="6448"/>
                </a:lnTo>
                <a:lnTo>
                  <a:pt x="1985" y="6479"/>
                </a:lnTo>
                <a:lnTo>
                  <a:pt x="1986" y="6485"/>
                </a:lnTo>
                <a:lnTo>
                  <a:pt x="1988" y="6492"/>
                </a:lnTo>
                <a:lnTo>
                  <a:pt x="1992" y="6499"/>
                </a:lnTo>
                <a:lnTo>
                  <a:pt x="1996" y="6505"/>
                </a:lnTo>
                <a:lnTo>
                  <a:pt x="2006" y="6508"/>
                </a:lnTo>
                <a:lnTo>
                  <a:pt x="2019" y="6502"/>
                </a:lnTo>
                <a:lnTo>
                  <a:pt x="2032" y="6484"/>
                </a:lnTo>
                <a:lnTo>
                  <a:pt x="2041" y="6449"/>
                </a:lnTo>
                <a:close/>
                <a:moveTo>
                  <a:pt x="1335" y="8535"/>
                </a:moveTo>
                <a:lnTo>
                  <a:pt x="1341" y="8521"/>
                </a:lnTo>
                <a:lnTo>
                  <a:pt x="1353" y="8506"/>
                </a:lnTo>
                <a:lnTo>
                  <a:pt x="1366" y="8481"/>
                </a:lnTo>
                <a:lnTo>
                  <a:pt x="1371" y="8435"/>
                </a:lnTo>
                <a:lnTo>
                  <a:pt x="1371" y="8418"/>
                </a:lnTo>
                <a:lnTo>
                  <a:pt x="1374" y="8403"/>
                </a:lnTo>
                <a:lnTo>
                  <a:pt x="1380" y="8388"/>
                </a:lnTo>
                <a:lnTo>
                  <a:pt x="1389" y="8372"/>
                </a:lnTo>
                <a:lnTo>
                  <a:pt x="1397" y="8356"/>
                </a:lnTo>
                <a:lnTo>
                  <a:pt x="1403" y="8339"/>
                </a:lnTo>
                <a:lnTo>
                  <a:pt x="1409" y="8320"/>
                </a:lnTo>
                <a:lnTo>
                  <a:pt x="1417" y="8303"/>
                </a:lnTo>
                <a:lnTo>
                  <a:pt x="1427" y="8280"/>
                </a:lnTo>
                <a:lnTo>
                  <a:pt x="1432" y="8257"/>
                </a:lnTo>
                <a:lnTo>
                  <a:pt x="1431" y="8232"/>
                </a:lnTo>
                <a:lnTo>
                  <a:pt x="1425" y="8208"/>
                </a:lnTo>
                <a:lnTo>
                  <a:pt x="1422" y="8206"/>
                </a:lnTo>
                <a:lnTo>
                  <a:pt x="1418" y="8205"/>
                </a:lnTo>
                <a:lnTo>
                  <a:pt x="1412" y="8214"/>
                </a:lnTo>
                <a:lnTo>
                  <a:pt x="1408" y="8223"/>
                </a:lnTo>
                <a:lnTo>
                  <a:pt x="1284" y="8614"/>
                </a:lnTo>
                <a:lnTo>
                  <a:pt x="1223" y="8812"/>
                </a:lnTo>
                <a:lnTo>
                  <a:pt x="1206" y="8885"/>
                </a:lnTo>
                <a:lnTo>
                  <a:pt x="1212" y="8900"/>
                </a:lnTo>
                <a:lnTo>
                  <a:pt x="1235" y="8847"/>
                </a:lnTo>
                <a:lnTo>
                  <a:pt x="1260" y="8775"/>
                </a:lnTo>
                <a:lnTo>
                  <a:pt x="1281" y="8704"/>
                </a:lnTo>
                <a:lnTo>
                  <a:pt x="1294" y="8658"/>
                </a:lnTo>
                <a:lnTo>
                  <a:pt x="1304" y="8628"/>
                </a:lnTo>
                <a:lnTo>
                  <a:pt x="1317" y="8598"/>
                </a:lnTo>
                <a:lnTo>
                  <a:pt x="1329" y="8567"/>
                </a:lnTo>
                <a:lnTo>
                  <a:pt x="1335" y="8535"/>
                </a:lnTo>
                <a:close/>
                <a:moveTo>
                  <a:pt x="1138" y="8653"/>
                </a:moveTo>
                <a:lnTo>
                  <a:pt x="1135" y="8653"/>
                </a:lnTo>
                <a:lnTo>
                  <a:pt x="1138" y="8648"/>
                </a:lnTo>
                <a:lnTo>
                  <a:pt x="1138" y="8646"/>
                </a:lnTo>
                <a:lnTo>
                  <a:pt x="1138" y="8648"/>
                </a:lnTo>
                <a:lnTo>
                  <a:pt x="1138" y="8653"/>
                </a:lnTo>
                <a:close/>
                <a:moveTo>
                  <a:pt x="1089" y="8739"/>
                </a:moveTo>
                <a:lnTo>
                  <a:pt x="1103" y="8730"/>
                </a:lnTo>
                <a:lnTo>
                  <a:pt x="1119" y="8719"/>
                </a:lnTo>
                <a:lnTo>
                  <a:pt x="1116" y="8763"/>
                </a:lnTo>
                <a:lnTo>
                  <a:pt x="1117" y="8785"/>
                </a:lnTo>
                <a:lnTo>
                  <a:pt x="1125" y="8791"/>
                </a:lnTo>
                <a:lnTo>
                  <a:pt x="1146" y="8784"/>
                </a:lnTo>
                <a:lnTo>
                  <a:pt x="1189" y="8656"/>
                </a:lnTo>
                <a:lnTo>
                  <a:pt x="1241" y="8475"/>
                </a:lnTo>
                <a:lnTo>
                  <a:pt x="1283" y="8313"/>
                </a:lnTo>
                <a:lnTo>
                  <a:pt x="1302" y="8241"/>
                </a:lnTo>
                <a:lnTo>
                  <a:pt x="1314" y="8214"/>
                </a:lnTo>
                <a:lnTo>
                  <a:pt x="1324" y="8186"/>
                </a:lnTo>
                <a:lnTo>
                  <a:pt x="1331" y="8157"/>
                </a:lnTo>
                <a:lnTo>
                  <a:pt x="1334" y="8127"/>
                </a:lnTo>
                <a:lnTo>
                  <a:pt x="1343" y="8112"/>
                </a:lnTo>
                <a:lnTo>
                  <a:pt x="1345" y="8096"/>
                </a:lnTo>
                <a:lnTo>
                  <a:pt x="1346" y="8080"/>
                </a:lnTo>
                <a:lnTo>
                  <a:pt x="1346" y="8065"/>
                </a:lnTo>
                <a:lnTo>
                  <a:pt x="1355" y="8013"/>
                </a:lnTo>
                <a:lnTo>
                  <a:pt x="1352" y="8010"/>
                </a:lnTo>
                <a:lnTo>
                  <a:pt x="1306" y="8145"/>
                </a:lnTo>
                <a:lnTo>
                  <a:pt x="1185" y="8506"/>
                </a:lnTo>
                <a:lnTo>
                  <a:pt x="1182" y="8513"/>
                </a:lnTo>
                <a:lnTo>
                  <a:pt x="1179" y="8515"/>
                </a:lnTo>
                <a:lnTo>
                  <a:pt x="1177" y="8516"/>
                </a:lnTo>
                <a:lnTo>
                  <a:pt x="1175" y="8516"/>
                </a:lnTo>
                <a:lnTo>
                  <a:pt x="1177" y="8491"/>
                </a:lnTo>
                <a:lnTo>
                  <a:pt x="1185" y="8467"/>
                </a:lnTo>
                <a:lnTo>
                  <a:pt x="1195" y="8445"/>
                </a:lnTo>
                <a:lnTo>
                  <a:pt x="1201" y="8420"/>
                </a:lnTo>
                <a:lnTo>
                  <a:pt x="1206" y="8398"/>
                </a:lnTo>
                <a:lnTo>
                  <a:pt x="1211" y="8375"/>
                </a:lnTo>
                <a:lnTo>
                  <a:pt x="1214" y="8353"/>
                </a:lnTo>
                <a:lnTo>
                  <a:pt x="1214" y="8328"/>
                </a:lnTo>
                <a:lnTo>
                  <a:pt x="1207" y="8343"/>
                </a:lnTo>
                <a:lnTo>
                  <a:pt x="1201" y="8355"/>
                </a:lnTo>
                <a:lnTo>
                  <a:pt x="1194" y="8368"/>
                </a:lnTo>
                <a:lnTo>
                  <a:pt x="1186" y="8381"/>
                </a:lnTo>
                <a:lnTo>
                  <a:pt x="1182" y="8379"/>
                </a:lnTo>
                <a:lnTo>
                  <a:pt x="1178" y="8379"/>
                </a:lnTo>
                <a:lnTo>
                  <a:pt x="1168" y="8381"/>
                </a:lnTo>
                <a:lnTo>
                  <a:pt x="1158" y="8387"/>
                </a:lnTo>
                <a:lnTo>
                  <a:pt x="1150" y="8396"/>
                </a:lnTo>
                <a:lnTo>
                  <a:pt x="1144" y="8405"/>
                </a:lnTo>
                <a:lnTo>
                  <a:pt x="1142" y="8415"/>
                </a:lnTo>
                <a:lnTo>
                  <a:pt x="1146" y="8424"/>
                </a:lnTo>
                <a:lnTo>
                  <a:pt x="1153" y="8429"/>
                </a:lnTo>
                <a:lnTo>
                  <a:pt x="1162" y="8432"/>
                </a:lnTo>
                <a:lnTo>
                  <a:pt x="1162" y="8432"/>
                </a:lnTo>
                <a:lnTo>
                  <a:pt x="1163" y="8432"/>
                </a:lnTo>
                <a:lnTo>
                  <a:pt x="1159" y="8445"/>
                </a:lnTo>
                <a:lnTo>
                  <a:pt x="1157" y="8458"/>
                </a:lnTo>
                <a:lnTo>
                  <a:pt x="1154" y="8479"/>
                </a:lnTo>
                <a:lnTo>
                  <a:pt x="1151" y="8497"/>
                </a:lnTo>
                <a:lnTo>
                  <a:pt x="1147" y="8515"/>
                </a:lnTo>
                <a:lnTo>
                  <a:pt x="1142" y="8532"/>
                </a:lnTo>
                <a:lnTo>
                  <a:pt x="1137" y="8529"/>
                </a:lnTo>
                <a:lnTo>
                  <a:pt x="1131" y="8528"/>
                </a:lnTo>
                <a:lnTo>
                  <a:pt x="1120" y="8530"/>
                </a:lnTo>
                <a:lnTo>
                  <a:pt x="1111" y="8535"/>
                </a:lnTo>
                <a:lnTo>
                  <a:pt x="1103" y="8543"/>
                </a:lnTo>
                <a:lnTo>
                  <a:pt x="1098" y="8553"/>
                </a:lnTo>
                <a:lnTo>
                  <a:pt x="1097" y="8563"/>
                </a:lnTo>
                <a:lnTo>
                  <a:pt x="1100" y="8570"/>
                </a:lnTo>
                <a:lnTo>
                  <a:pt x="1106" y="8577"/>
                </a:lnTo>
                <a:lnTo>
                  <a:pt x="1115" y="8579"/>
                </a:lnTo>
                <a:lnTo>
                  <a:pt x="1122" y="8578"/>
                </a:lnTo>
                <a:lnTo>
                  <a:pt x="1128" y="8575"/>
                </a:lnTo>
                <a:lnTo>
                  <a:pt x="1118" y="8602"/>
                </a:lnTo>
                <a:lnTo>
                  <a:pt x="1109" y="8628"/>
                </a:lnTo>
                <a:lnTo>
                  <a:pt x="1100" y="8653"/>
                </a:lnTo>
                <a:lnTo>
                  <a:pt x="1093" y="8679"/>
                </a:lnTo>
                <a:lnTo>
                  <a:pt x="1088" y="8677"/>
                </a:lnTo>
                <a:lnTo>
                  <a:pt x="1083" y="8676"/>
                </a:lnTo>
                <a:lnTo>
                  <a:pt x="1073" y="8678"/>
                </a:lnTo>
                <a:lnTo>
                  <a:pt x="1064" y="8683"/>
                </a:lnTo>
                <a:lnTo>
                  <a:pt x="1056" y="8691"/>
                </a:lnTo>
                <a:lnTo>
                  <a:pt x="1051" y="8700"/>
                </a:lnTo>
                <a:lnTo>
                  <a:pt x="1050" y="8710"/>
                </a:lnTo>
                <a:lnTo>
                  <a:pt x="1053" y="8718"/>
                </a:lnTo>
                <a:lnTo>
                  <a:pt x="1059" y="8723"/>
                </a:lnTo>
                <a:lnTo>
                  <a:pt x="1068" y="8725"/>
                </a:lnTo>
                <a:lnTo>
                  <a:pt x="1073" y="8725"/>
                </a:lnTo>
                <a:lnTo>
                  <a:pt x="1078" y="8723"/>
                </a:lnTo>
                <a:lnTo>
                  <a:pt x="1083" y="8720"/>
                </a:lnTo>
                <a:lnTo>
                  <a:pt x="1088" y="8717"/>
                </a:lnTo>
                <a:lnTo>
                  <a:pt x="1088" y="8728"/>
                </a:lnTo>
                <a:lnTo>
                  <a:pt x="1089" y="8739"/>
                </a:lnTo>
                <a:close/>
                <a:moveTo>
                  <a:pt x="1733" y="9409"/>
                </a:moveTo>
                <a:lnTo>
                  <a:pt x="1731" y="9409"/>
                </a:lnTo>
                <a:lnTo>
                  <a:pt x="1729" y="9409"/>
                </a:lnTo>
                <a:lnTo>
                  <a:pt x="1734" y="9401"/>
                </a:lnTo>
                <a:lnTo>
                  <a:pt x="1739" y="9392"/>
                </a:lnTo>
                <a:lnTo>
                  <a:pt x="1745" y="9398"/>
                </a:lnTo>
                <a:lnTo>
                  <a:pt x="1750" y="9405"/>
                </a:lnTo>
                <a:lnTo>
                  <a:pt x="1753" y="9414"/>
                </a:lnTo>
                <a:lnTo>
                  <a:pt x="1753" y="9427"/>
                </a:lnTo>
                <a:lnTo>
                  <a:pt x="1751" y="9420"/>
                </a:lnTo>
                <a:lnTo>
                  <a:pt x="1747" y="9414"/>
                </a:lnTo>
                <a:lnTo>
                  <a:pt x="1741" y="9410"/>
                </a:lnTo>
                <a:lnTo>
                  <a:pt x="1733" y="9409"/>
                </a:lnTo>
                <a:close/>
                <a:moveTo>
                  <a:pt x="1645" y="9345"/>
                </a:moveTo>
                <a:lnTo>
                  <a:pt x="1670" y="9302"/>
                </a:lnTo>
                <a:lnTo>
                  <a:pt x="1678" y="9283"/>
                </a:lnTo>
                <a:lnTo>
                  <a:pt x="1680" y="9267"/>
                </a:lnTo>
                <a:lnTo>
                  <a:pt x="1684" y="9235"/>
                </a:lnTo>
                <a:lnTo>
                  <a:pt x="1686" y="9232"/>
                </a:lnTo>
                <a:lnTo>
                  <a:pt x="1692" y="9230"/>
                </a:lnTo>
                <a:lnTo>
                  <a:pt x="1697" y="9230"/>
                </a:lnTo>
                <a:lnTo>
                  <a:pt x="1700" y="9233"/>
                </a:lnTo>
                <a:lnTo>
                  <a:pt x="1696" y="9330"/>
                </a:lnTo>
                <a:lnTo>
                  <a:pt x="1676" y="9386"/>
                </a:lnTo>
                <a:lnTo>
                  <a:pt x="1653" y="9394"/>
                </a:lnTo>
                <a:lnTo>
                  <a:pt x="1645" y="9345"/>
                </a:lnTo>
                <a:close/>
                <a:moveTo>
                  <a:pt x="1889" y="7932"/>
                </a:moveTo>
                <a:lnTo>
                  <a:pt x="1894" y="7920"/>
                </a:lnTo>
                <a:lnTo>
                  <a:pt x="1899" y="7907"/>
                </a:lnTo>
                <a:lnTo>
                  <a:pt x="1904" y="7916"/>
                </a:lnTo>
                <a:lnTo>
                  <a:pt x="1907" y="7925"/>
                </a:lnTo>
                <a:lnTo>
                  <a:pt x="1897" y="7928"/>
                </a:lnTo>
                <a:lnTo>
                  <a:pt x="1889" y="7932"/>
                </a:lnTo>
                <a:close/>
                <a:moveTo>
                  <a:pt x="1992" y="7093"/>
                </a:moveTo>
                <a:lnTo>
                  <a:pt x="1995" y="7104"/>
                </a:lnTo>
                <a:lnTo>
                  <a:pt x="2002" y="7113"/>
                </a:lnTo>
                <a:lnTo>
                  <a:pt x="2012" y="7119"/>
                </a:lnTo>
                <a:lnTo>
                  <a:pt x="2025" y="7121"/>
                </a:lnTo>
                <a:lnTo>
                  <a:pt x="2028" y="7121"/>
                </a:lnTo>
                <a:lnTo>
                  <a:pt x="2031" y="7120"/>
                </a:lnTo>
                <a:lnTo>
                  <a:pt x="2026" y="7134"/>
                </a:lnTo>
                <a:lnTo>
                  <a:pt x="2020" y="7148"/>
                </a:lnTo>
                <a:lnTo>
                  <a:pt x="2012" y="7162"/>
                </a:lnTo>
                <a:lnTo>
                  <a:pt x="2003" y="7177"/>
                </a:lnTo>
                <a:lnTo>
                  <a:pt x="1989" y="7161"/>
                </a:lnTo>
                <a:lnTo>
                  <a:pt x="1984" y="7153"/>
                </a:lnTo>
                <a:lnTo>
                  <a:pt x="1986" y="7136"/>
                </a:lnTo>
                <a:lnTo>
                  <a:pt x="1992" y="7093"/>
                </a:lnTo>
                <a:close/>
                <a:moveTo>
                  <a:pt x="2896" y="3427"/>
                </a:moveTo>
                <a:lnTo>
                  <a:pt x="2900" y="3429"/>
                </a:lnTo>
                <a:lnTo>
                  <a:pt x="2905" y="3430"/>
                </a:lnTo>
                <a:lnTo>
                  <a:pt x="2910" y="3431"/>
                </a:lnTo>
                <a:lnTo>
                  <a:pt x="2915" y="3432"/>
                </a:lnTo>
                <a:lnTo>
                  <a:pt x="2917" y="3431"/>
                </a:lnTo>
                <a:lnTo>
                  <a:pt x="2918" y="3431"/>
                </a:lnTo>
                <a:lnTo>
                  <a:pt x="2916" y="3441"/>
                </a:lnTo>
                <a:lnTo>
                  <a:pt x="2913" y="3451"/>
                </a:lnTo>
                <a:lnTo>
                  <a:pt x="2910" y="3460"/>
                </a:lnTo>
                <a:lnTo>
                  <a:pt x="2907" y="3470"/>
                </a:lnTo>
                <a:lnTo>
                  <a:pt x="2903" y="3483"/>
                </a:lnTo>
                <a:lnTo>
                  <a:pt x="2899" y="3495"/>
                </a:lnTo>
                <a:lnTo>
                  <a:pt x="2897" y="3495"/>
                </a:lnTo>
                <a:lnTo>
                  <a:pt x="2894" y="3494"/>
                </a:lnTo>
                <a:lnTo>
                  <a:pt x="2886" y="3495"/>
                </a:lnTo>
                <a:lnTo>
                  <a:pt x="2878" y="3497"/>
                </a:lnTo>
                <a:lnTo>
                  <a:pt x="2883" y="3483"/>
                </a:lnTo>
                <a:lnTo>
                  <a:pt x="2887" y="3465"/>
                </a:lnTo>
                <a:lnTo>
                  <a:pt x="2892" y="3447"/>
                </a:lnTo>
                <a:lnTo>
                  <a:pt x="2896" y="3427"/>
                </a:lnTo>
                <a:close/>
                <a:moveTo>
                  <a:pt x="2980" y="3112"/>
                </a:moveTo>
                <a:lnTo>
                  <a:pt x="2983" y="3121"/>
                </a:lnTo>
                <a:lnTo>
                  <a:pt x="2988" y="3128"/>
                </a:lnTo>
                <a:lnTo>
                  <a:pt x="2997" y="3133"/>
                </a:lnTo>
                <a:lnTo>
                  <a:pt x="3006" y="3135"/>
                </a:lnTo>
                <a:lnTo>
                  <a:pt x="3002" y="3151"/>
                </a:lnTo>
                <a:lnTo>
                  <a:pt x="2997" y="3167"/>
                </a:lnTo>
                <a:lnTo>
                  <a:pt x="2991" y="3184"/>
                </a:lnTo>
                <a:lnTo>
                  <a:pt x="2987" y="3201"/>
                </a:lnTo>
                <a:lnTo>
                  <a:pt x="2974" y="3203"/>
                </a:lnTo>
                <a:lnTo>
                  <a:pt x="2963" y="3208"/>
                </a:lnTo>
                <a:lnTo>
                  <a:pt x="2952" y="3216"/>
                </a:lnTo>
                <a:lnTo>
                  <a:pt x="2942" y="3225"/>
                </a:lnTo>
                <a:lnTo>
                  <a:pt x="2946" y="3211"/>
                </a:lnTo>
                <a:lnTo>
                  <a:pt x="2951" y="3197"/>
                </a:lnTo>
                <a:lnTo>
                  <a:pt x="2954" y="3185"/>
                </a:lnTo>
                <a:lnTo>
                  <a:pt x="2958" y="3176"/>
                </a:lnTo>
                <a:lnTo>
                  <a:pt x="2964" y="3161"/>
                </a:lnTo>
                <a:lnTo>
                  <a:pt x="2969" y="3144"/>
                </a:lnTo>
                <a:lnTo>
                  <a:pt x="2975" y="3128"/>
                </a:lnTo>
                <a:lnTo>
                  <a:pt x="2980" y="3112"/>
                </a:lnTo>
                <a:close/>
                <a:moveTo>
                  <a:pt x="2990" y="2881"/>
                </a:moveTo>
                <a:lnTo>
                  <a:pt x="2995" y="2899"/>
                </a:lnTo>
                <a:lnTo>
                  <a:pt x="2991" y="2916"/>
                </a:lnTo>
                <a:lnTo>
                  <a:pt x="2983" y="2935"/>
                </a:lnTo>
                <a:lnTo>
                  <a:pt x="2973" y="2956"/>
                </a:lnTo>
                <a:lnTo>
                  <a:pt x="2976" y="2934"/>
                </a:lnTo>
                <a:lnTo>
                  <a:pt x="2980" y="2914"/>
                </a:lnTo>
                <a:lnTo>
                  <a:pt x="2985" y="2897"/>
                </a:lnTo>
                <a:lnTo>
                  <a:pt x="2990" y="2881"/>
                </a:lnTo>
                <a:close/>
                <a:moveTo>
                  <a:pt x="3073" y="2908"/>
                </a:moveTo>
                <a:lnTo>
                  <a:pt x="3063" y="2911"/>
                </a:lnTo>
                <a:lnTo>
                  <a:pt x="3054" y="2916"/>
                </a:lnTo>
                <a:lnTo>
                  <a:pt x="3060" y="2895"/>
                </a:lnTo>
                <a:lnTo>
                  <a:pt x="3068" y="2874"/>
                </a:lnTo>
                <a:lnTo>
                  <a:pt x="3077" y="2853"/>
                </a:lnTo>
                <a:lnTo>
                  <a:pt x="3084" y="2832"/>
                </a:lnTo>
                <a:lnTo>
                  <a:pt x="3088" y="2835"/>
                </a:lnTo>
                <a:lnTo>
                  <a:pt x="3094" y="2837"/>
                </a:lnTo>
                <a:lnTo>
                  <a:pt x="3088" y="2854"/>
                </a:lnTo>
                <a:lnTo>
                  <a:pt x="3083" y="2871"/>
                </a:lnTo>
                <a:lnTo>
                  <a:pt x="3078" y="2890"/>
                </a:lnTo>
                <a:lnTo>
                  <a:pt x="3073" y="2908"/>
                </a:lnTo>
                <a:close/>
                <a:moveTo>
                  <a:pt x="3289" y="2521"/>
                </a:moveTo>
                <a:lnTo>
                  <a:pt x="3292" y="2521"/>
                </a:lnTo>
                <a:lnTo>
                  <a:pt x="3294" y="2523"/>
                </a:lnTo>
                <a:lnTo>
                  <a:pt x="3294" y="2527"/>
                </a:lnTo>
                <a:lnTo>
                  <a:pt x="3292" y="2531"/>
                </a:lnTo>
                <a:lnTo>
                  <a:pt x="3289" y="2534"/>
                </a:lnTo>
                <a:lnTo>
                  <a:pt x="3285" y="2535"/>
                </a:lnTo>
                <a:lnTo>
                  <a:pt x="3285" y="2531"/>
                </a:lnTo>
                <a:lnTo>
                  <a:pt x="3284" y="2527"/>
                </a:lnTo>
                <a:lnTo>
                  <a:pt x="3286" y="2523"/>
                </a:lnTo>
                <a:lnTo>
                  <a:pt x="3289" y="2521"/>
                </a:lnTo>
                <a:close/>
                <a:moveTo>
                  <a:pt x="3575" y="1593"/>
                </a:moveTo>
                <a:lnTo>
                  <a:pt x="3570" y="1600"/>
                </a:lnTo>
                <a:lnTo>
                  <a:pt x="3571" y="1594"/>
                </a:lnTo>
                <a:lnTo>
                  <a:pt x="3571" y="1591"/>
                </a:lnTo>
                <a:lnTo>
                  <a:pt x="3573" y="1591"/>
                </a:lnTo>
                <a:lnTo>
                  <a:pt x="3575" y="1593"/>
                </a:lnTo>
                <a:close/>
                <a:moveTo>
                  <a:pt x="3611" y="1437"/>
                </a:moveTo>
                <a:lnTo>
                  <a:pt x="3621" y="1407"/>
                </a:lnTo>
                <a:lnTo>
                  <a:pt x="3635" y="1381"/>
                </a:lnTo>
                <a:lnTo>
                  <a:pt x="3649" y="1354"/>
                </a:lnTo>
                <a:lnTo>
                  <a:pt x="3657" y="1325"/>
                </a:lnTo>
                <a:lnTo>
                  <a:pt x="3663" y="1292"/>
                </a:lnTo>
                <a:lnTo>
                  <a:pt x="3673" y="1254"/>
                </a:lnTo>
                <a:lnTo>
                  <a:pt x="3684" y="1219"/>
                </a:lnTo>
                <a:lnTo>
                  <a:pt x="3692" y="1199"/>
                </a:lnTo>
                <a:lnTo>
                  <a:pt x="3699" y="1205"/>
                </a:lnTo>
                <a:lnTo>
                  <a:pt x="3704" y="1210"/>
                </a:lnTo>
                <a:lnTo>
                  <a:pt x="3706" y="1215"/>
                </a:lnTo>
                <a:lnTo>
                  <a:pt x="3706" y="1222"/>
                </a:lnTo>
                <a:lnTo>
                  <a:pt x="3690" y="1287"/>
                </a:lnTo>
                <a:lnTo>
                  <a:pt x="3672" y="1351"/>
                </a:lnTo>
                <a:lnTo>
                  <a:pt x="3650" y="1413"/>
                </a:lnTo>
                <a:lnTo>
                  <a:pt x="3624" y="1475"/>
                </a:lnTo>
                <a:lnTo>
                  <a:pt x="3620" y="1480"/>
                </a:lnTo>
                <a:lnTo>
                  <a:pt x="3615" y="1485"/>
                </a:lnTo>
                <a:lnTo>
                  <a:pt x="3609" y="1489"/>
                </a:lnTo>
                <a:lnTo>
                  <a:pt x="3603" y="1494"/>
                </a:lnTo>
                <a:lnTo>
                  <a:pt x="3602" y="1478"/>
                </a:lnTo>
                <a:lnTo>
                  <a:pt x="3604" y="1463"/>
                </a:lnTo>
                <a:lnTo>
                  <a:pt x="3607" y="1450"/>
                </a:lnTo>
                <a:lnTo>
                  <a:pt x="3611" y="1437"/>
                </a:lnTo>
                <a:close/>
                <a:moveTo>
                  <a:pt x="3704" y="574"/>
                </a:moveTo>
                <a:lnTo>
                  <a:pt x="3702" y="570"/>
                </a:lnTo>
                <a:lnTo>
                  <a:pt x="3700" y="567"/>
                </a:lnTo>
                <a:lnTo>
                  <a:pt x="3696" y="565"/>
                </a:lnTo>
                <a:lnTo>
                  <a:pt x="3692" y="564"/>
                </a:lnTo>
                <a:lnTo>
                  <a:pt x="3698" y="550"/>
                </a:lnTo>
                <a:lnTo>
                  <a:pt x="3704" y="535"/>
                </a:lnTo>
                <a:lnTo>
                  <a:pt x="3712" y="522"/>
                </a:lnTo>
                <a:lnTo>
                  <a:pt x="3720" y="510"/>
                </a:lnTo>
                <a:lnTo>
                  <a:pt x="3716" y="526"/>
                </a:lnTo>
                <a:lnTo>
                  <a:pt x="3712" y="543"/>
                </a:lnTo>
                <a:lnTo>
                  <a:pt x="3708" y="559"/>
                </a:lnTo>
                <a:lnTo>
                  <a:pt x="3704" y="574"/>
                </a:lnTo>
                <a:close/>
                <a:moveTo>
                  <a:pt x="3815" y="484"/>
                </a:moveTo>
                <a:lnTo>
                  <a:pt x="3810" y="491"/>
                </a:lnTo>
                <a:lnTo>
                  <a:pt x="3801" y="502"/>
                </a:lnTo>
                <a:lnTo>
                  <a:pt x="3787" y="521"/>
                </a:lnTo>
                <a:lnTo>
                  <a:pt x="3767" y="548"/>
                </a:lnTo>
                <a:lnTo>
                  <a:pt x="3772" y="517"/>
                </a:lnTo>
                <a:lnTo>
                  <a:pt x="3779" y="495"/>
                </a:lnTo>
                <a:lnTo>
                  <a:pt x="3792" y="482"/>
                </a:lnTo>
                <a:lnTo>
                  <a:pt x="3815" y="484"/>
                </a:lnTo>
                <a:close/>
                <a:moveTo>
                  <a:pt x="3947" y="341"/>
                </a:moveTo>
                <a:lnTo>
                  <a:pt x="3953" y="329"/>
                </a:lnTo>
                <a:lnTo>
                  <a:pt x="3962" y="316"/>
                </a:lnTo>
                <a:lnTo>
                  <a:pt x="3968" y="326"/>
                </a:lnTo>
                <a:lnTo>
                  <a:pt x="3971" y="335"/>
                </a:lnTo>
                <a:lnTo>
                  <a:pt x="3969" y="364"/>
                </a:lnTo>
                <a:lnTo>
                  <a:pt x="3965" y="390"/>
                </a:lnTo>
                <a:lnTo>
                  <a:pt x="3956" y="416"/>
                </a:lnTo>
                <a:lnTo>
                  <a:pt x="3941" y="440"/>
                </a:lnTo>
                <a:lnTo>
                  <a:pt x="3904" y="526"/>
                </a:lnTo>
                <a:lnTo>
                  <a:pt x="3867" y="647"/>
                </a:lnTo>
                <a:lnTo>
                  <a:pt x="3831" y="767"/>
                </a:lnTo>
                <a:lnTo>
                  <a:pt x="3796" y="854"/>
                </a:lnTo>
                <a:lnTo>
                  <a:pt x="3822" y="749"/>
                </a:lnTo>
                <a:lnTo>
                  <a:pt x="3855" y="644"/>
                </a:lnTo>
                <a:lnTo>
                  <a:pt x="3888" y="538"/>
                </a:lnTo>
                <a:lnTo>
                  <a:pt x="3919" y="426"/>
                </a:lnTo>
                <a:lnTo>
                  <a:pt x="3924" y="405"/>
                </a:lnTo>
                <a:lnTo>
                  <a:pt x="3931" y="383"/>
                </a:lnTo>
                <a:lnTo>
                  <a:pt x="3938" y="363"/>
                </a:lnTo>
                <a:lnTo>
                  <a:pt x="3947" y="341"/>
                </a:lnTo>
                <a:close/>
                <a:moveTo>
                  <a:pt x="3991" y="833"/>
                </a:moveTo>
                <a:lnTo>
                  <a:pt x="3991" y="852"/>
                </a:lnTo>
                <a:lnTo>
                  <a:pt x="3987" y="871"/>
                </a:lnTo>
                <a:lnTo>
                  <a:pt x="3979" y="887"/>
                </a:lnTo>
                <a:lnTo>
                  <a:pt x="3969" y="902"/>
                </a:lnTo>
                <a:lnTo>
                  <a:pt x="3960" y="905"/>
                </a:lnTo>
                <a:lnTo>
                  <a:pt x="3951" y="898"/>
                </a:lnTo>
                <a:lnTo>
                  <a:pt x="3956" y="876"/>
                </a:lnTo>
                <a:lnTo>
                  <a:pt x="3991" y="833"/>
                </a:lnTo>
                <a:close/>
                <a:moveTo>
                  <a:pt x="4109" y="617"/>
                </a:moveTo>
                <a:lnTo>
                  <a:pt x="4111" y="617"/>
                </a:lnTo>
                <a:lnTo>
                  <a:pt x="4113" y="618"/>
                </a:lnTo>
                <a:lnTo>
                  <a:pt x="4126" y="615"/>
                </a:lnTo>
                <a:lnTo>
                  <a:pt x="4138" y="609"/>
                </a:lnTo>
                <a:lnTo>
                  <a:pt x="4148" y="599"/>
                </a:lnTo>
                <a:lnTo>
                  <a:pt x="4154" y="587"/>
                </a:lnTo>
                <a:lnTo>
                  <a:pt x="4156" y="574"/>
                </a:lnTo>
                <a:lnTo>
                  <a:pt x="4152" y="565"/>
                </a:lnTo>
                <a:lnTo>
                  <a:pt x="4145" y="558"/>
                </a:lnTo>
                <a:lnTo>
                  <a:pt x="4133" y="556"/>
                </a:lnTo>
                <a:lnTo>
                  <a:pt x="4131" y="556"/>
                </a:lnTo>
                <a:lnTo>
                  <a:pt x="4129" y="556"/>
                </a:lnTo>
                <a:lnTo>
                  <a:pt x="4133" y="546"/>
                </a:lnTo>
                <a:lnTo>
                  <a:pt x="4136" y="535"/>
                </a:lnTo>
                <a:lnTo>
                  <a:pt x="4144" y="517"/>
                </a:lnTo>
                <a:lnTo>
                  <a:pt x="4149" y="500"/>
                </a:lnTo>
                <a:lnTo>
                  <a:pt x="4153" y="483"/>
                </a:lnTo>
                <a:lnTo>
                  <a:pt x="4157" y="468"/>
                </a:lnTo>
                <a:lnTo>
                  <a:pt x="4159" y="469"/>
                </a:lnTo>
                <a:lnTo>
                  <a:pt x="4161" y="469"/>
                </a:lnTo>
                <a:lnTo>
                  <a:pt x="4166" y="468"/>
                </a:lnTo>
                <a:lnTo>
                  <a:pt x="4172" y="467"/>
                </a:lnTo>
                <a:lnTo>
                  <a:pt x="4169" y="474"/>
                </a:lnTo>
                <a:lnTo>
                  <a:pt x="4166" y="481"/>
                </a:lnTo>
                <a:lnTo>
                  <a:pt x="4168" y="519"/>
                </a:lnTo>
                <a:lnTo>
                  <a:pt x="4169" y="542"/>
                </a:lnTo>
                <a:lnTo>
                  <a:pt x="4165" y="567"/>
                </a:lnTo>
                <a:lnTo>
                  <a:pt x="4155" y="611"/>
                </a:lnTo>
                <a:lnTo>
                  <a:pt x="4139" y="667"/>
                </a:lnTo>
                <a:lnTo>
                  <a:pt x="4129" y="705"/>
                </a:lnTo>
                <a:lnTo>
                  <a:pt x="4127" y="730"/>
                </a:lnTo>
                <a:lnTo>
                  <a:pt x="4136" y="749"/>
                </a:lnTo>
                <a:lnTo>
                  <a:pt x="4158" y="733"/>
                </a:lnTo>
                <a:lnTo>
                  <a:pt x="4170" y="735"/>
                </a:lnTo>
                <a:lnTo>
                  <a:pt x="4162" y="777"/>
                </a:lnTo>
                <a:lnTo>
                  <a:pt x="4124" y="885"/>
                </a:lnTo>
                <a:lnTo>
                  <a:pt x="4085" y="915"/>
                </a:lnTo>
                <a:lnTo>
                  <a:pt x="4067" y="934"/>
                </a:lnTo>
                <a:lnTo>
                  <a:pt x="4057" y="947"/>
                </a:lnTo>
                <a:lnTo>
                  <a:pt x="4044" y="963"/>
                </a:lnTo>
                <a:lnTo>
                  <a:pt x="4036" y="967"/>
                </a:lnTo>
                <a:lnTo>
                  <a:pt x="4027" y="969"/>
                </a:lnTo>
                <a:lnTo>
                  <a:pt x="4020" y="969"/>
                </a:lnTo>
                <a:lnTo>
                  <a:pt x="4015" y="966"/>
                </a:lnTo>
                <a:lnTo>
                  <a:pt x="4014" y="961"/>
                </a:lnTo>
                <a:lnTo>
                  <a:pt x="4012" y="955"/>
                </a:lnTo>
                <a:lnTo>
                  <a:pt x="4011" y="950"/>
                </a:lnTo>
                <a:lnTo>
                  <a:pt x="4011" y="946"/>
                </a:lnTo>
                <a:lnTo>
                  <a:pt x="4013" y="938"/>
                </a:lnTo>
                <a:lnTo>
                  <a:pt x="4015" y="930"/>
                </a:lnTo>
                <a:lnTo>
                  <a:pt x="4017" y="923"/>
                </a:lnTo>
                <a:lnTo>
                  <a:pt x="4019" y="915"/>
                </a:lnTo>
                <a:lnTo>
                  <a:pt x="4032" y="912"/>
                </a:lnTo>
                <a:lnTo>
                  <a:pt x="4046" y="904"/>
                </a:lnTo>
                <a:lnTo>
                  <a:pt x="4056" y="894"/>
                </a:lnTo>
                <a:lnTo>
                  <a:pt x="4062" y="882"/>
                </a:lnTo>
                <a:lnTo>
                  <a:pt x="4063" y="869"/>
                </a:lnTo>
                <a:lnTo>
                  <a:pt x="4060" y="858"/>
                </a:lnTo>
                <a:lnTo>
                  <a:pt x="4052" y="851"/>
                </a:lnTo>
                <a:lnTo>
                  <a:pt x="4039" y="848"/>
                </a:lnTo>
                <a:lnTo>
                  <a:pt x="4038" y="848"/>
                </a:lnTo>
                <a:lnTo>
                  <a:pt x="4037" y="848"/>
                </a:lnTo>
                <a:lnTo>
                  <a:pt x="4044" y="827"/>
                </a:lnTo>
                <a:lnTo>
                  <a:pt x="4050" y="805"/>
                </a:lnTo>
                <a:lnTo>
                  <a:pt x="4056" y="785"/>
                </a:lnTo>
                <a:lnTo>
                  <a:pt x="4061" y="765"/>
                </a:lnTo>
                <a:lnTo>
                  <a:pt x="4063" y="766"/>
                </a:lnTo>
                <a:lnTo>
                  <a:pt x="4065" y="766"/>
                </a:lnTo>
                <a:lnTo>
                  <a:pt x="4078" y="764"/>
                </a:lnTo>
                <a:lnTo>
                  <a:pt x="4092" y="757"/>
                </a:lnTo>
                <a:lnTo>
                  <a:pt x="4102" y="747"/>
                </a:lnTo>
                <a:lnTo>
                  <a:pt x="4108" y="735"/>
                </a:lnTo>
                <a:lnTo>
                  <a:pt x="4110" y="721"/>
                </a:lnTo>
                <a:lnTo>
                  <a:pt x="4106" y="711"/>
                </a:lnTo>
                <a:lnTo>
                  <a:pt x="4098" y="704"/>
                </a:lnTo>
                <a:lnTo>
                  <a:pt x="4086" y="702"/>
                </a:lnTo>
                <a:lnTo>
                  <a:pt x="4083" y="702"/>
                </a:lnTo>
                <a:lnTo>
                  <a:pt x="4080" y="703"/>
                </a:lnTo>
                <a:lnTo>
                  <a:pt x="4087" y="682"/>
                </a:lnTo>
                <a:lnTo>
                  <a:pt x="4095" y="659"/>
                </a:lnTo>
                <a:lnTo>
                  <a:pt x="4102" y="639"/>
                </a:lnTo>
                <a:lnTo>
                  <a:pt x="4109" y="617"/>
                </a:lnTo>
                <a:close/>
                <a:moveTo>
                  <a:pt x="4288" y="460"/>
                </a:moveTo>
                <a:lnTo>
                  <a:pt x="4291" y="464"/>
                </a:lnTo>
                <a:lnTo>
                  <a:pt x="4296" y="468"/>
                </a:lnTo>
                <a:lnTo>
                  <a:pt x="4301" y="470"/>
                </a:lnTo>
                <a:lnTo>
                  <a:pt x="4308" y="471"/>
                </a:lnTo>
                <a:lnTo>
                  <a:pt x="4320" y="468"/>
                </a:lnTo>
                <a:lnTo>
                  <a:pt x="4333" y="462"/>
                </a:lnTo>
                <a:lnTo>
                  <a:pt x="4343" y="452"/>
                </a:lnTo>
                <a:lnTo>
                  <a:pt x="4349" y="439"/>
                </a:lnTo>
                <a:lnTo>
                  <a:pt x="4351" y="427"/>
                </a:lnTo>
                <a:lnTo>
                  <a:pt x="4347" y="417"/>
                </a:lnTo>
                <a:lnTo>
                  <a:pt x="4340" y="410"/>
                </a:lnTo>
                <a:lnTo>
                  <a:pt x="4329" y="408"/>
                </a:lnTo>
                <a:lnTo>
                  <a:pt x="4322" y="408"/>
                </a:lnTo>
                <a:lnTo>
                  <a:pt x="4317" y="410"/>
                </a:lnTo>
                <a:lnTo>
                  <a:pt x="4311" y="412"/>
                </a:lnTo>
                <a:lnTo>
                  <a:pt x="4306" y="415"/>
                </a:lnTo>
                <a:lnTo>
                  <a:pt x="4316" y="389"/>
                </a:lnTo>
                <a:lnTo>
                  <a:pt x="4325" y="364"/>
                </a:lnTo>
                <a:lnTo>
                  <a:pt x="4333" y="339"/>
                </a:lnTo>
                <a:lnTo>
                  <a:pt x="4339" y="315"/>
                </a:lnTo>
                <a:lnTo>
                  <a:pt x="4342" y="318"/>
                </a:lnTo>
                <a:lnTo>
                  <a:pt x="4346" y="320"/>
                </a:lnTo>
                <a:lnTo>
                  <a:pt x="4350" y="322"/>
                </a:lnTo>
                <a:lnTo>
                  <a:pt x="4355" y="322"/>
                </a:lnTo>
                <a:lnTo>
                  <a:pt x="4368" y="320"/>
                </a:lnTo>
                <a:lnTo>
                  <a:pt x="4380" y="313"/>
                </a:lnTo>
                <a:lnTo>
                  <a:pt x="4390" y="303"/>
                </a:lnTo>
                <a:lnTo>
                  <a:pt x="4396" y="291"/>
                </a:lnTo>
                <a:lnTo>
                  <a:pt x="4397" y="286"/>
                </a:lnTo>
                <a:lnTo>
                  <a:pt x="4397" y="281"/>
                </a:lnTo>
                <a:lnTo>
                  <a:pt x="4396" y="276"/>
                </a:lnTo>
                <a:lnTo>
                  <a:pt x="4394" y="272"/>
                </a:lnTo>
                <a:lnTo>
                  <a:pt x="4401" y="277"/>
                </a:lnTo>
                <a:lnTo>
                  <a:pt x="4409" y="283"/>
                </a:lnTo>
                <a:lnTo>
                  <a:pt x="4423" y="274"/>
                </a:lnTo>
                <a:lnTo>
                  <a:pt x="4431" y="266"/>
                </a:lnTo>
                <a:lnTo>
                  <a:pt x="4445" y="236"/>
                </a:lnTo>
                <a:lnTo>
                  <a:pt x="4477" y="166"/>
                </a:lnTo>
                <a:lnTo>
                  <a:pt x="4491" y="176"/>
                </a:lnTo>
                <a:lnTo>
                  <a:pt x="4492" y="200"/>
                </a:lnTo>
                <a:lnTo>
                  <a:pt x="4475" y="269"/>
                </a:lnTo>
                <a:lnTo>
                  <a:pt x="4432" y="411"/>
                </a:lnTo>
                <a:lnTo>
                  <a:pt x="4417" y="424"/>
                </a:lnTo>
                <a:lnTo>
                  <a:pt x="4404" y="438"/>
                </a:lnTo>
                <a:lnTo>
                  <a:pt x="4391" y="451"/>
                </a:lnTo>
                <a:lnTo>
                  <a:pt x="4377" y="464"/>
                </a:lnTo>
                <a:lnTo>
                  <a:pt x="4349" y="491"/>
                </a:lnTo>
                <a:lnTo>
                  <a:pt x="4326" y="515"/>
                </a:lnTo>
                <a:lnTo>
                  <a:pt x="4309" y="539"/>
                </a:lnTo>
                <a:lnTo>
                  <a:pt x="4296" y="559"/>
                </a:lnTo>
                <a:lnTo>
                  <a:pt x="4293" y="557"/>
                </a:lnTo>
                <a:lnTo>
                  <a:pt x="4289" y="555"/>
                </a:lnTo>
                <a:lnTo>
                  <a:pt x="4286" y="554"/>
                </a:lnTo>
                <a:lnTo>
                  <a:pt x="4282" y="554"/>
                </a:lnTo>
                <a:lnTo>
                  <a:pt x="4270" y="556"/>
                </a:lnTo>
                <a:lnTo>
                  <a:pt x="4260" y="561"/>
                </a:lnTo>
                <a:lnTo>
                  <a:pt x="4250" y="568"/>
                </a:lnTo>
                <a:lnTo>
                  <a:pt x="4243" y="577"/>
                </a:lnTo>
                <a:lnTo>
                  <a:pt x="4253" y="548"/>
                </a:lnTo>
                <a:lnTo>
                  <a:pt x="4264" y="519"/>
                </a:lnTo>
                <a:lnTo>
                  <a:pt x="4275" y="489"/>
                </a:lnTo>
                <a:lnTo>
                  <a:pt x="4288" y="460"/>
                </a:lnTo>
                <a:close/>
                <a:moveTo>
                  <a:pt x="4461" y="33"/>
                </a:moveTo>
                <a:lnTo>
                  <a:pt x="4460" y="27"/>
                </a:lnTo>
                <a:lnTo>
                  <a:pt x="4460" y="22"/>
                </a:lnTo>
                <a:lnTo>
                  <a:pt x="4467" y="19"/>
                </a:lnTo>
                <a:lnTo>
                  <a:pt x="4475" y="14"/>
                </a:lnTo>
                <a:lnTo>
                  <a:pt x="4476" y="19"/>
                </a:lnTo>
                <a:lnTo>
                  <a:pt x="4475" y="22"/>
                </a:lnTo>
                <a:lnTo>
                  <a:pt x="4470" y="27"/>
                </a:lnTo>
                <a:lnTo>
                  <a:pt x="4461" y="33"/>
                </a:lnTo>
                <a:close/>
                <a:moveTo>
                  <a:pt x="4569" y="683"/>
                </a:moveTo>
                <a:lnTo>
                  <a:pt x="4571" y="679"/>
                </a:lnTo>
                <a:lnTo>
                  <a:pt x="4572" y="673"/>
                </a:lnTo>
                <a:lnTo>
                  <a:pt x="4577" y="655"/>
                </a:lnTo>
                <a:lnTo>
                  <a:pt x="4582" y="637"/>
                </a:lnTo>
                <a:lnTo>
                  <a:pt x="4586" y="619"/>
                </a:lnTo>
                <a:lnTo>
                  <a:pt x="4590" y="603"/>
                </a:lnTo>
                <a:lnTo>
                  <a:pt x="4595" y="595"/>
                </a:lnTo>
                <a:lnTo>
                  <a:pt x="4599" y="587"/>
                </a:lnTo>
                <a:lnTo>
                  <a:pt x="4601" y="580"/>
                </a:lnTo>
                <a:lnTo>
                  <a:pt x="4601" y="574"/>
                </a:lnTo>
                <a:lnTo>
                  <a:pt x="4600" y="569"/>
                </a:lnTo>
                <a:lnTo>
                  <a:pt x="4598" y="565"/>
                </a:lnTo>
                <a:lnTo>
                  <a:pt x="4603" y="538"/>
                </a:lnTo>
                <a:lnTo>
                  <a:pt x="4607" y="513"/>
                </a:lnTo>
                <a:lnTo>
                  <a:pt x="4610" y="491"/>
                </a:lnTo>
                <a:lnTo>
                  <a:pt x="4615" y="470"/>
                </a:lnTo>
                <a:lnTo>
                  <a:pt x="4625" y="465"/>
                </a:lnTo>
                <a:lnTo>
                  <a:pt x="4634" y="458"/>
                </a:lnTo>
                <a:lnTo>
                  <a:pt x="4641" y="450"/>
                </a:lnTo>
                <a:lnTo>
                  <a:pt x="4645" y="439"/>
                </a:lnTo>
                <a:lnTo>
                  <a:pt x="4647" y="428"/>
                </a:lnTo>
                <a:lnTo>
                  <a:pt x="4644" y="419"/>
                </a:lnTo>
                <a:lnTo>
                  <a:pt x="4638" y="412"/>
                </a:lnTo>
                <a:lnTo>
                  <a:pt x="4629" y="408"/>
                </a:lnTo>
                <a:lnTo>
                  <a:pt x="4636" y="390"/>
                </a:lnTo>
                <a:lnTo>
                  <a:pt x="4644" y="372"/>
                </a:lnTo>
                <a:lnTo>
                  <a:pt x="4654" y="354"/>
                </a:lnTo>
                <a:lnTo>
                  <a:pt x="4667" y="335"/>
                </a:lnTo>
                <a:lnTo>
                  <a:pt x="4676" y="320"/>
                </a:lnTo>
                <a:lnTo>
                  <a:pt x="4684" y="306"/>
                </a:lnTo>
                <a:lnTo>
                  <a:pt x="4688" y="299"/>
                </a:lnTo>
                <a:lnTo>
                  <a:pt x="4692" y="291"/>
                </a:lnTo>
                <a:lnTo>
                  <a:pt x="4693" y="285"/>
                </a:lnTo>
                <a:lnTo>
                  <a:pt x="4693" y="279"/>
                </a:lnTo>
                <a:lnTo>
                  <a:pt x="4697" y="260"/>
                </a:lnTo>
                <a:lnTo>
                  <a:pt x="4702" y="236"/>
                </a:lnTo>
                <a:lnTo>
                  <a:pt x="4708" y="206"/>
                </a:lnTo>
                <a:lnTo>
                  <a:pt x="4714" y="170"/>
                </a:lnTo>
                <a:lnTo>
                  <a:pt x="4722" y="166"/>
                </a:lnTo>
                <a:lnTo>
                  <a:pt x="4729" y="159"/>
                </a:lnTo>
                <a:lnTo>
                  <a:pt x="4734" y="152"/>
                </a:lnTo>
                <a:lnTo>
                  <a:pt x="4738" y="144"/>
                </a:lnTo>
                <a:lnTo>
                  <a:pt x="4739" y="134"/>
                </a:lnTo>
                <a:lnTo>
                  <a:pt x="4737" y="126"/>
                </a:lnTo>
                <a:lnTo>
                  <a:pt x="4732" y="119"/>
                </a:lnTo>
                <a:lnTo>
                  <a:pt x="4724" y="115"/>
                </a:lnTo>
                <a:lnTo>
                  <a:pt x="4726" y="104"/>
                </a:lnTo>
                <a:lnTo>
                  <a:pt x="4728" y="93"/>
                </a:lnTo>
                <a:lnTo>
                  <a:pt x="4730" y="81"/>
                </a:lnTo>
                <a:lnTo>
                  <a:pt x="4732" y="68"/>
                </a:lnTo>
                <a:lnTo>
                  <a:pt x="4734" y="60"/>
                </a:lnTo>
                <a:lnTo>
                  <a:pt x="4738" y="53"/>
                </a:lnTo>
                <a:lnTo>
                  <a:pt x="4744" y="44"/>
                </a:lnTo>
                <a:lnTo>
                  <a:pt x="4749" y="34"/>
                </a:lnTo>
                <a:lnTo>
                  <a:pt x="4752" y="54"/>
                </a:lnTo>
                <a:lnTo>
                  <a:pt x="4755" y="71"/>
                </a:lnTo>
                <a:lnTo>
                  <a:pt x="4757" y="84"/>
                </a:lnTo>
                <a:lnTo>
                  <a:pt x="4759" y="94"/>
                </a:lnTo>
                <a:lnTo>
                  <a:pt x="4569" y="683"/>
                </a:lnTo>
                <a:close/>
                <a:moveTo>
                  <a:pt x="1875" y="8642"/>
                </a:moveTo>
                <a:lnTo>
                  <a:pt x="1871" y="8637"/>
                </a:lnTo>
                <a:lnTo>
                  <a:pt x="1868" y="8632"/>
                </a:lnTo>
                <a:lnTo>
                  <a:pt x="1867" y="8625"/>
                </a:lnTo>
                <a:lnTo>
                  <a:pt x="1868" y="8617"/>
                </a:lnTo>
                <a:lnTo>
                  <a:pt x="1874" y="8611"/>
                </a:lnTo>
                <a:lnTo>
                  <a:pt x="1880" y="8606"/>
                </a:lnTo>
                <a:lnTo>
                  <a:pt x="1887" y="8614"/>
                </a:lnTo>
                <a:lnTo>
                  <a:pt x="1889" y="8619"/>
                </a:lnTo>
                <a:lnTo>
                  <a:pt x="1886" y="8627"/>
                </a:lnTo>
                <a:lnTo>
                  <a:pt x="1875" y="8642"/>
                </a:lnTo>
                <a:close/>
                <a:moveTo>
                  <a:pt x="1971" y="8027"/>
                </a:moveTo>
                <a:lnTo>
                  <a:pt x="1973" y="8040"/>
                </a:lnTo>
                <a:lnTo>
                  <a:pt x="1973" y="8057"/>
                </a:lnTo>
                <a:lnTo>
                  <a:pt x="1972" y="8077"/>
                </a:lnTo>
                <a:lnTo>
                  <a:pt x="1969" y="8098"/>
                </a:lnTo>
                <a:lnTo>
                  <a:pt x="1966" y="8103"/>
                </a:lnTo>
                <a:lnTo>
                  <a:pt x="1963" y="8111"/>
                </a:lnTo>
                <a:lnTo>
                  <a:pt x="1962" y="8116"/>
                </a:lnTo>
                <a:lnTo>
                  <a:pt x="1961" y="8121"/>
                </a:lnTo>
                <a:lnTo>
                  <a:pt x="1962" y="8126"/>
                </a:lnTo>
                <a:lnTo>
                  <a:pt x="1963" y="8130"/>
                </a:lnTo>
                <a:lnTo>
                  <a:pt x="1958" y="8143"/>
                </a:lnTo>
                <a:lnTo>
                  <a:pt x="1952" y="8155"/>
                </a:lnTo>
                <a:lnTo>
                  <a:pt x="1945" y="8162"/>
                </a:lnTo>
                <a:lnTo>
                  <a:pt x="1938" y="8164"/>
                </a:lnTo>
                <a:lnTo>
                  <a:pt x="1929" y="8147"/>
                </a:lnTo>
                <a:lnTo>
                  <a:pt x="1935" y="8109"/>
                </a:lnTo>
                <a:lnTo>
                  <a:pt x="1952" y="8064"/>
                </a:lnTo>
                <a:lnTo>
                  <a:pt x="1971" y="8027"/>
                </a:lnTo>
                <a:close/>
                <a:moveTo>
                  <a:pt x="2150" y="6710"/>
                </a:moveTo>
                <a:lnTo>
                  <a:pt x="2156" y="6714"/>
                </a:lnTo>
                <a:lnTo>
                  <a:pt x="2159" y="6720"/>
                </a:lnTo>
                <a:lnTo>
                  <a:pt x="2158" y="6728"/>
                </a:lnTo>
                <a:lnTo>
                  <a:pt x="2155" y="6737"/>
                </a:lnTo>
                <a:lnTo>
                  <a:pt x="2152" y="6736"/>
                </a:lnTo>
                <a:lnTo>
                  <a:pt x="2149" y="6736"/>
                </a:lnTo>
                <a:lnTo>
                  <a:pt x="2142" y="6737"/>
                </a:lnTo>
                <a:lnTo>
                  <a:pt x="2135" y="6738"/>
                </a:lnTo>
                <a:lnTo>
                  <a:pt x="2134" y="6728"/>
                </a:lnTo>
                <a:lnTo>
                  <a:pt x="2137" y="6718"/>
                </a:lnTo>
                <a:lnTo>
                  <a:pt x="2143" y="6711"/>
                </a:lnTo>
                <a:lnTo>
                  <a:pt x="2150" y="6710"/>
                </a:lnTo>
                <a:close/>
                <a:moveTo>
                  <a:pt x="2231" y="6426"/>
                </a:moveTo>
                <a:lnTo>
                  <a:pt x="2235" y="6433"/>
                </a:lnTo>
                <a:lnTo>
                  <a:pt x="2240" y="6440"/>
                </a:lnTo>
                <a:lnTo>
                  <a:pt x="2229" y="6442"/>
                </a:lnTo>
                <a:lnTo>
                  <a:pt x="2219" y="6445"/>
                </a:lnTo>
                <a:lnTo>
                  <a:pt x="2222" y="6439"/>
                </a:lnTo>
                <a:lnTo>
                  <a:pt x="2225" y="6433"/>
                </a:lnTo>
                <a:lnTo>
                  <a:pt x="2228" y="6429"/>
                </a:lnTo>
                <a:lnTo>
                  <a:pt x="2231" y="6426"/>
                </a:lnTo>
                <a:close/>
                <a:moveTo>
                  <a:pt x="3030" y="2970"/>
                </a:moveTo>
                <a:lnTo>
                  <a:pt x="3033" y="2976"/>
                </a:lnTo>
                <a:lnTo>
                  <a:pt x="3037" y="2981"/>
                </a:lnTo>
                <a:lnTo>
                  <a:pt x="3043" y="2984"/>
                </a:lnTo>
                <a:lnTo>
                  <a:pt x="3050" y="2986"/>
                </a:lnTo>
                <a:lnTo>
                  <a:pt x="3045" y="3003"/>
                </a:lnTo>
                <a:lnTo>
                  <a:pt x="3040" y="3020"/>
                </a:lnTo>
                <a:lnTo>
                  <a:pt x="3035" y="3037"/>
                </a:lnTo>
                <a:lnTo>
                  <a:pt x="3030" y="3054"/>
                </a:lnTo>
                <a:lnTo>
                  <a:pt x="3019" y="3057"/>
                </a:lnTo>
                <a:lnTo>
                  <a:pt x="3009" y="3063"/>
                </a:lnTo>
                <a:lnTo>
                  <a:pt x="2999" y="3069"/>
                </a:lnTo>
                <a:lnTo>
                  <a:pt x="2990" y="3078"/>
                </a:lnTo>
                <a:lnTo>
                  <a:pt x="3000" y="3050"/>
                </a:lnTo>
                <a:lnTo>
                  <a:pt x="3009" y="3024"/>
                </a:lnTo>
                <a:lnTo>
                  <a:pt x="3019" y="2996"/>
                </a:lnTo>
                <a:lnTo>
                  <a:pt x="3030" y="2970"/>
                </a:lnTo>
                <a:close/>
                <a:moveTo>
                  <a:pt x="3616" y="1649"/>
                </a:moveTo>
                <a:lnTo>
                  <a:pt x="3619" y="1652"/>
                </a:lnTo>
                <a:lnTo>
                  <a:pt x="3623" y="1654"/>
                </a:lnTo>
                <a:lnTo>
                  <a:pt x="3628" y="1655"/>
                </a:lnTo>
                <a:lnTo>
                  <a:pt x="3632" y="1655"/>
                </a:lnTo>
                <a:lnTo>
                  <a:pt x="3639" y="1655"/>
                </a:lnTo>
                <a:lnTo>
                  <a:pt x="3646" y="1653"/>
                </a:lnTo>
                <a:lnTo>
                  <a:pt x="3640" y="1674"/>
                </a:lnTo>
                <a:lnTo>
                  <a:pt x="3634" y="1693"/>
                </a:lnTo>
                <a:lnTo>
                  <a:pt x="3629" y="1713"/>
                </a:lnTo>
                <a:lnTo>
                  <a:pt x="3623" y="1732"/>
                </a:lnTo>
                <a:lnTo>
                  <a:pt x="3617" y="1730"/>
                </a:lnTo>
                <a:lnTo>
                  <a:pt x="3608" y="1729"/>
                </a:lnTo>
                <a:lnTo>
                  <a:pt x="3603" y="1730"/>
                </a:lnTo>
                <a:lnTo>
                  <a:pt x="3598" y="1731"/>
                </a:lnTo>
                <a:lnTo>
                  <a:pt x="3593" y="1733"/>
                </a:lnTo>
                <a:lnTo>
                  <a:pt x="3587" y="1735"/>
                </a:lnTo>
                <a:lnTo>
                  <a:pt x="3594" y="1714"/>
                </a:lnTo>
                <a:lnTo>
                  <a:pt x="3601" y="1692"/>
                </a:lnTo>
                <a:lnTo>
                  <a:pt x="3608" y="1671"/>
                </a:lnTo>
                <a:lnTo>
                  <a:pt x="3616" y="1649"/>
                </a:lnTo>
                <a:close/>
                <a:moveTo>
                  <a:pt x="3670" y="1505"/>
                </a:moveTo>
                <a:lnTo>
                  <a:pt x="3675" y="1506"/>
                </a:lnTo>
                <a:lnTo>
                  <a:pt x="3680" y="1507"/>
                </a:lnTo>
                <a:lnTo>
                  <a:pt x="3687" y="1506"/>
                </a:lnTo>
                <a:lnTo>
                  <a:pt x="3694" y="1504"/>
                </a:lnTo>
                <a:lnTo>
                  <a:pt x="3687" y="1525"/>
                </a:lnTo>
                <a:lnTo>
                  <a:pt x="3681" y="1545"/>
                </a:lnTo>
                <a:lnTo>
                  <a:pt x="3674" y="1566"/>
                </a:lnTo>
                <a:lnTo>
                  <a:pt x="3668" y="1586"/>
                </a:lnTo>
                <a:lnTo>
                  <a:pt x="3662" y="1584"/>
                </a:lnTo>
                <a:lnTo>
                  <a:pt x="3655" y="1583"/>
                </a:lnTo>
                <a:lnTo>
                  <a:pt x="3647" y="1584"/>
                </a:lnTo>
                <a:lnTo>
                  <a:pt x="3638" y="1587"/>
                </a:lnTo>
                <a:lnTo>
                  <a:pt x="3641" y="1578"/>
                </a:lnTo>
                <a:lnTo>
                  <a:pt x="3645" y="1570"/>
                </a:lnTo>
                <a:lnTo>
                  <a:pt x="3648" y="1560"/>
                </a:lnTo>
                <a:lnTo>
                  <a:pt x="3652" y="1552"/>
                </a:lnTo>
                <a:lnTo>
                  <a:pt x="3656" y="1541"/>
                </a:lnTo>
                <a:lnTo>
                  <a:pt x="3660" y="1530"/>
                </a:lnTo>
                <a:lnTo>
                  <a:pt x="3666" y="1517"/>
                </a:lnTo>
                <a:lnTo>
                  <a:pt x="3670" y="1505"/>
                </a:lnTo>
                <a:close/>
                <a:moveTo>
                  <a:pt x="3716" y="1356"/>
                </a:moveTo>
                <a:lnTo>
                  <a:pt x="3721" y="1358"/>
                </a:lnTo>
                <a:lnTo>
                  <a:pt x="3728" y="1359"/>
                </a:lnTo>
                <a:lnTo>
                  <a:pt x="3736" y="1358"/>
                </a:lnTo>
                <a:lnTo>
                  <a:pt x="3743" y="1355"/>
                </a:lnTo>
                <a:lnTo>
                  <a:pt x="3751" y="1351"/>
                </a:lnTo>
                <a:lnTo>
                  <a:pt x="3759" y="1346"/>
                </a:lnTo>
                <a:lnTo>
                  <a:pt x="3758" y="1348"/>
                </a:lnTo>
                <a:lnTo>
                  <a:pt x="3757" y="1349"/>
                </a:lnTo>
                <a:lnTo>
                  <a:pt x="3746" y="1370"/>
                </a:lnTo>
                <a:lnTo>
                  <a:pt x="3737" y="1393"/>
                </a:lnTo>
                <a:lnTo>
                  <a:pt x="3727" y="1416"/>
                </a:lnTo>
                <a:lnTo>
                  <a:pt x="3718" y="1441"/>
                </a:lnTo>
                <a:lnTo>
                  <a:pt x="3715" y="1439"/>
                </a:lnTo>
                <a:lnTo>
                  <a:pt x="3711" y="1438"/>
                </a:lnTo>
                <a:lnTo>
                  <a:pt x="3707" y="1437"/>
                </a:lnTo>
                <a:lnTo>
                  <a:pt x="3702" y="1437"/>
                </a:lnTo>
                <a:lnTo>
                  <a:pt x="3696" y="1437"/>
                </a:lnTo>
                <a:lnTo>
                  <a:pt x="3689" y="1439"/>
                </a:lnTo>
                <a:lnTo>
                  <a:pt x="3695" y="1419"/>
                </a:lnTo>
                <a:lnTo>
                  <a:pt x="3701" y="1399"/>
                </a:lnTo>
                <a:lnTo>
                  <a:pt x="3708" y="1377"/>
                </a:lnTo>
                <a:lnTo>
                  <a:pt x="3716" y="1356"/>
                </a:lnTo>
                <a:close/>
                <a:moveTo>
                  <a:pt x="3922" y="1212"/>
                </a:moveTo>
                <a:lnTo>
                  <a:pt x="3937" y="1210"/>
                </a:lnTo>
                <a:lnTo>
                  <a:pt x="3951" y="1202"/>
                </a:lnTo>
                <a:lnTo>
                  <a:pt x="3962" y="1190"/>
                </a:lnTo>
                <a:lnTo>
                  <a:pt x="3969" y="1177"/>
                </a:lnTo>
                <a:lnTo>
                  <a:pt x="3971" y="1164"/>
                </a:lnTo>
                <a:lnTo>
                  <a:pt x="3967" y="1153"/>
                </a:lnTo>
                <a:lnTo>
                  <a:pt x="3959" y="1146"/>
                </a:lnTo>
                <a:lnTo>
                  <a:pt x="3948" y="1141"/>
                </a:lnTo>
                <a:lnTo>
                  <a:pt x="3953" y="1129"/>
                </a:lnTo>
                <a:lnTo>
                  <a:pt x="3958" y="1115"/>
                </a:lnTo>
                <a:lnTo>
                  <a:pt x="3965" y="1113"/>
                </a:lnTo>
                <a:lnTo>
                  <a:pt x="3970" y="1111"/>
                </a:lnTo>
                <a:lnTo>
                  <a:pt x="3975" y="1110"/>
                </a:lnTo>
                <a:lnTo>
                  <a:pt x="3979" y="1110"/>
                </a:lnTo>
                <a:lnTo>
                  <a:pt x="3988" y="1134"/>
                </a:lnTo>
                <a:lnTo>
                  <a:pt x="3976" y="1179"/>
                </a:lnTo>
                <a:lnTo>
                  <a:pt x="3951" y="1232"/>
                </a:lnTo>
                <a:lnTo>
                  <a:pt x="3921" y="1278"/>
                </a:lnTo>
                <a:lnTo>
                  <a:pt x="3912" y="1255"/>
                </a:lnTo>
                <a:lnTo>
                  <a:pt x="3907" y="1242"/>
                </a:lnTo>
                <a:lnTo>
                  <a:pt x="3909" y="1230"/>
                </a:lnTo>
                <a:lnTo>
                  <a:pt x="3918" y="1211"/>
                </a:lnTo>
                <a:lnTo>
                  <a:pt x="3920" y="1212"/>
                </a:lnTo>
                <a:lnTo>
                  <a:pt x="3922" y="1212"/>
                </a:lnTo>
                <a:close/>
                <a:moveTo>
                  <a:pt x="4199" y="618"/>
                </a:moveTo>
                <a:lnTo>
                  <a:pt x="4199" y="634"/>
                </a:lnTo>
                <a:lnTo>
                  <a:pt x="4197" y="643"/>
                </a:lnTo>
                <a:lnTo>
                  <a:pt x="4193" y="653"/>
                </a:lnTo>
                <a:lnTo>
                  <a:pt x="4185" y="666"/>
                </a:lnTo>
                <a:lnTo>
                  <a:pt x="4185" y="654"/>
                </a:lnTo>
                <a:lnTo>
                  <a:pt x="4187" y="642"/>
                </a:lnTo>
                <a:lnTo>
                  <a:pt x="4192" y="630"/>
                </a:lnTo>
                <a:lnTo>
                  <a:pt x="4199" y="618"/>
                </a:lnTo>
                <a:close/>
                <a:moveTo>
                  <a:pt x="4553" y="731"/>
                </a:moveTo>
                <a:lnTo>
                  <a:pt x="4554" y="730"/>
                </a:lnTo>
                <a:lnTo>
                  <a:pt x="4554" y="730"/>
                </a:lnTo>
                <a:lnTo>
                  <a:pt x="4555" y="727"/>
                </a:lnTo>
                <a:lnTo>
                  <a:pt x="4556" y="722"/>
                </a:lnTo>
                <a:lnTo>
                  <a:pt x="4553" y="731"/>
                </a:lnTo>
                <a:close/>
                <a:moveTo>
                  <a:pt x="2051" y="7406"/>
                </a:moveTo>
                <a:lnTo>
                  <a:pt x="2056" y="7410"/>
                </a:lnTo>
                <a:lnTo>
                  <a:pt x="2061" y="7414"/>
                </a:lnTo>
                <a:lnTo>
                  <a:pt x="2068" y="7416"/>
                </a:lnTo>
                <a:lnTo>
                  <a:pt x="2075" y="7417"/>
                </a:lnTo>
                <a:lnTo>
                  <a:pt x="2071" y="7432"/>
                </a:lnTo>
                <a:lnTo>
                  <a:pt x="2067" y="7447"/>
                </a:lnTo>
                <a:lnTo>
                  <a:pt x="2062" y="7463"/>
                </a:lnTo>
                <a:lnTo>
                  <a:pt x="2058" y="7477"/>
                </a:lnTo>
                <a:lnTo>
                  <a:pt x="2049" y="7478"/>
                </a:lnTo>
                <a:lnTo>
                  <a:pt x="2039" y="7481"/>
                </a:lnTo>
                <a:lnTo>
                  <a:pt x="2031" y="7484"/>
                </a:lnTo>
                <a:lnTo>
                  <a:pt x="2023" y="7490"/>
                </a:lnTo>
                <a:lnTo>
                  <a:pt x="2028" y="7475"/>
                </a:lnTo>
                <a:lnTo>
                  <a:pt x="2032" y="7460"/>
                </a:lnTo>
                <a:lnTo>
                  <a:pt x="2037" y="7443"/>
                </a:lnTo>
                <a:lnTo>
                  <a:pt x="2042" y="7427"/>
                </a:lnTo>
                <a:lnTo>
                  <a:pt x="2047" y="7416"/>
                </a:lnTo>
                <a:lnTo>
                  <a:pt x="2051" y="7406"/>
                </a:lnTo>
                <a:close/>
                <a:moveTo>
                  <a:pt x="2981" y="3537"/>
                </a:moveTo>
                <a:lnTo>
                  <a:pt x="2979" y="3544"/>
                </a:lnTo>
                <a:lnTo>
                  <a:pt x="2978" y="3550"/>
                </a:lnTo>
                <a:lnTo>
                  <a:pt x="2979" y="3555"/>
                </a:lnTo>
                <a:lnTo>
                  <a:pt x="2980" y="3561"/>
                </a:lnTo>
                <a:lnTo>
                  <a:pt x="2975" y="3576"/>
                </a:lnTo>
                <a:lnTo>
                  <a:pt x="2970" y="3593"/>
                </a:lnTo>
                <a:lnTo>
                  <a:pt x="2963" y="3613"/>
                </a:lnTo>
                <a:lnTo>
                  <a:pt x="2955" y="3638"/>
                </a:lnTo>
                <a:lnTo>
                  <a:pt x="2953" y="3625"/>
                </a:lnTo>
                <a:lnTo>
                  <a:pt x="2956" y="3607"/>
                </a:lnTo>
                <a:lnTo>
                  <a:pt x="2965" y="3575"/>
                </a:lnTo>
                <a:lnTo>
                  <a:pt x="2982" y="3518"/>
                </a:lnTo>
                <a:lnTo>
                  <a:pt x="2987" y="3518"/>
                </a:lnTo>
                <a:lnTo>
                  <a:pt x="2989" y="3520"/>
                </a:lnTo>
                <a:lnTo>
                  <a:pt x="2984" y="3529"/>
                </a:lnTo>
                <a:lnTo>
                  <a:pt x="2981" y="3537"/>
                </a:lnTo>
                <a:close/>
                <a:moveTo>
                  <a:pt x="3016" y="3247"/>
                </a:moveTo>
                <a:lnTo>
                  <a:pt x="3011" y="3256"/>
                </a:lnTo>
                <a:lnTo>
                  <a:pt x="3006" y="3266"/>
                </a:lnTo>
                <a:lnTo>
                  <a:pt x="3006" y="3264"/>
                </a:lnTo>
                <a:lnTo>
                  <a:pt x="3006" y="3262"/>
                </a:lnTo>
                <a:lnTo>
                  <a:pt x="3011" y="3255"/>
                </a:lnTo>
                <a:lnTo>
                  <a:pt x="3016" y="3247"/>
                </a:lnTo>
                <a:close/>
                <a:moveTo>
                  <a:pt x="3018" y="3239"/>
                </a:moveTo>
                <a:lnTo>
                  <a:pt x="3020" y="3231"/>
                </a:lnTo>
                <a:lnTo>
                  <a:pt x="3019" y="3223"/>
                </a:lnTo>
                <a:lnTo>
                  <a:pt x="3017" y="3216"/>
                </a:lnTo>
                <a:lnTo>
                  <a:pt x="3013" y="3211"/>
                </a:lnTo>
                <a:lnTo>
                  <a:pt x="3018" y="3198"/>
                </a:lnTo>
                <a:lnTo>
                  <a:pt x="3023" y="3186"/>
                </a:lnTo>
                <a:lnTo>
                  <a:pt x="3028" y="3173"/>
                </a:lnTo>
                <a:lnTo>
                  <a:pt x="3033" y="3158"/>
                </a:lnTo>
                <a:lnTo>
                  <a:pt x="3031" y="3182"/>
                </a:lnTo>
                <a:lnTo>
                  <a:pt x="3028" y="3204"/>
                </a:lnTo>
                <a:lnTo>
                  <a:pt x="3024" y="3222"/>
                </a:lnTo>
                <a:lnTo>
                  <a:pt x="3018" y="3239"/>
                </a:lnTo>
                <a:close/>
                <a:moveTo>
                  <a:pt x="3200" y="3018"/>
                </a:moveTo>
                <a:lnTo>
                  <a:pt x="3203" y="3004"/>
                </a:lnTo>
                <a:lnTo>
                  <a:pt x="3206" y="2991"/>
                </a:lnTo>
                <a:lnTo>
                  <a:pt x="3214" y="2990"/>
                </a:lnTo>
                <a:lnTo>
                  <a:pt x="3222" y="2988"/>
                </a:lnTo>
                <a:lnTo>
                  <a:pt x="3230" y="2984"/>
                </a:lnTo>
                <a:lnTo>
                  <a:pt x="3238" y="2980"/>
                </a:lnTo>
                <a:lnTo>
                  <a:pt x="3231" y="2991"/>
                </a:lnTo>
                <a:lnTo>
                  <a:pt x="3224" y="3001"/>
                </a:lnTo>
                <a:lnTo>
                  <a:pt x="3213" y="3009"/>
                </a:lnTo>
                <a:lnTo>
                  <a:pt x="3200" y="3018"/>
                </a:lnTo>
                <a:close/>
                <a:moveTo>
                  <a:pt x="3231" y="3193"/>
                </a:moveTo>
                <a:lnTo>
                  <a:pt x="3233" y="3183"/>
                </a:lnTo>
                <a:lnTo>
                  <a:pt x="3236" y="3173"/>
                </a:lnTo>
                <a:lnTo>
                  <a:pt x="3238" y="3164"/>
                </a:lnTo>
                <a:lnTo>
                  <a:pt x="3241" y="3154"/>
                </a:lnTo>
                <a:lnTo>
                  <a:pt x="3245" y="3145"/>
                </a:lnTo>
                <a:lnTo>
                  <a:pt x="3251" y="3140"/>
                </a:lnTo>
                <a:lnTo>
                  <a:pt x="3257" y="3138"/>
                </a:lnTo>
                <a:lnTo>
                  <a:pt x="3262" y="3140"/>
                </a:lnTo>
                <a:lnTo>
                  <a:pt x="3266" y="3154"/>
                </a:lnTo>
                <a:lnTo>
                  <a:pt x="3262" y="3171"/>
                </a:lnTo>
                <a:lnTo>
                  <a:pt x="3251" y="3186"/>
                </a:lnTo>
                <a:lnTo>
                  <a:pt x="3231" y="3193"/>
                </a:lnTo>
                <a:close/>
                <a:moveTo>
                  <a:pt x="3287" y="3010"/>
                </a:moveTo>
                <a:lnTo>
                  <a:pt x="3294" y="3027"/>
                </a:lnTo>
                <a:lnTo>
                  <a:pt x="3295" y="3042"/>
                </a:lnTo>
                <a:lnTo>
                  <a:pt x="3292" y="3053"/>
                </a:lnTo>
                <a:lnTo>
                  <a:pt x="3287" y="3057"/>
                </a:lnTo>
                <a:lnTo>
                  <a:pt x="3283" y="3056"/>
                </a:lnTo>
                <a:lnTo>
                  <a:pt x="3278" y="3054"/>
                </a:lnTo>
                <a:lnTo>
                  <a:pt x="3274" y="3052"/>
                </a:lnTo>
                <a:lnTo>
                  <a:pt x="3273" y="3050"/>
                </a:lnTo>
                <a:lnTo>
                  <a:pt x="3272" y="3039"/>
                </a:lnTo>
                <a:lnTo>
                  <a:pt x="3274" y="3029"/>
                </a:lnTo>
                <a:lnTo>
                  <a:pt x="3279" y="3020"/>
                </a:lnTo>
                <a:lnTo>
                  <a:pt x="3287" y="3010"/>
                </a:lnTo>
                <a:close/>
                <a:moveTo>
                  <a:pt x="3548" y="1952"/>
                </a:moveTo>
                <a:lnTo>
                  <a:pt x="3547" y="1952"/>
                </a:lnTo>
                <a:lnTo>
                  <a:pt x="3546" y="1951"/>
                </a:lnTo>
                <a:lnTo>
                  <a:pt x="3547" y="1951"/>
                </a:lnTo>
                <a:lnTo>
                  <a:pt x="3548" y="1951"/>
                </a:lnTo>
                <a:lnTo>
                  <a:pt x="3548" y="1952"/>
                </a:lnTo>
                <a:lnTo>
                  <a:pt x="3548" y="1952"/>
                </a:lnTo>
                <a:close/>
                <a:moveTo>
                  <a:pt x="4055" y="1349"/>
                </a:moveTo>
                <a:lnTo>
                  <a:pt x="4048" y="1362"/>
                </a:lnTo>
                <a:lnTo>
                  <a:pt x="4038" y="1374"/>
                </a:lnTo>
                <a:lnTo>
                  <a:pt x="4029" y="1386"/>
                </a:lnTo>
                <a:lnTo>
                  <a:pt x="4021" y="1395"/>
                </a:lnTo>
                <a:lnTo>
                  <a:pt x="4023" y="1386"/>
                </a:lnTo>
                <a:lnTo>
                  <a:pt x="4026" y="1376"/>
                </a:lnTo>
                <a:lnTo>
                  <a:pt x="4028" y="1369"/>
                </a:lnTo>
                <a:lnTo>
                  <a:pt x="4030" y="1361"/>
                </a:lnTo>
                <a:lnTo>
                  <a:pt x="4037" y="1359"/>
                </a:lnTo>
                <a:lnTo>
                  <a:pt x="4044" y="1357"/>
                </a:lnTo>
                <a:lnTo>
                  <a:pt x="4050" y="1353"/>
                </a:lnTo>
                <a:lnTo>
                  <a:pt x="4055" y="1349"/>
                </a:lnTo>
                <a:close/>
                <a:moveTo>
                  <a:pt x="2333" y="6529"/>
                </a:moveTo>
                <a:lnTo>
                  <a:pt x="2338" y="6533"/>
                </a:lnTo>
                <a:lnTo>
                  <a:pt x="2344" y="6536"/>
                </a:lnTo>
                <a:lnTo>
                  <a:pt x="2351" y="6538"/>
                </a:lnTo>
                <a:lnTo>
                  <a:pt x="2359" y="6539"/>
                </a:lnTo>
                <a:lnTo>
                  <a:pt x="2370" y="6538"/>
                </a:lnTo>
                <a:lnTo>
                  <a:pt x="2381" y="6535"/>
                </a:lnTo>
                <a:lnTo>
                  <a:pt x="2380" y="6543"/>
                </a:lnTo>
                <a:lnTo>
                  <a:pt x="2377" y="6552"/>
                </a:lnTo>
                <a:lnTo>
                  <a:pt x="2376" y="6562"/>
                </a:lnTo>
                <a:lnTo>
                  <a:pt x="2374" y="6573"/>
                </a:lnTo>
                <a:lnTo>
                  <a:pt x="2372" y="6584"/>
                </a:lnTo>
                <a:lnTo>
                  <a:pt x="2370" y="6594"/>
                </a:lnTo>
                <a:lnTo>
                  <a:pt x="2365" y="6590"/>
                </a:lnTo>
                <a:lnTo>
                  <a:pt x="2359" y="6587"/>
                </a:lnTo>
                <a:lnTo>
                  <a:pt x="2352" y="6586"/>
                </a:lnTo>
                <a:lnTo>
                  <a:pt x="2345" y="6585"/>
                </a:lnTo>
                <a:lnTo>
                  <a:pt x="2326" y="6588"/>
                </a:lnTo>
                <a:lnTo>
                  <a:pt x="2310" y="6596"/>
                </a:lnTo>
                <a:lnTo>
                  <a:pt x="2295" y="6608"/>
                </a:lnTo>
                <a:lnTo>
                  <a:pt x="2283" y="6624"/>
                </a:lnTo>
                <a:lnTo>
                  <a:pt x="2289" y="6608"/>
                </a:lnTo>
                <a:lnTo>
                  <a:pt x="2294" y="6593"/>
                </a:lnTo>
                <a:lnTo>
                  <a:pt x="2306" y="6578"/>
                </a:lnTo>
                <a:lnTo>
                  <a:pt x="2316" y="6562"/>
                </a:lnTo>
                <a:lnTo>
                  <a:pt x="2324" y="6546"/>
                </a:lnTo>
                <a:lnTo>
                  <a:pt x="2333" y="6529"/>
                </a:lnTo>
                <a:close/>
                <a:moveTo>
                  <a:pt x="2371" y="6436"/>
                </a:moveTo>
                <a:lnTo>
                  <a:pt x="2375" y="6431"/>
                </a:lnTo>
                <a:lnTo>
                  <a:pt x="2382" y="6427"/>
                </a:lnTo>
                <a:lnTo>
                  <a:pt x="2389" y="6422"/>
                </a:lnTo>
                <a:lnTo>
                  <a:pt x="2396" y="6419"/>
                </a:lnTo>
                <a:lnTo>
                  <a:pt x="2397" y="6430"/>
                </a:lnTo>
                <a:lnTo>
                  <a:pt x="2398" y="6437"/>
                </a:lnTo>
                <a:lnTo>
                  <a:pt x="2395" y="6437"/>
                </a:lnTo>
                <a:lnTo>
                  <a:pt x="2392" y="6437"/>
                </a:lnTo>
                <a:lnTo>
                  <a:pt x="2386" y="6437"/>
                </a:lnTo>
                <a:lnTo>
                  <a:pt x="2380" y="6438"/>
                </a:lnTo>
                <a:lnTo>
                  <a:pt x="2373" y="6440"/>
                </a:lnTo>
                <a:lnTo>
                  <a:pt x="2368" y="6442"/>
                </a:lnTo>
                <a:lnTo>
                  <a:pt x="2369" y="6439"/>
                </a:lnTo>
                <a:lnTo>
                  <a:pt x="2371" y="6436"/>
                </a:lnTo>
                <a:close/>
                <a:moveTo>
                  <a:pt x="2486" y="6098"/>
                </a:moveTo>
                <a:lnTo>
                  <a:pt x="2493" y="6099"/>
                </a:lnTo>
                <a:lnTo>
                  <a:pt x="2500" y="6100"/>
                </a:lnTo>
                <a:lnTo>
                  <a:pt x="2503" y="6100"/>
                </a:lnTo>
                <a:lnTo>
                  <a:pt x="2505" y="6099"/>
                </a:lnTo>
                <a:lnTo>
                  <a:pt x="2503" y="6110"/>
                </a:lnTo>
                <a:lnTo>
                  <a:pt x="2501" y="6120"/>
                </a:lnTo>
                <a:lnTo>
                  <a:pt x="2497" y="6130"/>
                </a:lnTo>
                <a:lnTo>
                  <a:pt x="2494" y="6140"/>
                </a:lnTo>
                <a:lnTo>
                  <a:pt x="2491" y="6139"/>
                </a:lnTo>
                <a:lnTo>
                  <a:pt x="2488" y="6139"/>
                </a:lnTo>
                <a:lnTo>
                  <a:pt x="2481" y="6140"/>
                </a:lnTo>
                <a:lnTo>
                  <a:pt x="2473" y="6141"/>
                </a:lnTo>
                <a:lnTo>
                  <a:pt x="2476" y="6133"/>
                </a:lnTo>
                <a:lnTo>
                  <a:pt x="2479" y="6123"/>
                </a:lnTo>
                <a:lnTo>
                  <a:pt x="2482" y="6111"/>
                </a:lnTo>
                <a:lnTo>
                  <a:pt x="2486" y="6098"/>
                </a:lnTo>
                <a:close/>
                <a:moveTo>
                  <a:pt x="2532" y="5949"/>
                </a:moveTo>
                <a:lnTo>
                  <a:pt x="2539" y="5951"/>
                </a:lnTo>
                <a:lnTo>
                  <a:pt x="2547" y="5952"/>
                </a:lnTo>
                <a:lnTo>
                  <a:pt x="2546" y="5964"/>
                </a:lnTo>
                <a:lnTo>
                  <a:pt x="2544" y="5974"/>
                </a:lnTo>
                <a:lnTo>
                  <a:pt x="2541" y="5982"/>
                </a:lnTo>
                <a:lnTo>
                  <a:pt x="2538" y="5991"/>
                </a:lnTo>
                <a:lnTo>
                  <a:pt x="2537" y="5991"/>
                </a:lnTo>
                <a:lnTo>
                  <a:pt x="2536" y="5990"/>
                </a:lnTo>
                <a:lnTo>
                  <a:pt x="2527" y="5991"/>
                </a:lnTo>
                <a:lnTo>
                  <a:pt x="2518" y="5993"/>
                </a:lnTo>
                <a:lnTo>
                  <a:pt x="2522" y="5983"/>
                </a:lnTo>
                <a:lnTo>
                  <a:pt x="2525" y="5973"/>
                </a:lnTo>
                <a:lnTo>
                  <a:pt x="2528" y="5962"/>
                </a:lnTo>
                <a:lnTo>
                  <a:pt x="2532" y="5949"/>
                </a:lnTo>
                <a:close/>
                <a:moveTo>
                  <a:pt x="3448" y="2487"/>
                </a:moveTo>
                <a:lnTo>
                  <a:pt x="3443" y="2481"/>
                </a:lnTo>
                <a:lnTo>
                  <a:pt x="3440" y="2475"/>
                </a:lnTo>
                <a:lnTo>
                  <a:pt x="3450" y="2432"/>
                </a:lnTo>
                <a:lnTo>
                  <a:pt x="3456" y="2413"/>
                </a:lnTo>
                <a:lnTo>
                  <a:pt x="3462" y="2405"/>
                </a:lnTo>
                <a:lnTo>
                  <a:pt x="3469" y="2399"/>
                </a:lnTo>
                <a:lnTo>
                  <a:pt x="3472" y="2421"/>
                </a:lnTo>
                <a:lnTo>
                  <a:pt x="3469" y="2437"/>
                </a:lnTo>
                <a:lnTo>
                  <a:pt x="3462" y="2457"/>
                </a:lnTo>
                <a:lnTo>
                  <a:pt x="3448" y="2487"/>
                </a:lnTo>
                <a:close/>
                <a:moveTo>
                  <a:pt x="2032" y="7882"/>
                </a:moveTo>
                <a:lnTo>
                  <a:pt x="2031" y="7876"/>
                </a:lnTo>
                <a:lnTo>
                  <a:pt x="2032" y="7873"/>
                </a:lnTo>
                <a:lnTo>
                  <a:pt x="2035" y="7866"/>
                </a:lnTo>
                <a:lnTo>
                  <a:pt x="2042" y="7855"/>
                </a:lnTo>
                <a:lnTo>
                  <a:pt x="2043" y="7863"/>
                </a:lnTo>
                <a:lnTo>
                  <a:pt x="2042" y="7870"/>
                </a:lnTo>
                <a:lnTo>
                  <a:pt x="2038" y="7877"/>
                </a:lnTo>
                <a:lnTo>
                  <a:pt x="2032" y="7882"/>
                </a:lnTo>
                <a:close/>
                <a:moveTo>
                  <a:pt x="2130" y="7384"/>
                </a:moveTo>
                <a:lnTo>
                  <a:pt x="2128" y="7408"/>
                </a:lnTo>
                <a:lnTo>
                  <a:pt x="2121" y="7430"/>
                </a:lnTo>
                <a:lnTo>
                  <a:pt x="2111" y="7453"/>
                </a:lnTo>
                <a:lnTo>
                  <a:pt x="2099" y="7476"/>
                </a:lnTo>
                <a:lnTo>
                  <a:pt x="2101" y="7457"/>
                </a:lnTo>
                <a:lnTo>
                  <a:pt x="2103" y="7439"/>
                </a:lnTo>
                <a:lnTo>
                  <a:pt x="2106" y="7422"/>
                </a:lnTo>
                <a:lnTo>
                  <a:pt x="2110" y="7406"/>
                </a:lnTo>
                <a:lnTo>
                  <a:pt x="2116" y="7401"/>
                </a:lnTo>
                <a:lnTo>
                  <a:pt x="2121" y="7396"/>
                </a:lnTo>
                <a:lnTo>
                  <a:pt x="2126" y="7390"/>
                </a:lnTo>
                <a:lnTo>
                  <a:pt x="2130" y="7384"/>
                </a:lnTo>
                <a:close/>
                <a:moveTo>
                  <a:pt x="2214" y="7033"/>
                </a:moveTo>
                <a:lnTo>
                  <a:pt x="2211" y="7032"/>
                </a:lnTo>
                <a:lnTo>
                  <a:pt x="2208" y="7032"/>
                </a:lnTo>
                <a:lnTo>
                  <a:pt x="2208" y="7028"/>
                </a:lnTo>
                <a:lnTo>
                  <a:pt x="2209" y="7025"/>
                </a:lnTo>
                <a:lnTo>
                  <a:pt x="2212" y="7026"/>
                </a:lnTo>
                <a:lnTo>
                  <a:pt x="2214" y="7027"/>
                </a:lnTo>
                <a:lnTo>
                  <a:pt x="2215" y="7028"/>
                </a:lnTo>
                <a:lnTo>
                  <a:pt x="2214" y="7033"/>
                </a:lnTo>
                <a:close/>
                <a:moveTo>
                  <a:pt x="2237" y="6872"/>
                </a:moveTo>
                <a:lnTo>
                  <a:pt x="2238" y="6858"/>
                </a:lnTo>
                <a:lnTo>
                  <a:pt x="2238" y="6845"/>
                </a:lnTo>
                <a:lnTo>
                  <a:pt x="2239" y="6832"/>
                </a:lnTo>
                <a:lnTo>
                  <a:pt x="2239" y="6822"/>
                </a:lnTo>
                <a:lnTo>
                  <a:pt x="2244" y="6826"/>
                </a:lnTo>
                <a:lnTo>
                  <a:pt x="2250" y="6829"/>
                </a:lnTo>
                <a:lnTo>
                  <a:pt x="2257" y="6831"/>
                </a:lnTo>
                <a:lnTo>
                  <a:pt x="2265" y="6832"/>
                </a:lnTo>
                <a:lnTo>
                  <a:pt x="2272" y="6831"/>
                </a:lnTo>
                <a:lnTo>
                  <a:pt x="2278" y="6830"/>
                </a:lnTo>
                <a:lnTo>
                  <a:pt x="2285" y="6828"/>
                </a:lnTo>
                <a:lnTo>
                  <a:pt x="2292" y="6825"/>
                </a:lnTo>
                <a:lnTo>
                  <a:pt x="2288" y="6833"/>
                </a:lnTo>
                <a:lnTo>
                  <a:pt x="2280" y="6845"/>
                </a:lnTo>
                <a:lnTo>
                  <a:pt x="2268" y="6861"/>
                </a:lnTo>
                <a:lnTo>
                  <a:pt x="2251" y="6882"/>
                </a:lnTo>
                <a:lnTo>
                  <a:pt x="2250" y="6882"/>
                </a:lnTo>
                <a:lnTo>
                  <a:pt x="2249" y="6882"/>
                </a:lnTo>
                <a:lnTo>
                  <a:pt x="2245" y="6882"/>
                </a:lnTo>
                <a:lnTo>
                  <a:pt x="2242" y="6883"/>
                </a:lnTo>
                <a:lnTo>
                  <a:pt x="2238" y="6877"/>
                </a:lnTo>
                <a:lnTo>
                  <a:pt x="2237" y="6872"/>
                </a:lnTo>
                <a:close/>
                <a:moveTo>
                  <a:pt x="3556" y="2464"/>
                </a:moveTo>
                <a:lnTo>
                  <a:pt x="3555" y="2470"/>
                </a:lnTo>
                <a:lnTo>
                  <a:pt x="3553" y="2479"/>
                </a:lnTo>
                <a:lnTo>
                  <a:pt x="3550" y="2473"/>
                </a:lnTo>
                <a:lnTo>
                  <a:pt x="3546" y="2468"/>
                </a:lnTo>
                <a:lnTo>
                  <a:pt x="3541" y="2464"/>
                </a:lnTo>
                <a:lnTo>
                  <a:pt x="3535" y="2462"/>
                </a:lnTo>
                <a:lnTo>
                  <a:pt x="3535" y="2461"/>
                </a:lnTo>
                <a:lnTo>
                  <a:pt x="3535" y="2460"/>
                </a:lnTo>
                <a:lnTo>
                  <a:pt x="3544" y="2446"/>
                </a:lnTo>
                <a:lnTo>
                  <a:pt x="3551" y="2447"/>
                </a:lnTo>
                <a:lnTo>
                  <a:pt x="3555" y="2456"/>
                </a:lnTo>
                <a:lnTo>
                  <a:pt x="3556" y="2464"/>
                </a:lnTo>
                <a:close/>
                <a:moveTo>
                  <a:pt x="3620" y="2242"/>
                </a:moveTo>
                <a:lnTo>
                  <a:pt x="3612" y="2264"/>
                </a:lnTo>
                <a:lnTo>
                  <a:pt x="3606" y="2278"/>
                </a:lnTo>
                <a:lnTo>
                  <a:pt x="3598" y="2281"/>
                </a:lnTo>
                <a:lnTo>
                  <a:pt x="3589" y="2273"/>
                </a:lnTo>
                <a:lnTo>
                  <a:pt x="3588" y="2269"/>
                </a:lnTo>
                <a:lnTo>
                  <a:pt x="3588" y="2263"/>
                </a:lnTo>
                <a:lnTo>
                  <a:pt x="3589" y="2258"/>
                </a:lnTo>
                <a:lnTo>
                  <a:pt x="3590" y="2252"/>
                </a:lnTo>
                <a:lnTo>
                  <a:pt x="3598" y="2251"/>
                </a:lnTo>
                <a:lnTo>
                  <a:pt x="3605" y="2249"/>
                </a:lnTo>
                <a:lnTo>
                  <a:pt x="3612" y="2246"/>
                </a:lnTo>
                <a:lnTo>
                  <a:pt x="3620" y="2242"/>
                </a:lnTo>
                <a:close/>
                <a:moveTo>
                  <a:pt x="3637" y="2166"/>
                </a:moveTo>
                <a:lnTo>
                  <a:pt x="3636" y="2169"/>
                </a:lnTo>
                <a:lnTo>
                  <a:pt x="3636" y="2173"/>
                </a:lnTo>
                <a:lnTo>
                  <a:pt x="3629" y="2168"/>
                </a:lnTo>
                <a:lnTo>
                  <a:pt x="3621" y="2166"/>
                </a:lnTo>
                <a:lnTo>
                  <a:pt x="3625" y="2156"/>
                </a:lnTo>
                <a:lnTo>
                  <a:pt x="3629" y="2146"/>
                </a:lnTo>
                <a:lnTo>
                  <a:pt x="3632" y="2152"/>
                </a:lnTo>
                <a:lnTo>
                  <a:pt x="3635" y="2158"/>
                </a:lnTo>
                <a:lnTo>
                  <a:pt x="3637" y="2162"/>
                </a:lnTo>
                <a:lnTo>
                  <a:pt x="3637" y="2166"/>
                </a:lnTo>
                <a:close/>
                <a:moveTo>
                  <a:pt x="3781" y="1738"/>
                </a:moveTo>
                <a:lnTo>
                  <a:pt x="3778" y="1734"/>
                </a:lnTo>
                <a:lnTo>
                  <a:pt x="3773" y="1731"/>
                </a:lnTo>
                <a:lnTo>
                  <a:pt x="3768" y="1729"/>
                </a:lnTo>
                <a:lnTo>
                  <a:pt x="3763" y="1728"/>
                </a:lnTo>
                <a:lnTo>
                  <a:pt x="3770" y="1722"/>
                </a:lnTo>
                <a:lnTo>
                  <a:pt x="3776" y="1723"/>
                </a:lnTo>
                <a:lnTo>
                  <a:pt x="3780" y="1728"/>
                </a:lnTo>
                <a:lnTo>
                  <a:pt x="3781" y="1738"/>
                </a:lnTo>
                <a:close/>
                <a:moveTo>
                  <a:pt x="3880" y="1683"/>
                </a:moveTo>
                <a:lnTo>
                  <a:pt x="3880" y="1698"/>
                </a:lnTo>
                <a:lnTo>
                  <a:pt x="3878" y="1713"/>
                </a:lnTo>
                <a:lnTo>
                  <a:pt x="3873" y="1727"/>
                </a:lnTo>
                <a:lnTo>
                  <a:pt x="3869" y="1740"/>
                </a:lnTo>
                <a:lnTo>
                  <a:pt x="3863" y="1746"/>
                </a:lnTo>
                <a:lnTo>
                  <a:pt x="3857" y="1753"/>
                </a:lnTo>
                <a:lnTo>
                  <a:pt x="3853" y="1760"/>
                </a:lnTo>
                <a:lnTo>
                  <a:pt x="3849" y="1767"/>
                </a:lnTo>
                <a:lnTo>
                  <a:pt x="3848" y="1773"/>
                </a:lnTo>
                <a:lnTo>
                  <a:pt x="3847" y="1779"/>
                </a:lnTo>
                <a:lnTo>
                  <a:pt x="3847" y="1784"/>
                </a:lnTo>
                <a:lnTo>
                  <a:pt x="3848" y="1789"/>
                </a:lnTo>
                <a:lnTo>
                  <a:pt x="3837" y="1805"/>
                </a:lnTo>
                <a:lnTo>
                  <a:pt x="3827" y="1819"/>
                </a:lnTo>
                <a:lnTo>
                  <a:pt x="3816" y="1834"/>
                </a:lnTo>
                <a:lnTo>
                  <a:pt x="3805" y="1849"/>
                </a:lnTo>
                <a:lnTo>
                  <a:pt x="3798" y="1848"/>
                </a:lnTo>
                <a:lnTo>
                  <a:pt x="3793" y="1843"/>
                </a:lnTo>
                <a:lnTo>
                  <a:pt x="3789" y="1837"/>
                </a:lnTo>
                <a:lnTo>
                  <a:pt x="3787" y="1832"/>
                </a:lnTo>
                <a:lnTo>
                  <a:pt x="3792" y="1802"/>
                </a:lnTo>
                <a:lnTo>
                  <a:pt x="3799" y="1772"/>
                </a:lnTo>
                <a:lnTo>
                  <a:pt x="3809" y="1743"/>
                </a:lnTo>
                <a:lnTo>
                  <a:pt x="3822" y="1717"/>
                </a:lnTo>
                <a:lnTo>
                  <a:pt x="3841" y="1683"/>
                </a:lnTo>
                <a:lnTo>
                  <a:pt x="3857" y="1647"/>
                </a:lnTo>
                <a:lnTo>
                  <a:pt x="3871" y="1609"/>
                </a:lnTo>
                <a:lnTo>
                  <a:pt x="3887" y="1570"/>
                </a:lnTo>
                <a:lnTo>
                  <a:pt x="3895" y="1601"/>
                </a:lnTo>
                <a:lnTo>
                  <a:pt x="3890" y="1630"/>
                </a:lnTo>
                <a:lnTo>
                  <a:pt x="3882" y="1657"/>
                </a:lnTo>
                <a:lnTo>
                  <a:pt x="3880" y="1683"/>
                </a:lnTo>
                <a:close/>
                <a:moveTo>
                  <a:pt x="3935" y="1751"/>
                </a:moveTo>
                <a:lnTo>
                  <a:pt x="3934" y="1745"/>
                </a:lnTo>
                <a:lnTo>
                  <a:pt x="3932" y="1739"/>
                </a:lnTo>
                <a:lnTo>
                  <a:pt x="3928" y="1734"/>
                </a:lnTo>
                <a:lnTo>
                  <a:pt x="3924" y="1730"/>
                </a:lnTo>
                <a:lnTo>
                  <a:pt x="3928" y="1725"/>
                </a:lnTo>
                <a:lnTo>
                  <a:pt x="3932" y="1721"/>
                </a:lnTo>
                <a:lnTo>
                  <a:pt x="3937" y="1728"/>
                </a:lnTo>
                <a:lnTo>
                  <a:pt x="3939" y="1733"/>
                </a:lnTo>
                <a:lnTo>
                  <a:pt x="3938" y="1742"/>
                </a:lnTo>
                <a:lnTo>
                  <a:pt x="3935" y="1751"/>
                </a:lnTo>
                <a:close/>
                <a:moveTo>
                  <a:pt x="3379" y="3537"/>
                </a:moveTo>
                <a:lnTo>
                  <a:pt x="3381" y="3528"/>
                </a:lnTo>
                <a:lnTo>
                  <a:pt x="3381" y="3519"/>
                </a:lnTo>
                <a:lnTo>
                  <a:pt x="3380" y="3511"/>
                </a:lnTo>
                <a:lnTo>
                  <a:pt x="3378" y="3503"/>
                </a:lnTo>
                <a:lnTo>
                  <a:pt x="3384" y="3485"/>
                </a:lnTo>
                <a:lnTo>
                  <a:pt x="3390" y="3466"/>
                </a:lnTo>
                <a:lnTo>
                  <a:pt x="3397" y="3448"/>
                </a:lnTo>
                <a:lnTo>
                  <a:pt x="3403" y="3429"/>
                </a:lnTo>
                <a:lnTo>
                  <a:pt x="3403" y="3464"/>
                </a:lnTo>
                <a:lnTo>
                  <a:pt x="3391" y="3518"/>
                </a:lnTo>
                <a:lnTo>
                  <a:pt x="3374" y="3582"/>
                </a:lnTo>
                <a:lnTo>
                  <a:pt x="3361" y="3642"/>
                </a:lnTo>
                <a:lnTo>
                  <a:pt x="3345" y="3699"/>
                </a:lnTo>
                <a:lnTo>
                  <a:pt x="3323" y="3759"/>
                </a:lnTo>
                <a:lnTo>
                  <a:pt x="3303" y="3817"/>
                </a:lnTo>
                <a:lnTo>
                  <a:pt x="3293" y="3863"/>
                </a:lnTo>
                <a:lnTo>
                  <a:pt x="3286" y="3910"/>
                </a:lnTo>
                <a:lnTo>
                  <a:pt x="3272" y="3955"/>
                </a:lnTo>
                <a:lnTo>
                  <a:pt x="3257" y="3999"/>
                </a:lnTo>
                <a:lnTo>
                  <a:pt x="3243" y="4044"/>
                </a:lnTo>
                <a:lnTo>
                  <a:pt x="3240" y="4050"/>
                </a:lnTo>
                <a:lnTo>
                  <a:pt x="3232" y="4057"/>
                </a:lnTo>
                <a:lnTo>
                  <a:pt x="3223" y="4065"/>
                </a:lnTo>
                <a:lnTo>
                  <a:pt x="3211" y="4076"/>
                </a:lnTo>
                <a:lnTo>
                  <a:pt x="3216" y="4055"/>
                </a:lnTo>
                <a:lnTo>
                  <a:pt x="3221" y="4033"/>
                </a:lnTo>
                <a:lnTo>
                  <a:pt x="3227" y="4012"/>
                </a:lnTo>
                <a:lnTo>
                  <a:pt x="3232" y="3990"/>
                </a:lnTo>
                <a:lnTo>
                  <a:pt x="3236" y="3985"/>
                </a:lnTo>
                <a:lnTo>
                  <a:pt x="3238" y="3980"/>
                </a:lnTo>
                <a:lnTo>
                  <a:pt x="3239" y="3971"/>
                </a:lnTo>
                <a:lnTo>
                  <a:pt x="3240" y="3963"/>
                </a:lnTo>
                <a:lnTo>
                  <a:pt x="3247" y="3937"/>
                </a:lnTo>
                <a:lnTo>
                  <a:pt x="3253" y="3912"/>
                </a:lnTo>
                <a:lnTo>
                  <a:pt x="3260" y="3886"/>
                </a:lnTo>
                <a:lnTo>
                  <a:pt x="3267" y="3862"/>
                </a:lnTo>
                <a:lnTo>
                  <a:pt x="3272" y="3855"/>
                </a:lnTo>
                <a:lnTo>
                  <a:pt x="3277" y="3847"/>
                </a:lnTo>
                <a:lnTo>
                  <a:pt x="3282" y="3840"/>
                </a:lnTo>
                <a:lnTo>
                  <a:pt x="3285" y="3832"/>
                </a:lnTo>
                <a:lnTo>
                  <a:pt x="3287" y="3823"/>
                </a:lnTo>
                <a:lnTo>
                  <a:pt x="3288" y="3815"/>
                </a:lnTo>
                <a:lnTo>
                  <a:pt x="3287" y="3806"/>
                </a:lnTo>
                <a:lnTo>
                  <a:pt x="3285" y="3799"/>
                </a:lnTo>
                <a:lnTo>
                  <a:pt x="3290" y="3780"/>
                </a:lnTo>
                <a:lnTo>
                  <a:pt x="3296" y="3759"/>
                </a:lnTo>
                <a:lnTo>
                  <a:pt x="3301" y="3740"/>
                </a:lnTo>
                <a:lnTo>
                  <a:pt x="3307" y="3720"/>
                </a:lnTo>
                <a:lnTo>
                  <a:pt x="3315" y="3712"/>
                </a:lnTo>
                <a:lnTo>
                  <a:pt x="3321" y="3704"/>
                </a:lnTo>
                <a:lnTo>
                  <a:pt x="3327" y="3694"/>
                </a:lnTo>
                <a:lnTo>
                  <a:pt x="3332" y="3685"/>
                </a:lnTo>
                <a:lnTo>
                  <a:pt x="3334" y="3675"/>
                </a:lnTo>
                <a:lnTo>
                  <a:pt x="3334" y="3664"/>
                </a:lnTo>
                <a:lnTo>
                  <a:pt x="3333" y="3656"/>
                </a:lnTo>
                <a:lnTo>
                  <a:pt x="3330" y="3648"/>
                </a:lnTo>
                <a:lnTo>
                  <a:pt x="3336" y="3630"/>
                </a:lnTo>
                <a:lnTo>
                  <a:pt x="3341" y="3610"/>
                </a:lnTo>
                <a:lnTo>
                  <a:pt x="3347" y="3592"/>
                </a:lnTo>
                <a:lnTo>
                  <a:pt x="3353" y="3574"/>
                </a:lnTo>
                <a:lnTo>
                  <a:pt x="3361" y="3565"/>
                </a:lnTo>
                <a:lnTo>
                  <a:pt x="3368" y="3557"/>
                </a:lnTo>
                <a:lnTo>
                  <a:pt x="3374" y="3547"/>
                </a:lnTo>
                <a:lnTo>
                  <a:pt x="3379" y="3537"/>
                </a:lnTo>
                <a:close/>
                <a:moveTo>
                  <a:pt x="3701" y="2225"/>
                </a:moveTo>
                <a:lnTo>
                  <a:pt x="3699" y="2238"/>
                </a:lnTo>
                <a:lnTo>
                  <a:pt x="3694" y="2248"/>
                </a:lnTo>
                <a:lnTo>
                  <a:pt x="3689" y="2255"/>
                </a:lnTo>
                <a:lnTo>
                  <a:pt x="3685" y="2257"/>
                </a:lnTo>
                <a:lnTo>
                  <a:pt x="3683" y="2254"/>
                </a:lnTo>
                <a:lnTo>
                  <a:pt x="3680" y="2250"/>
                </a:lnTo>
                <a:lnTo>
                  <a:pt x="3678" y="2247"/>
                </a:lnTo>
                <a:lnTo>
                  <a:pt x="3677" y="2244"/>
                </a:lnTo>
                <a:lnTo>
                  <a:pt x="3679" y="2233"/>
                </a:lnTo>
                <a:lnTo>
                  <a:pt x="3682" y="2224"/>
                </a:lnTo>
                <a:lnTo>
                  <a:pt x="3687" y="2214"/>
                </a:lnTo>
                <a:lnTo>
                  <a:pt x="3695" y="2207"/>
                </a:lnTo>
                <a:lnTo>
                  <a:pt x="3698" y="2211"/>
                </a:lnTo>
                <a:lnTo>
                  <a:pt x="3700" y="2215"/>
                </a:lnTo>
                <a:lnTo>
                  <a:pt x="3701" y="2220"/>
                </a:lnTo>
                <a:lnTo>
                  <a:pt x="3701" y="2224"/>
                </a:lnTo>
                <a:lnTo>
                  <a:pt x="3701" y="2225"/>
                </a:lnTo>
                <a:lnTo>
                  <a:pt x="3701" y="2225"/>
                </a:lnTo>
                <a:close/>
                <a:moveTo>
                  <a:pt x="3785" y="1919"/>
                </a:moveTo>
                <a:lnTo>
                  <a:pt x="3780" y="1924"/>
                </a:lnTo>
                <a:lnTo>
                  <a:pt x="3775" y="1929"/>
                </a:lnTo>
                <a:lnTo>
                  <a:pt x="3778" y="1920"/>
                </a:lnTo>
                <a:lnTo>
                  <a:pt x="3780" y="1917"/>
                </a:lnTo>
                <a:lnTo>
                  <a:pt x="3782" y="1917"/>
                </a:lnTo>
                <a:lnTo>
                  <a:pt x="3785" y="1919"/>
                </a:lnTo>
                <a:close/>
                <a:moveTo>
                  <a:pt x="3772" y="1936"/>
                </a:moveTo>
                <a:lnTo>
                  <a:pt x="3772" y="1936"/>
                </a:lnTo>
                <a:lnTo>
                  <a:pt x="3772" y="1935"/>
                </a:lnTo>
                <a:lnTo>
                  <a:pt x="3772" y="1936"/>
                </a:lnTo>
                <a:lnTo>
                  <a:pt x="3772" y="1936"/>
                </a:lnTo>
                <a:close/>
                <a:moveTo>
                  <a:pt x="3605" y="2811"/>
                </a:moveTo>
                <a:lnTo>
                  <a:pt x="3605" y="2829"/>
                </a:lnTo>
                <a:lnTo>
                  <a:pt x="3601" y="2847"/>
                </a:lnTo>
                <a:lnTo>
                  <a:pt x="3589" y="2868"/>
                </a:lnTo>
                <a:lnTo>
                  <a:pt x="3570" y="2898"/>
                </a:lnTo>
                <a:lnTo>
                  <a:pt x="3573" y="2878"/>
                </a:lnTo>
                <a:lnTo>
                  <a:pt x="3575" y="2862"/>
                </a:lnTo>
                <a:lnTo>
                  <a:pt x="3577" y="2849"/>
                </a:lnTo>
                <a:lnTo>
                  <a:pt x="3579" y="2839"/>
                </a:lnTo>
                <a:lnTo>
                  <a:pt x="3586" y="2834"/>
                </a:lnTo>
                <a:lnTo>
                  <a:pt x="3593" y="2827"/>
                </a:lnTo>
                <a:lnTo>
                  <a:pt x="3600" y="2819"/>
                </a:lnTo>
                <a:lnTo>
                  <a:pt x="3605" y="2811"/>
                </a:lnTo>
                <a:close/>
                <a:moveTo>
                  <a:pt x="3635" y="2683"/>
                </a:moveTo>
                <a:lnTo>
                  <a:pt x="3635" y="2683"/>
                </a:lnTo>
                <a:lnTo>
                  <a:pt x="3635" y="2683"/>
                </a:lnTo>
                <a:lnTo>
                  <a:pt x="3635" y="2683"/>
                </a:lnTo>
                <a:lnTo>
                  <a:pt x="3635" y="2683"/>
                </a:lnTo>
                <a:lnTo>
                  <a:pt x="3635" y="2683"/>
                </a:lnTo>
                <a:lnTo>
                  <a:pt x="3635" y="2683"/>
                </a:lnTo>
                <a:close/>
                <a:moveTo>
                  <a:pt x="3679" y="2545"/>
                </a:moveTo>
                <a:lnTo>
                  <a:pt x="3679" y="2571"/>
                </a:lnTo>
                <a:lnTo>
                  <a:pt x="3676" y="2594"/>
                </a:lnTo>
                <a:lnTo>
                  <a:pt x="3670" y="2616"/>
                </a:lnTo>
                <a:lnTo>
                  <a:pt x="3658" y="2641"/>
                </a:lnTo>
                <a:lnTo>
                  <a:pt x="3658" y="2631"/>
                </a:lnTo>
                <a:lnTo>
                  <a:pt x="3656" y="2623"/>
                </a:lnTo>
                <a:lnTo>
                  <a:pt x="3652" y="2616"/>
                </a:lnTo>
                <a:lnTo>
                  <a:pt x="3646" y="2610"/>
                </a:lnTo>
                <a:lnTo>
                  <a:pt x="3651" y="2594"/>
                </a:lnTo>
                <a:lnTo>
                  <a:pt x="3658" y="2578"/>
                </a:lnTo>
                <a:lnTo>
                  <a:pt x="3668" y="2562"/>
                </a:lnTo>
                <a:lnTo>
                  <a:pt x="3679" y="2545"/>
                </a:lnTo>
                <a:close/>
                <a:moveTo>
                  <a:pt x="3785" y="2228"/>
                </a:moveTo>
                <a:lnTo>
                  <a:pt x="3779" y="2260"/>
                </a:lnTo>
                <a:lnTo>
                  <a:pt x="3773" y="2280"/>
                </a:lnTo>
                <a:lnTo>
                  <a:pt x="3767" y="2303"/>
                </a:lnTo>
                <a:lnTo>
                  <a:pt x="3758" y="2349"/>
                </a:lnTo>
                <a:lnTo>
                  <a:pt x="3757" y="2352"/>
                </a:lnTo>
                <a:lnTo>
                  <a:pt x="3754" y="2354"/>
                </a:lnTo>
                <a:lnTo>
                  <a:pt x="3752" y="2356"/>
                </a:lnTo>
                <a:lnTo>
                  <a:pt x="3749" y="2356"/>
                </a:lnTo>
                <a:lnTo>
                  <a:pt x="3751" y="2346"/>
                </a:lnTo>
                <a:lnTo>
                  <a:pt x="3750" y="2336"/>
                </a:lnTo>
                <a:lnTo>
                  <a:pt x="3747" y="2327"/>
                </a:lnTo>
                <a:lnTo>
                  <a:pt x="3742" y="2320"/>
                </a:lnTo>
                <a:lnTo>
                  <a:pt x="3746" y="2302"/>
                </a:lnTo>
                <a:lnTo>
                  <a:pt x="3749" y="2285"/>
                </a:lnTo>
                <a:lnTo>
                  <a:pt x="3752" y="2268"/>
                </a:lnTo>
                <a:lnTo>
                  <a:pt x="3757" y="2250"/>
                </a:lnTo>
                <a:lnTo>
                  <a:pt x="3765" y="2246"/>
                </a:lnTo>
                <a:lnTo>
                  <a:pt x="3772" y="2241"/>
                </a:lnTo>
                <a:lnTo>
                  <a:pt x="3779" y="2235"/>
                </a:lnTo>
                <a:lnTo>
                  <a:pt x="3785" y="2228"/>
                </a:lnTo>
                <a:close/>
                <a:moveTo>
                  <a:pt x="3799" y="2103"/>
                </a:moveTo>
                <a:lnTo>
                  <a:pt x="3792" y="2112"/>
                </a:lnTo>
                <a:lnTo>
                  <a:pt x="3784" y="2121"/>
                </a:lnTo>
                <a:lnTo>
                  <a:pt x="3786" y="2113"/>
                </a:lnTo>
                <a:lnTo>
                  <a:pt x="3787" y="2106"/>
                </a:lnTo>
                <a:lnTo>
                  <a:pt x="3793" y="2105"/>
                </a:lnTo>
                <a:lnTo>
                  <a:pt x="3799" y="2103"/>
                </a:lnTo>
                <a:close/>
                <a:moveTo>
                  <a:pt x="2929" y="4802"/>
                </a:moveTo>
                <a:lnTo>
                  <a:pt x="2927" y="4799"/>
                </a:lnTo>
                <a:lnTo>
                  <a:pt x="2926" y="4798"/>
                </a:lnTo>
                <a:lnTo>
                  <a:pt x="2927" y="4796"/>
                </a:lnTo>
                <a:lnTo>
                  <a:pt x="2930" y="4791"/>
                </a:lnTo>
                <a:lnTo>
                  <a:pt x="2932" y="4793"/>
                </a:lnTo>
                <a:lnTo>
                  <a:pt x="2933" y="4795"/>
                </a:lnTo>
                <a:lnTo>
                  <a:pt x="2932" y="4797"/>
                </a:lnTo>
                <a:lnTo>
                  <a:pt x="2929" y="4802"/>
                </a:lnTo>
                <a:close/>
                <a:moveTo>
                  <a:pt x="3007" y="4761"/>
                </a:moveTo>
                <a:lnTo>
                  <a:pt x="3004" y="4760"/>
                </a:lnTo>
                <a:lnTo>
                  <a:pt x="3002" y="4757"/>
                </a:lnTo>
                <a:lnTo>
                  <a:pt x="3002" y="4753"/>
                </a:lnTo>
                <a:lnTo>
                  <a:pt x="3005" y="4748"/>
                </a:lnTo>
                <a:lnTo>
                  <a:pt x="3008" y="4746"/>
                </a:lnTo>
                <a:lnTo>
                  <a:pt x="3012" y="4745"/>
                </a:lnTo>
                <a:lnTo>
                  <a:pt x="3012" y="4749"/>
                </a:lnTo>
                <a:lnTo>
                  <a:pt x="3013" y="4754"/>
                </a:lnTo>
                <a:lnTo>
                  <a:pt x="3010" y="4758"/>
                </a:lnTo>
                <a:lnTo>
                  <a:pt x="3007" y="4761"/>
                </a:lnTo>
                <a:close/>
                <a:moveTo>
                  <a:pt x="3474" y="3220"/>
                </a:moveTo>
                <a:lnTo>
                  <a:pt x="3473" y="3217"/>
                </a:lnTo>
                <a:lnTo>
                  <a:pt x="3472" y="3214"/>
                </a:lnTo>
                <a:lnTo>
                  <a:pt x="3474" y="3196"/>
                </a:lnTo>
                <a:lnTo>
                  <a:pt x="3476" y="3184"/>
                </a:lnTo>
                <a:lnTo>
                  <a:pt x="3479" y="3177"/>
                </a:lnTo>
                <a:lnTo>
                  <a:pt x="3483" y="3174"/>
                </a:lnTo>
                <a:lnTo>
                  <a:pt x="3490" y="3178"/>
                </a:lnTo>
                <a:lnTo>
                  <a:pt x="3488" y="3189"/>
                </a:lnTo>
                <a:lnTo>
                  <a:pt x="3482" y="3205"/>
                </a:lnTo>
                <a:lnTo>
                  <a:pt x="3474" y="3220"/>
                </a:lnTo>
                <a:close/>
                <a:moveTo>
                  <a:pt x="2908" y="5080"/>
                </a:moveTo>
                <a:lnTo>
                  <a:pt x="2912" y="5098"/>
                </a:lnTo>
                <a:lnTo>
                  <a:pt x="2911" y="5114"/>
                </a:lnTo>
                <a:lnTo>
                  <a:pt x="2904" y="5130"/>
                </a:lnTo>
                <a:lnTo>
                  <a:pt x="2888" y="5142"/>
                </a:lnTo>
                <a:lnTo>
                  <a:pt x="2885" y="5125"/>
                </a:lnTo>
                <a:lnTo>
                  <a:pt x="2886" y="5107"/>
                </a:lnTo>
                <a:lnTo>
                  <a:pt x="2893" y="5093"/>
                </a:lnTo>
                <a:lnTo>
                  <a:pt x="2908" y="5080"/>
                </a:lnTo>
                <a:close/>
                <a:moveTo>
                  <a:pt x="2838" y="5304"/>
                </a:moveTo>
                <a:lnTo>
                  <a:pt x="2841" y="5324"/>
                </a:lnTo>
                <a:lnTo>
                  <a:pt x="2840" y="5340"/>
                </a:lnTo>
                <a:lnTo>
                  <a:pt x="2833" y="5356"/>
                </a:lnTo>
                <a:lnTo>
                  <a:pt x="2823" y="5368"/>
                </a:lnTo>
                <a:lnTo>
                  <a:pt x="2818" y="5372"/>
                </a:lnTo>
                <a:lnTo>
                  <a:pt x="2811" y="5374"/>
                </a:lnTo>
                <a:lnTo>
                  <a:pt x="2803" y="5375"/>
                </a:lnTo>
                <a:lnTo>
                  <a:pt x="2796" y="5377"/>
                </a:lnTo>
                <a:lnTo>
                  <a:pt x="2796" y="5353"/>
                </a:lnTo>
                <a:lnTo>
                  <a:pt x="2801" y="5332"/>
                </a:lnTo>
                <a:lnTo>
                  <a:pt x="2816" y="5316"/>
                </a:lnTo>
                <a:lnTo>
                  <a:pt x="2838" y="5304"/>
                </a:lnTo>
                <a:close/>
                <a:moveTo>
                  <a:pt x="3830" y="1958"/>
                </a:moveTo>
                <a:lnTo>
                  <a:pt x="3839" y="1957"/>
                </a:lnTo>
                <a:lnTo>
                  <a:pt x="3848" y="1955"/>
                </a:lnTo>
                <a:lnTo>
                  <a:pt x="3857" y="1951"/>
                </a:lnTo>
                <a:lnTo>
                  <a:pt x="3865" y="1946"/>
                </a:lnTo>
                <a:lnTo>
                  <a:pt x="3860" y="1961"/>
                </a:lnTo>
                <a:lnTo>
                  <a:pt x="3854" y="1979"/>
                </a:lnTo>
                <a:lnTo>
                  <a:pt x="3846" y="1999"/>
                </a:lnTo>
                <a:lnTo>
                  <a:pt x="3839" y="2020"/>
                </a:lnTo>
                <a:lnTo>
                  <a:pt x="3835" y="2017"/>
                </a:lnTo>
                <a:lnTo>
                  <a:pt x="3833" y="2012"/>
                </a:lnTo>
                <a:lnTo>
                  <a:pt x="3831" y="1996"/>
                </a:lnTo>
                <a:lnTo>
                  <a:pt x="3826" y="1957"/>
                </a:lnTo>
                <a:lnTo>
                  <a:pt x="3828" y="1958"/>
                </a:lnTo>
                <a:lnTo>
                  <a:pt x="3830" y="1958"/>
                </a:lnTo>
                <a:close/>
                <a:moveTo>
                  <a:pt x="3010" y="4514"/>
                </a:moveTo>
                <a:lnTo>
                  <a:pt x="3007" y="4514"/>
                </a:lnTo>
                <a:lnTo>
                  <a:pt x="3004" y="4515"/>
                </a:lnTo>
                <a:lnTo>
                  <a:pt x="3007" y="4504"/>
                </a:lnTo>
                <a:lnTo>
                  <a:pt x="3010" y="4495"/>
                </a:lnTo>
                <a:lnTo>
                  <a:pt x="3013" y="4486"/>
                </a:lnTo>
                <a:lnTo>
                  <a:pt x="3016" y="4478"/>
                </a:lnTo>
                <a:lnTo>
                  <a:pt x="3017" y="4478"/>
                </a:lnTo>
                <a:lnTo>
                  <a:pt x="3019" y="4478"/>
                </a:lnTo>
                <a:lnTo>
                  <a:pt x="3022" y="4487"/>
                </a:lnTo>
                <a:lnTo>
                  <a:pt x="3022" y="4496"/>
                </a:lnTo>
                <a:lnTo>
                  <a:pt x="3022" y="4505"/>
                </a:lnTo>
                <a:lnTo>
                  <a:pt x="3020" y="4515"/>
                </a:lnTo>
                <a:lnTo>
                  <a:pt x="3015" y="4514"/>
                </a:lnTo>
                <a:lnTo>
                  <a:pt x="3010" y="4514"/>
                </a:lnTo>
                <a:close/>
                <a:moveTo>
                  <a:pt x="2262" y="7136"/>
                </a:moveTo>
                <a:lnTo>
                  <a:pt x="2260" y="7124"/>
                </a:lnTo>
                <a:lnTo>
                  <a:pt x="2260" y="7117"/>
                </a:lnTo>
                <a:lnTo>
                  <a:pt x="2264" y="7107"/>
                </a:lnTo>
                <a:lnTo>
                  <a:pt x="2273" y="7087"/>
                </a:lnTo>
                <a:lnTo>
                  <a:pt x="2274" y="7101"/>
                </a:lnTo>
                <a:lnTo>
                  <a:pt x="2273" y="7113"/>
                </a:lnTo>
                <a:lnTo>
                  <a:pt x="2269" y="7126"/>
                </a:lnTo>
                <a:lnTo>
                  <a:pt x="2262" y="7136"/>
                </a:lnTo>
                <a:close/>
                <a:moveTo>
                  <a:pt x="3862" y="1849"/>
                </a:moveTo>
                <a:lnTo>
                  <a:pt x="3868" y="1839"/>
                </a:lnTo>
                <a:lnTo>
                  <a:pt x="3872" y="1829"/>
                </a:lnTo>
                <a:lnTo>
                  <a:pt x="3877" y="1819"/>
                </a:lnTo>
                <a:lnTo>
                  <a:pt x="3882" y="1809"/>
                </a:lnTo>
                <a:lnTo>
                  <a:pt x="3890" y="1807"/>
                </a:lnTo>
                <a:lnTo>
                  <a:pt x="3898" y="1804"/>
                </a:lnTo>
                <a:lnTo>
                  <a:pt x="3907" y="1800"/>
                </a:lnTo>
                <a:lnTo>
                  <a:pt x="3914" y="1794"/>
                </a:lnTo>
                <a:lnTo>
                  <a:pt x="3911" y="1802"/>
                </a:lnTo>
                <a:lnTo>
                  <a:pt x="3908" y="1808"/>
                </a:lnTo>
                <a:lnTo>
                  <a:pt x="3906" y="1815"/>
                </a:lnTo>
                <a:lnTo>
                  <a:pt x="3904" y="1823"/>
                </a:lnTo>
                <a:lnTo>
                  <a:pt x="3902" y="1834"/>
                </a:lnTo>
                <a:lnTo>
                  <a:pt x="3898" y="1847"/>
                </a:lnTo>
                <a:lnTo>
                  <a:pt x="3893" y="1863"/>
                </a:lnTo>
                <a:lnTo>
                  <a:pt x="3885" y="1885"/>
                </a:lnTo>
                <a:lnTo>
                  <a:pt x="3881" y="1879"/>
                </a:lnTo>
                <a:lnTo>
                  <a:pt x="3875" y="1875"/>
                </a:lnTo>
                <a:lnTo>
                  <a:pt x="3867" y="1872"/>
                </a:lnTo>
                <a:lnTo>
                  <a:pt x="3859" y="1871"/>
                </a:lnTo>
                <a:lnTo>
                  <a:pt x="3855" y="1872"/>
                </a:lnTo>
                <a:lnTo>
                  <a:pt x="3850" y="1872"/>
                </a:lnTo>
                <a:lnTo>
                  <a:pt x="3856" y="1861"/>
                </a:lnTo>
                <a:lnTo>
                  <a:pt x="3862" y="1849"/>
                </a:lnTo>
                <a:close/>
                <a:moveTo>
                  <a:pt x="3370" y="3070"/>
                </a:moveTo>
                <a:lnTo>
                  <a:pt x="3374" y="3063"/>
                </a:lnTo>
                <a:lnTo>
                  <a:pt x="3379" y="3064"/>
                </a:lnTo>
                <a:lnTo>
                  <a:pt x="3381" y="3069"/>
                </a:lnTo>
                <a:lnTo>
                  <a:pt x="3379" y="3075"/>
                </a:lnTo>
                <a:lnTo>
                  <a:pt x="3375" y="3077"/>
                </a:lnTo>
                <a:lnTo>
                  <a:pt x="3372" y="3078"/>
                </a:lnTo>
                <a:lnTo>
                  <a:pt x="3371" y="3073"/>
                </a:lnTo>
                <a:lnTo>
                  <a:pt x="3370" y="3070"/>
                </a:lnTo>
                <a:close/>
                <a:moveTo>
                  <a:pt x="3369" y="3129"/>
                </a:moveTo>
                <a:lnTo>
                  <a:pt x="3370" y="3141"/>
                </a:lnTo>
                <a:lnTo>
                  <a:pt x="3369" y="3146"/>
                </a:lnTo>
                <a:lnTo>
                  <a:pt x="3364" y="3148"/>
                </a:lnTo>
                <a:lnTo>
                  <a:pt x="3352" y="3150"/>
                </a:lnTo>
                <a:lnTo>
                  <a:pt x="3348" y="3139"/>
                </a:lnTo>
                <a:lnTo>
                  <a:pt x="3355" y="3132"/>
                </a:lnTo>
                <a:lnTo>
                  <a:pt x="3364" y="3129"/>
                </a:lnTo>
                <a:lnTo>
                  <a:pt x="3369" y="3129"/>
                </a:lnTo>
                <a:close/>
                <a:moveTo>
                  <a:pt x="2888" y="4590"/>
                </a:moveTo>
                <a:lnTo>
                  <a:pt x="2894" y="4580"/>
                </a:lnTo>
                <a:lnTo>
                  <a:pt x="2898" y="4570"/>
                </a:lnTo>
                <a:lnTo>
                  <a:pt x="2900" y="4562"/>
                </a:lnTo>
                <a:lnTo>
                  <a:pt x="2902" y="4555"/>
                </a:lnTo>
                <a:lnTo>
                  <a:pt x="2902" y="4548"/>
                </a:lnTo>
                <a:lnTo>
                  <a:pt x="2899" y="4541"/>
                </a:lnTo>
                <a:lnTo>
                  <a:pt x="2906" y="4522"/>
                </a:lnTo>
                <a:lnTo>
                  <a:pt x="2914" y="4499"/>
                </a:lnTo>
                <a:lnTo>
                  <a:pt x="2923" y="4474"/>
                </a:lnTo>
                <a:lnTo>
                  <a:pt x="2934" y="4444"/>
                </a:lnTo>
                <a:lnTo>
                  <a:pt x="2937" y="4439"/>
                </a:lnTo>
                <a:lnTo>
                  <a:pt x="2941" y="4434"/>
                </a:lnTo>
                <a:lnTo>
                  <a:pt x="2943" y="4428"/>
                </a:lnTo>
                <a:lnTo>
                  <a:pt x="2945" y="4423"/>
                </a:lnTo>
                <a:lnTo>
                  <a:pt x="2947" y="4416"/>
                </a:lnTo>
                <a:lnTo>
                  <a:pt x="2948" y="4409"/>
                </a:lnTo>
                <a:lnTo>
                  <a:pt x="2958" y="4386"/>
                </a:lnTo>
                <a:lnTo>
                  <a:pt x="2969" y="4361"/>
                </a:lnTo>
                <a:lnTo>
                  <a:pt x="2980" y="4334"/>
                </a:lnTo>
                <a:lnTo>
                  <a:pt x="2993" y="4305"/>
                </a:lnTo>
                <a:lnTo>
                  <a:pt x="3004" y="4311"/>
                </a:lnTo>
                <a:lnTo>
                  <a:pt x="3012" y="4319"/>
                </a:lnTo>
                <a:lnTo>
                  <a:pt x="3021" y="4327"/>
                </a:lnTo>
                <a:lnTo>
                  <a:pt x="3033" y="4328"/>
                </a:lnTo>
                <a:lnTo>
                  <a:pt x="3037" y="4331"/>
                </a:lnTo>
                <a:lnTo>
                  <a:pt x="3042" y="4340"/>
                </a:lnTo>
                <a:lnTo>
                  <a:pt x="3047" y="4353"/>
                </a:lnTo>
                <a:lnTo>
                  <a:pt x="3051" y="4366"/>
                </a:lnTo>
                <a:lnTo>
                  <a:pt x="3029" y="4373"/>
                </a:lnTo>
                <a:lnTo>
                  <a:pt x="3010" y="4385"/>
                </a:lnTo>
                <a:lnTo>
                  <a:pt x="2993" y="4402"/>
                </a:lnTo>
                <a:lnTo>
                  <a:pt x="2983" y="4423"/>
                </a:lnTo>
                <a:lnTo>
                  <a:pt x="2980" y="4442"/>
                </a:lnTo>
                <a:lnTo>
                  <a:pt x="2985" y="4459"/>
                </a:lnTo>
                <a:lnTo>
                  <a:pt x="2997" y="4472"/>
                </a:lnTo>
                <a:lnTo>
                  <a:pt x="3014" y="4478"/>
                </a:lnTo>
                <a:lnTo>
                  <a:pt x="3008" y="4482"/>
                </a:lnTo>
                <a:lnTo>
                  <a:pt x="3002" y="4488"/>
                </a:lnTo>
                <a:lnTo>
                  <a:pt x="2997" y="4498"/>
                </a:lnTo>
                <a:lnTo>
                  <a:pt x="2998" y="4515"/>
                </a:lnTo>
                <a:lnTo>
                  <a:pt x="2978" y="4522"/>
                </a:lnTo>
                <a:lnTo>
                  <a:pt x="2960" y="4534"/>
                </a:lnTo>
                <a:lnTo>
                  <a:pt x="2945" y="4550"/>
                </a:lnTo>
                <a:lnTo>
                  <a:pt x="2935" y="4570"/>
                </a:lnTo>
                <a:lnTo>
                  <a:pt x="2933" y="4591"/>
                </a:lnTo>
                <a:lnTo>
                  <a:pt x="2939" y="4610"/>
                </a:lnTo>
                <a:lnTo>
                  <a:pt x="2954" y="4622"/>
                </a:lnTo>
                <a:lnTo>
                  <a:pt x="2974" y="4626"/>
                </a:lnTo>
                <a:lnTo>
                  <a:pt x="2981" y="4625"/>
                </a:lnTo>
                <a:lnTo>
                  <a:pt x="2989" y="4624"/>
                </a:lnTo>
                <a:lnTo>
                  <a:pt x="2987" y="4630"/>
                </a:lnTo>
                <a:lnTo>
                  <a:pt x="2983" y="4635"/>
                </a:lnTo>
                <a:lnTo>
                  <a:pt x="2980" y="4641"/>
                </a:lnTo>
                <a:lnTo>
                  <a:pt x="2976" y="4646"/>
                </a:lnTo>
                <a:lnTo>
                  <a:pt x="2972" y="4650"/>
                </a:lnTo>
                <a:lnTo>
                  <a:pt x="2968" y="4652"/>
                </a:lnTo>
                <a:lnTo>
                  <a:pt x="2963" y="4653"/>
                </a:lnTo>
                <a:lnTo>
                  <a:pt x="2958" y="4655"/>
                </a:lnTo>
                <a:lnTo>
                  <a:pt x="2950" y="4642"/>
                </a:lnTo>
                <a:lnTo>
                  <a:pt x="2941" y="4631"/>
                </a:lnTo>
                <a:lnTo>
                  <a:pt x="2928" y="4640"/>
                </a:lnTo>
                <a:lnTo>
                  <a:pt x="2921" y="4654"/>
                </a:lnTo>
                <a:lnTo>
                  <a:pt x="2915" y="4670"/>
                </a:lnTo>
                <a:lnTo>
                  <a:pt x="2908" y="4686"/>
                </a:lnTo>
                <a:lnTo>
                  <a:pt x="2908" y="4686"/>
                </a:lnTo>
                <a:lnTo>
                  <a:pt x="2908" y="4686"/>
                </a:lnTo>
                <a:lnTo>
                  <a:pt x="2902" y="4693"/>
                </a:lnTo>
                <a:lnTo>
                  <a:pt x="2895" y="4701"/>
                </a:lnTo>
                <a:lnTo>
                  <a:pt x="2891" y="4709"/>
                </a:lnTo>
                <a:lnTo>
                  <a:pt x="2888" y="4717"/>
                </a:lnTo>
                <a:lnTo>
                  <a:pt x="2885" y="4734"/>
                </a:lnTo>
                <a:lnTo>
                  <a:pt x="2888" y="4750"/>
                </a:lnTo>
                <a:lnTo>
                  <a:pt x="2896" y="4762"/>
                </a:lnTo>
                <a:lnTo>
                  <a:pt x="2909" y="4770"/>
                </a:lnTo>
                <a:lnTo>
                  <a:pt x="2906" y="4780"/>
                </a:lnTo>
                <a:lnTo>
                  <a:pt x="2902" y="4792"/>
                </a:lnTo>
                <a:lnTo>
                  <a:pt x="2898" y="4802"/>
                </a:lnTo>
                <a:lnTo>
                  <a:pt x="2894" y="4813"/>
                </a:lnTo>
                <a:lnTo>
                  <a:pt x="2877" y="4820"/>
                </a:lnTo>
                <a:lnTo>
                  <a:pt x="2862" y="4832"/>
                </a:lnTo>
                <a:lnTo>
                  <a:pt x="2849" y="4848"/>
                </a:lnTo>
                <a:lnTo>
                  <a:pt x="2841" y="4865"/>
                </a:lnTo>
                <a:lnTo>
                  <a:pt x="2838" y="4874"/>
                </a:lnTo>
                <a:lnTo>
                  <a:pt x="2838" y="4883"/>
                </a:lnTo>
                <a:lnTo>
                  <a:pt x="2839" y="4891"/>
                </a:lnTo>
                <a:lnTo>
                  <a:pt x="2841" y="4898"/>
                </a:lnTo>
                <a:lnTo>
                  <a:pt x="2836" y="4904"/>
                </a:lnTo>
                <a:lnTo>
                  <a:pt x="2830" y="4909"/>
                </a:lnTo>
                <a:lnTo>
                  <a:pt x="2825" y="4909"/>
                </a:lnTo>
                <a:lnTo>
                  <a:pt x="2817" y="4908"/>
                </a:lnTo>
                <a:lnTo>
                  <a:pt x="2818" y="4888"/>
                </a:lnTo>
                <a:lnTo>
                  <a:pt x="2818" y="4867"/>
                </a:lnTo>
                <a:lnTo>
                  <a:pt x="2818" y="4846"/>
                </a:lnTo>
                <a:lnTo>
                  <a:pt x="2818" y="4825"/>
                </a:lnTo>
                <a:lnTo>
                  <a:pt x="2860" y="4728"/>
                </a:lnTo>
                <a:lnTo>
                  <a:pt x="2877" y="4669"/>
                </a:lnTo>
                <a:lnTo>
                  <a:pt x="2883" y="4630"/>
                </a:lnTo>
                <a:lnTo>
                  <a:pt x="2888" y="4590"/>
                </a:lnTo>
                <a:close/>
                <a:moveTo>
                  <a:pt x="2573" y="6045"/>
                </a:moveTo>
                <a:lnTo>
                  <a:pt x="2575" y="6036"/>
                </a:lnTo>
                <a:lnTo>
                  <a:pt x="2575" y="6028"/>
                </a:lnTo>
                <a:lnTo>
                  <a:pt x="2581" y="6008"/>
                </a:lnTo>
                <a:lnTo>
                  <a:pt x="2588" y="5986"/>
                </a:lnTo>
                <a:lnTo>
                  <a:pt x="2595" y="5963"/>
                </a:lnTo>
                <a:lnTo>
                  <a:pt x="2602" y="5936"/>
                </a:lnTo>
                <a:lnTo>
                  <a:pt x="2604" y="5929"/>
                </a:lnTo>
                <a:lnTo>
                  <a:pt x="2606" y="5922"/>
                </a:lnTo>
                <a:lnTo>
                  <a:pt x="2610" y="5917"/>
                </a:lnTo>
                <a:lnTo>
                  <a:pt x="2614" y="5911"/>
                </a:lnTo>
                <a:lnTo>
                  <a:pt x="2618" y="5904"/>
                </a:lnTo>
                <a:lnTo>
                  <a:pt x="2621" y="5897"/>
                </a:lnTo>
                <a:lnTo>
                  <a:pt x="2623" y="5888"/>
                </a:lnTo>
                <a:lnTo>
                  <a:pt x="2623" y="5879"/>
                </a:lnTo>
                <a:lnTo>
                  <a:pt x="2627" y="5873"/>
                </a:lnTo>
                <a:lnTo>
                  <a:pt x="2632" y="5866"/>
                </a:lnTo>
                <a:lnTo>
                  <a:pt x="2638" y="5851"/>
                </a:lnTo>
                <a:lnTo>
                  <a:pt x="2641" y="5835"/>
                </a:lnTo>
                <a:lnTo>
                  <a:pt x="2644" y="5820"/>
                </a:lnTo>
                <a:lnTo>
                  <a:pt x="2652" y="5805"/>
                </a:lnTo>
                <a:lnTo>
                  <a:pt x="2656" y="5801"/>
                </a:lnTo>
                <a:lnTo>
                  <a:pt x="2660" y="5800"/>
                </a:lnTo>
                <a:lnTo>
                  <a:pt x="2666" y="5802"/>
                </a:lnTo>
                <a:lnTo>
                  <a:pt x="2670" y="5806"/>
                </a:lnTo>
                <a:lnTo>
                  <a:pt x="2660" y="5840"/>
                </a:lnTo>
                <a:lnTo>
                  <a:pt x="2652" y="5875"/>
                </a:lnTo>
                <a:lnTo>
                  <a:pt x="2650" y="5908"/>
                </a:lnTo>
                <a:lnTo>
                  <a:pt x="2660" y="5942"/>
                </a:lnTo>
                <a:lnTo>
                  <a:pt x="2651" y="5962"/>
                </a:lnTo>
                <a:lnTo>
                  <a:pt x="2643" y="5980"/>
                </a:lnTo>
                <a:lnTo>
                  <a:pt x="2636" y="5997"/>
                </a:lnTo>
                <a:lnTo>
                  <a:pt x="2629" y="6014"/>
                </a:lnTo>
                <a:lnTo>
                  <a:pt x="2623" y="6021"/>
                </a:lnTo>
                <a:lnTo>
                  <a:pt x="2618" y="6028"/>
                </a:lnTo>
                <a:lnTo>
                  <a:pt x="2612" y="6036"/>
                </a:lnTo>
                <a:lnTo>
                  <a:pt x="2609" y="6045"/>
                </a:lnTo>
                <a:lnTo>
                  <a:pt x="2607" y="6054"/>
                </a:lnTo>
                <a:lnTo>
                  <a:pt x="2606" y="6061"/>
                </a:lnTo>
                <a:lnTo>
                  <a:pt x="2607" y="6068"/>
                </a:lnTo>
                <a:lnTo>
                  <a:pt x="2608" y="6075"/>
                </a:lnTo>
                <a:lnTo>
                  <a:pt x="2596" y="6119"/>
                </a:lnTo>
                <a:lnTo>
                  <a:pt x="2586" y="6151"/>
                </a:lnTo>
                <a:lnTo>
                  <a:pt x="2574" y="6168"/>
                </a:lnTo>
                <a:lnTo>
                  <a:pt x="2554" y="6172"/>
                </a:lnTo>
                <a:lnTo>
                  <a:pt x="2544" y="6167"/>
                </a:lnTo>
                <a:lnTo>
                  <a:pt x="2542" y="6153"/>
                </a:lnTo>
                <a:lnTo>
                  <a:pt x="2548" y="6119"/>
                </a:lnTo>
                <a:lnTo>
                  <a:pt x="2565" y="6060"/>
                </a:lnTo>
                <a:lnTo>
                  <a:pt x="2570" y="6053"/>
                </a:lnTo>
                <a:lnTo>
                  <a:pt x="2573" y="6045"/>
                </a:lnTo>
                <a:close/>
                <a:moveTo>
                  <a:pt x="2193" y="7303"/>
                </a:moveTo>
                <a:lnTo>
                  <a:pt x="2196" y="7297"/>
                </a:lnTo>
                <a:lnTo>
                  <a:pt x="2203" y="7293"/>
                </a:lnTo>
                <a:lnTo>
                  <a:pt x="2211" y="7290"/>
                </a:lnTo>
                <a:lnTo>
                  <a:pt x="2218" y="7290"/>
                </a:lnTo>
                <a:lnTo>
                  <a:pt x="2227" y="7296"/>
                </a:lnTo>
                <a:lnTo>
                  <a:pt x="2231" y="7306"/>
                </a:lnTo>
                <a:lnTo>
                  <a:pt x="2231" y="7319"/>
                </a:lnTo>
                <a:lnTo>
                  <a:pt x="2229" y="7333"/>
                </a:lnTo>
                <a:lnTo>
                  <a:pt x="2217" y="7340"/>
                </a:lnTo>
                <a:lnTo>
                  <a:pt x="2207" y="7349"/>
                </a:lnTo>
                <a:lnTo>
                  <a:pt x="2199" y="7361"/>
                </a:lnTo>
                <a:lnTo>
                  <a:pt x="2193" y="7373"/>
                </a:lnTo>
                <a:lnTo>
                  <a:pt x="2192" y="7380"/>
                </a:lnTo>
                <a:lnTo>
                  <a:pt x="2191" y="7387"/>
                </a:lnTo>
                <a:lnTo>
                  <a:pt x="2192" y="7393"/>
                </a:lnTo>
                <a:lnTo>
                  <a:pt x="2193" y="7399"/>
                </a:lnTo>
                <a:lnTo>
                  <a:pt x="2164" y="7447"/>
                </a:lnTo>
                <a:lnTo>
                  <a:pt x="2151" y="7469"/>
                </a:lnTo>
                <a:lnTo>
                  <a:pt x="2143" y="7477"/>
                </a:lnTo>
                <a:lnTo>
                  <a:pt x="2132" y="7486"/>
                </a:lnTo>
                <a:lnTo>
                  <a:pt x="2136" y="7432"/>
                </a:lnTo>
                <a:lnTo>
                  <a:pt x="2154" y="7387"/>
                </a:lnTo>
                <a:lnTo>
                  <a:pt x="2176" y="7347"/>
                </a:lnTo>
                <a:lnTo>
                  <a:pt x="2193" y="7303"/>
                </a:lnTo>
                <a:close/>
                <a:moveTo>
                  <a:pt x="3215" y="3257"/>
                </a:moveTo>
                <a:lnTo>
                  <a:pt x="3211" y="3278"/>
                </a:lnTo>
                <a:lnTo>
                  <a:pt x="3205" y="3301"/>
                </a:lnTo>
                <a:lnTo>
                  <a:pt x="3196" y="3324"/>
                </a:lnTo>
                <a:lnTo>
                  <a:pt x="3180" y="3352"/>
                </a:lnTo>
                <a:lnTo>
                  <a:pt x="3195" y="3304"/>
                </a:lnTo>
                <a:lnTo>
                  <a:pt x="3203" y="3277"/>
                </a:lnTo>
                <a:lnTo>
                  <a:pt x="3209" y="3264"/>
                </a:lnTo>
                <a:lnTo>
                  <a:pt x="3215" y="3257"/>
                </a:lnTo>
                <a:close/>
                <a:moveTo>
                  <a:pt x="2239" y="6661"/>
                </a:moveTo>
                <a:lnTo>
                  <a:pt x="2240" y="6650"/>
                </a:lnTo>
                <a:lnTo>
                  <a:pt x="2243" y="6642"/>
                </a:lnTo>
                <a:lnTo>
                  <a:pt x="2248" y="6637"/>
                </a:lnTo>
                <a:lnTo>
                  <a:pt x="2251" y="6637"/>
                </a:lnTo>
                <a:lnTo>
                  <a:pt x="2253" y="6640"/>
                </a:lnTo>
                <a:lnTo>
                  <a:pt x="2252" y="6646"/>
                </a:lnTo>
                <a:lnTo>
                  <a:pt x="2249" y="6654"/>
                </a:lnTo>
                <a:lnTo>
                  <a:pt x="2244" y="6663"/>
                </a:lnTo>
                <a:lnTo>
                  <a:pt x="2241" y="6662"/>
                </a:lnTo>
                <a:lnTo>
                  <a:pt x="2239" y="6661"/>
                </a:lnTo>
                <a:close/>
                <a:moveTo>
                  <a:pt x="2276" y="6645"/>
                </a:moveTo>
                <a:lnTo>
                  <a:pt x="2277" y="6662"/>
                </a:lnTo>
                <a:lnTo>
                  <a:pt x="2285" y="6674"/>
                </a:lnTo>
                <a:lnTo>
                  <a:pt x="2296" y="6682"/>
                </a:lnTo>
                <a:lnTo>
                  <a:pt x="2312" y="6685"/>
                </a:lnTo>
                <a:lnTo>
                  <a:pt x="2322" y="6684"/>
                </a:lnTo>
                <a:lnTo>
                  <a:pt x="2333" y="6682"/>
                </a:lnTo>
                <a:lnTo>
                  <a:pt x="2343" y="6677"/>
                </a:lnTo>
                <a:lnTo>
                  <a:pt x="2352" y="6671"/>
                </a:lnTo>
                <a:lnTo>
                  <a:pt x="2347" y="6687"/>
                </a:lnTo>
                <a:lnTo>
                  <a:pt x="2343" y="6702"/>
                </a:lnTo>
                <a:lnTo>
                  <a:pt x="2338" y="6719"/>
                </a:lnTo>
                <a:lnTo>
                  <a:pt x="2334" y="6734"/>
                </a:lnTo>
                <a:lnTo>
                  <a:pt x="2330" y="6741"/>
                </a:lnTo>
                <a:lnTo>
                  <a:pt x="2327" y="6748"/>
                </a:lnTo>
                <a:lnTo>
                  <a:pt x="2321" y="6742"/>
                </a:lnTo>
                <a:lnTo>
                  <a:pt x="2315" y="6737"/>
                </a:lnTo>
                <a:lnTo>
                  <a:pt x="2307" y="6734"/>
                </a:lnTo>
                <a:lnTo>
                  <a:pt x="2297" y="6733"/>
                </a:lnTo>
                <a:lnTo>
                  <a:pt x="2281" y="6736"/>
                </a:lnTo>
                <a:lnTo>
                  <a:pt x="2267" y="6741"/>
                </a:lnTo>
                <a:lnTo>
                  <a:pt x="2254" y="6751"/>
                </a:lnTo>
                <a:lnTo>
                  <a:pt x="2243" y="6763"/>
                </a:lnTo>
                <a:lnTo>
                  <a:pt x="2247" y="6739"/>
                </a:lnTo>
                <a:lnTo>
                  <a:pt x="2253" y="6716"/>
                </a:lnTo>
                <a:lnTo>
                  <a:pt x="2262" y="6687"/>
                </a:lnTo>
                <a:lnTo>
                  <a:pt x="2276" y="6645"/>
                </a:lnTo>
                <a:close/>
                <a:moveTo>
                  <a:pt x="3378" y="2716"/>
                </a:moveTo>
                <a:lnTo>
                  <a:pt x="3375" y="2723"/>
                </a:lnTo>
                <a:lnTo>
                  <a:pt x="3373" y="2722"/>
                </a:lnTo>
                <a:lnTo>
                  <a:pt x="3373" y="2721"/>
                </a:lnTo>
                <a:lnTo>
                  <a:pt x="3374" y="2720"/>
                </a:lnTo>
                <a:lnTo>
                  <a:pt x="3378" y="2716"/>
                </a:lnTo>
                <a:close/>
                <a:moveTo>
                  <a:pt x="2004" y="7551"/>
                </a:moveTo>
                <a:lnTo>
                  <a:pt x="2008" y="7556"/>
                </a:lnTo>
                <a:lnTo>
                  <a:pt x="2013" y="7559"/>
                </a:lnTo>
                <a:lnTo>
                  <a:pt x="2019" y="7562"/>
                </a:lnTo>
                <a:lnTo>
                  <a:pt x="2025" y="7563"/>
                </a:lnTo>
                <a:lnTo>
                  <a:pt x="2018" y="7580"/>
                </a:lnTo>
                <a:lnTo>
                  <a:pt x="2012" y="7597"/>
                </a:lnTo>
                <a:lnTo>
                  <a:pt x="2006" y="7612"/>
                </a:lnTo>
                <a:lnTo>
                  <a:pt x="2001" y="7627"/>
                </a:lnTo>
                <a:lnTo>
                  <a:pt x="1994" y="7629"/>
                </a:lnTo>
                <a:lnTo>
                  <a:pt x="1988" y="7631"/>
                </a:lnTo>
                <a:lnTo>
                  <a:pt x="1982" y="7634"/>
                </a:lnTo>
                <a:lnTo>
                  <a:pt x="1976" y="7639"/>
                </a:lnTo>
                <a:lnTo>
                  <a:pt x="1983" y="7618"/>
                </a:lnTo>
                <a:lnTo>
                  <a:pt x="1989" y="7598"/>
                </a:lnTo>
                <a:lnTo>
                  <a:pt x="1996" y="7575"/>
                </a:lnTo>
                <a:lnTo>
                  <a:pt x="2004" y="7551"/>
                </a:lnTo>
                <a:close/>
                <a:moveTo>
                  <a:pt x="1931" y="7786"/>
                </a:moveTo>
                <a:lnTo>
                  <a:pt x="1936" y="7769"/>
                </a:lnTo>
                <a:lnTo>
                  <a:pt x="1941" y="7750"/>
                </a:lnTo>
                <a:lnTo>
                  <a:pt x="1949" y="7726"/>
                </a:lnTo>
                <a:lnTo>
                  <a:pt x="1958" y="7698"/>
                </a:lnTo>
                <a:lnTo>
                  <a:pt x="1961" y="7702"/>
                </a:lnTo>
                <a:lnTo>
                  <a:pt x="1965" y="7705"/>
                </a:lnTo>
                <a:lnTo>
                  <a:pt x="1969" y="7707"/>
                </a:lnTo>
                <a:lnTo>
                  <a:pt x="1974" y="7709"/>
                </a:lnTo>
                <a:lnTo>
                  <a:pt x="1969" y="7728"/>
                </a:lnTo>
                <a:lnTo>
                  <a:pt x="1964" y="7746"/>
                </a:lnTo>
                <a:lnTo>
                  <a:pt x="1960" y="7761"/>
                </a:lnTo>
                <a:lnTo>
                  <a:pt x="1957" y="7775"/>
                </a:lnTo>
                <a:lnTo>
                  <a:pt x="1949" y="7778"/>
                </a:lnTo>
                <a:lnTo>
                  <a:pt x="1943" y="7780"/>
                </a:lnTo>
                <a:lnTo>
                  <a:pt x="1937" y="7782"/>
                </a:lnTo>
                <a:lnTo>
                  <a:pt x="1931" y="7786"/>
                </a:lnTo>
                <a:close/>
                <a:moveTo>
                  <a:pt x="3763" y="1293"/>
                </a:moveTo>
                <a:lnTo>
                  <a:pt x="3757" y="1291"/>
                </a:lnTo>
                <a:lnTo>
                  <a:pt x="3749" y="1290"/>
                </a:lnTo>
                <a:lnTo>
                  <a:pt x="3745" y="1291"/>
                </a:lnTo>
                <a:lnTo>
                  <a:pt x="3741" y="1292"/>
                </a:lnTo>
                <a:lnTo>
                  <a:pt x="3745" y="1282"/>
                </a:lnTo>
                <a:lnTo>
                  <a:pt x="3749" y="1272"/>
                </a:lnTo>
                <a:lnTo>
                  <a:pt x="3758" y="1284"/>
                </a:lnTo>
                <a:lnTo>
                  <a:pt x="3763" y="1293"/>
                </a:lnTo>
                <a:close/>
                <a:moveTo>
                  <a:pt x="3659" y="1726"/>
                </a:moveTo>
                <a:lnTo>
                  <a:pt x="3662" y="1711"/>
                </a:lnTo>
                <a:lnTo>
                  <a:pt x="3670" y="1692"/>
                </a:lnTo>
                <a:lnTo>
                  <a:pt x="3688" y="1646"/>
                </a:lnTo>
                <a:lnTo>
                  <a:pt x="3721" y="1550"/>
                </a:lnTo>
                <a:lnTo>
                  <a:pt x="3750" y="1459"/>
                </a:lnTo>
                <a:lnTo>
                  <a:pt x="3764" y="1421"/>
                </a:lnTo>
                <a:lnTo>
                  <a:pt x="3779" y="1386"/>
                </a:lnTo>
                <a:lnTo>
                  <a:pt x="3813" y="1302"/>
                </a:lnTo>
                <a:lnTo>
                  <a:pt x="3852" y="1199"/>
                </a:lnTo>
                <a:lnTo>
                  <a:pt x="3875" y="1140"/>
                </a:lnTo>
                <a:lnTo>
                  <a:pt x="3890" y="1118"/>
                </a:lnTo>
                <a:lnTo>
                  <a:pt x="3908" y="1119"/>
                </a:lnTo>
                <a:lnTo>
                  <a:pt x="3898" y="1167"/>
                </a:lnTo>
                <a:lnTo>
                  <a:pt x="3890" y="1208"/>
                </a:lnTo>
                <a:lnTo>
                  <a:pt x="3879" y="1243"/>
                </a:lnTo>
                <a:lnTo>
                  <a:pt x="3861" y="1276"/>
                </a:lnTo>
                <a:lnTo>
                  <a:pt x="3832" y="1329"/>
                </a:lnTo>
                <a:lnTo>
                  <a:pt x="3813" y="1382"/>
                </a:lnTo>
                <a:lnTo>
                  <a:pt x="3792" y="1443"/>
                </a:lnTo>
                <a:lnTo>
                  <a:pt x="3760" y="1521"/>
                </a:lnTo>
                <a:lnTo>
                  <a:pt x="3738" y="1575"/>
                </a:lnTo>
                <a:lnTo>
                  <a:pt x="3723" y="1632"/>
                </a:lnTo>
                <a:lnTo>
                  <a:pt x="3704" y="1703"/>
                </a:lnTo>
                <a:lnTo>
                  <a:pt x="3674" y="1805"/>
                </a:lnTo>
                <a:lnTo>
                  <a:pt x="3630" y="1932"/>
                </a:lnTo>
                <a:lnTo>
                  <a:pt x="3610" y="1995"/>
                </a:lnTo>
                <a:lnTo>
                  <a:pt x="3602" y="2020"/>
                </a:lnTo>
                <a:lnTo>
                  <a:pt x="3596" y="2036"/>
                </a:lnTo>
                <a:lnTo>
                  <a:pt x="3580" y="2073"/>
                </a:lnTo>
                <a:lnTo>
                  <a:pt x="3567" y="2113"/>
                </a:lnTo>
                <a:lnTo>
                  <a:pt x="3554" y="2152"/>
                </a:lnTo>
                <a:lnTo>
                  <a:pt x="3544" y="2193"/>
                </a:lnTo>
                <a:lnTo>
                  <a:pt x="3542" y="2198"/>
                </a:lnTo>
                <a:lnTo>
                  <a:pt x="3538" y="2204"/>
                </a:lnTo>
                <a:lnTo>
                  <a:pt x="3532" y="2212"/>
                </a:lnTo>
                <a:lnTo>
                  <a:pt x="3523" y="2226"/>
                </a:lnTo>
                <a:lnTo>
                  <a:pt x="3565" y="2065"/>
                </a:lnTo>
                <a:lnTo>
                  <a:pt x="3585" y="1989"/>
                </a:lnTo>
                <a:lnTo>
                  <a:pt x="3594" y="1953"/>
                </a:lnTo>
                <a:lnTo>
                  <a:pt x="3603" y="1917"/>
                </a:lnTo>
                <a:lnTo>
                  <a:pt x="3623" y="1853"/>
                </a:lnTo>
                <a:lnTo>
                  <a:pt x="3640" y="1809"/>
                </a:lnTo>
                <a:lnTo>
                  <a:pt x="3652" y="1771"/>
                </a:lnTo>
                <a:lnTo>
                  <a:pt x="3659" y="1726"/>
                </a:lnTo>
                <a:close/>
                <a:moveTo>
                  <a:pt x="2193" y="6530"/>
                </a:moveTo>
                <a:lnTo>
                  <a:pt x="2197" y="6533"/>
                </a:lnTo>
                <a:lnTo>
                  <a:pt x="2202" y="6534"/>
                </a:lnTo>
                <a:lnTo>
                  <a:pt x="2207" y="6536"/>
                </a:lnTo>
                <a:lnTo>
                  <a:pt x="2213" y="6536"/>
                </a:lnTo>
                <a:lnTo>
                  <a:pt x="2217" y="6536"/>
                </a:lnTo>
                <a:lnTo>
                  <a:pt x="2221" y="6535"/>
                </a:lnTo>
                <a:lnTo>
                  <a:pt x="2217" y="6548"/>
                </a:lnTo>
                <a:lnTo>
                  <a:pt x="2214" y="6561"/>
                </a:lnTo>
                <a:lnTo>
                  <a:pt x="2210" y="6575"/>
                </a:lnTo>
                <a:lnTo>
                  <a:pt x="2206" y="6589"/>
                </a:lnTo>
                <a:lnTo>
                  <a:pt x="2201" y="6588"/>
                </a:lnTo>
                <a:lnTo>
                  <a:pt x="2197" y="6588"/>
                </a:lnTo>
                <a:lnTo>
                  <a:pt x="2186" y="6589"/>
                </a:lnTo>
                <a:lnTo>
                  <a:pt x="2176" y="6591"/>
                </a:lnTo>
                <a:lnTo>
                  <a:pt x="2180" y="6577"/>
                </a:lnTo>
                <a:lnTo>
                  <a:pt x="2184" y="6560"/>
                </a:lnTo>
                <a:lnTo>
                  <a:pt x="2188" y="6545"/>
                </a:lnTo>
                <a:lnTo>
                  <a:pt x="2193" y="6530"/>
                </a:lnTo>
                <a:close/>
                <a:moveTo>
                  <a:pt x="4260" y="619"/>
                </a:moveTo>
                <a:lnTo>
                  <a:pt x="4262" y="619"/>
                </a:lnTo>
                <a:lnTo>
                  <a:pt x="4264" y="618"/>
                </a:lnTo>
                <a:lnTo>
                  <a:pt x="4258" y="630"/>
                </a:lnTo>
                <a:lnTo>
                  <a:pt x="4249" y="641"/>
                </a:lnTo>
                <a:lnTo>
                  <a:pt x="4239" y="649"/>
                </a:lnTo>
                <a:lnTo>
                  <a:pt x="4224" y="655"/>
                </a:lnTo>
                <a:lnTo>
                  <a:pt x="4226" y="641"/>
                </a:lnTo>
                <a:lnTo>
                  <a:pt x="4229" y="627"/>
                </a:lnTo>
                <a:lnTo>
                  <a:pt x="4233" y="613"/>
                </a:lnTo>
                <a:lnTo>
                  <a:pt x="4237" y="599"/>
                </a:lnTo>
                <a:lnTo>
                  <a:pt x="4239" y="607"/>
                </a:lnTo>
                <a:lnTo>
                  <a:pt x="4244" y="613"/>
                </a:lnTo>
                <a:lnTo>
                  <a:pt x="4251" y="618"/>
                </a:lnTo>
                <a:lnTo>
                  <a:pt x="4260" y="619"/>
                </a:lnTo>
                <a:close/>
                <a:moveTo>
                  <a:pt x="4180" y="410"/>
                </a:moveTo>
                <a:lnTo>
                  <a:pt x="4175" y="410"/>
                </a:lnTo>
                <a:lnTo>
                  <a:pt x="4171" y="411"/>
                </a:lnTo>
                <a:lnTo>
                  <a:pt x="4177" y="387"/>
                </a:lnTo>
                <a:lnTo>
                  <a:pt x="4186" y="369"/>
                </a:lnTo>
                <a:lnTo>
                  <a:pt x="4197" y="355"/>
                </a:lnTo>
                <a:lnTo>
                  <a:pt x="4211" y="344"/>
                </a:lnTo>
                <a:lnTo>
                  <a:pt x="4215" y="352"/>
                </a:lnTo>
                <a:lnTo>
                  <a:pt x="4216" y="359"/>
                </a:lnTo>
                <a:lnTo>
                  <a:pt x="4210" y="376"/>
                </a:lnTo>
                <a:lnTo>
                  <a:pt x="4194" y="415"/>
                </a:lnTo>
                <a:lnTo>
                  <a:pt x="4192" y="413"/>
                </a:lnTo>
                <a:lnTo>
                  <a:pt x="4188" y="411"/>
                </a:lnTo>
                <a:lnTo>
                  <a:pt x="4185" y="410"/>
                </a:lnTo>
                <a:lnTo>
                  <a:pt x="4180" y="410"/>
                </a:lnTo>
                <a:close/>
                <a:moveTo>
                  <a:pt x="4193" y="776"/>
                </a:moveTo>
                <a:lnTo>
                  <a:pt x="4197" y="779"/>
                </a:lnTo>
                <a:lnTo>
                  <a:pt x="4199" y="782"/>
                </a:lnTo>
                <a:lnTo>
                  <a:pt x="4197" y="804"/>
                </a:lnTo>
                <a:lnTo>
                  <a:pt x="4196" y="823"/>
                </a:lnTo>
                <a:lnTo>
                  <a:pt x="4194" y="837"/>
                </a:lnTo>
                <a:lnTo>
                  <a:pt x="4191" y="847"/>
                </a:lnTo>
                <a:lnTo>
                  <a:pt x="4189" y="847"/>
                </a:lnTo>
                <a:lnTo>
                  <a:pt x="4188" y="846"/>
                </a:lnTo>
                <a:lnTo>
                  <a:pt x="4180" y="847"/>
                </a:lnTo>
                <a:lnTo>
                  <a:pt x="4174" y="849"/>
                </a:lnTo>
                <a:lnTo>
                  <a:pt x="4171" y="835"/>
                </a:lnTo>
                <a:lnTo>
                  <a:pt x="4173" y="815"/>
                </a:lnTo>
                <a:lnTo>
                  <a:pt x="4179" y="794"/>
                </a:lnTo>
                <a:lnTo>
                  <a:pt x="4193" y="776"/>
                </a:lnTo>
                <a:close/>
                <a:moveTo>
                  <a:pt x="3569" y="1800"/>
                </a:moveTo>
                <a:lnTo>
                  <a:pt x="3572" y="1802"/>
                </a:lnTo>
                <a:lnTo>
                  <a:pt x="3576" y="1803"/>
                </a:lnTo>
                <a:lnTo>
                  <a:pt x="3580" y="1805"/>
                </a:lnTo>
                <a:lnTo>
                  <a:pt x="3585" y="1805"/>
                </a:lnTo>
                <a:lnTo>
                  <a:pt x="3594" y="1804"/>
                </a:lnTo>
                <a:lnTo>
                  <a:pt x="3602" y="1801"/>
                </a:lnTo>
                <a:lnTo>
                  <a:pt x="3596" y="1822"/>
                </a:lnTo>
                <a:lnTo>
                  <a:pt x="3589" y="1843"/>
                </a:lnTo>
                <a:lnTo>
                  <a:pt x="3583" y="1863"/>
                </a:lnTo>
                <a:lnTo>
                  <a:pt x="3578" y="1880"/>
                </a:lnTo>
                <a:lnTo>
                  <a:pt x="3574" y="1878"/>
                </a:lnTo>
                <a:lnTo>
                  <a:pt x="3571" y="1877"/>
                </a:lnTo>
                <a:lnTo>
                  <a:pt x="3567" y="1876"/>
                </a:lnTo>
                <a:lnTo>
                  <a:pt x="3561" y="1876"/>
                </a:lnTo>
                <a:lnTo>
                  <a:pt x="3553" y="1877"/>
                </a:lnTo>
                <a:lnTo>
                  <a:pt x="3546" y="1879"/>
                </a:lnTo>
                <a:lnTo>
                  <a:pt x="3550" y="1861"/>
                </a:lnTo>
                <a:lnTo>
                  <a:pt x="3556" y="1841"/>
                </a:lnTo>
                <a:lnTo>
                  <a:pt x="3561" y="1821"/>
                </a:lnTo>
                <a:lnTo>
                  <a:pt x="3569" y="1800"/>
                </a:lnTo>
                <a:close/>
                <a:moveTo>
                  <a:pt x="3250" y="2843"/>
                </a:moveTo>
                <a:lnTo>
                  <a:pt x="3251" y="2843"/>
                </a:lnTo>
                <a:lnTo>
                  <a:pt x="3251" y="2843"/>
                </a:lnTo>
                <a:lnTo>
                  <a:pt x="3257" y="2843"/>
                </a:lnTo>
                <a:lnTo>
                  <a:pt x="3262" y="2842"/>
                </a:lnTo>
                <a:lnTo>
                  <a:pt x="3268" y="2840"/>
                </a:lnTo>
                <a:lnTo>
                  <a:pt x="3273" y="2838"/>
                </a:lnTo>
                <a:lnTo>
                  <a:pt x="3270" y="2857"/>
                </a:lnTo>
                <a:lnTo>
                  <a:pt x="3267" y="2876"/>
                </a:lnTo>
                <a:lnTo>
                  <a:pt x="3262" y="2895"/>
                </a:lnTo>
                <a:lnTo>
                  <a:pt x="3258" y="2913"/>
                </a:lnTo>
                <a:lnTo>
                  <a:pt x="3253" y="2909"/>
                </a:lnTo>
                <a:lnTo>
                  <a:pt x="3247" y="2905"/>
                </a:lnTo>
                <a:lnTo>
                  <a:pt x="3240" y="2903"/>
                </a:lnTo>
                <a:lnTo>
                  <a:pt x="3232" y="2902"/>
                </a:lnTo>
                <a:lnTo>
                  <a:pt x="3231" y="2902"/>
                </a:lnTo>
                <a:lnTo>
                  <a:pt x="3230" y="2903"/>
                </a:lnTo>
                <a:lnTo>
                  <a:pt x="3236" y="2888"/>
                </a:lnTo>
                <a:lnTo>
                  <a:pt x="3241" y="2872"/>
                </a:lnTo>
                <a:lnTo>
                  <a:pt x="3246" y="2858"/>
                </a:lnTo>
                <a:lnTo>
                  <a:pt x="3250" y="2843"/>
                </a:lnTo>
                <a:close/>
                <a:moveTo>
                  <a:pt x="2941" y="3347"/>
                </a:moveTo>
                <a:lnTo>
                  <a:pt x="2934" y="3348"/>
                </a:lnTo>
                <a:lnTo>
                  <a:pt x="2927" y="3350"/>
                </a:lnTo>
                <a:lnTo>
                  <a:pt x="2920" y="3353"/>
                </a:lnTo>
                <a:lnTo>
                  <a:pt x="2913" y="3357"/>
                </a:lnTo>
                <a:lnTo>
                  <a:pt x="2918" y="3333"/>
                </a:lnTo>
                <a:lnTo>
                  <a:pt x="2923" y="3310"/>
                </a:lnTo>
                <a:lnTo>
                  <a:pt x="2928" y="3287"/>
                </a:lnTo>
                <a:lnTo>
                  <a:pt x="2933" y="3265"/>
                </a:lnTo>
                <a:lnTo>
                  <a:pt x="2937" y="3273"/>
                </a:lnTo>
                <a:lnTo>
                  <a:pt x="2943" y="3279"/>
                </a:lnTo>
                <a:lnTo>
                  <a:pt x="2952" y="3283"/>
                </a:lnTo>
                <a:lnTo>
                  <a:pt x="2962" y="3284"/>
                </a:lnTo>
                <a:lnTo>
                  <a:pt x="2962" y="3284"/>
                </a:lnTo>
                <a:lnTo>
                  <a:pt x="2962" y="3284"/>
                </a:lnTo>
                <a:lnTo>
                  <a:pt x="2958" y="3300"/>
                </a:lnTo>
                <a:lnTo>
                  <a:pt x="2953" y="3315"/>
                </a:lnTo>
                <a:lnTo>
                  <a:pt x="2948" y="3331"/>
                </a:lnTo>
                <a:lnTo>
                  <a:pt x="2943" y="3348"/>
                </a:lnTo>
                <a:lnTo>
                  <a:pt x="2942" y="3348"/>
                </a:lnTo>
                <a:lnTo>
                  <a:pt x="2941" y="3347"/>
                </a:lnTo>
                <a:close/>
                <a:moveTo>
                  <a:pt x="1749" y="9084"/>
                </a:moveTo>
                <a:lnTo>
                  <a:pt x="1741" y="9065"/>
                </a:lnTo>
                <a:lnTo>
                  <a:pt x="1739" y="9056"/>
                </a:lnTo>
                <a:lnTo>
                  <a:pt x="1742" y="9051"/>
                </a:lnTo>
                <a:lnTo>
                  <a:pt x="1750" y="9042"/>
                </a:lnTo>
                <a:lnTo>
                  <a:pt x="1760" y="9053"/>
                </a:lnTo>
                <a:lnTo>
                  <a:pt x="1765" y="9060"/>
                </a:lnTo>
                <a:lnTo>
                  <a:pt x="1760" y="9069"/>
                </a:lnTo>
                <a:lnTo>
                  <a:pt x="1749" y="908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atin typeface="a Auto Signature" panose="02000503000000000000" pitchFamily="2" charset="0"/>
              </a:defRPr>
            </a:lvl1pPr>
          </a:lstStyle>
          <a:p>
            <a:pPr lvl="0"/>
            <a:endParaRPr lang="en-US" dirty="0"/>
          </a:p>
        </p:txBody>
      </p:sp>
    </p:spTree>
    <p:extLst>
      <p:ext uri="{BB962C8B-B14F-4D97-AF65-F5344CB8AC3E}">
        <p14:creationId xmlns:p14="http://schemas.microsoft.com/office/powerpoint/2010/main" val="13337078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Contact us 04">
    <p:spTree>
      <p:nvGrpSpPr>
        <p:cNvPr id="1" name=""/>
        <p:cNvGrpSpPr/>
        <p:nvPr/>
      </p:nvGrpSpPr>
      <p:grpSpPr>
        <a:xfrm>
          <a:off x="0" y="0"/>
          <a:ext cx="0" cy="0"/>
          <a:chOff x="0" y="0"/>
          <a:chExt cx="0" cy="0"/>
        </a:xfrm>
      </p:grpSpPr>
      <p:sp>
        <p:nvSpPr>
          <p:cNvPr id="5" name="Picture Placeholder 2"/>
          <p:cNvSpPr>
            <a:spLocks noGrp="1"/>
          </p:cNvSpPr>
          <p:nvPr>
            <p:ph type="pic" sz="quarter" idx="14"/>
          </p:nvPr>
        </p:nvSpPr>
        <p:spPr>
          <a:xfrm>
            <a:off x="5880100" y="2006290"/>
            <a:ext cx="6311900" cy="485171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29659283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7_Custom Layout">
    <p:spTree>
      <p:nvGrpSpPr>
        <p:cNvPr id="1" name=""/>
        <p:cNvGrpSpPr/>
        <p:nvPr/>
      </p:nvGrpSpPr>
      <p:grpSpPr>
        <a:xfrm>
          <a:off x="0" y="0"/>
          <a:ext cx="0" cy="0"/>
          <a:chOff x="0" y="0"/>
          <a:chExt cx="0" cy="0"/>
        </a:xfrm>
      </p:grpSpPr>
      <p:sp>
        <p:nvSpPr>
          <p:cNvPr id="24" name="Picture Placeholder 3"/>
          <p:cNvSpPr>
            <a:spLocks noGrp="1"/>
          </p:cNvSpPr>
          <p:nvPr>
            <p:ph type="pic" sz="quarter" idx="18"/>
          </p:nvPr>
        </p:nvSpPr>
        <p:spPr>
          <a:xfrm>
            <a:off x="1186927" y="1680881"/>
            <a:ext cx="5257031" cy="4452010"/>
          </a:xfrm>
        </p:spPr>
        <p:txBody>
          <a:bodyPr>
            <a:normAutofit/>
          </a:bodyPr>
          <a:lstStyle>
            <a:lvl1pPr>
              <a:defRPr sz="1600">
                <a:solidFill>
                  <a:schemeClr val="accent2"/>
                </a:solidFill>
              </a:defRPr>
            </a:lvl1pPr>
          </a:lstStyle>
          <a:p>
            <a:endParaRPr lang="id-ID"/>
          </a:p>
        </p:txBody>
      </p:sp>
    </p:spTree>
    <p:extLst>
      <p:ext uri="{BB962C8B-B14F-4D97-AF65-F5344CB8AC3E}">
        <p14:creationId xmlns:p14="http://schemas.microsoft.com/office/powerpoint/2010/main" val="7326044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4_Custom Layout">
    <p:spTree>
      <p:nvGrpSpPr>
        <p:cNvPr id="1" name=""/>
        <p:cNvGrpSpPr/>
        <p:nvPr/>
      </p:nvGrpSpPr>
      <p:grpSpPr>
        <a:xfrm>
          <a:off x="0" y="0"/>
          <a:ext cx="0" cy="0"/>
          <a:chOff x="0" y="0"/>
          <a:chExt cx="0" cy="0"/>
        </a:xfrm>
      </p:grpSpPr>
      <p:sp>
        <p:nvSpPr>
          <p:cNvPr id="7" name="Picture Placeholder 3"/>
          <p:cNvSpPr>
            <a:spLocks noGrp="1"/>
          </p:cNvSpPr>
          <p:nvPr>
            <p:ph type="pic" sz="quarter" idx="18"/>
          </p:nvPr>
        </p:nvSpPr>
        <p:spPr>
          <a:xfrm>
            <a:off x="0" y="1"/>
            <a:ext cx="12192000" cy="3429000"/>
          </a:xfrm>
        </p:spPr>
        <p:txBody>
          <a:bodyPr>
            <a:normAutofit/>
          </a:bodyPr>
          <a:lstStyle>
            <a:lvl1pPr>
              <a:defRPr sz="1600">
                <a:solidFill>
                  <a:schemeClr val="accent2"/>
                </a:solidFill>
              </a:defRPr>
            </a:lvl1pPr>
          </a:lstStyle>
          <a:p>
            <a:endParaRPr lang="id-ID"/>
          </a:p>
        </p:txBody>
      </p:sp>
    </p:spTree>
    <p:extLst>
      <p:ext uri="{BB962C8B-B14F-4D97-AF65-F5344CB8AC3E}">
        <p14:creationId xmlns:p14="http://schemas.microsoft.com/office/powerpoint/2010/main" val="41004059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5_Custom Layout">
    <p:spTree>
      <p:nvGrpSpPr>
        <p:cNvPr id="1" name=""/>
        <p:cNvGrpSpPr/>
        <p:nvPr/>
      </p:nvGrpSpPr>
      <p:grpSpPr>
        <a:xfrm>
          <a:off x="0" y="0"/>
          <a:ext cx="0" cy="0"/>
          <a:chOff x="0" y="0"/>
          <a:chExt cx="0" cy="0"/>
        </a:xfrm>
      </p:grpSpPr>
      <p:sp>
        <p:nvSpPr>
          <p:cNvPr id="8" name="Picture Placeholder 3"/>
          <p:cNvSpPr>
            <a:spLocks noGrp="1"/>
          </p:cNvSpPr>
          <p:nvPr>
            <p:ph type="pic" sz="quarter" idx="19"/>
          </p:nvPr>
        </p:nvSpPr>
        <p:spPr>
          <a:xfrm>
            <a:off x="839461" y="2126170"/>
            <a:ext cx="2250207" cy="3451538"/>
          </a:xfrm>
        </p:spPr>
        <p:txBody>
          <a:bodyPr>
            <a:normAutofit/>
          </a:bodyPr>
          <a:lstStyle>
            <a:lvl1pPr>
              <a:defRPr sz="1600">
                <a:solidFill>
                  <a:schemeClr val="accent2"/>
                </a:solidFill>
              </a:defRPr>
            </a:lvl1pPr>
          </a:lstStyle>
          <a:p>
            <a:endParaRPr lang="id-ID"/>
          </a:p>
        </p:txBody>
      </p:sp>
      <p:sp>
        <p:nvSpPr>
          <p:cNvPr id="9" name="Picture Placeholder 3"/>
          <p:cNvSpPr>
            <a:spLocks noGrp="1"/>
          </p:cNvSpPr>
          <p:nvPr>
            <p:ph type="pic" sz="quarter" idx="20"/>
          </p:nvPr>
        </p:nvSpPr>
        <p:spPr>
          <a:xfrm>
            <a:off x="6097261" y="2126170"/>
            <a:ext cx="2250207" cy="3451538"/>
          </a:xfrm>
        </p:spPr>
        <p:txBody>
          <a:bodyPr>
            <a:normAutofit/>
          </a:bodyPr>
          <a:lstStyle>
            <a:lvl1pPr>
              <a:defRPr sz="1600">
                <a:solidFill>
                  <a:schemeClr val="accent2"/>
                </a:solidFill>
              </a:defRPr>
            </a:lvl1pPr>
          </a:lstStyle>
          <a:p>
            <a:endParaRPr lang="id-ID"/>
          </a:p>
        </p:txBody>
      </p:sp>
      <p:sp>
        <p:nvSpPr>
          <p:cNvPr id="10" name="Oval 9"/>
          <p:cNvSpPr/>
          <p:nvPr userDrawn="1"/>
        </p:nvSpPr>
        <p:spPr>
          <a:xfrm>
            <a:off x="11350420" y="6361056"/>
            <a:ext cx="344948" cy="344948"/>
          </a:xfrm>
          <a:prstGeom prst="ellipse">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dirty="0">
              <a:solidFill>
                <a:schemeClr val="tx2"/>
              </a:solidFill>
            </a:endParaRPr>
          </a:p>
        </p:txBody>
      </p:sp>
      <p:grpSp>
        <p:nvGrpSpPr>
          <p:cNvPr id="11" name="Group 4"/>
          <p:cNvGrpSpPr>
            <a:grpSpLocks noChangeAspect="1"/>
          </p:cNvGrpSpPr>
          <p:nvPr userDrawn="1"/>
        </p:nvGrpSpPr>
        <p:grpSpPr bwMode="auto">
          <a:xfrm>
            <a:off x="526946" y="6389048"/>
            <a:ext cx="1040475" cy="285489"/>
            <a:chOff x="297" y="1187"/>
            <a:chExt cx="7085" cy="1944"/>
          </a:xfrm>
        </p:grpSpPr>
        <p:sp>
          <p:nvSpPr>
            <p:cNvPr id="12" name="Freeform 11"/>
            <p:cNvSpPr>
              <a:spLocks noEditPoints="1"/>
            </p:cNvSpPr>
            <p:nvPr userDrawn="1"/>
          </p:nvSpPr>
          <p:spPr bwMode="auto">
            <a:xfrm>
              <a:off x="297" y="1189"/>
              <a:ext cx="1266" cy="1105"/>
            </a:xfrm>
            <a:custGeom>
              <a:avLst/>
              <a:gdLst>
                <a:gd name="T0" fmla="*/ 259 w 535"/>
                <a:gd name="T1" fmla="*/ 207 h 466"/>
                <a:gd name="T2" fmla="*/ 208 w 535"/>
                <a:gd name="T3" fmla="*/ 84 h 466"/>
                <a:gd name="T4" fmla="*/ 111 w 535"/>
                <a:gd name="T5" fmla="*/ 324 h 466"/>
                <a:gd name="T6" fmla="*/ 90 w 535"/>
                <a:gd name="T7" fmla="*/ 379 h 466"/>
                <a:gd name="T8" fmla="*/ 59 w 535"/>
                <a:gd name="T9" fmla="*/ 457 h 466"/>
                <a:gd name="T10" fmla="*/ 59 w 535"/>
                <a:gd name="T11" fmla="*/ 456 h 466"/>
                <a:gd name="T12" fmla="*/ 45 w 535"/>
                <a:gd name="T13" fmla="*/ 466 h 466"/>
                <a:gd name="T14" fmla="*/ 11 w 535"/>
                <a:gd name="T15" fmla="*/ 466 h 466"/>
                <a:gd name="T16" fmla="*/ 0 w 535"/>
                <a:gd name="T17" fmla="*/ 459 h 466"/>
                <a:gd name="T18" fmla="*/ 1 w 535"/>
                <a:gd name="T19" fmla="*/ 455 h 466"/>
                <a:gd name="T20" fmla="*/ 2 w 535"/>
                <a:gd name="T21" fmla="*/ 451 h 466"/>
                <a:gd name="T22" fmla="*/ 185 w 535"/>
                <a:gd name="T23" fmla="*/ 8 h 466"/>
                <a:gd name="T24" fmla="*/ 186 w 535"/>
                <a:gd name="T25" fmla="*/ 7 h 466"/>
                <a:gd name="T26" fmla="*/ 185 w 535"/>
                <a:gd name="T27" fmla="*/ 8 h 466"/>
                <a:gd name="T28" fmla="*/ 188 w 535"/>
                <a:gd name="T29" fmla="*/ 3 h 466"/>
                <a:gd name="T30" fmla="*/ 198 w 535"/>
                <a:gd name="T31" fmla="*/ 0 h 466"/>
                <a:gd name="T32" fmla="*/ 219 w 535"/>
                <a:gd name="T33" fmla="*/ 0 h 466"/>
                <a:gd name="T34" fmla="*/ 228 w 535"/>
                <a:gd name="T35" fmla="*/ 3 h 466"/>
                <a:gd name="T36" fmla="*/ 231 w 535"/>
                <a:gd name="T37" fmla="*/ 8 h 466"/>
                <a:gd name="T38" fmla="*/ 232 w 535"/>
                <a:gd name="T39" fmla="*/ 8 h 466"/>
                <a:gd name="T40" fmla="*/ 233 w 535"/>
                <a:gd name="T41" fmla="*/ 10 h 466"/>
                <a:gd name="T42" fmla="*/ 232 w 535"/>
                <a:gd name="T43" fmla="*/ 9 h 466"/>
                <a:gd name="T44" fmla="*/ 287 w 535"/>
                <a:gd name="T45" fmla="*/ 142 h 466"/>
                <a:gd name="T46" fmla="*/ 259 w 535"/>
                <a:gd name="T47" fmla="*/ 207 h 466"/>
                <a:gd name="T48" fmla="*/ 465 w 535"/>
                <a:gd name="T49" fmla="*/ 425 h 466"/>
                <a:gd name="T50" fmla="*/ 446 w 535"/>
                <a:gd name="T51" fmla="*/ 379 h 466"/>
                <a:gd name="T52" fmla="*/ 377 w 535"/>
                <a:gd name="T53" fmla="*/ 207 h 466"/>
                <a:gd name="T54" fmla="*/ 326 w 535"/>
                <a:gd name="T55" fmla="*/ 84 h 466"/>
                <a:gd name="T56" fmla="*/ 229 w 535"/>
                <a:gd name="T57" fmla="*/ 324 h 466"/>
                <a:gd name="T58" fmla="*/ 207 w 535"/>
                <a:gd name="T59" fmla="*/ 379 h 466"/>
                <a:gd name="T60" fmla="*/ 177 w 535"/>
                <a:gd name="T61" fmla="*/ 457 h 466"/>
                <a:gd name="T62" fmla="*/ 177 w 535"/>
                <a:gd name="T63" fmla="*/ 456 h 466"/>
                <a:gd name="T64" fmla="*/ 163 w 535"/>
                <a:gd name="T65" fmla="*/ 466 h 466"/>
                <a:gd name="T66" fmla="*/ 129 w 535"/>
                <a:gd name="T67" fmla="*/ 466 h 466"/>
                <a:gd name="T68" fmla="*/ 118 w 535"/>
                <a:gd name="T69" fmla="*/ 459 h 466"/>
                <a:gd name="T70" fmla="*/ 119 w 535"/>
                <a:gd name="T71" fmla="*/ 455 h 466"/>
                <a:gd name="T72" fmla="*/ 120 w 535"/>
                <a:gd name="T73" fmla="*/ 451 h 466"/>
                <a:gd name="T74" fmla="*/ 303 w 535"/>
                <a:gd name="T75" fmla="*/ 8 h 466"/>
                <a:gd name="T76" fmla="*/ 304 w 535"/>
                <a:gd name="T77" fmla="*/ 7 h 466"/>
                <a:gd name="T78" fmla="*/ 303 w 535"/>
                <a:gd name="T79" fmla="*/ 8 h 466"/>
                <a:gd name="T80" fmla="*/ 306 w 535"/>
                <a:gd name="T81" fmla="*/ 3 h 466"/>
                <a:gd name="T82" fmla="*/ 316 w 535"/>
                <a:gd name="T83" fmla="*/ 0 h 466"/>
                <a:gd name="T84" fmla="*/ 337 w 535"/>
                <a:gd name="T85" fmla="*/ 0 h 466"/>
                <a:gd name="T86" fmla="*/ 346 w 535"/>
                <a:gd name="T87" fmla="*/ 3 h 466"/>
                <a:gd name="T88" fmla="*/ 349 w 535"/>
                <a:gd name="T89" fmla="*/ 8 h 466"/>
                <a:gd name="T90" fmla="*/ 350 w 535"/>
                <a:gd name="T91" fmla="*/ 8 h 466"/>
                <a:gd name="T92" fmla="*/ 350 w 535"/>
                <a:gd name="T93" fmla="*/ 10 h 466"/>
                <a:gd name="T94" fmla="*/ 350 w 535"/>
                <a:gd name="T95" fmla="*/ 9 h 466"/>
                <a:gd name="T96" fmla="*/ 534 w 535"/>
                <a:gd name="T97" fmla="*/ 451 h 466"/>
                <a:gd name="T98" fmla="*/ 535 w 535"/>
                <a:gd name="T99" fmla="*/ 453 h 466"/>
                <a:gd name="T100" fmla="*/ 535 w 535"/>
                <a:gd name="T101" fmla="*/ 459 h 466"/>
                <a:gd name="T102" fmla="*/ 524 w 535"/>
                <a:gd name="T103" fmla="*/ 466 h 466"/>
                <a:gd name="T104" fmla="*/ 491 w 535"/>
                <a:gd name="T105" fmla="*/ 466 h 466"/>
                <a:gd name="T106" fmla="*/ 477 w 535"/>
                <a:gd name="T107" fmla="*/ 457 h 466"/>
                <a:gd name="T108" fmla="*/ 465 w 535"/>
                <a:gd name="T109" fmla="*/ 42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35" h="466">
                  <a:moveTo>
                    <a:pt x="259" y="207"/>
                  </a:moveTo>
                  <a:cubicBezTo>
                    <a:pt x="208" y="84"/>
                    <a:pt x="208" y="84"/>
                    <a:pt x="208" y="84"/>
                  </a:cubicBezTo>
                  <a:cubicBezTo>
                    <a:pt x="111" y="324"/>
                    <a:pt x="111" y="324"/>
                    <a:pt x="111" y="324"/>
                  </a:cubicBezTo>
                  <a:cubicBezTo>
                    <a:pt x="90" y="379"/>
                    <a:pt x="90" y="379"/>
                    <a:pt x="90" y="379"/>
                  </a:cubicBezTo>
                  <a:cubicBezTo>
                    <a:pt x="59" y="457"/>
                    <a:pt x="59" y="457"/>
                    <a:pt x="59" y="457"/>
                  </a:cubicBezTo>
                  <a:cubicBezTo>
                    <a:pt x="59" y="456"/>
                    <a:pt x="59" y="456"/>
                    <a:pt x="59" y="456"/>
                  </a:cubicBezTo>
                  <a:cubicBezTo>
                    <a:pt x="56" y="462"/>
                    <a:pt x="51" y="466"/>
                    <a:pt x="45" y="466"/>
                  </a:cubicBezTo>
                  <a:cubicBezTo>
                    <a:pt x="11" y="466"/>
                    <a:pt x="11" y="466"/>
                    <a:pt x="11" y="466"/>
                  </a:cubicBezTo>
                  <a:cubicBezTo>
                    <a:pt x="4" y="466"/>
                    <a:pt x="0" y="464"/>
                    <a:pt x="0" y="459"/>
                  </a:cubicBezTo>
                  <a:cubicBezTo>
                    <a:pt x="0" y="458"/>
                    <a:pt x="0" y="457"/>
                    <a:pt x="1" y="455"/>
                  </a:cubicBezTo>
                  <a:cubicBezTo>
                    <a:pt x="2" y="451"/>
                    <a:pt x="2" y="451"/>
                    <a:pt x="2" y="451"/>
                  </a:cubicBezTo>
                  <a:cubicBezTo>
                    <a:pt x="185" y="8"/>
                    <a:pt x="185" y="8"/>
                    <a:pt x="185" y="8"/>
                  </a:cubicBezTo>
                  <a:cubicBezTo>
                    <a:pt x="185" y="8"/>
                    <a:pt x="185" y="7"/>
                    <a:pt x="186" y="7"/>
                  </a:cubicBezTo>
                  <a:cubicBezTo>
                    <a:pt x="185" y="8"/>
                    <a:pt x="185" y="8"/>
                    <a:pt x="185" y="8"/>
                  </a:cubicBezTo>
                  <a:cubicBezTo>
                    <a:pt x="188" y="3"/>
                    <a:pt x="188" y="3"/>
                    <a:pt x="188" y="3"/>
                  </a:cubicBezTo>
                  <a:cubicBezTo>
                    <a:pt x="190" y="1"/>
                    <a:pt x="193" y="0"/>
                    <a:pt x="198" y="0"/>
                  </a:cubicBezTo>
                  <a:cubicBezTo>
                    <a:pt x="219" y="0"/>
                    <a:pt x="219" y="0"/>
                    <a:pt x="219" y="0"/>
                  </a:cubicBezTo>
                  <a:cubicBezTo>
                    <a:pt x="224" y="0"/>
                    <a:pt x="227" y="1"/>
                    <a:pt x="228" y="3"/>
                  </a:cubicBezTo>
                  <a:cubicBezTo>
                    <a:pt x="231" y="8"/>
                    <a:pt x="231" y="8"/>
                    <a:pt x="231" y="8"/>
                  </a:cubicBezTo>
                  <a:cubicBezTo>
                    <a:pt x="231" y="8"/>
                    <a:pt x="231" y="8"/>
                    <a:pt x="232" y="8"/>
                  </a:cubicBezTo>
                  <a:cubicBezTo>
                    <a:pt x="233" y="10"/>
                    <a:pt x="233" y="10"/>
                    <a:pt x="233" y="10"/>
                  </a:cubicBezTo>
                  <a:cubicBezTo>
                    <a:pt x="232" y="9"/>
                    <a:pt x="232" y="9"/>
                    <a:pt x="232" y="9"/>
                  </a:cubicBezTo>
                  <a:cubicBezTo>
                    <a:pt x="287" y="142"/>
                    <a:pt x="287" y="142"/>
                    <a:pt x="287" y="142"/>
                  </a:cubicBezTo>
                  <a:lnTo>
                    <a:pt x="259" y="207"/>
                  </a:lnTo>
                  <a:close/>
                  <a:moveTo>
                    <a:pt x="465" y="425"/>
                  </a:moveTo>
                  <a:cubicBezTo>
                    <a:pt x="446" y="379"/>
                    <a:pt x="446" y="379"/>
                    <a:pt x="446" y="379"/>
                  </a:cubicBezTo>
                  <a:cubicBezTo>
                    <a:pt x="377" y="207"/>
                    <a:pt x="377" y="207"/>
                    <a:pt x="377" y="207"/>
                  </a:cubicBezTo>
                  <a:cubicBezTo>
                    <a:pt x="326" y="84"/>
                    <a:pt x="326" y="84"/>
                    <a:pt x="326" y="84"/>
                  </a:cubicBezTo>
                  <a:cubicBezTo>
                    <a:pt x="229" y="324"/>
                    <a:pt x="229" y="324"/>
                    <a:pt x="229" y="324"/>
                  </a:cubicBezTo>
                  <a:cubicBezTo>
                    <a:pt x="207" y="379"/>
                    <a:pt x="207" y="379"/>
                    <a:pt x="207" y="379"/>
                  </a:cubicBezTo>
                  <a:cubicBezTo>
                    <a:pt x="177" y="457"/>
                    <a:pt x="177" y="457"/>
                    <a:pt x="177" y="457"/>
                  </a:cubicBezTo>
                  <a:cubicBezTo>
                    <a:pt x="177" y="456"/>
                    <a:pt x="177" y="456"/>
                    <a:pt x="177" y="456"/>
                  </a:cubicBezTo>
                  <a:cubicBezTo>
                    <a:pt x="174" y="462"/>
                    <a:pt x="169" y="466"/>
                    <a:pt x="163" y="466"/>
                  </a:cubicBezTo>
                  <a:cubicBezTo>
                    <a:pt x="129" y="466"/>
                    <a:pt x="129" y="466"/>
                    <a:pt x="129" y="466"/>
                  </a:cubicBezTo>
                  <a:cubicBezTo>
                    <a:pt x="122" y="466"/>
                    <a:pt x="118" y="464"/>
                    <a:pt x="118" y="459"/>
                  </a:cubicBezTo>
                  <a:cubicBezTo>
                    <a:pt x="118" y="458"/>
                    <a:pt x="118" y="457"/>
                    <a:pt x="119" y="455"/>
                  </a:cubicBezTo>
                  <a:cubicBezTo>
                    <a:pt x="120" y="451"/>
                    <a:pt x="120" y="451"/>
                    <a:pt x="120" y="451"/>
                  </a:cubicBezTo>
                  <a:cubicBezTo>
                    <a:pt x="303" y="8"/>
                    <a:pt x="303" y="8"/>
                    <a:pt x="303" y="8"/>
                  </a:cubicBezTo>
                  <a:cubicBezTo>
                    <a:pt x="303" y="8"/>
                    <a:pt x="303" y="7"/>
                    <a:pt x="304" y="7"/>
                  </a:cubicBezTo>
                  <a:cubicBezTo>
                    <a:pt x="303" y="8"/>
                    <a:pt x="303" y="8"/>
                    <a:pt x="303" y="8"/>
                  </a:cubicBezTo>
                  <a:cubicBezTo>
                    <a:pt x="306" y="3"/>
                    <a:pt x="306" y="3"/>
                    <a:pt x="306" y="3"/>
                  </a:cubicBezTo>
                  <a:cubicBezTo>
                    <a:pt x="308" y="1"/>
                    <a:pt x="311" y="0"/>
                    <a:pt x="316" y="0"/>
                  </a:cubicBezTo>
                  <a:cubicBezTo>
                    <a:pt x="337" y="0"/>
                    <a:pt x="337" y="0"/>
                    <a:pt x="337" y="0"/>
                  </a:cubicBezTo>
                  <a:cubicBezTo>
                    <a:pt x="342" y="0"/>
                    <a:pt x="344" y="1"/>
                    <a:pt x="346" y="3"/>
                  </a:cubicBezTo>
                  <a:cubicBezTo>
                    <a:pt x="349" y="8"/>
                    <a:pt x="349" y="8"/>
                    <a:pt x="349" y="8"/>
                  </a:cubicBezTo>
                  <a:cubicBezTo>
                    <a:pt x="349" y="8"/>
                    <a:pt x="349" y="8"/>
                    <a:pt x="350" y="8"/>
                  </a:cubicBezTo>
                  <a:cubicBezTo>
                    <a:pt x="350" y="10"/>
                    <a:pt x="350" y="10"/>
                    <a:pt x="350" y="10"/>
                  </a:cubicBezTo>
                  <a:cubicBezTo>
                    <a:pt x="350" y="9"/>
                    <a:pt x="350" y="9"/>
                    <a:pt x="350" y="9"/>
                  </a:cubicBezTo>
                  <a:cubicBezTo>
                    <a:pt x="534" y="451"/>
                    <a:pt x="534" y="451"/>
                    <a:pt x="534" y="451"/>
                  </a:cubicBezTo>
                  <a:cubicBezTo>
                    <a:pt x="535" y="453"/>
                    <a:pt x="535" y="453"/>
                    <a:pt x="535" y="453"/>
                  </a:cubicBezTo>
                  <a:cubicBezTo>
                    <a:pt x="535" y="455"/>
                    <a:pt x="535" y="457"/>
                    <a:pt x="535" y="459"/>
                  </a:cubicBezTo>
                  <a:cubicBezTo>
                    <a:pt x="535" y="464"/>
                    <a:pt x="532" y="466"/>
                    <a:pt x="524" y="466"/>
                  </a:cubicBezTo>
                  <a:cubicBezTo>
                    <a:pt x="491" y="466"/>
                    <a:pt x="491" y="466"/>
                    <a:pt x="491" y="466"/>
                  </a:cubicBezTo>
                  <a:cubicBezTo>
                    <a:pt x="479" y="466"/>
                    <a:pt x="477" y="456"/>
                    <a:pt x="477" y="457"/>
                  </a:cubicBezTo>
                  <a:lnTo>
                    <a:pt x="465" y="425"/>
                  </a:lnTo>
                  <a:close/>
                </a:path>
              </a:pathLst>
            </a:custGeom>
            <a:solidFill>
              <a:srgbClr val="2580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noEditPoints="1"/>
            </p:cNvSpPr>
            <p:nvPr userDrawn="1"/>
          </p:nvSpPr>
          <p:spPr bwMode="auto">
            <a:xfrm>
              <a:off x="1456" y="1189"/>
              <a:ext cx="986" cy="1105"/>
            </a:xfrm>
            <a:custGeom>
              <a:avLst/>
              <a:gdLst>
                <a:gd name="T0" fmla="*/ 12 w 417"/>
                <a:gd name="T1" fmla="*/ 466 h 466"/>
                <a:gd name="T2" fmla="*/ 0 w 417"/>
                <a:gd name="T3" fmla="*/ 458 h 466"/>
                <a:gd name="T4" fmla="*/ 0 w 417"/>
                <a:gd name="T5" fmla="*/ 452 h 466"/>
                <a:gd name="T6" fmla="*/ 1 w 417"/>
                <a:gd name="T7" fmla="*/ 450 h 466"/>
                <a:gd name="T8" fmla="*/ 195 w 417"/>
                <a:gd name="T9" fmla="*/ 8 h 466"/>
                <a:gd name="T10" fmla="*/ 208 w 417"/>
                <a:gd name="T11" fmla="*/ 0 h 466"/>
                <a:gd name="T12" fmla="*/ 210 w 417"/>
                <a:gd name="T13" fmla="*/ 0 h 466"/>
                <a:gd name="T14" fmla="*/ 224 w 417"/>
                <a:gd name="T15" fmla="*/ 9 h 466"/>
                <a:gd name="T16" fmla="*/ 271 w 417"/>
                <a:gd name="T17" fmla="*/ 120 h 466"/>
                <a:gd name="T18" fmla="*/ 368 w 417"/>
                <a:gd name="T19" fmla="*/ 340 h 466"/>
                <a:gd name="T20" fmla="*/ 415 w 417"/>
                <a:gd name="T21" fmla="*/ 450 h 466"/>
                <a:gd name="T22" fmla="*/ 415 w 417"/>
                <a:gd name="T23" fmla="*/ 450 h 466"/>
                <a:gd name="T24" fmla="*/ 417 w 417"/>
                <a:gd name="T25" fmla="*/ 458 h 466"/>
                <a:gd name="T26" fmla="*/ 405 w 417"/>
                <a:gd name="T27" fmla="*/ 466 h 466"/>
                <a:gd name="T28" fmla="*/ 12 w 417"/>
                <a:gd name="T29" fmla="*/ 466 h 466"/>
                <a:gd name="T30" fmla="*/ 77 w 417"/>
                <a:gd name="T31" fmla="*/ 411 h 466"/>
                <a:gd name="T32" fmla="*/ 147 w 417"/>
                <a:gd name="T33" fmla="*/ 411 h 466"/>
                <a:gd name="T34" fmla="*/ 340 w 417"/>
                <a:gd name="T35" fmla="*/ 411 h 466"/>
                <a:gd name="T36" fmla="*/ 209 w 417"/>
                <a:gd name="T37" fmla="*/ 101 h 466"/>
                <a:gd name="T38" fmla="*/ 77 w 417"/>
                <a:gd name="T39" fmla="*/ 411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7" h="466">
                  <a:moveTo>
                    <a:pt x="12" y="466"/>
                  </a:moveTo>
                  <a:cubicBezTo>
                    <a:pt x="4" y="466"/>
                    <a:pt x="0" y="463"/>
                    <a:pt x="0" y="458"/>
                  </a:cubicBezTo>
                  <a:cubicBezTo>
                    <a:pt x="0" y="455"/>
                    <a:pt x="0" y="453"/>
                    <a:pt x="0" y="452"/>
                  </a:cubicBezTo>
                  <a:cubicBezTo>
                    <a:pt x="1" y="450"/>
                    <a:pt x="1" y="450"/>
                    <a:pt x="1" y="450"/>
                  </a:cubicBezTo>
                  <a:cubicBezTo>
                    <a:pt x="195" y="8"/>
                    <a:pt x="195" y="8"/>
                    <a:pt x="195" y="8"/>
                  </a:cubicBezTo>
                  <a:cubicBezTo>
                    <a:pt x="196" y="5"/>
                    <a:pt x="197" y="0"/>
                    <a:pt x="208" y="0"/>
                  </a:cubicBezTo>
                  <a:cubicBezTo>
                    <a:pt x="210" y="0"/>
                    <a:pt x="210" y="0"/>
                    <a:pt x="210" y="0"/>
                  </a:cubicBezTo>
                  <a:cubicBezTo>
                    <a:pt x="222" y="0"/>
                    <a:pt x="222" y="7"/>
                    <a:pt x="224" y="9"/>
                  </a:cubicBezTo>
                  <a:cubicBezTo>
                    <a:pt x="239" y="46"/>
                    <a:pt x="255" y="83"/>
                    <a:pt x="271" y="120"/>
                  </a:cubicBezTo>
                  <a:cubicBezTo>
                    <a:pt x="368" y="340"/>
                    <a:pt x="368" y="340"/>
                    <a:pt x="368" y="340"/>
                  </a:cubicBezTo>
                  <a:cubicBezTo>
                    <a:pt x="384" y="377"/>
                    <a:pt x="400" y="414"/>
                    <a:pt x="415" y="450"/>
                  </a:cubicBezTo>
                  <a:cubicBezTo>
                    <a:pt x="415" y="450"/>
                    <a:pt x="415" y="450"/>
                    <a:pt x="415" y="450"/>
                  </a:cubicBezTo>
                  <a:cubicBezTo>
                    <a:pt x="417" y="458"/>
                    <a:pt x="417" y="458"/>
                    <a:pt x="417" y="458"/>
                  </a:cubicBezTo>
                  <a:cubicBezTo>
                    <a:pt x="417" y="463"/>
                    <a:pt x="413" y="466"/>
                    <a:pt x="405" y="466"/>
                  </a:cubicBezTo>
                  <a:lnTo>
                    <a:pt x="12" y="466"/>
                  </a:lnTo>
                  <a:close/>
                  <a:moveTo>
                    <a:pt x="77" y="411"/>
                  </a:moveTo>
                  <a:cubicBezTo>
                    <a:pt x="147" y="411"/>
                    <a:pt x="147" y="411"/>
                    <a:pt x="147" y="411"/>
                  </a:cubicBezTo>
                  <a:cubicBezTo>
                    <a:pt x="340" y="411"/>
                    <a:pt x="340" y="411"/>
                    <a:pt x="340" y="411"/>
                  </a:cubicBezTo>
                  <a:cubicBezTo>
                    <a:pt x="209" y="101"/>
                    <a:pt x="209" y="101"/>
                    <a:pt x="209" y="101"/>
                  </a:cubicBezTo>
                  <a:lnTo>
                    <a:pt x="77" y="411"/>
                  </a:lnTo>
                  <a:close/>
                </a:path>
              </a:pathLst>
            </a:custGeom>
            <a:solidFill>
              <a:srgbClr val="1993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noEditPoints="1"/>
            </p:cNvSpPr>
            <p:nvPr userDrawn="1"/>
          </p:nvSpPr>
          <p:spPr bwMode="auto">
            <a:xfrm>
              <a:off x="2501" y="1189"/>
              <a:ext cx="1594" cy="1942"/>
            </a:xfrm>
            <a:custGeom>
              <a:avLst/>
              <a:gdLst>
                <a:gd name="T0" fmla="*/ 655 w 674"/>
                <a:gd name="T1" fmla="*/ 724 h 819"/>
                <a:gd name="T2" fmla="*/ 674 w 674"/>
                <a:gd name="T3" fmla="*/ 744 h 819"/>
                <a:gd name="T4" fmla="*/ 674 w 674"/>
                <a:gd name="T5" fmla="*/ 799 h 819"/>
                <a:gd name="T6" fmla="*/ 655 w 674"/>
                <a:gd name="T7" fmla="*/ 819 h 819"/>
                <a:gd name="T8" fmla="*/ 20 w 674"/>
                <a:gd name="T9" fmla="*/ 819 h 819"/>
                <a:gd name="T10" fmla="*/ 1 w 674"/>
                <a:gd name="T11" fmla="*/ 799 h 819"/>
                <a:gd name="T12" fmla="*/ 1 w 674"/>
                <a:gd name="T13" fmla="*/ 738 h 819"/>
                <a:gd name="T14" fmla="*/ 2 w 674"/>
                <a:gd name="T15" fmla="*/ 726 h 819"/>
                <a:gd name="T16" fmla="*/ 518 w 674"/>
                <a:gd name="T17" fmla="*/ 95 h 819"/>
                <a:gd name="T18" fmla="*/ 30 w 674"/>
                <a:gd name="T19" fmla="*/ 95 h 819"/>
                <a:gd name="T20" fmla="*/ 10 w 674"/>
                <a:gd name="T21" fmla="*/ 75 h 819"/>
                <a:gd name="T22" fmla="*/ 10 w 674"/>
                <a:gd name="T23" fmla="*/ 17 h 819"/>
                <a:gd name="T24" fmla="*/ 30 w 674"/>
                <a:gd name="T25" fmla="*/ 0 h 819"/>
                <a:gd name="T26" fmla="*/ 625 w 674"/>
                <a:gd name="T27" fmla="*/ 0 h 819"/>
                <a:gd name="T28" fmla="*/ 645 w 674"/>
                <a:gd name="T29" fmla="*/ 19 h 819"/>
                <a:gd name="T30" fmla="*/ 645 w 674"/>
                <a:gd name="T31" fmla="*/ 81 h 819"/>
                <a:gd name="T32" fmla="*/ 644 w 674"/>
                <a:gd name="T33" fmla="*/ 87 h 819"/>
                <a:gd name="T34" fmla="*/ 641 w 674"/>
                <a:gd name="T35" fmla="*/ 95 h 819"/>
                <a:gd name="T36" fmla="*/ 642 w 674"/>
                <a:gd name="T37" fmla="*/ 93 h 819"/>
                <a:gd name="T38" fmla="*/ 132 w 674"/>
                <a:gd name="T39" fmla="*/ 724 h 819"/>
                <a:gd name="T40" fmla="*/ 394 w 674"/>
                <a:gd name="T41" fmla="*/ 724 h 819"/>
                <a:gd name="T42" fmla="*/ 655 w 674"/>
                <a:gd name="T43" fmla="*/ 724 h 819"/>
                <a:gd name="T44" fmla="*/ 398 w 674"/>
                <a:gd name="T45" fmla="*/ 565 h 819"/>
                <a:gd name="T46" fmla="*/ 656 w 674"/>
                <a:gd name="T47" fmla="*/ 565 h 819"/>
                <a:gd name="T48" fmla="*/ 674 w 674"/>
                <a:gd name="T49" fmla="*/ 583 h 819"/>
                <a:gd name="T50" fmla="*/ 674 w 674"/>
                <a:gd name="T51" fmla="*/ 641 h 819"/>
                <a:gd name="T52" fmla="*/ 656 w 674"/>
                <a:gd name="T53" fmla="*/ 661 h 819"/>
                <a:gd name="T54" fmla="*/ 397 w 674"/>
                <a:gd name="T55" fmla="*/ 661 h 819"/>
                <a:gd name="T56" fmla="*/ 379 w 674"/>
                <a:gd name="T57" fmla="*/ 644 h 819"/>
                <a:gd name="T58" fmla="*/ 379 w 674"/>
                <a:gd name="T59" fmla="*/ 585 h 819"/>
                <a:gd name="T60" fmla="*/ 385 w 674"/>
                <a:gd name="T61" fmla="*/ 572 h 819"/>
                <a:gd name="T62" fmla="*/ 398 w 674"/>
                <a:gd name="T63" fmla="*/ 565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4" h="819">
                  <a:moveTo>
                    <a:pt x="655" y="724"/>
                  </a:moveTo>
                  <a:cubicBezTo>
                    <a:pt x="654" y="724"/>
                    <a:pt x="674" y="721"/>
                    <a:pt x="674" y="744"/>
                  </a:cubicBezTo>
                  <a:cubicBezTo>
                    <a:pt x="674" y="799"/>
                    <a:pt x="674" y="799"/>
                    <a:pt x="674" y="799"/>
                  </a:cubicBezTo>
                  <a:cubicBezTo>
                    <a:pt x="674" y="809"/>
                    <a:pt x="666" y="819"/>
                    <a:pt x="655" y="819"/>
                  </a:cubicBezTo>
                  <a:cubicBezTo>
                    <a:pt x="20" y="819"/>
                    <a:pt x="20" y="819"/>
                    <a:pt x="20" y="819"/>
                  </a:cubicBezTo>
                  <a:cubicBezTo>
                    <a:pt x="10" y="819"/>
                    <a:pt x="0" y="811"/>
                    <a:pt x="1" y="799"/>
                  </a:cubicBezTo>
                  <a:cubicBezTo>
                    <a:pt x="1" y="738"/>
                    <a:pt x="1" y="738"/>
                    <a:pt x="1" y="738"/>
                  </a:cubicBezTo>
                  <a:cubicBezTo>
                    <a:pt x="0" y="735"/>
                    <a:pt x="2" y="730"/>
                    <a:pt x="2" y="726"/>
                  </a:cubicBezTo>
                  <a:cubicBezTo>
                    <a:pt x="518" y="95"/>
                    <a:pt x="518" y="95"/>
                    <a:pt x="518" y="95"/>
                  </a:cubicBezTo>
                  <a:cubicBezTo>
                    <a:pt x="30" y="95"/>
                    <a:pt x="30" y="95"/>
                    <a:pt x="30" y="95"/>
                  </a:cubicBezTo>
                  <a:cubicBezTo>
                    <a:pt x="15" y="95"/>
                    <a:pt x="10" y="88"/>
                    <a:pt x="10" y="75"/>
                  </a:cubicBezTo>
                  <a:cubicBezTo>
                    <a:pt x="10" y="17"/>
                    <a:pt x="10" y="17"/>
                    <a:pt x="10" y="17"/>
                  </a:cubicBezTo>
                  <a:cubicBezTo>
                    <a:pt x="10" y="5"/>
                    <a:pt x="15" y="0"/>
                    <a:pt x="30" y="0"/>
                  </a:cubicBezTo>
                  <a:cubicBezTo>
                    <a:pt x="625" y="0"/>
                    <a:pt x="625" y="0"/>
                    <a:pt x="625" y="0"/>
                  </a:cubicBezTo>
                  <a:cubicBezTo>
                    <a:pt x="637" y="0"/>
                    <a:pt x="645" y="6"/>
                    <a:pt x="645" y="19"/>
                  </a:cubicBezTo>
                  <a:cubicBezTo>
                    <a:pt x="645" y="81"/>
                    <a:pt x="645" y="81"/>
                    <a:pt x="645" y="81"/>
                  </a:cubicBezTo>
                  <a:cubicBezTo>
                    <a:pt x="645" y="82"/>
                    <a:pt x="645" y="85"/>
                    <a:pt x="644" y="87"/>
                  </a:cubicBezTo>
                  <a:cubicBezTo>
                    <a:pt x="641" y="95"/>
                    <a:pt x="641" y="95"/>
                    <a:pt x="641" y="95"/>
                  </a:cubicBezTo>
                  <a:cubicBezTo>
                    <a:pt x="642" y="93"/>
                    <a:pt x="642" y="93"/>
                    <a:pt x="642" y="93"/>
                  </a:cubicBezTo>
                  <a:cubicBezTo>
                    <a:pt x="132" y="724"/>
                    <a:pt x="132" y="724"/>
                    <a:pt x="132" y="724"/>
                  </a:cubicBezTo>
                  <a:cubicBezTo>
                    <a:pt x="394" y="724"/>
                    <a:pt x="394" y="724"/>
                    <a:pt x="394" y="724"/>
                  </a:cubicBezTo>
                  <a:lnTo>
                    <a:pt x="655" y="724"/>
                  </a:lnTo>
                  <a:close/>
                  <a:moveTo>
                    <a:pt x="398" y="565"/>
                  </a:moveTo>
                  <a:cubicBezTo>
                    <a:pt x="656" y="565"/>
                    <a:pt x="656" y="565"/>
                    <a:pt x="656" y="565"/>
                  </a:cubicBezTo>
                  <a:cubicBezTo>
                    <a:pt x="666" y="565"/>
                    <a:pt x="674" y="573"/>
                    <a:pt x="674" y="583"/>
                  </a:cubicBezTo>
                  <a:cubicBezTo>
                    <a:pt x="674" y="641"/>
                    <a:pt x="674" y="641"/>
                    <a:pt x="674" y="641"/>
                  </a:cubicBezTo>
                  <a:cubicBezTo>
                    <a:pt x="674" y="652"/>
                    <a:pt x="666" y="661"/>
                    <a:pt x="656" y="661"/>
                  </a:cubicBezTo>
                  <a:cubicBezTo>
                    <a:pt x="397" y="661"/>
                    <a:pt x="397" y="661"/>
                    <a:pt x="397" y="661"/>
                  </a:cubicBezTo>
                  <a:cubicBezTo>
                    <a:pt x="386" y="661"/>
                    <a:pt x="379" y="654"/>
                    <a:pt x="379" y="644"/>
                  </a:cubicBezTo>
                  <a:cubicBezTo>
                    <a:pt x="379" y="585"/>
                    <a:pt x="379" y="585"/>
                    <a:pt x="379" y="585"/>
                  </a:cubicBezTo>
                  <a:cubicBezTo>
                    <a:pt x="380" y="580"/>
                    <a:pt x="382" y="576"/>
                    <a:pt x="385" y="572"/>
                  </a:cubicBezTo>
                  <a:cubicBezTo>
                    <a:pt x="385" y="572"/>
                    <a:pt x="386" y="565"/>
                    <a:pt x="398" y="565"/>
                  </a:cubicBezTo>
                  <a:close/>
                </a:path>
              </a:pathLst>
            </a:custGeom>
            <a:solidFill>
              <a:srgbClr val="9EBE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4133" y="1189"/>
              <a:ext cx="986" cy="1105"/>
            </a:xfrm>
            <a:custGeom>
              <a:avLst/>
              <a:gdLst>
                <a:gd name="T0" fmla="*/ 12 w 417"/>
                <a:gd name="T1" fmla="*/ 466 h 466"/>
                <a:gd name="T2" fmla="*/ 1 w 417"/>
                <a:gd name="T3" fmla="*/ 458 h 466"/>
                <a:gd name="T4" fmla="*/ 1 w 417"/>
                <a:gd name="T5" fmla="*/ 452 h 466"/>
                <a:gd name="T6" fmla="*/ 2 w 417"/>
                <a:gd name="T7" fmla="*/ 450 h 466"/>
                <a:gd name="T8" fmla="*/ 195 w 417"/>
                <a:gd name="T9" fmla="*/ 8 h 466"/>
                <a:gd name="T10" fmla="*/ 209 w 417"/>
                <a:gd name="T11" fmla="*/ 0 h 466"/>
                <a:gd name="T12" fmla="*/ 211 w 417"/>
                <a:gd name="T13" fmla="*/ 0 h 466"/>
                <a:gd name="T14" fmla="*/ 224 w 417"/>
                <a:gd name="T15" fmla="*/ 9 h 466"/>
                <a:gd name="T16" fmla="*/ 271 w 417"/>
                <a:gd name="T17" fmla="*/ 120 h 466"/>
                <a:gd name="T18" fmla="*/ 369 w 417"/>
                <a:gd name="T19" fmla="*/ 340 h 466"/>
                <a:gd name="T20" fmla="*/ 416 w 417"/>
                <a:gd name="T21" fmla="*/ 450 h 466"/>
                <a:gd name="T22" fmla="*/ 415 w 417"/>
                <a:gd name="T23" fmla="*/ 450 h 466"/>
                <a:gd name="T24" fmla="*/ 417 w 417"/>
                <a:gd name="T25" fmla="*/ 458 h 466"/>
                <a:gd name="T26" fmla="*/ 406 w 417"/>
                <a:gd name="T27" fmla="*/ 466 h 466"/>
                <a:gd name="T28" fmla="*/ 12 w 417"/>
                <a:gd name="T29" fmla="*/ 466 h 466"/>
                <a:gd name="T30" fmla="*/ 77 w 417"/>
                <a:gd name="T31" fmla="*/ 411 h 466"/>
                <a:gd name="T32" fmla="*/ 147 w 417"/>
                <a:gd name="T33" fmla="*/ 411 h 466"/>
                <a:gd name="T34" fmla="*/ 340 w 417"/>
                <a:gd name="T35" fmla="*/ 411 h 466"/>
                <a:gd name="T36" fmla="*/ 209 w 417"/>
                <a:gd name="T37" fmla="*/ 101 h 466"/>
                <a:gd name="T38" fmla="*/ 77 w 417"/>
                <a:gd name="T39" fmla="*/ 411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7" h="466">
                  <a:moveTo>
                    <a:pt x="12" y="466"/>
                  </a:moveTo>
                  <a:cubicBezTo>
                    <a:pt x="4" y="466"/>
                    <a:pt x="0" y="463"/>
                    <a:pt x="1" y="458"/>
                  </a:cubicBezTo>
                  <a:cubicBezTo>
                    <a:pt x="0" y="455"/>
                    <a:pt x="0" y="453"/>
                    <a:pt x="1" y="452"/>
                  </a:cubicBezTo>
                  <a:cubicBezTo>
                    <a:pt x="2" y="450"/>
                    <a:pt x="2" y="450"/>
                    <a:pt x="2" y="450"/>
                  </a:cubicBezTo>
                  <a:cubicBezTo>
                    <a:pt x="195" y="8"/>
                    <a:pt x="195" y="8"/>
                    <a:pt x="195" y="8"/>
                  </a:cubicBezTo>
                  <a:cubicBezTo>
                    <a:pt x="197" y="5"/>
                    <a:pt x="198" y="0"/>
                    <a:pt x="209" y="0"/>
                  </a:cubicBezTo>
                  <a:cubicBezTo>
                    <a:pt x="211" y="0"/>
                    <a:pt x="211" y="0"/>
                    <a:pt x="211" y="0"/>
                  </a:cubicBezTo>
                  <a:cubicBezTo>
                    <a:pt x="222" y="0"/>
                    <a:pt x="223" y="7"/>
                    <a:pt x="224" y="9"/>
                  </a:cubicBezTo>
                  <a:cubicBezTo>
                    <a:pt x="239" y="46"/>
                    <a:pt x="255" y="83"/>
                    <a:pt x="271" y="120"/>
                  </a:cubicBezTo>
                  <a:cubicBezTo>
                    <a:pt x="369" y="340"/>
                    <a:pt x="369" y="340"/>
                    <a:pt x="369" y="340"/>
                  </a:cubicBezTo>
                  <a:cubicBezTo>
                    <a:pt x="385" y="377"/>
                    <a:pt x="401" y="414"/>
                    <a:pt x="416" y="450"/>
                  </a:cubicBezTo>
                  <a:cubicBezTo>
                    <a:pt x="415" y="450"/>
                    <a:pt x="415" y="450"/>
                    <a:pt x="415" y="450"/>
                  </a:cubicBezTo>
                  <a:cubicBezTo>
                    <a:pt x="417" y="458"/>
                    <a:pt x="417" y="458"/>
                    <a:pt x="417" y="458"/>
                  </a:cubicBezTo>
                  <a:cubicBezTo>
                    <a:pt x="417" y="463"/>
                    <a:pt x="414" y="466"/>
                    <a:pt x="406" y="466"/>
                  </a:cubicBezTo>
                  <a:lnTo>
                    <a:pt x="12" y="466"/>
                  </a:lnTo>
                  <a:close/>
                  <a:moveTo>
                    <a:pt x="77" y="411"/>
                  </a:moveTo>
                  <a:cubicBezTo>
                    <a:pt x="147" y="411"/>
                    <a:pt x="147" y="411"/>
                    <a:pt x="147" y="411"/>
                  </a:cubicBezTo>
                  <a:cubicBezTo>
                    <a:pt x="340" y="411"/>
                    <a:pt x="340" y="411"/>
                    <a:pt x="340" y="411"/>
                  </a:cubicBezTo>
                  <a:cubicBezTo>
                    <a:pt x="209" y="101"/>
                    <a:pt x="209" y="101"/>
                    <a:pt x="209" y="101"/>
                  </a:cubicBezTo>
                  <a:lnTo>
                    <a:pt x="77" y="411"/>
                  </a:lnTo>
                  <a:close/>
                </a:path>
              </a:pathLst>
            </a:custGeom>
            <a:solidFill>
              <a:srgbClr val="F29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noEditPoints="1"/>
            </p:cNvSpPr>
            <p:nvPr userDrawn="1"/>
          </p:nvSpPr>
          <p:spPr bwMode="auto">
            <a:xfrm>
              <a:off x="5259" y="1187"/>
              <a:ext cx="941" cy="1107"/>
            </a:xfrm>
            <a:custGeom>
              <a:avLst/>
              <a:gdLst>
                <a:gd name="T0" fmla="*/ 398 w 398"/>
                <a:gd name="T1" fmla="*/ 13 h 467"/>
                <a:gd name="T2" fmla="*/ 395 w 398"/>
                <a:gd name="T3" fmla="*/ 457 h 467"/>
                <a:gd name="T4" fmla="*/ 383 w 398"/>
                <a:gd name="T5" fmla="*/ 467 h 467"/>
                <a:gd name="T6" fmla="*/ 342 w 398"/>
                <a:gd name="T7" fmla="*/ 467 h 467"/>
                <a:gd name="T8" fmla="*/ 56 w 398"/>
                <a:gd name="T9" fmla="*/ 78 h 467"/>
                <a:gd name="T10" fmla="*/ 54 w 398"/>
                <a:gd name="T11" fmla="*/ 320 h 467"/>
                <a:gd name="T12" fmla="*/ 167 w 398"/>
                <a:gd name="T13" fmla="*/ 320 h 467"/>
                <a:gd name="T14" fmla="*/ 177 w 398"/>
                <a:gd name="T15" fmla="*/ 330 h 467"/>
                <a:gd name="T16" fmla="*/ 177 w 398"/>
                <a:gd name="T17" fmla="*/ 363 h 467"/>
                <a:gd name="T18" fmla="*/ 167 w 398"/>
                <a:gd name="T19" fmla="*/ 375 h 467"/>
                <a:gd name="T20" fmla="*/ 11 w 398"/>
                <a:gd name="T21" fmla="*/ 373 h 467"/>
                <a:gd name="T22" fmla="*/ 10 w 398"/>
                <a:gd name="T23" fmla="*/ 373 h 467"/>
                <a:gd name="T24" fmla="*/ 0 w 398"/>
                <a:gd name="T25" fmla="*/ 365 h 467"/>
                <a:gd name="T26" fmla="*/ 3 w 398"/>
                <a:gd name="T27" fmla="*/ 11 h 467"/>
                <a:gd name="T28" fmla="*/ 14 w 398"/>
                <a:gd name="T29" fmla="*/ 1 h 467"/>
                <a:gd name="T30" fmla="*/ 56 w 398"/>
                <a:gd name="T31" fmla="*/ 1 h 467"/>
                <a:gd name="T32" fmla="*/ 66 w 398"/>
                <a:gd name="T33" fmla="*/ 6 h 467"/>
                <a:gd name="T34" fmla="*/ 341 w 398"/>
                <a:gd name="T35" fmla="*/ 376 h 467"/>
                <a:gd name="T36" fmla="*/ 344 w 398"/>
                <a:gd name="T37" fmla="*/ 10 h 467"/>
                <a:gd name="T38" fmla="*/ 354 w 398"/>
                <a:gd name="T39" fmla="*/ 3 h 467"/>
                <a:gd name="T40" fmla="*/ 386 w 398"/>
                <a:gd name="T41" fmla="*/ 3 h 467"/>
                <a:gd name="T42" fmla="*/ 394 w 398"/>
                <a:gd name="T43" fmla="*/ 6 h 467"/>
                <a:gd name="T44" fmla="*/ 398 w 398"/>
                <a:gd name="T45" fmla="*/ 13 h 467"/>
                <a:gd name="T46" fmla="*/ 223 w 398"/>
                <a:gd name="T47" fmla="*/ 411 h 467"/>
                <a:gd name="T48" fmla="*/ 233 w 398"/>
                <a:gd name="T49" fmla="*/ 421 h 467"/>
                <a:gd name="T50" fmla="*/ 233 w 398"/>
                <a:gd name="T51" fmla="*/ 454 h 467"/>
                <a:gd name="T52" fmla="*/ 223 w 398"/>
                <a:gd name="T53" fmla="*/ 466 h 467"/>
                <a:gd name="T54" fmla="*/ 10 w 398"/>
                <a:gd name="T55" fmla="*/ 466 h 467"/>
                <a:gd name="T56" fmla="*/ 0 w 398"/>
                <a:gd name="T57" fmla="*/ 456 h 467"/>
                <a:gd name="T58" fmla="*/ 0 w 398"/>
                <a:gd name="T59" fmla="*/ 422 h 467"/>
                <a:gd name="T60" fmla="*/ 11 w 398"/>
                <a:gd name="T61" fmla="*/ 411 h 467"/>
                <a:gd name="T62" fmla="*/ 117 w 398"/>
                <a:gd name="T63" fmla="*/ 411 h 467"/>
                <a:gd name="T64" fmla="*/ 223 w 398"/>
                <a:gd name="T65" fmla="*/ 411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8" h="467">
                  <a:moveTo>
                    <a:pt x="398" y="13"/>
                  </a:moveTo>
                  <a:cubicBezTo>
                    <a:pt x="395" y="457"/>
                    <a:pt x="395" y="457"/>
                    <a:pt x="395" y="457"/>
                  </a:cubicBezTo>
                  <a:cubicBezTo>
                    <a:pt x="395" y="464"/>
                    <a:pt x="390" y="467"/>
                    <a:pt x="383" y="467"/>
                  </a:cubicBezTo>
                  <a:cubicBezTo>
                    <a:pt x="342" y="467"/>
                    <a:pt x="342" y="467"/>
                    <a:pt x="342" y="467"/>
                  </a:cubicBezTo>
                  <a:cubicBezTo>
                    <a:pt x="56" y="78"/>
                    <a:pt x="56" y="78"/>
                    <a:pt x="56" y="78"/>
                  </a:cubicBezTo>
                  <a:cubicBezTo>
                    <a:pt x="54" y="320"/>
                    <a:pt x="54" y="320"/>
                    <a:pt x="54" y="320"/>
                  </a:cubicBezTo>
                  <a:cubicBezTo>
                    <a:pt x="167" y="320"/>
                    <a:pt x="167" y="320"/>
                    <a:pt x="167" y="320"/>
                  </a:cubicBezTo>
                  <a:cubicBezTo>
                    <a:pt x="173" y="320"/>
                    <a:pt x="177" y="324"/>
                    <a:pt x="177" y="330"/>
                  </a:cubicBezTo>
                  <a:cubicBezTo>
                    <a:pt x="177" y="363"/>
                    <a:pt x="177" y="363"/>
                    <a:pt x="177" y="363"/>
                  </a:cubicBezTo>
                  <a:cubicBezTo>
                    <a:pt x="177" y="369"/>
                    <a:pt x="173" y="375"/>
                    <a:pt x="167" y="375"/>
                  </a:cubicBezTo>
                  <a:cubicBezTo>
                    <a:pt x="11" y="373"/>
                    <a:pt x="11" y="373"/>
                    <a:pt x="11" y="373"/>
                  </a:cubicBezTo>
                  <a:cubicBezTo>
                    <a:pt x="10" y="373"/>
                    <a:pt x="10" y="373"/>
                    <a:pt x="10" y="373"/>
                  </a:cubicBezTo>
                  <a:cubicBezTo>
                    <a:pt x="4" y="373"/>
                    <a:pt x="1" y="370"/>
                    <a:pt x="0" y="365"/>
                  </a:cubicBezTo>
                  <a:cubicBezTo>
                    <a:pt x="3" y="11"/>
                    <a:pt x="3" y="11"/>
                    <a:pt x="3" y="11"/>
                  </a:cubicBezTo>
                  <a:cubicBezTo>
                    <a:pt x="3" y="5"/>
                    <a:pt x="7" y="0"/>
                    <a:pt x="14" y="1"/>
                  </a:cubicBezTo>
                  <a:cubicBezTo>
                    <a:pt x="56" y="1"/>
                    <a:pt x="56" y="1"/>
                    <a:pt x="56" y="1"/>
                  </a:cubicBezTo>
                  <a:cubicBezTo>
                    <a:pt x="60" y="1"/>
                    <a:pt x="64" y="3"/>
                    <a:pt x="66" y="6"/>
                  </a:cubicBezTo>
                  <a:cubicBezTo>
                    <a:pt x="341" y="376"/>
                    <a:pt x="341" y="376"/>
                    <a:pt x="341" y="376"/>
                  </a:cubicBezTo>
                  <a:cubicBezTo>
                    <a:pt x="344" y="10"/>
                    <a:pt x="344" y="10"/>
                    <a:pt x="344" y="10"/>
                  </a:cubicBezTo>
                  <a:cubicBezTo>
                    <a:pt x="345" y="5"/>
                    <a:pt x="349" y="3"/>
                    <a:pt x="354" y="3"/>
                  </a:cubicBezTo>
                  <a:cubicBezTo>
                    <a:pt x="386" y="3"/>
                    <a:pt x="386" y="3"/>
                    <a:pt x="386" y="3"/>
                  </a:cubicBezTo>
                  <a:cubicBezTo>
                    <a:pt x="389" y="3"/>
                    <a:pt x="391" y="4"/>
                    <a:pt x="394" y="6"/>
                  </a:cubicBezTo>
                  <a:cubicBezTo>
                    <a:pt x="396" y="7"/>
                    <a:pt x="398" y="10"/>
                    <a:pt x="398" y="13"/>
                  </a:cubicBezTo>
                  <a:close/>
                  <a:moveTo>
                    <a:pt x="223" y="411"/>
                  </a:moveTo>
                  <a:cubicBezTo>
                    <a:pt x="229" y="411"/>
                    <a:pt x="233" y="415"/>
                    <a:pt x="233" y="421"/>
                  </a:cubicBezTo>
                  <a:cubicBezTo>
                    <a:pt x="233" y="454"/>
                    <a:pt x="233" y="454"/>
                    <a:pt x="233" y="454"/>
                  </a:cubicBezTo>
                  <a:cubicBezTo>
                    <a:pt x="233" y="460"/>
                    <a:pt x="230" y="466"/>
                    <a:pt x="223" y="466"/>
                  </a:cubicBezTo>
                  <a:cubicBezTo>
                    <a:pt x="10" y="466"/>
                    <a:pt x="10" y="466"/>
                    <a:pt x="10" y="466"/>
                  </a:cubicBezTo>
                  <a:cubicBezTo>
                    <a:pt x="4" y="466"/>
                    <a:pt x="0" y="462"/>
                    <a:pt x="0" y="456"/>
                  </a:cubicBezTo>
                  <a:cubicBezTo>
                    <a:pt x="0" y="422"/>
                    <a:pt x="0" y="422"/>
                    <a:pt x="0" y="422"/>
                  </a:cubicBezTo>
                  <a:cubicBezTo>
                    <a:pt x="0" y="416"/>
                    <a:pt x="4" y="411"/>
                    <a:pt x="11" y="411"/>
                  </a:cubicBezTo>
                  <a:cubicBezTo>
                    <a:pt x="117" y="411"/>
                    <a:pt x="117" y="411"/>
                    <a:pt x="117" y="411"/>
                  </a:cubicBezTo>
                  <a:lnTo>
                    <a:pt x="223" y="411"/>
                  </a:lnTo>
                  <a:close/>
                </a:path>
              </a:pathLst>
            </a:custGeom>
            <a:solidFill>
              <a:srgbClr val="C03B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noEditPoints="1"/>
            </p:cNvSpPr>
            <p:nvPr userDrawn="1"/>
          </p:nvSpPr>
          <p:spPr bwMode="auto">
            <a:xfrm>
              <a:off x="6280" y="1189"/>
              <a:ext cx="1102" cy="1105"/>
            </a:xfrm>
            <a:custGeom>
              <a:avLst/>
              <a:gdLst>
                <a:gd name="T0" fmla="*/ 68 w 466"/>
                <a:gd name="T1" fmla="*/ 398 h 466"/>
                <a:gd name="T2" fmla="*/ 0 w 466"/>
                <a:gd name="T3" fmla="*/ 233 h 466"/>
                <a:gd name="T4" fmla="*/ 68 w 466"/>
                <a:gd name="T5" fmla="*/ 69 h 466"/>
                <a:gd name="T6" fmla="*/ 233 w 466"/>
                <a:gd name="T7" fmla="*/ 0 h 466"/>
                <a:gd name="T8" fmla="*/ 398 w 466"/>
                <a:gd name="T9" fmla="*/ 69 h 466"/>
                <a:gd name="T10" fmla="*/ 466 w 466"/>
                <a:gd name="T11" fmla="*/ 233 h 466"/>
                <a:gd name="T12" fmla="*/ 398 w 466"/>
                <a:gd name="T13" fmla="*/ 398 h 466"/>
                <a:gd name="T14" fmla="*/ 233 w 466"/>
                <a:gd name="T15" fmla="*/ 466 h 466"/>
                <a:gd name="T16" fmla="*/ 68 w 466"/>
                <a:gd name="T17" fmla="*/ 398 h 466"/>
                <a:gd name="T18" fmla="*/ 105 w 466"/>
                <a:gd name="T19" fmla="*/ 105 h 466"/>
                <a:gd name="T20" fmla="*/ 52 w 466"/>
                <a:gd name="T21" fmla="*/ 233 h 466"/>
                <a:gd name="T22" fmla="*/ 105 w 466"/>
                <a:gd name="T23" fmla="*/ 361 h 466"/>
                <a:gd name="T24" fmla="*/ 233 w 466"/>
                <a:gd name="T25" fmla="*/ 415 h 466"/>
                <a:gd name="T26" fmla="*/ 361 w 466"/>
                <a:gd name="T27" fmla="*/ 361 h 466"/>
                <a:gd name="T28" fmla="*/ 415 w 466"/>
                <a:gd name="T29" fmla="*/ 233 h 466"/>
                <a:gd name="T30" fmla="*/ 361 w 466"/>
                <a:gd name="T31" fmla="*/ 105 h 466"/>
                <a:gd name="T32" fmla="*/ 233 w 466"/>
                <a:gd name="T33" fmla="*/ 51 h 466"/>
                <a:gd name="T34" fmla="*/ 105 w 466"/>
                <a:gd name="T35" fmla="*/ 10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6" h="466">
                  <a:moveTo>
                    <a:pt x="68" y="398"/>
                  </a:moveTo>
                  <a:cubicBezTo>
                    <a:pt x="24" y="354"/>
                    <a:pt x="2" y="299"/>
                    <a:pt x="0" y="233"/>
                  </a:cubicBezTo>
                  <a:cubicBezTo>
                    <a:pt x="2" y="167"/>
                    <a:pt x="24" y="112"/>
                    <a:pt x="68" y="69"/>
                  </a:cubicBezTo>
                  <a:cubicBezTo>
                    <a:pt x="112" y="24"/>
                    <a:pt x="167" y="2"/>
                    <a:pt x="233" y="0"/>
                  </a:cubicBezTo>
                  <a:cubicBezTo>
                    <a:pt x="299" y="2"/>
                    <a:pt x="354" y="24"/>
                    <a:pt x="398" y="69"/>
                  </a:cubicBezTo>
                  <a:cubicBezTo>
                    <a:pt x="442" y="112"/>
                    <a:pt x="465" y="167"/>
                    <a:pt x="466" y="233"/>
                  </a:cubicBezTo>
                  <a:cubicBezTo>
                    <a:pt x="465" y="299"/>
                    <a:pt x="442" y="354"/>
                    <a:pt x="398" y="398"/>
                  </a:cubicBezTo>
                  <a:cubicBezTo>
                    <a:pt x="354" y="441"/>
                    <a:pt x="299" y="464"/>
                    <a:pt x="233" y="466"/>
                  </a:cubicBezTo>
                  <a:cubicBezTo>
                    <a:pt x="167" y="464"/>
                    <a:pt x="112" y="441"/>
                    <a:pt x="68" y="398"/>
                  </a:cubicBezTo>
                  <a:close/>
                  <a:moveTo>
                    <a:pt x="105" y="105"/>
                  </a:moveTo>
                  <a:cubicBezTo>
                    <a:pt x="70" y="139"/>
                    <a:pt x="53" y="181"/>
                    <a:pt x="52" y="233"/>
                  </a:cubicBezTo>
                  <a:cubicBezTo>
                    <a:pt x="53" y="284"/>
                    <a:pt x="70" y="327"/>
                    <a:pt x="105" y="361"/>
                  </a:cubicBezTo>
                  <a:cubicBezTo>
                    <a:pt x="139" y="395"/>
                    <a:pt x="181" y="413"/>
                    <a:pt x="233" y="415"/>
                  </a:cubicBezTo>
                  <a:cubicBezTo>
                    <a:pt x="284" y="413"/>
                    <a:pt x="327" y="395"/>
                    <a:pt x="361" y="361"/>
                  </a:cubicBezTo>
                  <a:cubicBezTo>
                    <a:pt x="395" y="327"/>
                    <a:pt x="413" y="284"/>
                    <a:pt x="415" y="233"/>
                  </a:cubicBezTo>
                  <a:cubicBezTo>
                    <a:pt x="413" y="181"/>
                    <a:pt x="395" y="139"/>
                    <a:pt x="361" y="105"/>
                  </a:cubicBezTo>
                  <a:cubicBezTo>
                    <a:pt x="327" y="71"/>
                    <a:pt x="284" y="53"/>
                    <a:pt x="233" y="51"/>
                  </a:cubicBezTo>
                  <a:cubicBezTo>
                    <a:pt x="181" y="53"/>
                    <a:pt x="139" y="71"/>
                    <a:pt x="105" y="105"/>
                  </a:cubicBezTo>
                  <a:close/>
                </a:path>
              </a:pathLst>
            </a:custGeom>
            <a:solidFill>
              <a:srgbClr val="6432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noEditPoints="1"/>
            </p:cNvSpPr>
            <p:nvPr userDrawn="1"/>
          </p:nvSpPr>
          <p:spPr bwMode="auto">
            <a:xfrm>
              <a:off x="4230" y="2552"/>
              <a:ext cx="334" cy="551"/>
            </a:xfrm>
            <a:custGeom>
              <a:avLst/>
              <a:gdLst>
                <a:gd name="T0" fmla="*/ 0 w 334"/>
                <a:gd name="T1" fmla="*/ 0 h 551"/>
                <a:gd name="T2" fmla="*/ 334 w 334"/>
                <a:gd name="T3" fmla="*/ 0 h 551"/>
                <a:gd name="T4" fmla="*/ 334 w 334"/>
                <a:gd name="T5" fmla="*/ 31 h 551"/>
                <a:gd name="T6" fmla="*/ 0 w 334"/>
                <a:gd name="T7" fmla="*/ 31 h 551"/>
                <a:gd name="T8" fmla="*/ 0 w 334"/>
                <a:gd name="T9" fmla="*/ 0 h 551"/>
                <a:gd name="T10" fmla="*/ 156 w 334"/>
                <a:gd name="T11" fmla="*/ 50 h 551"/>
                <a:gd name="T12" fmla="*/ 156 w 334"/>
                <a:gd name="T13" fmla="*/ 551 h 551"/>
                <a:gd name="T14" fmla="*/ 128 w 334"/>
                <a:gd name="T15" fmla="*/ 551 h 551"/>
                <a:gd name="T16" fmla="*/ 128 w 334"/>
                <a:gd name="T17" fmla="*/ 79 h 551"/>
                <a:gd name="T18" fmla="*/ 0 w 334"/>
                <a:gd name="T19" fmla="*/ 79 h 551"/>
                <a:gd name="T20" fmla="*/ 0 w 334"/>
                <a:gd name="T21" fmla="*/ 50 h 551"/>
                <a:gd name="T22" fmla="*/ 156 w 334"/>
                <a:gd name="T23" fmla="*/ 50 h 551"/>
                <a:gd name="T24" fmla="*/ 334 w 334"/>
                <a:gd name="T25" fmla="*/ 50 h 551"/>
                <a:gd name="T26" fmla="*/ 334 w 334"/>
                <a:gd name="T27" fmla="*/ 79 h 551"/>
                <a:gd name="T28" fmla="*/ 206 w 334"/>
                <a:gd name="T29" fmla="*/ 79 h 551"/>
                <a:gd name="T30" fmla="*/ 206 w 334"/>
                <a:gd name="T31" fmla="*/ 551 h 551"/>
                <a:gd name="T32" fmla="*/ 175 w 334"/>
                <a:gd name="T33" fmla="*/ 551 h 551"/>
                <a:gd name="T34" fmla="*/ 175 w 334"/>
                <a:gd name="T35" fmla="*/ 50 h 551"/>
                <a:gd name="T36" fmla="*/ 334 w 334"/>
                <a:gd name="T37" fmla="*/ 5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4" h="551">
                  <a:moveTo>
                    <a:pt x="0" y="0"/>
                  </a:moveTo>
                  <a:lnTo>
                    <a:pt x="334" y="0"/>
                  </a:lnTo>
                  <a:lnTo>
                    <a:pt x="334" y="31"/>
                  </a:lnTo>
                  <a:lnTo>
                    <a:pt x="0" y="31"/>
                  </a:lnTo>
                  <a:lnTo>
                    <a:pt x="0" y="0"/>
                  </a:lnTo>
                  <a:close/>
                  <a:moveTo>
                    <a:pt x="156" y="50"/>
                  </a:moveTo>
                  <a:lnTo>
                    <a:pt x="156" y="551"/>
                  </a:lnTo>
                  <a:lnTo>
                    <a:pt x="128" y="551"/>
                  </a:lnTo>
                  <a:lnTo>
                    <a:pt x="128" y="79"/>
                  </a:lnTo>
                  <a:lnTo>
                    <a:pt x="0" y="79"/>
                  </a:lnTo>
                  <a:lnTo>
                    <a:pt x="0" y="50"/>
                  </a:lnTo>
                  <a:lnTo>
                    <a:pt x="156" y="50"/>
                  </a:lnTo>
                  <a:close/>
                  <a:moveTo>
                    <a:pt x="334" y="50"/>
                  </a:moveTo>
                  <a:lnTo>
                    <a:pt x="334" y="79"/>
                  </a:lnTo>
                  <a:lnTo>
                    <a:pt x="206" y="79"/>
                  </a:lnTo>
                  <a:lnTo>
                    <a:pt x="206" y="551"/>
                  </a:lnTo>
                  <a:lnTo>
                    <a:pt x="175" y="551"/>
                  </a:lnTo>
                  <a:lnTo>
                    <a:pt x="175" y="50"/>
                  </a:lnTo>
                  <a:lnTo>
                    <a:pt x="334" y="50"/>
                  </a:lnTo>
                  <a:close/>
                </a:path>
              </a:pathLst>
            </a:custGeom>
            <a:solidFill>
              <a:srgbClr val="F29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noEditPoints="1"/>
            </p:cNvSpPr>
            <p:nvPr userDrawn="1"/>
          </p:nvSpPr>
          <p:spPr bwMode="auto">
            <a:xfrm>
              <a:off x="4599" y="2552"/>
              <a:ext cx="312" cy="551"/>
            </a:xfrm>
            <a:custGeom>
              <a:avLst/>
              <a:gdLst>
                <a:gd name="T0" fmla="*/ 132 w 132"/>
                <a:gd name="T1" fmla="*/ 0 h 232"/>
                <a:gd name="T2" fmla="*/ 132 w 132"/>
                <a:gd name="T3" fmla="*/ 13 h 232"/>
                <a:gd name="T4" fmla="*/ 50 w 132"/>
                <a:gd name="T5" fmla="*/ 13 h 232"/>
                <a:gd name="T6" fmla="*/ 23 w 132"/>
                <a:gd name="T7" fmla="*/ 24 h 232"/>
                <a:gd name="T8" fmla="*/ 12 w 132"/>
                <a:gd name="T9" fmla="*/ 50 h 232"/>
                <a:gd name="T10" fmla="*/ 12 w 132"/>
                <a:gd name="T11" fmla="*/ 182 h 232"/>
                <a:gd name="T12" fmla="*/ 23 w 132"/>
                <a:gd name="T13" fmla="*/ 209 h 232"/>
                <a:gd name="T14" fmla="*/ 50 w 132"/>
                <a:gd name="T15" fmla="*/ 220 h 232"/>
                <a:gd name="T16" fmla="*/ 132 w 132"/>
                <a:gd name="T17" fmla="*/ 220 h 232"/>
                <a:gd name="T18" fmla="*/ 132 w 132"/>
                <a:gd name="T19" fmla="*/ 232 h 232"/>
                <a:gd name="T20" fmla="*/ 50 w 132"/>
                <a:gd name="T21" fmla="*/ 232 h 232"/>
                <a:gd name="T22" fmla="*/ 15 w 132"/>
                <a:gd name="T23" fmla="*/ 217 h 232"/>
                <a:gd name="T24" fmla="*/ 0 w 132"/>
                <a:gd name="T25" fmla="*/ 182 h 232"/>
                <a:gd name="T26" fmla="*/ 0 w 132"/>
                <a:gd name="T27" fmla="*/ 50 h 232"/>
                <a:gd name="T28" fmla="*/ 15 w 132"/>
                <a:gd name="T29" fmla="*/ 15 h 232"/>
                <a:gd name="T30" fmla="*/ 50 w 132"/>
                <a:gd name="T31" fmla="*/ 0 h 232"/>
                <a:gd name="T32" fmla="*/ 132 w 132"/>
                <a:gd name="T33" fmla="*/ 0 h 232"/>
                <a:gd name="T34" fmla="*/ 21 w 132"/>
                <a:gd name="T35" fmla="*/ 50 h 232"/>
                <a:gd name="T36" fmla="*/ 29 w 132"/>
                <a:gd name="T37" fmla="*/ 29 h 232"/>
                <a:gd name="T38" fmla="*/ 50 w 132"/>
                <a:gd name="T39" fmla="*/ 21 h 232"/>
                <a:gd name="T40" fmla="*/ 132 w 132"/>
                <a:gd name="T41" fmla="*/ 21 h 232"/>
                <a:gd name="T42" fmla="*/ 132 w 132"/>
                <a:gd name="T43" fmla="*/ 33 h 232"/>
                <a:gd name="T44" fmla="*/ 50 w 132"/>
                <a:gd name="T45" fmla="*/ 33 h 232"/>
                <a:gd name="T46" fmla="*/ 38 w 132"/>
                <a:gd name="T47" fmla="*/ 38 h 232"/>
                <a:gd name="T48" fmla="*/ 33 w 132"/>
                <a:gd name="T49" fmla="*/ 50 h 232"/>
                <a:gd name="T50" fmla="*/ 33 w 132"/>
                <a:gd name="T51" fmla="*/ 83 h 232"/>
                <a:gd name="T52" fmla="*/ 132 w 132"/>
                <a:gd name="T53" fmla="*/ 83 h 232"/>
                <a:gd name="T54" fmla="*/ 132 w 132"/>
                <a:gd name="T55" fmla="*/ 96 h 232"/>
                <a:gd name="T56" fmla="*/ 21 w 132"/>
                <a:gd name="T57" fmla="*/ 96 h 232"/>
                <a:gd name="T58" fmla="*/ 21 w 132"/>
                <a:gd name="T59" fmla="*/ 50 h 232"/>
                <a:gd name="T60" fmla="*/ 21 w 132"/>
                <a:gd name="T61" fmla="*/ 104 h 232"/>
                <a:gd name="T62" fmla="*/ 132 w 132"/>
                <a:gd name="T63" fmla="*/ 104 h 232"/>
                <a:gd name="T64" fmla="*/ 132 w 132"/>
                <a:gd name="T65" fmla="*/ 116 h 232"/>
                <a:gd name="T66" fmla="*/ 33 w 132"/>
                <a:gd name="T67" fmla="*/ 116 h 232"/>
                <a:gd name="T68" fmla="*/ 33 w 132"/>
                <a:gd name="T69" fmla="*/ 182 h 232"/>
                <a:gd name="T70" fmla="*/ 38 w 132"/>
                <a:gd name="T71" fmla="*/ 194 h 232"/>
                <a:gd name="T72" fmla="*/ 50 w 132"/>
                <a:gd name="T73" fmla="*/ 199 h 232"/>
                <a:gd name="T74" fmla="*/ 132 w 132"/>
                <a:gd name="T75" fmla="*/ 199 h 232"/>
                <a:gd name="T76" fmla="*/ 132 w 132"/>
                <a:gd name="T77" fmla="*/ 211 h 232"/>
                <a:gd name="T78" fmla="*/ 50 w 132"/>
                <a:gd name="T79" fmla="*/ 211 h 232"/>
                <a:gd name="T80" fmla="*/ 29 w 132"/>
                <a:gd name="T81" fmla="*/ 203 h 232"/>
                <a:gd name="T82" fmla="*/ 21 w 132"/>
                <a:gd name="T83" fmla="*/ 182 h 232"/>
                <a:gd name="T84" fmla="*/ 21 w 132"/>
                <a:gd name="T85" fmla="*/ 10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 h="232">
                  <a:moveTo>
                    <a:pt x="132" y="0"/>
                  </a:moveTo>
                  <a:cubicBezTo>
                    <a:pt x="132" y="13"/>
                    <a:pt x="132" y="13"/>
                    <a:pt x="132" y="13"/>
                  </a:cubicBezTo>
                  <a:cubicBezTo>
                    <a:pt x="50" y="13"/>
                    <a:pt x="50" y="13"/>
                    <a:pt x="50" y="13"/>
                  </a:cubicBezTo>
                  <a:cubicBezTo>
                    <a:pt x="39" y="13"/>
                    <a:pt x="31" y="16"/>
                    <a:pt x="23" y="24"/>
                  </a:cubicBezTo>
                  <a:cubicBezTo>
                    <a:pt x="16" y="31"/>
                    <a:pt x="12" y="40"/>
                    <a:pt x="12" y="50"/>
                  </a:cubicBezTo>
                  <a:cubicBezTo>
                    <a:pt x="12" y="182"/>
                    <a:pt x="12" y="182"/>
                    <a:pt x="12" y="182"/>
                  </a:cubicBezTo>
                  <a:cubicBezTo>
                    <a:pt x="12" y="193"/>
                    <a:pt x="16" y="201"/>
                    <a:pt x="23" y="209"/>
                  </a:cubicBezTo>
                  <a:cubicBezTo>
                    <a:pt x="31" y="216"/>
                    <a:pt x="39" y="220"/>
                    <a:pt x="50" y="220"/>
                  </a:cubicBezTo>
                  <a:cubicBezTo>
                    <a:pt x="132" y="220"/>
                    <a:pt x="132" y="220"/>
                    <a:pt x="132" y="220"/>
                  </a:cubicBezTo>
                  <a:cubicBezTo>
                    <a:pt x="132" y="232"/>
                    <a:pt x="132" y="232"/>
                    <a:pt x="132" y="232"/>
                  </a:cubicBezTo>
                  <a:cubicBezTo>
                    <a:pt x="50" y="232"/>
                    <a:pt x="50" y="232"/>
                    <a:pt x="50" y="232"/>
                  </a:cubicBezTo>
                  <a:cubicBezTo>
                    <a:pt x="36" y="232"/>
                    <a:pt x="24" y="227"/>
                    <a:pt x="15" y="217"/>
                  </a:cubicBezTo>
                  <a:cubicBezTo>
                    <a:pt x="5" y="208"/>
                    <a:pt x="0" y="196"/>
                    <a:pt x="0" y="182"/>
                  </a:cubicBezTo>
                  <a:cubicBezTo>
                    <a:pt x="0" y="50"/>
                    <a:pt x="0" y="50"/>
                    <a:pt x="0" y="50"/>
                  </a:cubicBezTo>
                  <a:cubicBezTo>
                    <a:pt x="0" y="36"/>
                    <a:pt x="5" y="25"/>
                    <a:pt x="15" y="15"/>
                  </a:cubicBezTo>
                  <a:cubicBezTo>
                    <a:pt x="24" y="5"/>
                    <a:pt x="36" y="0"/>
                    <a:pt x="50" y="0"/>
                  </a:cubicBezTo>
                  <a:lnTo>
                    <a:pt x="132" y="0"/>
                  </a:lnTo>
                  <a:close/>
                  <a:moveTo>
                    <a:pt x="21" y="50"/>
                  </a:moveTo>
                  <a:cubicBezTo>
                    <a:pt x="21" y="42"/>
                    <a:pt x="24" y="35"/>
                    <a:pt x="29" y="29"/>
                  </a:cubicBezTo>
                  <a:cubicBezTo>
                    <a:pt x="35" y="24"/>
                    <a:pt x="42" y="21"/>
                    <a:pt x="50" y="21"/>
                  </a:cubicBezTo>
                  <a:cubicBezTo>
                    <a:pt x="132" y="21"/>
                    <a:pt x="132" y="21"/>
                    <a:pt x="132" y="21"/>
                  </a:cubicBezTo>
                  <a:cubicBezTo>
                    <a:pt x="132" y="33"/>
                    <a:pt x="132" y="33"/>
                    <a:pt x="132" y="33"/>
                  </a:cubicBezTo>
                  <a:cubicBezTo>
                    <a:pt x="50" y="33"/>
                    <a:pt x="50" y="33"/>
                    <a:pt x="50" y="33"/>
                  </a:cubicBezTo>
                  <a:cubicBezTo>
                    <a:pt x="45" y="33"/>
                    <a:pt x="41" y="35"/>
                    <a:pt x="38" y="38"/>
                  </a:cubicBezTo>
                  <a:cubicBezTo>
                    <a:pt x="35" y="42"/>
                    <a:pt x="33" y="45"/>
                    <a:pt x="33" y="50"/>
                  </a:cubicBezTo>
                  <a:cubicBezTo>
                    <a:pt x="33" y="83"/>
                    <a:pt x="33" y="83"/>
                    <a:pt x="33" y="83"/>
                  </a:cubicBezTo>
                  <a:cubicBezTo>
                    <a:pt x="132" y="83"/>
                    <a:pt x="132" y="83"/>
                    <a:pt x="132" y="83"/>
                  </a:cubicBezTo>
                  <a:cubicBezTo>
                    <a:pt x="132" y="96"/>
                    <a:pt x="132" y="96"/>
                    <a:pt x="132" y="96"/>
                  </a:cubicBezTo>
                  <a:cubicBezTo>
                    <a:pt x="21" y="96"/>
                    <a:pt x="21" y="96"/>
                    <a:pt x="21" y="96"/>
                  </a:cubicBezTo>
                  <a:lnTo>
                    <a:pt x="21" y="50"/>
                  </a:lnTo>
                  <a:close/>
                  <a:moveTo>
                    <a:pt x="21" y="104"/>
                  </a:moveTo>
                  <a:cubicBezTo>
                    <a:pt x="132" y="104"/>
                    <a:pt x="132" y="104"/>
                    <a:pt x="132" y="104"/>
                  </a:cubicBezTo>
                  <a:cubicBezTo>
                    <a:pt x="132" y="116"/>
                    <a:pt x="132" y="116"/>
                    <a:pt x="132" y="116"/>
                  </a:cubicBezTo>
                  <a:cubicBezTo>
                    <a:pt x="33" y="116"/>
                    <a:pt x="33" y="116"/>
                    <a:pt x="33" y="116"/>
                  </a:cubicBezTo>
                  <a:cubicBezTo>
                    <a:pt x="33" y="182"/>
                    <a:pt x="33" y="182"/>
                    <a:pt x="33" y="182"/>
                  </a:cubicBezTo>
                  <a:cubicBezTo>
                    <a:pt x="33" y="187"/>
                    <a:pt x="35" y="191"/>
                    <a:pt x="38" y="194"/>
                  </a:cubicBezTo>
                  <a:cubicBezTo>
                    <a:pt x="41" y="197"/>
                    <a:pt x="45" y="199"/>
                    <a:pt x="50" y="199"/>
                  </a:cubicBezTo>
                  <a:cubicBezTo>
                    <a:pt x="132" y="199"/>
                    <a:pt x="132" y="199"/>
                    <a:pt x="132" y="199"/>
                  </a:cubicBezTo>
                  <a:cubicBezTo>
                    <a:pt x="132" y="211"/>
                    <a:pt x="132" y="211"/>
                    <a:pt x="132" y="211"/>
                  </a:cubicBezTo>
                  <a:cubicBezTo>
                    <a:pt x="50" y="211"/>
                    <a:pt x="50" y="211"/>
                    <a:pt x="50" y="211"/>
                  </a:cubicBezTo>
                  <a:cubicBezTo>
                    <a:pt x="42" y="211"/>
                    <a:pt x="35" y="209"/>
                    <a:pt x="29" y="203"/>
                  </a:cubicBezTo>
                  <a:cubicBezTo>
                    <a:pt x="24" y="197"/>
                    <a:pt x="21" y="190"/>
                    <a:pt x="21" y="182"/>
                  </a:cubicBezTo>
                  <a:lnTo>
                    <a:pt x="21" y="104"/>
                  </a:lnTo>
                  <a:close/>
                </a:path>
              </a:pathLst>
            </a:custGeom>
            <a:solidFill>
              <a:srgbClr val="F29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noEditPoints="1"/>
            </p:cNvSpPr>
            <p:nvPr userDrawn="1"/>
          </p:nvSpPr>
          <p:spPr bwMode="auto">
            <a:xfrm>
              <a:off x="4958" y="2552"/>
              <a:ext cx="391" cy="551"/>
            </a:xfrm>
            <a:custGeom>
              <a:avLst/>
              <a:gdLst>
                <a:gd name="T0" fmla="*/ 132 w 165"/>
                <a:gd name="T1" fmla="*/ 0 h 232"/>
                <a:gd name="T2" fmla="*/ 155 w 165"/>
                <a:gd name="T3" fmla="*/ 10 h 232"/>
                <a:gd name="T4" fmla="*/ 165 w 165"/>
                <a:gd name="T5" fmla="*/ 33 h 232"/>
                <a:gd name="T6" fmla="*/ 165 w 165"/>
                <a:gd name="T7" fmla="*/ 232 h 232"/>
                <a:gd name="T8" fmla="*/ 153 w 165"/>
                <a:gd name="T9" fmla="*/ 232 h 232"/>
                <a:gd name="T10" fmla="*/ 153 w 165"/>
                <a:gd name="T11" fmla="*/ 33 h 232"/>
                <a:gd name="T12" fmla="*/ 147 w 165"/>
                <a:gd name="T13" fmla="*/ 19 h 232"/>
                <a:gd name="T14" fmla="*/ 132 w 165"/>
                <a:gd name="T15" fmla="*/ 13 h 232"/>
                <a:gd name="T16" fmla="*/ 33 w 165"/>
                <a:gd name="T17" fmla="*/ 13 h 232"/>
                <a:gd name="T18" fmla="*/ 18 w 165"/>
                <a:gd name="T19" fmla="*/ 19 h 232"/>
                <a:gd name="T20" fmla="*/ 12 w 165"/>
                <a:gd name="T21" fmla="*/ 33 h 232"/>
                <a:gd name="T22" fmla="*/ 12 w 165"/>
                <a:gd name="T23" fmla="*/ 232 h 232"/>
                <a:gd name="T24" fmla="*/ 0 w 165"/>
                <a:gd name="T25" fmla="*/ 232 h 232"/>
                <a:gd name="T26" fmla="*/ 0 w 165"/>
                <a:gd name="T27" fmla="*/ 33 h 232"/>
                <a:gd name="T28" fmla="*/ 9 w 165"/>
                <a:gd name="T29" fmla="*/ 10 h 232"/>
                <a:gd name="T30" fmla="*/ 33 w 165"/>
                <a:gd name="T31" fmla="*/ 0 h 232"/>
                <a:gd name="T32" fmla="*/ 132 w 165"/>
                <a:gd name="T33" fmla="*/ 0 h 232"/>
                <a:gd name="T34" fmla="*/ 78 w 165"/>
                <a:gd name="T35" fmla="*/ 21 h 232"/>
                <a:gd name="T36" fmla="*/ 78 w 165"/>
                <a:gd name="T37" fmla="*/ 108 h 232"/>
                <a:gd name="T38" fmla="*/ 66 w 165"/>
                <a:gd name="T39" fmla="*/ 108 h 232"/>
                <a:gd name="T40" fmla="*/ 66 w 165"/>
                <a:gd name="T41" fmla="*/ 33 h 232"/>
                <a:gd name="T42" fmla="*/ 33 w 165"/>
                <a:gd name="T43" fmla="*/ 33 h 232"/>
                <a:gd name="T44" fmla="*/ 33 w 165"/>
                <a:gd name="T45" fmla="*/ 232 h 232"/>
                <a:gd name="T46" fmla="*/ 20 w 165"/>
                <a:gd name="T47" fmla="*/ 232 h 232"/>
                <a:gd name="T48" fmla="*/ 20 w 165"/>
                <a:gd name="T49" fmla="*/ 33 h 232"/>
                <a:gd name="T50" fmla="*/ 24 w 165"/>
                <a:gd name="T51" fmla="*/ 25 h 232"/>
                <a:gd name="T52" fmla="*/ 33 w 165"/>
                <a:gd name="T53" fmla="*/ 21 h 232"/>
                <a:gd name="T54" fmla="*/ 78 w 165"/>
                <a:gd name="T55" fmla="*/ 21 h 232"/>
                <a:gd name="T56" fmla="*/ 132 w 165"/>
                <a:gd name="T57" fmla="*/ 21 h 232"/>
                <a:gd name="T58" fmla="*/ 141 w 165"/>
                <a:gd name="T59" fmla="*/ 25 h 232"/>
                <a:gd name="T60" fmla="*/ 144 w 165"/>
                <a:gd name="T61" fmla="*/ 33 h 232"/>
                <a:gd name="T62" fmla="*/ 144 w 165"/>
                <a:gd name="T63" fmla="*/ 232 h 232"/>
                <a:gd name="T64" fmla="*/ 132 w 165"/>
                <a:gd name="T65" fmla="*/ 232 h 232"/>
                <a:gd name="T66" fmla="*/ 132 w 165"/>
                <a:gd name="T67" fmla="*/ 33 h 232"/>
                <a:gd name="T68" fmla="*/ 99 w 165"/>
                <a:gd name="T69" fmla="*/ 33 h 232"/>
                <a:gd name="T70" fmla="*/ 99 w 165"/>
                <a:gd name="T71" fmla="*/ 108 h 232"/>
                <a:gd name="T72" fmla="*/ 87 w 165"/>
                <a:gd name="T73" fmla="*/ 108 h 232"/>
                <a:gd name="T74" fmla="*/ 87 w 165"/>
                <a:gd name="T75" fmla="*/ 21 h 232"/>
                <a:gd name="T76" fmla="*/ 132 w 165"/>
                <a:gd name="T77" fmla="*/ 2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232">
                  <a:moveTo>
                    <a:pt x="132" y="0"/>
                  </a:moveTo>
                  <a:cubicBezTo>
                    <a:pt x="141" y="0"/>
                    <a:pt x="149" y="4"/>
                    <a:pt x="155" y="10"/>
                  </a:cubicBezTo>
                  <a:cubicBezTo>
                    <a:pt x="162" y="16"/>
                    <a:pt x="165" y="24"/>
                    <a:pt x="165" y="33"/>
                  </a:cubicBezTo>
                  <a:cubicBezTo>
                    <a:pt x="165" y="232"/>
                    <a:pt x="165" y="232"/>
                    <a:pt x="165" y="232"/>
                  </a:cubicBezTo>
                  <a:cubicBezTo>
                    <a:pt x="153" y="232"/>
                    <a:pt x="153" y="232"/>
                    <a:pt x="153" y="232"/>
                  </a:cubicBezTo>
                  <a:cubicBezTo>
                    <a:pt x="153" y="33"/>
                    <a:pt x="153" y="33"/>
                    <a:pt x="153" y="33"/>
                  </a:cubicBezTo>
                  <a:cubicBezTo>
                    <a:pt x="153" y="28"/>
                    <a:pt x="151" y="23"/>
                    <a:pt x="147" y="19"/>
                  </a:cubicBezTo>
                  <a:cubicBezTo>
                    <a:pt x="143" y="15"/>
                    <a:pt x="138" y="13"/>
                    <a:pt x="132" y="13"/>
                  </a:cubicBezTo>
                  <a:cubicBezTo>
                    <a:pt x="33" y="13"/>
                    <a:pt x="33" y="13"/>
                    <a:pt x="33" y="13"/>
                  </a:cubicBezTo>
                  <a:cubicBezTo>
                    <a:pt x="27" y="13"/>
                    <a:pt x="22" y="15"/>
                    <a:pt x="18" y="19"/>
                  </a:cubicBezTo>
                  <a:cubicBezTo>
                    <a:pt x="14" y="23"/>
                    <a:pt x="12" y="28"/>
                    <a:pt x="12" y="33"/>
                  </a:cubicBezTo>
                  <a:cubicBezTo>
                    <a:pt x="12" y="232"/>
                    <a:pt x="12" y="232"/>
                    <a:pt x="12" y="232"/>
                  </a:cubicBezTo>
                  <a:cubicBezTo>
                    <a:pt x="0" y="232"/>
                    <a:pt x="0" y="232"/>
                    <a:pt x="0" y="232"/>
                  </a:cubicBezTo>
                  <a:cubicBezTo>
                    <a:pt x="0" y="33"/>
                    <a:pt x="0" y="33"/>
                    <a:pt x="0" y="33"/>
                  </a:cubicBezTo>
                  <a:cubicBezTo>
                    <a:pt x="0" y="24"/>
                    <a:pt x="3" y="16"/>
                    <a:pt x="9" y="10"/>
                  </a:cubicBezTo>
                  <a:cubicBezTo>
                    <a:pt x="16" y="4"/>
                    <a:pt x="24" y="0"/>
                    <a:pt x="33" y="0"/>
                  </a:cubicBezTo>
                  <a:lnTo>
                    <a:pt x="132" y="0"/>
                  </a:lnTo>
                  <a:close/>
                  <a:moveTo>
                    <a:pt x="78" y="21"/>
                  </a:moveTo>
                  <a:cubicBezTo>
                    <a:pt x="78" y="108"/>
                    <a:pt x="78" y="108"/>
                    <a:pt x="78" y="108"/>
                  </a:cubicBezTo>
                  <a:cubicBezTo>
                    <a:pt x="66" y="108"/>
                    <a:pt x="66" y="108"/>
                    <a:pt x="66" y="108"/>
                  </a:cubicBezTo>
                  <a:cubicBezTo>
                    <a:pt x="66" y="33"/>
                    <a:pt x="66" y="33"/>
                    <a:pt x="66" y="33"/>
                  </a:cubicBezTo>
                  <a:cubicBezTo>
                    <a:pt x="33" y="33"/>
                    <a:pt x="33" y="33"/>
                    <a:pt x="33" y="33"/>
                  </a:cubicBezTo>
                  <a:cubicBezTo>
                    <a:pt x="33" y="232"/>
                    <a:pt x="33" y="232"/>
                    <a:pt x="33" y="232"/>
                  </a:cubicBezTo>
                  <a:cubicBezTo>
                    <a:pt x="20" y="232"/>
                    <a:pt x="20" y="232"/>
                    <a:pt x="20" y="232"/>
                  </a:cubicBezTo>
                  <a:cubicBezTo>
                    <a:pt x="20" y="33"/>
                    <a:pt x="20" y="33"/>
                    <a:pt x="20" y="33"/>
                  </a:cubicBezTo>
                  <a:cubicBezTo>
                    <a:pt x="20" y="30"/>
                    <a:pt x="21" y="27"/>
                    <a:pt x="24" y="25"/>
                  </a:cubicBezTo>
                  <a:cubicBezTo>
                    <a:pt x="26" y="22"/>
                    <a:pt x="29" y="21"/>
                    <a:pt x="33" y="21"/>
                  </a:cubicBezTo>
                  <a:lnTo>
                    <a:pt x="78" y="21"/>
                  </a:lnTo>
                  <a:close/>
                  <a:moveTo>
                    <a:pt x="132" y="21"/>
                  </a:moveTo>
                  <a:cubicBezTo>
                    <a:pt x="135" y="21"/>
                    <a:pt x="138" y="22"/>
                    <a:pt x="141" y="25"/>
                  </a:cubicBezTo>
                  <a:cubicBezTo>
                    <a:pt x="143" y="27"/>
                    <a:pt x="144" y="30"/>
                    <a:pt x="144" y="33"/>
                  </a:cubicBezTo>
                  <a:cubicBezTo>
                    <a:pt x="144" y="232"/>
                    <a:pt x="144" y="232"/>
                    <a:pt x="144" y="232"/>
                  </a:cubicBezTo>
                  <a:cubicBezTo>
                    <a:pt x="132" y="232"/>
                    <a:pt x="132" y="232"/>
                    <a:pt x="132" y="232"/>
                  </a:cubicBezTo>
                  <a:cubicBezTo>
                    <a:pt x="132" y="33"/>
                    <a:pt x="132" y="33"/>
                    <a:pt x="132" y="33"/>
                  </a:cubicBezTo>
                  <a:cubicBezTo>
                    <a:pt x="99" y="33"/>
                    <a:pt x="99" y="33"/>
                    <a:pt x="99" y="33"/>
                  </a:cubicBezTo>
                  <a:cubicBezTo>
                    <a:pt x="99" y="108"/>
                    <a:pt x="99" y="108"/>
                    <a:pt x="99" y="108"/>
                  </a:cubicBezTo>
                  <a:cubicBezTo>
                    <a:pt x="87" y="108"/>
                    <a:pt x="87" y="108"/>
                    <a:pt x="87" y="108"/>
                  </a:cubicBezTo>
                  <a:cubicBezTo>
                    <a:pt x="87" y="21"/>
                    <a:pt x="87" y="21"/>
                    <a:pt x="87" y="21"/>
                  </a:cubicBezTo>
                  <a:lnTo>
                    <a:pt x="132" y="21"/>
                  </a:lnTo>
                  <a:close/>
                </a:path>
              </a:pathLst>
            </a:custGeom>
            <a:solidFill>
              <a:srgbClr val="F29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noEditPoints="1"/>
            </p:cNvSpPr>
            <p:nvPr userDrawn="1"/>
          </p:nvSpPr>
          <p:spPr bwMode="auto">
            <a:xfrm>
              <a:off x="5412" y="2552"/>
              <a:ext cx="313" cy="551"/>
            </a:xfrm>
            <a:custGeom>
              <a:avLst/>
              <a:gdLst>
                <a:gd name="T0" fmla="*/ 99 w 132"/>
                <a:gd name="T1" fmla="*/ 0 h 232"/>
                <a:gd name="T2" fmla="*/ 123 w 132"/>
                <a:gd name="T3" fmla="*/ 10 h 232"/>
                <a:gd name="T4" fmla="*/ 132 w 132"/>
                <a:gd name="T5" fmla="*/ 33 h 232"/>
                <a:gd name="T6" fmla="*/ 132 w 132"/>
                <a:gd name="T7" fmla="*/ 83 h 232"/>
                <a:gd name="T8" fmla="*/ 123 w 132"/>
                <a:gd name="T9" fmla="*/ 106 h 232"/>
                <a:gd name="T10" fmla="*/ 99 w 132"/>
                <a:gd name="T11" fmla="*/ 116 h 232"/>
                <a:gd name="T12" fmla="*/ 33 w 132"/>
                <a:gd name="T13" fmla="*/ 116 h 232"/>
                <a:gd name="T14" fmla="*/ 33 w 132"/>
                <a:gd name="T15" fmla="*/ 232 h 232"/>
                <a:gd name="T16" fmla="*/ 20 w 132"/>
                <a:gd name="T17" fmla="*/ 232 h 232"/>
                <a:gd name="T18" fmla="*/ 20 w 132"/>
                <a:gd name="T19" fmla="*/ 104 h 232"/>
                <a:gd name="T20" fmla="*/ 99 w 132"/>
                <a:gd name="T21" fmla="*/ 104 h 232"/>
                <a:gd name="T22" fmla="*/ 114 w 132"/>
                <a:gd name="T23" fmla="*/ 98 h 232"/>
                <a:gd name="T24" fmla="*/ 120 w 132"/>
                <a:gd name="T25" fmla="*/ 83 h 232"/>
                <a:gd name="T26" fmla="*/ 120 w 132"/>
                <a:gd name="T27" fmla="*/ 33 h 232"/>
                <a:gd name="T28" fmla="*/ 114 w 132"/>
                <a:gd name="T29" fmla="*/ 19 h 232"/>
                <a:gd name="T30" fmla="*/ 99 w 132"/>
                <a:gd name="T31" fmla="*/ 13 h 232"/>
                <a:gd name="T32" fmla="*/ 49 w 132"/>
                <a:gd name="T33" fmla="*/ 13 h 232"/>
                <a:gd name="T34" fmla="*/ 23 w 132"/>
                <a:gd name="T35" fmla="*/ 24 h 232"/>
                <a:gd name="T36" fmla="*/ 12 w 132"/>
                <a:gd name="T37" fmla="*/ 50 h 232"/>
                <a:gd name="T38" fmla="*/ 12 w 132"/>
                <a:gd name="T39" fmla="*/ 232 h 232"/>
                <a:gd name="T40" fmla="*/ 0 w 132"/>
                <a:gd name="T41" fmla="*/ 232 h 232"/>
                <a:gd name="T42" fmla="*/ 0 w 132"/>
                <a:gd name="T43" fmla="*/ 50 h 232"/>
                <a:gd name="T44" fmla="*/ 14 w 132"/>
                <a:gd name="T45" fmla="*/ 15 h 232"/>
                <a:gd name="T46" fmla="*/ 49 w 132"/>
                <a:gd name="T47" fmla="*/ 0 h 232"/>
                <a:gd name="T48" fmla="*/ 99 w 132"/>
                <a:gd name="T49" fmla="*/ 0 h 232"/>
                <a:gd name="T50" fmla="*/ 111 w 132"/>
                <a:gd name="T51" fmla="*/ 83 h 232"/>
                <a:gd name="T52" fmla="*/ 108 w 132"/>
                <a:gd name="T53" fmla="*/ 92 h 232"/>
                <a:gd name="T54" fmla="*/ 99 w 132"/>
                <a:gd name="T55" fmla="*/ 96 h 232"/>
                <a:gd name="T56" fmla="*/ 20 w 132"/>
                <a:gd name="T57" fmla="*/ 96 h 232"/>
                <a:gd name="T58" fmla="*/ 20 w 132"/>
                <a:gd name="T59" fmla="*/ 50 h 232"/>
                <a:gd name="T60" fmla="*/ 29 w 132"/>
                <a:gd name="T61" fmla="*/ 29 h 232"/>
                <a:gd name="T62" fmla="*/ 49 w 132"/>
                <a:gd name="T63" fmla="*/ 21 h 232"/>
                <a:gd name="T64" fmla="*/ 99 w 132"/>
                <a:gd name="T65" fmla="*/ 21 h 232"/>
                <a:gd name="T66" fmla="*/ 108 w 132"/>
                <a:gd name="T67" fmla="*/ 25 h 232"/>
                <a:gd name="T68" fmla="*/ 111 w 132"/>
                <a:gd name="T69" fmla="*/ 33 h 232"/>
                <a:gd name="T70" fmla="*/ 111 w 132"/>
                <a:gd name="T71" fmla="*/ 83 h 232"/>
                <a:gd name="T72" fmla="*/ 33 w 132"/>
                <a:gd name="T73" fmla="*/ 83 h 232"/>
                <a:gd name="T74" fmla="*/ 99 w 132"/>
                <a:gd name="T75" fmla="*/ 83 h 232"/>
                <a:gd name="T76" fmla="*/ 99 w 132"/>
                <a:gd name="T77" fmla="*/ 33 h 232"/>
                <a:gd name="T78" fmla="*/ 49 w 132"/>
                <a:gd name="T79" fmla="*/ 33 h 232"/>
                <a:gd name="T80" fmla="*/ 38 w 132"/>
                <a:gd name="T81" fmla="*/ 38 h 232"/>
                <a:gd name="T82" fmla="*/ 33 w 132"/>
                <a:gd name="T83" fmla="*/ 50 h 232"/>
                <a:gd name="T84" fmla="*/ 33 w 132"/>
                <a:gd name="T85" fmla="*/ 8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 h="232">
                  <a:moveTo>
                    <a:pt x="99" y="0"/>
                  </a:moveTo>
                  <a:cubicBezTo>
                    <a:pt x="108" y="0"/>
                    <a:pt x="116" y="4"/>
                    <a:pt x="123" y="10"/>
                  </a:cubicBezTo>
                  <a:cubicBezTo>
                    <a:pt x="129" y="16"/>
                    <a:pt x="132" y="24"/>
                    <a:pt x="132" y="33"/>
                  </a:cubicBezTo>
                  <a:cubicBezTo>
                    <a:pt x="132" y="83"/>
                    <a:pt x="132" y="83"/>
                    <a:pt x="132" y="83"/>
                  </a:cubicBezTo>
                  <a:cubicBezTo>
                    <a:pt x="132" y="92"/>
                    <a:pt x="129" y="100"/>
                    <a:pt x="123" y="106"/>
                  </a:cubicBezTo>
                  <a:cubicBezTo>
                    <a:pt x="116" y="113"/>
                    <a:pt x="108" y="116"/>
                    <a:pt x="99" y="116"/>
                  </a:cubicBezTo>
                  <a:cubicBezTo>
                    <a:pt x="33" y="116"/>
                    <a:pt x="33" y="116"/>
                    <a:pt x="33" y="116"/>
                  </a:cubicBezTo>
                  <a:cubicBezTo>
                    <a:pt x="33" y="232"/>
                    <a:pt x="33" y="232"/>
                    <a:pt x="33" y="232"/>
                  </a:cubicBezTo>
                  <a:cubicBezTo>
                    <a:pt x="20" y="232"/>
                    <a:pt x="20" y="232"/>
                    <a:pt x="20" y="232"/>
                  </a:cubicBezTo>
                  <a:cubicBezTo>
                    <a:pt x="20" y="104"/>
                    <a:pt x="20" y="104"/>
                    <a:pt x="20" y="104"/>
                  </a:cubicBezTo>
                  <a:cubicBezTo>
                    <a:pt x="99" y="104"/>
                    <a:pt x="99" y="104"/>
                    <a:pt x="99" y="104"/>
                  </a:cubicBezTo>
                  <a:cubicBezTo>
                    <a:pt x="105" y="104"/>
                    <a:pt x="110" y="102"/>
                    <a:pt x="114" y="98"/>
                  </a:cubicBezTo>
                  <a:cubicBezTo>
                    <a:pt x="118" y="94"/>
                    <a:pt x="120" y="89"/>
                    <a:pt x="120" y="83"/>
                  </a:cubicBezTo>
                  <a:cubicBezTo>
                    <a:pt x="120" y="33"/>
                    <a:pt x="120" y="33"/>
                    <a:pt x="120" y="33"/>
                  </a:cubicBezTo>
                  <a:cubicBezTo>
                    <a:pt x="120" y="28"/>
                    <a:pt x="118" y="23"/>
                    <a:pt x="114" y="19"/>
                  </a:cubicBezTo>
                  <a:cubicBezTo>
                    <a:pt x="110" y="15"/>
                    <a:pt x="105" y="13"/>
                    <a:pt x="99" y="13"/>
                  </a:cubicBezTo>
                  <a:cubicBezTo>
                    <a:pt x="49" y="13"/>
                    <a:pt x="49" y="13"/>
                    <a:pt x="49" y="13"/>
                  </a:cubicBezTo>
                  <a:cubicBezTo>
                    <a:pt x="39" y="13"/>
                    <a:pt x="30" y="16"/>
                    <a:pt x="23" y="24"/>
                  </a:cubicBezTo>
                  <a:cubicBezTo>
                    <a:pt x="16" y="31"/>
                    <a:pt x="12" y="40"/>
                    <a:pt x="12" y="50"/>
                  </a:cubicBezTo>
                  <a:cubicBezTo>
                    <a:pt x="12" y="232"/>
                    <a:pt x="12" y="232"/>
                    <a:pt x="12" y="232"/>
                  </a:cubicBezTo>
                  <a:cubicBezTo>
                    <a:pt x="0" y="232"/>
                    <a:pt x="0" y="232"/>
                    <a:pt x="0" y="232"/>
                  </a:cubicBezTo>
                  <a:cubicBezTo>
                    <a:pt x="0" y="50"/>
                    <a:pt x="0" y="50"/>
                    <a:pt x="0" y="50"/>
                  </a:cubicBezTo>
                  <a:cubicBezTo>
                    <a:pt x="0" y="36"/>
                    <a:pt x="5" y="25"/>
                    <a:pt x="14" y="15"/>
                  </a:cubicBezTo>
                  <a:cubicBezTo>
                    <a:pt x="24" y="5"/>
                    <a:pt x="36" y="0"/>
                    <a:pt x="49" y="0"/>
                  </a:cubicBezTo>
                  <a:lnTo>
                    <a:pt x="99" y="0"/>
                  </a:lnTo>
                  <a:close/>
                  <a:moveTo>
                    <a:pt x="111" y="83"/>
                  </a:moveTo>
                  <a:cubicBezTo>
                    <a:pt x="111" y="87"/>
                    <a:pt x="110" y="89"/>
                    <a:pt x="108" y="92"/>
                  </a:cubicBezTo>
                  <a:cubicBezTo>
                    <a:pt x="105" y="94"/>
                    <a:pt x="102" y="96"/>
                    <a:pt x="99" y="96"/>
                  </a:cubicBezTo>
                  <a:cubicBezTo>
                    <a:pt x="20" y="96"/>
                    <a:pt x="20" y="96"/>
                    <a:pt x="20" y="96"/>
                  </a:cubicBezTo>
                  <a:cubicBezTo>
                    <a:pt x="20" y="50"/>
                    <a:pt x="20" y="50"/>
                    <a:pt x="20" y="50"/>
                  </a:cubicBezTo>
                  <a:cubicBezTo>
                    <a:pt x="20" y="42"/>
                    <a:pt x="23" y="35"/>
                    <a:pt x="29" y="29"/>
                  </a:cubicBezTo>
                  <a:cubicBezTo>
                    <a:pt x="35" y="24"/>
                    <a:pt x="41" y="21"/>
                    <a:pt x="49" y="21"/>
                  </a:cubicBezTo>
                  <a:cubicBezTo>
                    <a:pt x="99" y="21"/>
                    <a:pt x="99" y="21"/>
                    <a:pt x="99" y="21"/>
                  </a:cubicBezTo>
                  <a:cubicBezTo>
                    <a:pt x="102" y="21"/>
                    <a:pt x="105" y="22"/>
                    <a:pt x="108" y="25"/>
                  </a:cubicBezTo>
                  <a:cubicBezTo>
                    <a:pt x="110" y="27"/>
                    <a:pt x="111" y="30"/>
                    <a:pt x="111" y="33"/>
                  </a:cubicBezTo>
                  <a:lnTo>
                    <a:pt x="111" y="83"/>
                  </a:lnTo>
                  <a:close/>
                  <a:moveTo>
                    <a:pt x="33" y="83"/>
                  </a:moveTo>
                  <a:cubicBezTo>
                    <a:pt x="99" y="83"/>
                    <a:pt x="99" y="83"/>
                    <a:pt x="99" y="83"/>
                  </a:cubicBezTo>
                  <a:cubicBezTo>
                    <a:pt x="99" y="33"/>
                    <a:pt x="99" y="33"/>
                    <a:pt x="99" y="33"/>
                  </a:cubicBezTo>
                  <a:cubicBezTo>
                    <a:pt x="49" y="33"/>
                    <a:pt x="49" y="33"/>
                    <a:pt x="49" y="33"/>
                  </a:cubicBezTo>
                  <a:cubicBezTo>
                    <a:pt x="45" y="33"/>
                    <a:pt x="41" y="35"/>
                    <a:pt x="38" y="38"/>
                  </a:cubicBezTo>
                  <a:cubicBezTo>
                    <a:pt x="34" y="42"/>
                    <a:pt x="33" y="45"/>
                    <a:pt x="33" y="50"/>
                  </a:cubicBezTo>
                  <a:lnTo>
                    <a:pt x="33" y="83"/>
                  </a:lnTo>
                  <a:close/>
                </a:path>
              </a:pathLst>
            </a:custGeom>
            <a:solidFill>
              <a:srgbClr val="F29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noEditPoints="1"/>
            </p:cNvSpPr>
            <p:nvPr userDrawn="1"/>
          </p:nvSpPr>
          <p:spPr bwMode="auto">
            <a:xfrm>
              <a:off x="5774" y="2552"/>
              <a:ext cx="312" cy="551"/>
            </a:xfrm>
            <a:custGeom>
              <a:avLst/>
              <a:gdLst>
                <a:gd name="T0" fmla="*/ 12 w 132"/>
                <a:gd name="T1" fmla="*/ 182 h 232"/>
                <a:gd name="T2" fmla="*/ 23 w 132"/>
                <a:gd name="T3" fmla="*/ 209 h 232"/>
                <a:gd name="T4" fmla="*/ 49 w 132"/>
                <a:gd name="T5" fmla="*/ 220 h 232"/>
                <a:gd name="T6" fmla="*/ 132 w 132"/>
                <a:gd name="T7" fmla="*/ 220 h 232"/>
                <a:gd name="T8" fmla="*/ 132 w 132"/>
                <a:gd name="T9" fmla="*/ 232 h 232"/>
                <a:gd name="T10" fmla="*/ 49 w 132"/>
                <a:gd name="T11" fmla="*/ 232 h 232"/>
                <a:gd name="T12" fmla="*/ 14 w 132"/>
                <a:gd name="T13" fmla="*/ 217 h 232"/>
                <a:gd name="T14" fmla="*/ 0 w 132"/>
                <a:gd name="T15" fmla="*/ 182 h 232"/>
                <a:gd name="T16" fmla="*/ 0 w 132"/>
                <a:gd name="T17" fmla="*/ 0 h 232"/>
                <a:gd name="T18" fmla="*/ 12 w 132"/>
                <a:gd name="T19" fmla="*/ 0 h 232"/>
                <a:gd name="T20" fmla="*/ 12 w 132"/>
                <a:gd name="T21" fmla="*/ 182 h 232"/>
                <a:gd name="T22" fmla="*/ 132 w 132"/>
                <a:gd name="T23" fmla="*/ 199 h 232"/>
                <a:gd name="T24" fmla="*/ 132 w 132"/>
                <a:gd name="T25" fmla="*/ 211 h 232"/>
                <a:gd name="T26" fmla="*/ 49 w 132"/>
                <a:gd name="T27" fmla="*/ 211 h 232"/>
                <a:gd name="T28" fmla="*/ 29 w 132"/>
                <a:gd name="T29" fmla="*/ 203 h 232"/>
                <a:gd name="T30" fmla="*/ 20 w 132"/>
                <a:gd name="T31" fmla="*/ 182 h 232"/>
                <a:gd name="T32" fmla="*/ 20 w 132"/>
                <a:gd name="T33" fmla="*/ 0 h 232"/>
                <a:gd name="T34" fmla="*/ 33 w 132"/>
                <a:gd name="T35" fmla="*/ 0 h 232"/>
                <a:gd name="T36" fmla="*/ 33 w 132"/>
                <a:gd name="T37" fmla="*/ 182 h 232"/>
                <a:gd name="T38" fmla="*/ 38 w 132"/>
                <a:gd name="T39" fmla="*/ 194 h 232"/>
                <a:gd name="T40" fmla="*/ 49 w 132"/>
                <a:gd name="T41" fmla="*/ 199 h 232"/>
                <a:gd name="T42" fmla="*/ 132 w 132"/>
                <a:gd name="T43" fmla="*/ 19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2" h="232">
                  <a:moveTo>
                    <a:pt x="12" y="182"/>
                  </a:moveTo>
                  <a:cubicBezTo>
                    <a:pt x="12" y="193"/>
                    <a:pt x="16" y="201"/>
                    <a:pt x="23" y="209"/>
                  </a:cubicBezTo>
                  <a:cubicBezTo>
                    <a:pt x="30" y="216"/>
                    <a:pt x="39" y="220"/>
                    <a:pt x="49" y="220"/>
                  </a:cubicBezTo>
                  <a:cubicBezTo>
                    <a:pt x="132" y="220"/>
                    <a:pt x="132" y="220"/>
                    <a:pt x="132" y="220"/>
                  </a:cubicBezTo>
                  <a:cubicBezTo>
                    <a:pt x="132" y="232"/>
                    <a:pt x="132" y="232"/>
                    <a:pt x="132" y="232"/>
                  </a:cubicBezTo>
                  <a:cubicBezTo>
                    <a:pt x="49" y="232"/>
                    <a:pt x="49" y="232"/>
                    <a:pt x="49" y="232"/>
                  </a:cubicBezTo>
                  <a:cubicBezTo>
                    <a:pt x="36" y="232"/>
                    <a:pt x="24" y="227"/>
                    <a:pt x="14" y="217"/>
                  </a:cubicBezTo>
                  <a:cubicBezTo>
                    <a:pt x="4" y="208"/>
                    <a:pt x="0" y="196"/>
                    <a:pt x="0" y="182"/>
                  </a:cubicBezTo>
                  <a:cubicBezTo>
                    <a:pt x="0" y="0"/>
                    <a:pt x="0" y="0"/>
                    <a:pt x="0" y="0"/>
                  </a:cubicBezTo>
                  <a:cubicBezTo>
                    <a:pt x="12" y="0"/>
                    <a:pt x="12" y="0"/>
                    <a:pt x="12" y="0"/>
                  </a:cubicBezTo>
                  <a:lnTo>
                    <a:pt x="12" y="182"/>
                  </a:lnTo>
                  <a:close/>
                  <a:moveTo>
                    <a:pt x="132" y="199"/>
                  </a:moveTo>
                  <a:cubicBezTo>
                    <a:pt x="132" y="211"/>
                    <a:pt x="132" y="211"/>
                    <a:pt x="132" y="211"/>
                  </a:cubicBezTo>
                  <a:cubicBezTo>
                    <a:pt x="49" y="211"/>
                    <a:pt x="49" y="211"/>
                    <a:pt x="49" y="211"/>
                  </a:cubicBezTo>
                  <a:cubicBezTo>
                    <a:pt x="41" y="211"/>
                    <a:pt x="34" y="209"/>
                    <a:pt x="29" y="203"/>
                  </a:cubicBezTo>
                  <a:cubicBezTo>
                    <a:pt x="23" y="197"/>
                    <a:pt x="20" y="190"/>
                    <a:pt x="20" y="182"/>
                  </a:cubicBezTo>
                  <a:cubicBezTo>
                    <a:pt x="20" y="0"/>
                    <a:pt x="20" y="0"/>
                    <a:pt x="20" y="0"/>
                  </a:cubicBezTo>
                  <a:cubicBezTo>
                    <a:pt x="33" y="0"/>
                    <a:pt x="33" y="0"/>
                    <a:pt x="33" y="0"/>
                  </a:cubicBezTo>
                  <a:cubicBezTo>
                    <a:pt x="33" y="182"/>
                    <a:pt x="33" y="182"/>
                    <a:pt x="33" y="182"/>
                  </a:cubicBezTo>
                  <a:cubicBezTo>
                    <a:pt x="33" y="187"/>
                    <a:pt x="34" y="191"/>
                    <a:pt x="38" y="194"/>
                  </a:cubicBezTo>
                  <a:cubicBezTo>
                    <a:pt x="41" y="197"/>
                    <a:pt x="45" y="199"/>
                    <a:pt x="49" y="199"/>
                  </a:cubicBezTo>
                  <a:lnTo>
                    <a:pt x="132" y="199"/>
                  </a:lnTo>
                  <a:close/>
                </a:path>
              </a:pathLst>
            </a:custGeom>
            <a:solidFill>
              <a:srgbClr val="F29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noEditPoints="1"/>
            </p:cNvSpPr>
            <p:nvPr userDrawn="1"/>
          </p:nvSpPr>
          <p:spPr bwMode="auto">
            <a:xfrm>
              <a:off x="6120" y="2552"/>
              <a:ext cx="331" cy="551"/>
            </a:xfrm>
            <a:custGeom>
              <a:avLst/>
              <a:gdLst>
                <a:gd name="T0" fmla="*/ 140 w 140"/>
                <a:gd name="T1" fmla="*/ 0 h 232"/>
                <a:gd name="T2" fmla="*/ 140 w 140"/>
                <a:gd name="T3" fmla="*/ 232 h 232"/>
                <a:gd name="T4" fmla="*/ 128 w 140"/>
                <a:gd name="T5" fmla="*/ 232 h 232"/>
                <a:gd name="T6" fmla="*/ 128 w 140"/>
                <a:gd name="T7" fmla="*/ 13 h 232"/>
                <a:gd name="T8" fmla="*/ 49 w 140"/>
                <a:gd name="T9" fmla="*/ 13 h 232"/>
                <a:gd name="T10" fmla="*/ 23 w 140"/>
                <a:gd name="T11" fmla="*/ 24 h 232"/>
                <a:gd name="T12" fmla="*/ 12 w 140"/>
                <a:gd name="T13" fmla="*/ 50 h 232"/>
                <a:gd name="T14" fmla="*/ 12 w 140"/>
                <a:gd name="T15" fmla="*/ 232 h 232"/>
                <a:gd name="T16" fmla="*/ 0 w 140"/>
                <a:gd name="T17" fmla="*/ 232 h 232"/>
                <a:gd name="T18" fmla="*/ 0 w 140"/>
                <a:gd name="T19" fmla="*/ 50 h 232"/>
                <a:gd name="T20" fmla="*/ 14 w 140"/>
                <a:gd name="T21" fmla="*/ 15 h 232"/>
                <a:gd name="T22" fmla="*/ 49 w 140"/>
                <a:gd name="T23" fmla="*/ 0 h 232"/>
                <a:gd name="T24" fmla="*/ 140 w 140"/>
                <a:gd name="T25" fmla="*/ 0 h 232"/>
                <a:gd name="T26" fmla="*/ 20 w 140"/>
                <a:gd name="T27" fmla="*/ 50 h 232"/>
                <a:gd name="T28" fmla="*/ 29 w 140"/>
                <a:gd name="T29" fmla="*/ 29 h 232"/>
                <a:gd name="T30" fmla="*/ 49 w 140"/>
                <a:gd name="T31" fmla="*/ 21 h 232"/>
                <a:gd name="T32" fmla="*/ 120 w 140"/>
                <a:gd name="T33" fmla="*/ 21 h 232"/>
                <a:gd name="T34" fmla="*/ 120 w 140"/>
                <a:gd name="T35" fmla="*/ 96 h 232"/>
                <a:gd name="T36" fmla="*/ 20 w 140"/>
                <a:gd name="T37" fmla="*/ 96 h 232"/>
                <a:gd name="T38" fmla="*/ 20 w 140"/>
                <a:gd name="T39" fmla="*/ 50 h 232"/>
                <a:gd name="T40" fmla="*/ 120 w 140"/>
                <a:gd name="T41" fmla="*/ 104 h 232"/>
                <a:gd name="T42" fmla="*/ 120 w 140"/>
                <a:gd name="T43" fmla="*/ 232 h 232"/>
                <a:gd name="T44" fmla="*/ 107 w 140"/>
                <a:gd name="T45" fmla="*/ 232 h 232"/>
                <a:gd name="T46" fmla="*/ 107 w 140"/>
                <a:gd name="T47" fmla="*/ 116 h 232"/>
                <a:gd name="T48" fmla="*/ 33 w 140"/>
                <a:gd name="T49" fmla="*/ 116 h 232"/>
                <a:gd name="T50" fmla="*/ 33 w 140"/>
                <a:gd name="T51" fmla="*/ 232 h 232"/>
                <a:gd name="T52" fmla="*/ 20 w 140"/>
                <a:gd name="T53" fmla="*/ 232 h 232"/>
                <a:gd name="T54" fmla="*/ 20 w 140"/>
                <a:gd name="T55" fmla="*/ 104 h 232"/>
                <a:gd name="T56" fmla="*/ 120 w 140"/>
                <a:gd name="T57" fmla="*/ 104 h 232"/>
                <a:gd name="T58" fmla="*/ 107 w 140"/>
                <a:gd name="T59" fmla="*/ 33 h 232"/>
                <a:gd name="T60" fmla="*/ 49 w 140"/>
                <a:gd name="T61" fmla="*/ 33 h 232"/>
                <a:gd name="T62" fmla="*/ 38 w 140"/>
                <a:gd name="T63" fmla="*/ 38 h 232"/>
                <a:gd name="T64" fmla="*/ 33 w 140"/>
                <a:gd name="T65" fmla="*/ 50 h 232"/>
                <a:gd name="T66" fmla="*/ 33 w 140"/>
                <a:gd name="T67" fmla="*/ 83 h 232"/>
                <a:gd name="T68" fmla="*/ 107 w 140"/>
                <a:gd name="T69" fmla="*/ 83 h 232"/>
                <a:gd name="T70" fmla="*/ 107 w 140"/>
                <a:gd name="T71" fmla="*/ 3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0" h="232">
                  <a:moveTo>
                    <a:pt x="140" y="0"/>
                  </a:moveTo>
                  <a:cubicBezTo>
                    <a:pt x="140" y="232"/>
                    <a:pt x="140" y="232"/>
                    <a:pt x="140" y="232"/>
                  </a:cubicBezTo>
                  <a:cubicBezTo>
                    <a:pt x="128" y="232"/>
                    <a:pt x="128" y="232"/>
                    <a:pt x="128" y="232"/>
                  </a:cubicBezTo>
                  <a:cubicBezTo>
                    <a:pt x="128" y="13"/>
                    <a:pt x="128" y="13"/>
                    <a:pt x="128" y="13"/>
                  </a:cubicBezTo>
                  <a:cubicBezTo>
                    <a:pt x="49" y="13"/>
                    <a:pt x="49" y="13"/>
                    <a:pt x="49" y="13"/>
                  </a:cubicBezTo>
                  <a:cubicBezTo>
                    <a:pt x="39" y="13"/>
                    <a:pt x="30" y="16"/>
                    <a:pt x="23" y="24"/>
                  </a:cubicBezTo>
                  <a:cubicBezTo>
                    <a:pt x="16" y="31"/>
                    <a:pt x="12" y="40"/>
                    <a:pt x="12" y="50"/>
                  </a:cubicBezTo>
                  <a:cubicBezTo>
                    <a:pt x="12" y="232"/>
                    <a:pt x="12" y="232"/>
                    <a:pt x="12" y="232"/>
                  </a:cubicBezTo>
                  <a:cubicBezTo>
                    <a:pt x="0" y="232"/>
                    <a:pt x="0" y="232"/>
                    <a:pt x="0" y="232"/>
                  </a:cubicBezTo>
                  <a:cubicBezTo>
                    <a:pt x="0" y="50"/>
                    <a:pt x="0" y="50"/>
                    <a:pt x="0" y="50"/>
                  </a:cubicBezTo>
                  <a:cubicBezTo>
                    <a:pt x="0" y="36"/>
                    <a:pt x="5" y="25"/>
                    <a:pt x="14" y="15"/>
                  </a:cubicBezTo>
                  <a:cubicBezTo>
                    <a:pt x="24" y="5"/>
                    <a:pt x="36" y="0"/>
                    <a:pt x="49" y="0"/>
                  </a:cubicBezTo>
                  <a:lnTo>
                    <a:pt x="140" y="0"/>
                  </a:lnTo>
                  <a:close/>
                  <a:moveTo>
                    <a:pt x="20" y="50"/>
                  </a:moveTo>
                  <a:cubicBezTo>
                    <a:pt x="20" y="42"/>
                    <a:pt x="23" y="35"/>
                    <a:pt x="29" y="29"/>
                  </a:cubicBezTo>
                  <a:cubicBezTo>
                    <a:pt x="35" y="24"/>
                    <a:pt x="41" y="21"/>
                    <a:pt x="49" y="21"/>
                  </a:cubicBezTo>
                  <a:cubicBezTo>
                    <a:pt x="120" y="21"/>
                    <a:pt x="120" y="21"/>
                    <a:pt x="120" y="21"/>
                  </a:cubicBezTo>
                  <a:cubicBezTo>
                    <a:pt x="120" y="96"/>
                    <a:pt x="120" y="96"/>
                    <a:pt x="120" y="96"/>
                  </a:cubicBezTo>
                  <a:cubicBezTo>
                    <a:pt x="20" y="96"/>
                    <a:pt x="20" y="96"/>
                    <a:pt x="20" y="96"/>
                  </a:cubicBezTo>
                  <a:lnTo>
                    <a:pt x="20" y="50"/>
                  </a:lnTo>
                  <a:close/>
                  <a:moveTo>
                    <a:pt x="120" y="104"/>
                  </a:moveTo>
                  <a:cubicBezTo>
                    <a:pt x="120" y="232"/>
                    <a:pt x="120" y="232"/>
                    <a:pt x="120" y="232"/>
                  </a:cubicBezTo>
                  <a:cubicBezTo>
                    <a:pt x="107" y="232"/>
                    <a:pt x="107" y="232"/>
                    <a:pt x="107" y="232"/>
                  </a:cubicBezTo>
                  <a:cubicBezTo>
                    <a:pt x="107" y="116"/>
                    <a:pt x="107" y="116"/>
                    <a:pt x="107" y="116"/>
                  </a:cubicBezTo>
                  <a:cubicBezTo>
                    <a:pt x="33" y="116"/>
                    <a:pt x="33" y="116"/>
                    <a:pt x="33" y="116"/>
                  </a:cubicBezTo>
                  <a:cubicBezTo>
                    <a:pt x="33" y="232"/>
                    <a:pt x="33" y="232"/>
                    <a:pt x="33" y="232"/>
                  </a:cubicBezTo>
                  <a:cubicBezTo>
                    <a:pt x="20" y="232"/>
                    <a:pt x="20" y="232"/>
                    <a:pt x="20" y="232"/>
                  </a:cubicBezTo>
                  <a:cubicBezTo>
                    <a:pt x="20" y="104"/>
                    <a:pt x="20" y="104"/>
                    <a:pt x="20" y="104"/>
                  </a:cubicBezTo>
                  <a:lnTo>
                    <a:pt x="120" y="104"/>
                  </a:lnTo>
                  <a:close/>
                  <a:moveTo>
                    <a:pt x="107" y="33"/>
                  </a:moveTo>
                  <a:cubicBezTo>
                    <a:pt x="49" y="33"/>
                    <a:pt x="49" y="33"/>
                    <a:pt x="49" y="33"/>
                  </a:cubicBezTo>
                  <a:cubicBezTo>
                    <a:pt x="45" y="33"/>
                    <a:pt x="41" y="35"/>
                    <a:pt x="38" y="38"/>
                  </a:cubicBezTo>
                  <a:cubicBezTo>
                    <a:pt x="34" y="42"/>
                    <a:pt x="33" y="45"/>
                    <a:pt x="33" y="50"/>
                  </a:cubicBezTo>
                  <a:cubicBezTo>
                    <a:pt x="33" y="83"/>
                    <a:pt x="33" y="83"/>
                    <a:pt x="33" y="83"/>
                  </a:cubicBezTo>
                  <a:cubicBezTo>
                    <a:pt x="107" y="83"/>
                    <a:pt x="107" y="83"/>
                    <a:pt x="107" y="83"/>
                  </a:cubicBezTo>
                  <a:lnTo>
                    <a:pt x="107" y="33"/>
                  </a:lnTo>
                  <a:close/>
                </a:path>
              </a:pathLst>
            </a:custGeom>
            <a:solidFill>
              <a:srgbClr val="F29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noEditPoints="1"/>
            </p:cNvSpPr>
            <p:nvPr userDrawn="1"/>
          </p:nvSpPr>
          <p:spPr bwMode="auto">
            <a:xfrm>
              <a:off x="6517" y="2552"/>
              <a:ext cx="331" cy="551"/>
            </a:xfrm>
            <a:custGeom>
              <a:avLst/>
              <a:gdLst>
                <a:gd name="T0" fmla="*/ 0 w 331"/>
                <a:gd name="T1" fmla="*/ 0 h 551"/>
                <a:gd name="T2" fmla="*/ 331 w 331"/>
                <a:gd name="T3" fmla="*/ 0 h 551"/>
                <a:gd name="T4" fmla="*/ 331 w 331"/>
                <a:gd name="T5" fmla="*/ 31 h 551"/>
                <a:gd name="T6" fmla="*/ 0 w 331"/>
                <a:gd name="T7" fmla="*/ 31 h 551"/>
                <a:gd name="T8" fmla="*/ 0 w 331"/>
                <a:gd name="T9" fmla="*/ 0 h 551"/>
                <a:gd name="T10" fmla="*/ 156 w 331"/>
                <a:gd name="T11" fmla="*/ 50 h 551"/>
                <a:gd name="T12" fmla="*/ 156 w 331"/>
                <a:gd name="T13" fmla="*/ 551 h 551"/>
                <a:gd name="T14" fmla="*/ 128 w 331"/>
                <a:gd name="T15" fmla="*/ 551 h 551"/>
                <a:gd name="T16" fmla="*/ 128 w 331"/>
                <a:gd name="T17" fmla="*/ 79 h 551"/>
                <a:gd name="T18" fmla="*/ 0 w 331"/>
                <a:gd name="T19" fmla="*/ 79 h 551"/>
                <a:gd name="T20" fmla="*/ 0 w 331"/>
                <a:gd name="T21" fmla="*/ 50 h 551"/>
                <a:gd name="T22" fmla="*/ 156 w 331"/>
                <a:gd name="T23" fmla="*/ 50 h 551"/>
                <a:gd name="T24" fmla="*/ 331 w 331"/>
                <a:gd name="T25" fmla="*/ 50 h 551"/>
                <a:gd name="T26" fmla="*/ 331 w 331"/>
                <a:gd name="T27" fmla="*/ 79 h 551"/>
                <a:gd name="T28" fmla="*/ 206 w 331"/>
                <a:gd name="T29" fmla="*/ 79 h 551"/>
                <a:gd name="T30" fmla="*/ 206 w 331"/>
                <a:gd name="T31" fmla="*/ 551 h 551"/>
                <a:gd name="T32" fmla="*/ 175 w 331"/>
                <a:gd name="T33" fmla="*/ 551 h 551"/>
                <a:gd name="T34" fmla="*/ 175 w 331"/>
                <a:gd name="T35" fmla="*/ 50 h 551"/>
                <a:gd name="T36" fmla="*/ 331 w 331"/>
                <a:gd name="T37" fmla="*/ 5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1" h="551">
                  <a:moveTo>
                    <a:pt x="0" y="0"/>
                  </a:moveTo>
                  <a:lnTo>
                    <a:pt x="331" y="0"/>
                  </a:lnTo>
                  <a:lnTo>
                    <a:pt x="331" y="31"/>
                  </a:lnTo>
                  <a:lnTo>
                    <a:pt x="0" y="31"/>
                  </a:lnTo>
                  <a:lnTo>
                    <a:pt x="0" y="0"/>
                  </a:lnTo>
                  <a:close/>
                  <a:moveTo>
                    <a:pt x="156" y="50"/>
                  </a:moveTo>
                  <a:lnTo>
                    <a:pt x="156" y="551"/>
                  </a:lnTo>
                  <a:lnTo>
                    <a:pt x="128" y="551"/>
                  </a:lnTo>
                  <a:lnTo>
                    <a:pt x="128" y="79"/>
                  </a:lnTo>
                  <a:lnTo>
                    <a:pt x="0" y="79"/>
                  </a:lnTo>
                  <a:lnTo>
                    <a:pt x="0" y="50"/>
                  </a:lnTo>
                  <a:lnTo>
                    <a:pt x="156" y="50"/>
                  </a:lnTo>
                  <a:close/>
                  <a:moveTo>
                    <a:pt x="331" y="50"/>
                  </a:moveTo>
                  <a:lnTo>
                    <a:pt x="331" y="79"/>
                  </a:lnTo>
                  <a:lnTo>
                    <a:pt x="206" y="79"/>
                  </a:lnTo>
                  <a:lnTo>
                    <a:pt x="206" y="551"/>
                  </a:lnTo>
                  <a:lnTo>
                    <a:pt x="175" y="551"/>
                  </a:lnTo>
                  <a:lnTo>
                    <a:pt x="175" y="50"/>
                  </a:lnTo>
                  <a:lnTo>
                    <a:pt x="331" y="50"/>
                  </a:lnTo>
                  <a:close/>
                </a:path>
              </a:pathLst>
            </a:custGeom>
            <a:solidFill>
              <a:srgbClr val="F29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noEditPoints="1"/>
            </p:cNvSpPr>
            <p:nvPr userDrawn="1"/>
          </p:nvSpPr>
          <p:spPr bwMode="auto">
            <a:xfrm>
              <a:off x="6886" y="2552"/>
              <a:ext cx="312" cy="551"/>
            </a:xfrm>
            <a:custGeom>
              <a:avLst/>
              <a:gdLst>
                <a:gd name="T0" fmla="*/ 132 w 132"/>
                <a:gd name="T1" fmla="*/ 0 h 232"/>
                <a:gd name="T2" fmla="*/ 132 w 132"/>
                <a:gd name="T3" fmla="*/ 13 h 232"/>
                <a:gd name="T4" fmla="*/ 49 w 132"/>
                <a:gd name="T5" fmla="*/ 13 h 232"/>
                <a:gd name="T6" fmla="*/ 23 w 132"/>
                <a:gd name="T7" fmla="*/ 24 h 232"/>
                <a:gd name="T8" fmla="*/ 12 w 132"/>
                <a:gd name="T9" fmla="*/ 50 h 232"/>
                <a:gd name="T10" fmla="*/ 12 w 132"/>
                <a:gd name="T11" fmla="*/ 182 h 232"/>
                <a:gd name="T12" fmla="*/ 23 w 132"/>
                <a:gd name="T13" fmla="*/ 209 h 232"/>
                <a:gd name="T14" fmla="*/ 49 w 132"/>
                <a:gd name="T15" fmla="*/ 220 h 232"/>
                <a:gd name="T16" fmla="*/ 132 w 132"/>
                <a:gd name="T17" fmla="*/ 220 h 232"/>
                <a:gd name="T18" fmla="*/ 132 w 132"/>
                <a:gd name="T19" fmla="*/ 232 h 232"/>
                <a:gd name="T20" fmla="*/ 49 w 132"/>
                <a:gd name="T21" fmla="*/ 232 h 232"/>
                <a:gd name="T22" fmla="*/ 14 w 132"/>
                <a:gd name="T23" fmla="*/ 217 h 232"/>
                <a:gd name="T24" fmla="*/ 0 w 132"/>
                <a:gd name="T25" fmla="*/ 182 h 232"/>
                <a:gd name="T26" fmla="*/ 0 w 132"/>
                <a:gd name="T27" fmla="*/ 50 h 232"/>
                <a:gd name="T28" fmla="*/ 14 w 132"/>
                <a:gd name="T29" fmla="*/ 15 h 232"/>
                <a:gd name="T30" fmla="*/ 49 w 132"/>
                <a:gd name="T31" fmla="*/ 0 h 232"/>
                <a:gd name="T32" fmla="*/ 132 w 132"/>
                <a:gd name="T33" fmla="*/ 0 h 232"/>
                <a:gd name="T34" fmla="*/ 20 w 132"/>
                <a:gd name="T35" fmla="*/ 50 h 232"/>
                <a:gd name="T36" fmla="*/ 29 w 132"/>
                <a:gd name="T37" fmla="*/ 29 h 232"/>
                <a:gd name="T38" fmla="*/ 50 w 132"/>
                <a:gd name="T39" fmla="*/ 21 h 232"/>
                <a:gd name="T40" fmla="*/ 132 w 132"/>
                <a:gd name="T41" fmla="*/ 21 h 232"/>
                <a:gd name="T42" fmla="*/ 132 w 132"/>
                <a:gd name="T43" fmla="*/ 33 h 232"/>
                <a:gd name="T44" fmla="*/ 50 w 132"/>
                <a:gd name="T45" fmla="*/ 33 h 232"/>
                <a:gd name="T46" fmla="*/ 38 w 132"/>
                <a:gd name="T47" fmla="*/ 38 h 232"/>
                <a:gd name="T48" fmla="*/ 33 w 132"/>
                <a:gd name="T49" fmla="*/ 50 h 232"/>
                <a:gd name="T50" fmla="*/ 33 w 132"/>
                <a:gd name="T51" fmla="*/ 83 h 232"/>
                <a:gd name="T52" fmla="*/ 132 w 132"/>
                <a:gd name="T53" fmla="*/ 83 h 232"/>
                <a:gd name="T54" fmla="*/ 132 w 132"/>
                <a:gd name="T55" fmla="*/ 96 h 232"/>
                <a:gd name="T56" fmla="*/ 20 w 132"/>
                <a:gd name="T57" fmla="*/ 96 h 232"/>
                <a:gd name="T58" fmla="*/ 20 w 132"/>
                <a:gd name="T59" fmla="*/ 50 h 232"/>
                <a:gd name="T60" fmla="*/ 20 w 132"/>
                <a:gd name="T61" fmla="*/ 104 h 232"/>
                <a:gd name="T62" fmla="*/ 132 w 132"/>
                <a:gd name="T63" fmla="*/ 104 h 232"/>
                <a:gd name="T64" fmla="*/ 132 w 132"/>
                <a:gd name="T65" fmla="*/ 116 h 232"/>
                <a:gd name="T66" fmla="*/ 33 w 132"/>
                <a:gd name="T67" fmla="*/ 116 h 232"/>
                <a:gd name="T68" fmla="*/ 33 w 132"/>
                <a:gd name="T69" fmla="*/ 182 h 232"/>
                <a:gd name="T70" fmla="*/ 38 w 132"/>
                <a:gd name="T71" fmla="*/ 194 h 232"/>
                <a:gd name="T72" fmla="*/ 50 w 132"/>
                <a:gd name="T73" fmla="*/ 199 h 232"/>
                <a:gd name="T74" fmla="*/ 132 w 132"/>
                <a:gd name="T75" fmla="*/ 199 h 232"/>
                <a:gd name="T76" fmla="*/ 132 w 132"/>
                <a:gd name="T77" fmla="*/ 211 h 232"/>
                <a:gd name="T78" fmla="*/ 50 w 132"/>
                <a:gd name="T79" fmla="*/ 211 h 232"/>
                <a:gd name="T80" fmla="*/ 29 w 132"/>
                <a:gd name="T81" fmla="*/ 203 h 232"/>
                <a:gd name="T82" fmla="*/ 20 w 132"/>
                <a:gd name="T83" fmla="*/ 182 h 232"/>
                <a:gd name="T84" fmla="*/ 20 w 132"/>
                <a:gd name="T85" fmla="*/ 10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 h="232">
                  <a:moveTo>
                    <a:pt x="132" y="0"/>
                  </a:moveTo>
                  <a:cubicBezTo>
                    <a:pt x="132" y="13"/>
                    <a:pt x="132" y="13"/>
                    <a:pt x="132" y="13"/>
                  </a:cubicBezTo>
                  <a:cubicBezTo>
                    <a:pt x="49" y="13"/>
                    <a:pt x="49" y="13"/>
                    <a:pt x="49" y="13"/>
                  </a:cubicBezTo>
                  <a:cubicBezTo>
                    <a:pt x="39" y="13"/>
                    <a:pt x="30" y="16"/>
                    <a:pt x="23" y="24"/>
                  </a:cubicBezTo>
                  <a:cubicBezTo>
                    <a:pt x="16" y="31"/>
                    <a:pt x="12" y="40"/>
                    <a:pt x="12" y="50"/>
                  </a:cubicBezTo>
                  <a:cubicBezTo>
                    <a:pt x="12" y="182"/>
                    <a:pt x="12" y="182"/>
                    <a:pt x="12" y="182"/>
                  </a:cubicBezTo>
                  <a:cubicBezTo>
                    <a:pt x="12" y="193"/>
                    <a:pt x="16" y="201"/>
                    <a:pt x="23" y="209"/>
                  </a:cubicBezTo>
                  <a:cubicBezTo>
                    <a:pt x="30" y="216"/>
                    <a:pt x="39" y="220"/>
                    <a:pt x="49" y="220"/>
                  </a:cubicBezTo>
                  <a:cubicBezTo>
                    <a:pt x="132" y="220"/>
                    <a:pt x="132" y="220"/>
                    <a:pt x="132" y="220"/>
                  </a:cubicBezTo>
                  <a:cubicBezTo>
                    <a:pt x="132" y="232"/>
                    <a:pt x="132" y="232"/>
                    <a:pt x="132" y="232"/>
                  </a:cubicBezTo>
                  <a:cubicBezTo>
                    <a:pt x="49" y="232"/>
                    <a:pt x="49" y="232"/>
                    <a:pt x="49" y="232"/>
                  </a:cubicBezTo>
                  <a:cubicBezTo>
                    <a:pt x="36" y="232"/>
                    <a:pt x="24" y="227"/>
                    <a:pt x="14" y="217"/>
                  </a:cubicBezTo>
                  <a:cubicBezTo>
                    <a:pt x="5" y="208"/>
                    <a:pt x="0" y="196"/>
                    <a:pt x="0" y="182"/>
                  </a:cubicBezTo>
                  <a:cubicBezTo>
                    <a:pt x="0" y="50"/>
                    <a:pt x="0" y="50"/>
                    <a:pt x="0" y="50"/>
                  </a:cubicBezTo>
                  <a:cubicBezTo>
                    <a:pt x="0" y="36"/>
                    <a:pt x="5" y="25"/>
                    <a:pt x="14" y="15"/>
                  </a:cubicBezTo>
                  <a:cubicBezTo>
                    <a:pt x="24" y="5"/>
                    <a:pt x="36" y="0"/>
                    <a:pt x="49" y="0"/>
                  </a:cubicBezTo>
                  <a:lnTo>
                    <a:pt x="132" y="0"/>
                  </a:lnTo>
                  <a:close/>
                  <a:moveTo>
                    <a:pt x="20" y="50"/>
                  </a:moveTo>
                  <a:cubicBezTo>
                    <a:pt x="20" y="42"/>
                    <a:pt x="23" y="35"/>
                    <a:pt x="29" y="29"/>
                  </a:cubicBezTo>
                  <a:cubicBezTo>
                    <a:pt x="35" y="24"/>
                    <a:pt x="42" y="21"/>
                    <a:pt x="50" y="21"/>
                  </a:cubicBezTo>
                  <a:cubicBezTo>
                    <a:pt x="132" y="21"/>
                    <a:pt x="132" y="21"/>
                    <a:pt x="132" y="21"/>
                  </a:cubicBezTo>
                  <a:cubicBezTo>
                    <a:pt x="132" y="33"/>
                    <a:pt x="132" y="33"/>
                    <a:pt x="132" y="33"/>
                  </a:cubicBezTo>
                  <a:cubicBezTo>
                    <a:pt x="50" y="33"/>
                    <a:pt x="50" y="33"/>
                    <a:pt x="50" y="33"/>
                  </a:cubicBezTo>
                  <a:cubicBezTo>
                    <a:pt x="45" y="33"/>
                    <a:pt x="41" y="35"/>
                    <a:pt x="38" y="38"/>
                  </a:cubicBezTo>
                  <a:cubicBezTo>
                    <a:pt x="35" y="42"/>
                    <a:pt x="33" y="45"/>
                    <a:pt x="33" y="50"/>
                  </a:cubicBezTo>
                  <a:cubicBezTo>
                    <a:pt x="33" y="83"/>
                    <a:pt x="33" y="83"/>
                    <a:pt x="33" y="83"/>
                  </a:cubicBezTo>
                  <a:cubicBezTo>
                    <a:pt x="132" y="83"/>
                    <a:pt x="132" y="83"/>
                    <a:pt x="132" y="83"/>
                  </a:cubicBezTo>
                  <a:cubicBezTo>
                    <a:pt x="132" y="96"/>
                    <a:pt x="132" y="96"/>
                    <a:pt x="132" y="96"/>
                  </a:cubicBezTo>
                  <a:cubicBezTo>
                    <a:pt x="20" y="96"/>
                    <a:pt x="20" y="96"/>
                    <a:pt x="20" y="96"/>
                  </a:cubicBezTo>
                  <a:lnTo>
                    <a:pt x="20" y="50"/>
                  </a:lnTo>
                  <a:close/>
                  <a:moveTo>
                    <a:pt x="20" y="104"/>
                  </a:moveTo>
                  <a:cubicBezTo>
                    <a:pt x="132" y="104"/>
                    <a:pt x="132" y="104"/>
                    <a:pt x="132" y="104"/>
                  </a:cubicBezTo>
                  <a:cubicBezTo>
                    <a:pt x="132" y="116"/>
                    <a:pt x="132" y="116"/>
                    <a:pt x="132" y="116"/>
                  </a:cubicBezTo>
                  <a:cubicBezTo>
                    <a:pt x="33" y="116"/>
                    <a:pt x="33" y="116"/>
                    <a:pt x="33" y="116"/>
                  </a:cubicBezTo>
                  <a:cubicBezTo>
                    <a:pt x="33" y="182"/>
                    <a:pt x="33" y="182"/>
                    <a:pt x="33" y="182"/>
                  </a:cubicBezTo>
                  <a:cubicBezTo>
                    <a:pt x="33" y="187"/>
                    <a:pt x="35" y="191"/>
                    <a:pt x="38" y="194"/>
                  </a:cubicBezTo>
                  <a:cubicBezTo>
                    <a:pt x="41" y="197"/>
                    <a:pt x="45" y="199"/>
                    <a:pt x="50" y="199"/>
                  </a:cubicBezTo>
                  <a:cubicBezTo>
                    <a:pt x="132" y="199"/>
                    <a:pt x="132" y="199"/>
                    <a:pt x="132" y="199"/>
                  </a:cubicBezTo>
                  <a:cubicBezTo>
                    <a:pt x="132" y="211"/>
                    <a:pt x="132" y="211"/>
                    <a:pt x="132" y="211"/>
                  </a:cubicBezTo>
                  <a:cubicBezTo>
                    <a:pt x="50" y="211"/>
                    <a:pt x="50" y="211"/>
                    <a:pt x="50" y="211"/>
                  </a:cubicBezTo>
                  <a:cubicBezTo>
                    <a:pt x="42" y="211"/>
                    <a:pt x="35" y="209"/>
                    <a:pt x="29" y="203"/>
                  </a:cubicBezTo>
                  <a:cubicBezTo>
                    <a:pt x="23" y="197"/>
                    <a:pt x="20" y="190"/>
                    <a:pt x="20" y="182"/>
                  </a:cubicBezTo>
                  <a:lnTo>
                    <a:pt x="20" y="104"/>
                  </a:lnTo>
                  <a:close/>
                </a:path>
              </a:pathLst>
            </a:custGeom>
            <a:solidFill>
              <a:srgbClr val="F29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6" name="TextBox 25"/>
          <p:cNvSpPr txBox="1"/>
          <p:nvPr userDrawn="1"/>
        </p:nvSpPr>
        <p:spPr>
          <a:xfrm>
            <a:off x="11346403" y="6402725"/>
            <a:ext cx="352982" cy="261610"/>
          </a:xfrm>
          <a:prstGeom prst="rect">
            <a:avLst/>
          </a:prstGeom>
          <a:noFill/>
        </p:spPr>
        <p:txBody>
          <a:bodyPr wrap="none" rtlCol="0">
            <a:spAutoFit/>
          </a:bodyPr>
          <a:lstStyle/>
          <a:p>
            <a:pPr algn="ctr"/>
            <a:fld id="{35BF73E1-6149-41FF-9F28-BA76ED286E81}" type="slidenum">
              <a:rPr lang="en-US" sz="1100" smtClean="0">
                <a:solidFill>
                  <a:schemeClr val="tx2"/>
                </a:solidFill>
              </a:rPr>
              <a:pPr algn="ctr"/>
              <a:t>‹#›</a:t>
            </a:fld>
            <a:endParaRPr lang="en-US" sz="1100" dirty="0">
              <a:solidFill>
                <a:schemeClr val="tx2"/>
              </a:solidFill>
            </a:endParaRPr>
          </a:p>
        </p:txBody>
      </p:sp>
    </p:spTree>
    <p:extLst>
      <p:ext uri="{BB962C8B-B14F-4D97-AF65-F5344CB8AC3E}">
        <p14:creationId xmlns:p14="http://schemas.microsoft.com/office/powerpoint/2010/main" val="34850696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6_Custom Layout">
    <p:spTree>
      <p:nvGrpSpPr>
        <p:cNvPr id="1" name=""/>
        <p:cNvGrpSpPr/>
        <p:nvPr/>
      </p:nvGrpSpPr>
      <p:grpSpPr>
        <a:xfrm>
          <a:off x="0" y="0"/>
          <a:ext cx="0" cy="0"/>
          <a:chOff x="0" y="0"/>
          <a:chExt cx="0" cy="0"/>
        </a:xfrm>
      </p:grpSpPr>
      <p:sp>
        <p:nvSpPr>
          <p:cNvPr id="7" name="Picture Placeholder 3"/>
          <p:cNvSpPr>
            <a:spLocks noGrp="1"/>
          </p:cNvSpPr>
          <p:nvPr>
            <p:ph type="pic" sz="quarter" idx="18"/>
          </p:nvPr>
        </p:nvSpPr>
        <p:spPr>
          <a:xfrm>
            <a:off x="839479" y="1777941"/>
            <a:ext cx="7418109" cy="4144876"/>
          </a:xfrm>
        </p:spPr>
        <p:txBody>
          <a:bodyPr>
            <a:normAutofit/>
          </a:bodyPr>
          <a:lstStyle>
            <a:lvl1pPr>
              <a:defRPr sz="1600">
                <a:solidFill>
                  <a:schemeClr val="accent2"/>
                </a:solidFill>
              </a:defRPr>
            </a:lvl1pPr>
          </a:lstStyle>
          <a:p>
            <a:endParaRPr lang="id-ID"/>
          </a:p>
        </p:txBody>
      </p:sp>
      <p:sp>
        <p:nvSpPr>
          <p:cNvPr id="8" name="Oval 7"/>
          <p:cNvSpPr/>
          <p:nvPr userDrawn="1"/>
        </p:nvSpPr>
        <p:spPr>
          <a:xfrm>
            <a:off x="11350420" y="6361056"/>
            <a:ext cx="344948" cy="344948"/>
          </a:xfrm>
          <a:prstGeom prst="ellipse">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dirty="0">
              <a:solidFill>
                <a:schemeClr val="tx2"/>
              </a:solidFill>
            </a:endParaRPr>
          </a:p>
        </p:txBody>
      </p:sp>
      <p:grpSp>
        <p:nvGrpSpPr>
          <p:cNvPr id="9" name="Group 4"/>
          <p:cNvGrpSpPr>
            <a:grpSpLocks noChangeAspect="1"/>
          </p:cNvGrpSpPr>
          <p:nvPr userDrawn="1"/>
        </p:nvGrpSpPr>
        <p:grpSpPr bwMode="auto">
          <a:xfrm>
            <a:off x="526946" y="6389048"/>
            <a:ext cx="1040475" cy="285489"/>
            <a:chOff x="297" y="1187"/>
            <a:chExt cx="7085" cy="1944"/>
          </a:xfrm>
        </p:grpSpPr>
        <p:sp>
          <p:nvSpPr>
            <p:cNvPr id="10" name="Freeform 9"/>
            <p:cNvSpPr>
              <a:spLocks noEditPoints="1"/>
            </p:cNvSpPr>
            <p:nvPr userDrawn="1"/>
          </p:nvSpPr>
          <p:spPr bwMode="auto">
            <a:xfrm>
              <a:off x="297" y="1189"/>
              <a:ext cx="1266" cy="1105"/>
            </a:xfrm>
            <a:custGeom>
              <a:avLst/>
              <a:gdLst>
                <a:gd name="T0" fmla="*/ 259 w 535"/>
                <a:gd name="T1" fmla="*/ 207 h 466"/>
                <a:gd name="T2" fmla="*/ 208 w 535"/>
                <a:gd name="T3" fmla="*/ 84 h 466"/>
                <a:gd name="T4" fmla="*/ 111 w 535"/>
                <a:gd name="T5" fmla="*/ 324 h 466"/>
                <a:gd name="T6" fmla="*/ 90 w 535"/>
                <a:gd name="T7" fmla="*/ 379 h 466"/>
                <a:gd name="T8" fmla="*/ 59 w 535"/>
                <a:gd name="T9" fmla="*/ 457 h 466"/>
                <a:gd name="T10" fmla="*/ 59 w 535"/>
                <a:gd name="T11" fmla="*/ 456 h 466"/>
                <a:gd name="T12" fmla="*/ 45 w 535"/>
                <a:gd name="T13" fmla="*/ 466 h 466"/>
                <a:gd name="T14" fmla="*/ 11 w 535"/>
                <a:gd name="T15" fmla="*/ 466 h 466"/>
                <a:gd name="T16" fmla="*/ 0 w 535"/>
                <a:gd name="T17" fmla="*/ 459 h 466"/>
                <a:gd name="T18" fmla="*/ 1 w 535"/>
                <a:gd name="T19" fmla="*/ 455 h 466"/>
                <a:gd name="T20" fmla="*/ 2 w 535"/>
                <a:gd name="T21" fmla="*/ 451 h 466"/>
                <a:gd name="T22" fmla="*/ 185 w 535"/>
                <a:gd name="T23" fmla="*/ 8 h 466"/>
                <a:gd name="T24" fmla="*/ 186 w 535"/>
                <a:gd name="T25" fmla="*/ 7 h 466"/>
                <a:gd name="T26" fmla="*/ 185 w 535"/>
                <a:gd name="T27" fmla="*/ 8 h 466"/>
                <a:gd name="T28" fmla="*/ 188 w 535"/>
                <a:gd name="T29" fmla="*/ 3 h 466"/>
                <a:gd name="T30" fmla="*/ 198 w 535"/>
                <a:gd name="T31" fmla="*/ 0 h 466"/>
                <a:gd name="T32" fmla="*/ 219 w 535"/>
                <a:gd name="T33" fmla="*/ 0 h 466"/>
                <a:gd name="T34" fmla="*/ 228 w 535"/>
                <a:gd name="T35" fmla="*/ 3 h 466"/>
                <a:gd name="T36" fmla="*/ 231 w 535"/>
                <a:gd name="T37" fmla="*/ 8 h 466"/>
                <a:gd name="T38" fmla="*/ 232 w 535"/>
                <a:gd name="T39" fmla="*/ 8 h 466"/>
                <a:gd name="T40" fmla="*/ 233 w 535"/>
                <a:gd name="T41" fmla="*/ 10 h 466"/>
                <a:gd name="T42" fmla="*/ 232 w 535"/>
                <a:gd name="T43" fmla="*/ 9 h 466"/>
                <a:gd name="T44" fmla="*/ 287 w 535"/>
                <a:gd name="T45" fmla="*/ 142 h 466"/>
                <a:gd name="T46" fmla="*/ 259 w 535"/>
                <a:gd name="T47" fmla="*/ 207 h 466"/>
                <a:gd name="T48" fmla="*/ 465 w 535"/>
                <a:gd name="T49" fmla="*/ 425 h 466"/>
                <a:gd name="T50" fmla="*/ 446 w 535"/>
                <a:gd name="T51" fmla="*/ 379 h 466"/>
                <a:gd name="T52" fmla="*/ 377 w 535"/>
                <a:gd name="T53" fmla="*/ 207 h 466"/>
                <a:gd name="T54" fmla="*/ 326 w 535"/>
                <a:gd name="T55" fmla="*/ 84 h 466"/>
                <a:gd name="T56" fmla="*/ 229 w 535"/>
                <a:gd name="T57" fmla="*/ 324 h 466"/>
                <a:gd name="T58" fmla="*/ 207 w 535"/>
                <a:gd name="T59" fmla="*/ 379 h 466"/>
                <a:gd name="T60" fmla="*/ 177 w 535"/>
                <a:gd name="T61" fmla="*/ 457 h 466"/>
                <a:gd name="T62" fmla="*/ 177 w 535"/>
                <a:gd name="T63" fmla="*/ 456 h 466"/>
                <a:gd name="T64" fmla="*/ 163 w 535"/>
                <a:gd name="T65" fmla="*/ 466 h 466"/>
                <a:gd name="T66" fmla="*/ 129 w 535"/>
                <a:gd name="T67" fmla="*/ 466 h 466"/>
                <a:gd name="T68" fmla="*/ 118 w 535"/>
                <a:gd name="T69" fmla="*/ 459 h 466"/>
                <a:gd name="T70" fmla="*/ 119 w 535"/>
                <a:gd name="T71" fmla="*/ 455 h 466"/>
                <a:gd name="T72" fmla="*/ 120 w 535"/>
                <a:gd name="T73" fmla="*/ 451 h 466"/>
                <a:gd name="T74" fmla="*/ 303 w 535"/>
                <a:gd name="T75" fmla="*/ 8 h 466"/>
                <a:gd name="T76" fmla="*/ 304 w 535"/>
                <a:gd name="T77" fmla="*/ 7 h 466"/>
                <a:gd name="T78" fmla="*/ 303 w 535"/>
                <a:gd name="T79" fmla="*/ 8 h 466"/>
                <a:gd name="T80" fmla="*/ 306 w 535"/>
                <a:gd name="T81" fmla="*/ 3 h 466"/>
                <a:gd name="T82" fmla="*/ 316 w 535"/>
                <a:gd name="T83" fmla="*/ 0 h 466"/>
                <a:gd name="T84" fmla="*/ 337 w 535"/>
                <a:gd name="T85" fmla="*/ 0 h 466"/>
                <a:gd name="T86" fmla="*/ 346 w 535"/>
                <a:gd name="T87" fmla="*/ 3 h 466"/>
                <a:gd name="T88" fmla="*/ 349 w 535"/>
                <a:gd name="T89" fmla="*/ 8 h 466"/>
                <a:gd name="T90" fmla="*/ 350 w 535"/>
                <a:gd name="T91" fmla="*/ 8 h 466"/>
                <a:gd name="T92" fmla="*/ 350 w 535"/>
                <a:gd name="T93" fmla="*/ 10 h 466"/>
                <a:gd name="T94" fmla="*/ 350 w 535"/>
                <a:gd name="T95" fmla="*/ 9 h 466"/>
                <a:gd name="T96" fmla="*/ 534 w 535"/>
                <a:gd name="T97" fmla="*/ 451 h 466"/>
                <a:gd name="T98" fmla="*/ 535 w 535"/>
                <a:gd name="T99" fmla="*/ 453 h 466"/>
                <a:gd name="T100" fmla="*/ 535 w 535"/>
                <a:gd name="T101" fmla="*/ 459 h 466"/>
                <a:gd name="T102" fmla="*/ 524 w 535"/>
                <a:gd name="T103" fmla="*/ 466 h 466"/>
                <a:gd name="T104" fmla="*/ 491 w 535"/>
                <a:gd name="T105" fmla="*/ 466 h 466"/>
                <a:gd name="T106" fmla="*/ 477 w 535"/>
                <a:gd name="T107" fmla="*/ 457 h 466"/>
                <a:gd name="T108" fmla="*/ 465 w 535"/>
                <a:gd name="T109" fmla="*/ 42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35" h="466">
                  <a:moveTo>
                    <a:pt x="259" y="207"/>
                  </a:moveTo>
                  <a:cubicBezTo>
                    <a:pt x="208" y="84"/>
                    <a:pt x="208" y="84"/>
                    <a:pt x="208" y="84"/>
                  </a:cubicBezTo>
                  <a:cubicBezTo>
                    <a:pt x="111" y="324"/>
                    <a:pt x="111" y="324"/>
                    <a:pt x="111" y="324"/>
                  </a:cubicBezTo>
                  <a:cubicBezTo>
                    <a:pt x="90" y="379"/>
                    <a:pt x="90" y="379"/>
                    <a:pt x="90" y="379"/>
                  </a:cubicBezTo>
                  <a:cubicBezTo>
                    <a:pt x="59" y="457"/>
                    <a:pt x="59" y="457"/>
                    <a:pt x="59" y="457"/>
                  </a:cubicBezTo>
                  <a:cubicBezTo>
                    <a:pt x="59" y="456"/>
                    <a:pt x="59" y="456"/>
                    <a:pt x="59" y="456"/>
                  </a:cubicBezTo>
                  <a:cubicBezTo>
                    <a:pt x="56" y="462"/>
                    <a:pt x="51" y="466"/>
                    <a:pt x="45" y="466"/>
                  </a:cubicBezTo>
                  <a:cubicBezTo>
                    <a:pt x="11" y="466"/>
                    <a:pt x="11" y="466"/>
                    <a:pt x="11" y="466"/>
                  </a:cubicBezTo>
                  <a:cubicBezTo>
                    <a:pt x="4" y="466"/>
                    <a:pt x="0" y="464"/>
                    <a:pt x="0" y="459"/>
                  </a:cubicBezTo>
                  <a:cubicBezTo>
                    <a:pt x="0" y="458"/>
                    <a:pt x="0" y="457"/>
                    <a:pt x="1" y="455"/>
                  </a:cubicBezTo>
                  <a:cubicBezTo>
                    <a:pt x="2" y="451"/>
                    <a:pt x="2" y="451"/>
                    <a:pt x="2" y="451"/>
                  </a:cubicBezTo>
                  <a:cubicBezTo>
                    <a:pt x="185" y="8"/>
                    <a:pt x="185" y="8"/>
                    <a:pt x="185" y="8"/>
                  </a:cubicBezTo>
                  <a:cubicBezTo>
                    <a:pt x="185" y="8"/>
                    <a:pt x="185" y="7"/>
                    <a:pt x="186" y="7"/>
                  </a:cubicBezTo>
                  <a:cubicBezTo>
                    <a:pt x="185" y="8"/>
                    <a:pt x="185" y="8"/>
                    <a:pt x="185" y="8"/>
                  </a:cubicBezTo>
                  <a:cubicBezTo>
                    <a:pt x="188" y="3"/>
                    <a:pt x="188" y="3"/>
                    <a:pt x="188" y="3"/>
                  </a:cubicBezTo>
                  <a:cubicBezTo>
                    <a:pt x="190" y="1"/>
                    <a:pt x="193" y="0"/>
                    <a:pt x="198" y="0"/>
                  </a:cubicBezTo>
                  <a:cubicBezTo>
                    <a:pt x="219" y="0"/>
                    <a:pt x="219" y="0"/>
                    <a:pt x="219" y="0"/>
                  </a:cubicBezTo>
                  <a:cubicBezTo>
                    <a:pt x="224" y="0"/>
                    <a:pt x="227" y="1"/>
                    <a:pt x="228" y="3"/>
                  </a:cubicBezTo>
                  <a:cubicBezTo>
                    <a:pt x="231" y="8"/>
                    <a:pt x="231" y="8"/>
                    <a:pt x="231" y="8"/>
                  </a:cubicBezTo>
                  <a:cubicBezTo>
                    <a:pt x="231" y="8"/>
                    <a:pt x="231" y="8"/>
                    <a:pt x="232" y="8"/>
                  </a:cubicBezTo>
                  <a:cubicBezTo>
                    <a:pt x="233" y="10"/>
                    <a:pt x="233" y="10"/>
                    <a:pt x="233" y="10"/>
                  </a:cubicBezTo>
                  <a:cubicBezTo>
                    <a:pt x="232" y="9"/>
                    <a:pt x="232" y="9"/>
                    <a:pt x="232" y="9"/>
                  </a:cubicBezTo>
                  <a:cubicBezTo>
                    <a:pt x="287" y="142"/>
                    <a:pt x="287" y="142"/>
                    <a:pt x="287" y="142"/>
                  </a:cubicBezTo>
                  <a:lnTo>
                    <a:pt x="259" y="207"/>
                  </a:lnTo>
                  <a:close/>
                  <a:moveTo>
                    <a:pt x="465" y="425"/>
                  </a:moveTo>
                  <a:cubicBezTo>
                    <a:pt x="446" y="379"/>
                    <a:pt x="446" y="379"/>
                    <a:pt x="446" y="379"/>
                  </a:cubicBezTo>
                  <a:cubicBezTo>
                    <a:pt x="377" y="207"/>
                    <a:pt x="377" y="207"/>
                    <a:pt x="377" y="207"/>
                  </a:cubicBezTo>
                  <a:cubicBezTo>
                    <a:pt x="326" y="84"/>
                    <a:pt x="326" y="84"/>
                    <a:pt x="326" y="84"/>
                  </a:cubicBezTo>
                  <a:cubicBezTo>
                    <a:pt x="229" y="324"/>
                    <a:pt x="229" y="324"/>
                    <a:pt x="229" y="324"/>
                  </a:cubicBezTo>
                  <a:cubicBezTo>
                    <a:pt x="207" y="379"/>
                    <a:pt x="207" y="379"/>
                    <a:pt x="207" y="379"/>
                  </a:cubicBezTo>
                  <a:cubicBezTo>
                    <a:pt x="177" y="457"/>
                    <a:pt x="177" y="457"/>
                    <a:pt x="177" y="457"/>
                  </a:cubicBezTo>
                  <a:cubicBezTo>
                    <a:pt x="177" y="456"/>
                    <a:pt x="177" y="456"/>
                    <a:pt x="177" y="456"/>
                  </a:cubicBezTo>
                  <a:cubicBezTo>
                    <a:pt x="174" y="462"/>
                    <a:pt x="169" y="466"/>
                    <a:pt x="163" y="466"/>
                  </a:cubicBezTo>
                  <a:cubicBezTo>
                    <a:pt x="129" y="466"/>
                    <a:pt x="129" y="466"/>
                    <a:pt x="129" y="466"/>
                  </a:cubicBezTo>
                  <a:cubicBezTo>
                    <a:pt x="122" y="466"/>
                    <a:pt x="118" y="464"/>
                    <a:pt x="118" y="459"/>
                  </a:cubicBezTo>
                  <a:cubicBezTo>
                    <a:pt x="118" y="458"/>
                    <a:pt x="118" y="457"/>
                    <a:pt x="119" y="455"/>
                  </a:cubicBezTo>
                  <a:cubicBezTo>
                    <a:pt x="120" y="451"/>
                    <a:pt x="120" y="451"/>
                    <a:pt x="120" y="451"/>
                  </a:cubicBezTo>
                  <a:cubicBezTo>
                    <a:pt x="303" y="8"/>
                    <a:pt x="303" y="8"/>
                    <a:pt x="303" y="8"/>
                  </a:cubicBezTo>
                  <a:cubicBezTo>
                    <a:pt x="303" y="8"/>
                    <a:pt x="303" y="7"/>
                    <a:pt x="304" y="7"/>
                  </a:cubicBezTo>
                  <a:cubicBezTo>
                    <a:pt x="303" y="8"/>
                    <a:pt x="303" y="8"/>
                    <a:pt x="303" y="8"/>
                  </a:cubicBezTo>
                  <a:cubicBezTo>
                    <a:pt x="306" y="3"/>
                    <a:pt x="306" y="3"/>
                    <a:pt x="306" y="3"/>
                  </a:cubicBezTo>
                  <a:cubicBezTo>
                    <a:pt x="308" y="1"/>
                    <a:pt x="311" y="0"/>
                    <a:pt x="316" y="0"/>
                  </a:cubicBezTo>
                  <a:cubicBezTo>
                    <a:pt x="337" y="0"/>
                    <a:pt x="337" y="0"/>
                    <a:pt x="337" y="0"/>
                  </a:cubicBezTo>
                  <a:cubicBezTo>
                    <a:pt x="342" y="0"/>
                    <a:pt x="344" y="1"/>
                    <a:pt x="346" y="3"/>
                  </a:cubicBezTo>
                  <a:cubicBezTo>
                    <a:pt x="349" y="8"/>
                    <a:pt x="349" y="8"/>
                    <a:pt x="349" y="8"/>
                  </a:cubicBezTo>
                  <a:cubicBezTo>
                    <a:pt x="349" y="8"/>
                    <a:pt x="349" y="8"/>
                    <a:pt x="350" y="8"/>
                  </a:cubicBezTo>
                  <a:cubicBezTo>
                    <a:pt x="350" y="10"/>
                    <a:pt x="350" y="10"/>
                    <a:pt x="350" y="10"/>
                  </a:cubicBezTo>
                  <a:cubicBezTo>
                    <a:pt x="350" y="9"/>
                    <a:pt x="350" y="9"/>
                    <a:pt x="350" y="9"/>
                  </a:cubicBezTo>
                  <a:cubicBezTo>
                    <a:pt x="534" y="451"/>
                    <a:pt x="534" y="451"/>
                    <a:pt x="534" y="451"/>
                  </a:cubicBezTo>
                  <a:cubicBezTo>
                    <a:pt x="535" y="453"/>
                    <a:pt x="535" y="453"/>
                    <a:pt x="535" y="453"/>
                  </a:cubicBezTo>
                  <a:cubicBezTo>
                    <a:pt x="535" y="455"/>
                    <a:pt x="535" y="457"/>
                    <a:pt x="535" y="459"/>
                  </a:cubicBezTo>
                  <a:cubicBezTo>
                    <a:pt x="535" y="464"/>
                    <a:pt x="532" y="466"/>
                    <a:pt x="524" y="466"/>
                  </a:cubicBezTo>
                  <a:cubicBezTo>
                    <a:pt x="491" y="466"/>
                    <a:pt x="491" y="466"/>
                    <a:pt x="491" y="466"/>
                  </a:cubicBezTo>
                  <a:cubicBezTo>
                    <a:pt x="479" y="466"/>
                    <a:pt x="477" y="456"/>
                    <a:pt x="477" y="457"/>
                  </a:cubicBezTo>
                  <a:lnTo>
                    <a:pt x="465" y="425"/>
                  </a:lnTo>
                  <a:close/>
                </a:path>
              </a:pathLst>
            </a:custGeom>
            <a:solidFill>
              <a:srgbClr val="2580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6"/>
            <p:cNvSpPr>
              <a:spLocks noEditPoints="1"/>
            </p:cNvSpPr>
            <p:nvPr userDrawn="1"/>
          </p:nvSpPr>
          <p:spPr bwMode="auto">
            <a:xfrm>
              <a:off x="1456" y="1189"/>
              <a:ext cx="986" cy="1105"/>
            </a:xfrm>
            <a:custGeom>
              <a:avLst/>
              <a:gdLst>
                <a:gd name="T0" fmla="*/ 12 w 417"/>
                <a:gd name="T1" fmla="*/ 466 h 466"/>
                <a:gd name="T2" fmla="*/ 0 w 417"/>
                <a:gd name="T3" fmla="*/ 458 h 466"/>
                <a:gd name="T4" fmla="*/ 0 w 417"/>
                <a:gd name="T5" fmla="*/ 452 h 466"/>
                <a:gd name="T6" fmla="*/ 1 w 417"/>
                <a:gd name="T7" fmla="*/ 450 h 466"/>
                <a:gd name="T8" fmla="*/ 195 w 417"/>
                <a:gd name="T9" fmla="*/ 8 h 466"/>
                <a:gd name="T10" fmla="*/ 208 w 417"/>
                <a:gd name="T11" fmla="*/ 0 h 466"/>
                <a:gd name="T12" fmla="*/ 210 w 417"/>
                <a:gd name="T13" fmla="*/ 0 h 466"/>
                <a:gd name="T14" fmla="*/ 224 w 417"/>
                <a:gd name="T15" fmla="*/ 9 h 466"/>
                <a:gd name="T16" fmla="*/ 271 w 417"/>
                <a:gd name="T17" fmla="*/ 120 h 466"/>
                <a:gd name="T18" fmla="*/ 368 w 417"/>
                <a:gd name="T19" fmla="*/ 340 h 466"/>
                <a:gd name="T20" fmla="*/ 415 w 417"/>
                <a:gd name="T21" fmla="*/ 450 h 466"/>
                <a:gd name="T22" fmla="*/ 415 w 417"/>
                <a:gd name="T23" fmla="*/ 450 h 466"/>
                <a:gd name="T24" fmla="*/ 417 w 417"/>
                <a:gd name="T25" fmla="*/ 458 h 466"/>
                <a:gd name="T26" fmla="*/ 405 w 417"/>
                <a:gd name="T27" fmla="*/ 466 h 466"/>
                <a:gd name="T28" fmla="*/ 12 w 417"/>
                <a:gd name="T29" fmla="*/ 466 h 466"/>
                <a:gd name="T30" fmla="*/ 77 w 417"/>
                <a:gd name="T31" fmla="*/ 411 h 466"/>
                <a:gd name="T32" fmla="*/ 147 w 417"/>
                <a:gd name="T33" fmla="*/ 411 h 466"/>
                <a:gd name="T34" fmla="*/ 340 w 417"/>
                <a:gd name="T35" fmla="*/ 411 h 466"/>
                <a:gd name="T36" fmla="*/ 209 w 417"/>
                <a:gd name="T37" fmla="*/ 101 h 466"/>
                <a:gd name="T38" fmla="*/ 77 w 417"/>
                <a:gd name="T39" fmla="*/ 411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7" h="466">
                  <a:moveTo>
                    <a:pt x="12" y="466"/>
                  </a:moveTo>
                  <a:cubicBezTo>
                    <a:pt x="4" y="466"/>
                    <a:pt x="0" y="463"/>
                    <a:pt x="0" y="458"/>
                  </a:cubicBezTo>
                  <a:cubicBezTo>
                    <a:pt x="0" y="455"/>
                    <a:pt x="0" y="453"/>
                    <a:pt x="0" y="452"/>
                  </a:cubicBezTo>
                  <a:cubicBezTo>
                    <a:pt x="1" y="450"/>
                    <a:pt x="1" y="450"/>
                    <a:pt x="1" y="450"/>
                  </a:cubicBezTo>
                  <a:cubicBezTo>
                    <a:pt x="195" y="8"/>
                    <a:pt x="195" y="8"/>
                    <a:pt x="195" y="8"/>
                  </a:cubicBezTo>
                  <a:cubicBezTo>
                    <a:pt x="196" y="5"/>
                    <a:pt x="197" y="0"/>
                    <a:pt x="208" y="0"/>
                  </a:cubicBezTo>
                  <a:cubicBezTo>
                    <a:pt x="210" y="0"/>
                    <a:pt x="210" y="0"/>
                    <a:pt x="210" y="0"/>
                  </a:cubicBezTo>
                  <a:cubicBezTo>
                    <a:pt x="222" y="0"/>
                    <a:pt x="222" y="7"/>
                    <a:pt x="224" y="9"/>
                  </a:cubicBezTo>
                  <a:cubicBezTo>
                    <a:pt x="239" y="46"/>
                    <a:pt x="255" y="83"/>
                    <a:pt x="271" y="120"/>
                  </a:cubicBezTo>
                  <a:cubicBezTo>
                    <a:pt x="368" y="340"/>
                    <a:pt x="368" y="340"/>
                    <a:pt x="368" y="340"/>
                  </a:cubicBezTo>
                  <a:cubicBezTo>
                    <a:pt x="384" y="377"/>
                    <a:pt x="400" y="414"/>
                    <a:pt x="415" y="450"/>
                  </a:cubicBezTo>
                  <a:cubicBezTo>
                    <a:pt x="415" y="450"/>
                    <a:pt x="415" y="450"/>
                    <a:pt x="415" y="450"/>
                  </a:cubicBezTo>
                  <a:cubicBezTo>
                    <a:pt x="417" y="458"/>
                    <a:pt x="417" y="458"/>
                    <a:pt x="417" y="458"/>
                  </a:cubicBezTo>
                  <a:cubicBezTo>
                    <a:pt x="417" y="463"/>
                    <a:pt x="413" y="466"/>
                    <a:pt x="405" y="466"/>
                  </a:cubicBezTo>
                  <a:lnTo>
                    <a:pt x="12" y="466"/>
                  </a:lnTo>
                  <a:close/>
                  <a:moveTo>
                    <a:pt x="77" y="411"/>
                  </a:moveTo>
                  <a:cubicBezTo>
                    <a:pt x="147" y="411"/>
                    <a:pt x="147" y="411"/>
                    <a:pt x="147" y="411"/>
                  </a:cubicBezTo>
                  <a:cubicBezTo>
                    <a:pt x="340" y="411"/>
                    <a:pt x="340" y="411"/>
                    <a:pt x="340" y="411"/>
                  </a:cubicBezTo>
                  <a:cubicBezTo>
                    <a:pt x="209" y="101"/>
                    <a:pt x="209" y="101"/>
                    <a:pt x="209" y="101"/>
                  </a:cubicBezTo>
                  <a:lnTo>
                    <a:pt x="77" y="411"/>
                  </a:lnTo>
                  <a:close/>
                </a:path>
              </a:pathLst>
            </a:custGeom>
            <a:solidFill>
              <a:srgbClr val="1993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noEditPoints="1"/>
            </p:cNvSpPr>
            <p:nvPr userDrawn="1"/>
          </p:nvSpPr>
          <p:spPr bwMode="auto">
            <a:xfrm>
              <a:off x="2501" y="1189"/>
              <a:ext cx="1594" cy="1942"/>
            </a:xfrm>
            <a:custGeom>
              <a:avLst/>
              <a:gdLst>
                <a:gd name="T0" fmla="*/ 655 w 674"/>
                <a:gd name="T1" fmla="*/ 724 h 819"/>
                <a:gd name="T2" fmla="*/ 674 w 674"/>
                <a:gd name="T3" fmla="*/ 744 h 819"/>
                <a:gd name="T4" fmla="*/ 674 w 674"/>
                <a:gd name="T5" fmla="*/ 799 h 819"/>
                <a:gd name="T6" fmla="*/ 655 w 674"/>
                <a:gd name="T7" fmla="*/ 819 h 819"/>
                <a:gd name="T8" fmla="*/ 20 w 674"/>
                <a:gd name="T9" fmla="*/ 819 h 819"/>
                <a:gd name="T10" fmla="*/ 1 w 674"/>
                <a:gd name="T11" fmla="*/ 799 h 819"/>
                <a:gd name="T12" fmla="*/ 1 w 674"/>
                <a:gd name="T13" fmla="*/ 738 h 819"/>
                <a:gd name="T14" fmla="*/ 2 w 674"/>
                <a:gd name="T15" fmla="*/ 726 h 819"/>
                <a:gd name="T16" fmla="*/ 518 w 674"/>
                <a:gd name="T17" fmla="*/ 95 h 819"/>
                <a:gd name="T18" fmla="*/ 30 w 674"/>
                <a:gd name="T19" fmla="*/ 95 h 819"/>
                <a:gd name="T20" fmla="*/ 10 w 674"/>
                <a:gd name="T21" fmla="*/ 75 h 819"/>
                <a:gd name="T22" fmla="*/ 10 w 674"/>
                <a:gd name="T23" fmla="*/ 17 h 819"/>
                <a:gd name="T24" fmla="*/ 30 w 674"/>
                <a:gd name="T25" fmla="*/ 0 h 819"/>
                <a:gd name="T26" fmla="*/ 625 w 674"/>
                <a:gd name="T27" fmla="*/ 0 h 819"/>
                <a:gd name="T28" fmla="*/ 645 w 674"/>
                <a:gd name="T29" fmla="*/ 19 h 819"/>
                <a:gd name="T30" fmla="*/ 645 w 674"/>
                <a:gd name="T31" fmla="*/ 81 h 819"/>
                <a:gd name="T32" fmla="*/ 644 w 674"/>
                <a:gd name="T33" fmla="*/ 87 h 819"/>
                <a:gd name="T34" fmla="*/ 641 w 674"/>
                <a:gd name="T35" fmla="*/ 95 h 819"/>
                <a:gd name="T36" fmla="*/ 642 w 674"/>
                <a:gd name="T37" fmla="*/ 93 h 819"/>
                <a:gd name="T38" fmla="*/ 132 w 674"/>
                <a:gd name="T39" fmla="*/ 724 h 819"/>
                <a:gd name="T40" fmla="*/ 394 w 674"/>
                <a:gd name="T41" fmla="*/ 724 h 819"/>
                <a:gd name="T42" fmla="*/ 655 w 674"/>
                <a:gd name="T43" fmla="*/ 724 h 819"/>
                <a:gd name="T44" fmla="*/ 398 w 674"/>
                <a:gd name="T45" fmla="*/ 565 h 819"/>
                <a:gd name="T46" fmla="*/ 656 w 674"/>
                <a:gd name="T47" fmla="*/ 565 h 819"/>
                <a:gd name="T48" fmla="*/ 674 w 674"/>
                <a:gd name="T49" fmla="*/ 583 h 819"/>
                <a:gd name="T50" fmla="*/ 674 w 674"/>
                <a:gd name="T51" fmla="*/ 641 h 819"/>
                <a:gd name="T52" fmla="*/ 656 w 674"/>
                <a:gd name="T53" fmla="*/ 661 h 819"/>
                <a:gd name="T54" fmla="*/ 397 w 674"/>
                <a:gd name="T55" fmla="*/ 661 h 819"/>
                <a:gd name="T56" fmla="*/ 379 w 674"/>
                <a:gd name="T57" fmla="*/ 644 h 819"/>
                <a:gd name="T58" fmla="*/ 379 w 674"/>
                <a:gd name="T59" fmla="*/ 585 h 819"/>
                <a:gd name="T60" fmla="*/ 385 w 674"/>
                <a:gd name="T61" fmla="*/ 572 h 819"/>
                <a:gd name="T62" fmla="*/ 398 w 674"/>
                <a:gd name="T63" fmla="*/ 565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4" h="819">
                  <a:moveTo>
                    <a:pt x="655" y="724"/>
                  </a:moveTo>
                  <a:cubicBezTo>
                    <a:pt x="654" y="724"/>
                    <a:pt x="674" y="721"/>
                    <a:pt x="674" y="744"/>
                  </a:cubicBezTo>
                  <a:cubicBezTo>
                    <a:pt x="674" y="799"/>
                    <a:pt x="674" y="799"/>
                    <a:pt x="674" y="799"/>
                  </a:cubicBezTo>
                  <a:cubicBezTo>
                    <a:pt x="674" y="809"/>
                    <a:pt x="666" y="819"/>
                    <a:pt x="655" y="819"/>
                  </a:cubicBezTo>
                  <a:cubicBezTo>
                    <a:pt x="20" y="819"/>
                    <a:pt x="20" y="819"/>
                    <a:pt x="20" y="819"/>
                  </a:cubicBezTo>
                  <a:cubicBezTo>
                    <a:pt x="10" y="819"/>
                    <a:pt x="0" y="811"/>
                    <a:pt x="1" y="799"/>
                  </a:cubicBezTo>
                  <a:cubicBezTo>
                    <a:pt x="1" y="738"/>
                    <a:pt x="1" y="738"/>
                    <a:pt x="1" y="738"/>
                  </a:cubicBezTo>
                  <a:cubicBezTo>
                    <a:pt x="0" y="735"/>
                    <a:pt x="2" y="730"/>
                    <a:pt x="2" y="726"/>
                  </a:cubicBezTo>
                  <a:cubicBezTo>
                    <a:pt x="518" y="95"/>
                    <a:pt x="518" y="95"/>
                    <a:pt x="518" y="95"/>
                  </a:cubicBezTo>
                  <a:cubicBezTo>
                    <a:pt x="30" y="95"/>
                    <a:pt x="30" y="95"/>
                    <a:pt x="30" y="95"/>
                  </a:cubicBezTo>
                  <a:cubicBezTo>
                    <a:pt x="15" y="95"/>
                    <a:pt x="10" y="88"/>
                    <a:pt x="10" y="75"/>
                  </a:cubicBezTo>
                  <a:cubicBezTo>
                    <a:pt x="10" y="17"/>
                    <a:pt x="10" y="17"/>
                    <a:pt x="10" y="17"/>
                  </a:cubicBezTo>
                  <a:cubicBezTo>
                    <a:pt x="10" y="5"/>
                    <a:pt x="15" y="0"/>
                    <a:pt x="30" y="0"/>
                  </a:cubicBezTo>
                  <a:cubicBezTo>
                    <a:pt x="625" y="0"/>
                    <a:pt x="625" y="0"/>
                    <a:pt x="625" y="0"/>
                  </a:cubicBezTo>
                  <a:cubicBezTo>
                    <a:pt x="637" y="0"/>
                    <a:pt x="645" y="6"/>
                    <a:pt x="645" y="19"/>
                  </a:cubicBezTo>
                  <a:cubicBezTo>
                    <a:pt x="645" y="81"/>
                    <a:pt x="645" y="81"/>
                    <a:pt x="645" y="81"/>
                  </a:cubicBezTo>
                  <a:cubicBezTo>
                    <a:pt x="645" y="82"/>
                    <a:pt x="645" y="85"/>
                    <a:pt x="644" y="87"/>
                  </a:cubicBezTo>
                  <a:cubicBezTo>
                    <a:pt x="641" y="95"/>
                    <a:pt x="641" y="95"/>
                    <a:pt x="641" y="95"/>
                  </a:cubicBezTo>
                  <a:cubicBezTo>
                    <a:pt x="642" y="93"/>
                    <a:pt x="642" y="93"/>
                    <a:pt x="642" y="93"/>
                  </a:cubicBezTo>
                  <a:cubicBezTo>
                    <a:pt x="132" y="724"/>
                    <a:pt x="132" y="724"/>
                    <a:pt x="132" y="724"/>
                  </a:cubicBezTo>
                  <a:cubicBezTo>
                    <a:pt x="394" y="724"/>
                    <a:pt x="394" y="724"/>
                    <a:pt x="394" y="724"/>
                  </a:cubicBezTo>
                  <a:lnTo>
                    <a:pt x="655" y="724"/>
                  </a:lnTo>
                  <a:close/>
                  <a:moveTo>
                    <a:pt x="398" y="565"/>
                  </a:moveTo>
                  <a:cubicBezTo>
                    <a:pt x="656" y="565"/>
                    <a:pt x="656" y="565"/>
                    <a:pt x="656" y="565"/>
                  </a:cubicBezTo>
                  <a:cubicBezTo>
                    <a:pt x="666" y="565"/>
                    <a:pt x="674" y="573"/>
                    <a:pt x="674" y="583"/>
                  </a:cubicBezTo>
                  <a:cubicBezTo>
                    <a:pt x="674" y="641"/>
                    <a:pt x="674" y="641"/>
                    <a:pt x="674" y="641"/>
                  </a:cubicBezTo>
                  <a:cubicBezTo>
                    <a:pt x="674" y="652"/>
                    <a:pt x="666" y="661"/>
                    <a:pt x="656" y="661"/>
                  </a:cubicBezTo>
                  <a:cubicBezTo>
                    <a:pt x="397" y="661"/>
                    <a:pt x="397" y="661"/>
                    <a:pt x="397" y="661"/>
                  </a:cubicBezTo>
                  <a:cubicBezTo>
                    <a:pt x="386" y="661"/>
                    <a:pt x="379" y="654"/>
                    <a:pt x="379" y="644"/>
                  </a:cubicBezTo>
                  <a:cubicBezTo>
                    <a:pt x="379" y="585"/>
                    <a:pt x="379" y="585"/>
                    <a:pt x="379" y="585"/>
                  </a:cubicBezTo>
                  <a:cubicBezTo>
                    <a:pt x="380" y="580"/>
                    <a:pt x="382" y="576"/>
                    <a:pt x="385" y="572"/>
                  </a:cubicBezTo>
                  <a:cubicBezTo>
                    <a:pt x="385" y="572"/>
                    <a:pt x="386" y="565"/>
                    <a:pt x="398" y="565"/>
                  </a:cubicBezTo>
                  <a:close/>
                </a:path>
              </a:pathLst>
            </a:custGeom>
            <a:solidFill>
              <a:srgbClr val="9EBE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4133" y="1189"/>
              <a:ext cx="986" cy="1105"/>
            </a:xfrm>
            <a:custGeom>
              <a:avLst/>
              <a:gdLst>
                <a:gd name="T0" fmla="*/ 12 w 417"/>
                <a:gd name="T1" fmla="*/ 466 h 466"/>
                <a:gd name="T2" fmla="*/ 1 w 417"/>
                <a:gd name="T3" fmla="*/ 458 h 466"/>
                <a:gd name="T4" fmla="*/ 1 w 417"/>
                <a:gd name="T5" fmla="*/ 452 h 466"/>
                <a:gd name="T6" fmla="*/ 2 w 417"/>
                <a:gd name="T7" fmla="*/ 450 h 466"/>
                <a:gd name="T8" fmla="*/ 195 w 417"/>
                <a:gd name="T9" fmla="*/ 8 h 466"/>
                <a:gd name="T10" fmla="*/ 209 w 417"/>
                <a:gd name="T11" fmla="*/ 0 h 466"/>
                <a:gd name="T12" fmla="*/ 211 w 417"/>
                <a:gd name="T13" fmla="*/ 0 h 466"/>
                <a:gd name="T14" fmla="*/ 224 w 417"/>
                <a:gd name="T15" fmla="*/ 9 h 466"/>
                <a:gd name="T16" fmla="*/ 271 w 417"/>
                <a:gd name="T17" fmla="*/ 120 h 466"/>
                <a:gd name="T18" fmla="*/ 369 w 417"/>
                <a:gd name="T19" fmla="*/ 340 h 466"/>
                <a:gd name="T20" fmla="*/ 416 w 417"/>
                <a:gd name="T21" fmla="*/ 450 h 466"/>
                <a:gd name="T22" fmla="*/ 415 w 417"/>
                <a:gd name="T23" fmla="*/ 450 h 466"/>
                <a:gd name="T24" fmla="*/ 417 w 417"/>
                <a:gd name="T25" fmla="*/ 458 h 466"/>
                <a:gd name="T26" fmla="*/ 406 w 417"/>
                <a:gd name="T27" fmla="*/ 466 h 466"/>
                <a:gd name="T28" fmla="*/ 12 w 417"/>
                <a:gd name="T29" fmla="*/ 466 h 466"/>
                <a:gd name="T30" fmla="*/ 77 w 417"/>
                <a:gd name="T31" fmla="*/ 411 h 466"/>
                <a:gd name="T32" fmla="*/ 147 w 417"/>
                <a:gd name="T33" fmla="*/ 411 h 466"/>
                <a:gd name="T34" fmla="*/ 340 w 417"/>
                <a:gd name="T35" fmla="*/ 411 h 466"/>
                <a:gd name="T36" fmla="*/ 209 w 417"/>
                <a:gd name="T37" fmla="*/ 101 h 466"/>
                <a:gd name="T38" fmla="*/ 77 w 417"/>
                <a:gd name="T39" fmla="*/ 411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7" h="466">
                  <a:moveTo>
                    <a:pt x="12" y="466"/>
                  </a:moveTo>
                  <a:cubicBezTo>
                    <a:pt x="4" y="466"/>
                    <a:pt x="0" y="463"/>
                    <a:pt x="1" y="458"/>
                  </a:cubicBezTo>
                  <a:cubicBezTo>
                    <a:pt x="0" y="455"/>
                    <a:pt x="0" y="453"/>
                    <a:pt x="1" y="452"/>
                  </a:cubicBezTo>
                  <a:cubicBezTo>
                    <a:pt x="2" y="450"/>
                    <a:pt x="2" y="450"/>
                    <a:pt x="2" y="450"/>
                  </a:cubicBezTo>
                  <a:cubicBezTo>
                    <a:pt x="195" y="8"/>
                    <a:pt x="195" y="8"/>
                    <a:pt x="195" y="8"/>
                  </a:cubicBezTo>
                  <a:cubicBezTo>
                    <a:pt x="197" y="5"/>
                    <a:pt x="198" y="0"/>
                    <a:pt x="209" y="0"/>
                  </a:cubicBezTo>
                  <a:cubicBezTo>
                    <a:pt x="211" y="0"/>
                    <a:pt x="211" y="0"/>
                    <a:pt x="211" y="0"/>
                  </a:cubicBezTo>
                  <a:cubicBezTo>
                    <a:pt x="222" y="0"/>
                    <a:pt x="223" y="7"/>
                    <a:pt x="224" y="9"/>
                  </a:cubicBezTo>
                  <a:cubicBezTo>
                    <a:pt x="239" y="46"/>
                    <a:pt x="255" y="83"/>
                    <a:pt x="271" y="120"/>
                  </a:cubicBezTo>
                  <a:cubicBezTo>
                    <a:pt x="369" y="340"/>
                    <a:pt x="369" y="340"/>
                    <a:pt x="369" y="340"/>
                  </a:cubicBezTo>
                  <a:cubicBezTo>
                    <a:pt x="385" y="377"/>
                    <a:pt x="401" y="414"/>
                    <a:pt x="416" y="450"/>
                  </a:cubicBezTo>
                  <a:cubicBezTo>
                    <a:pt x="415" y="450"/>
                    <a:pt x="415" y="450"/>
                    <a:pt x="415" y="450"/>
                  </a:cubicBezTo>
                  <a:cubicBezTo>
                    <a:pt x="417" y="458"/>
                    <a:pt x="417" y="458"/>
                    <a:pt x="417" y="458"/>
                  </a:cubicBezTo>
                  <a:cubicBezTo>
                    <a:pt x="417" y="463"/>
                    <a:pt x="414" y="466"/>
                    <a:pt x="406" y="466"/>
                  </a:cubicBezTo>
                  <a:lnTo>
                    <a:pt x="12" y="466"/>
                  </a:lnTo>
                  <a:close/>
                  <a:moveTo>
                    <a:pt x="77" y="411"/>
                  </a:moveTo>
                  <a:cubicBezTo>
                    <a:pt x="147" y="411"/>
                    <a:pt x="147" y="411"/>
                    <a:pt x="147" y="411"/>
                  </a:cubicBezTo>
                  <a:cubicBezTo>
                    <a:pt x="340" y="411"/>
                    <a:pt x="340" y="411"/>
                    <a:pt x="340" y="411"/>
                  </a:cubicBezTo>
                  <a:cubicBezTo>
                    <a:pt x="209" y="101"/>
                    <a:pt x="209" y="101"/>
                    <a:pt x="209" y="101"/>
                  </a:cubicBezTo>
                  <a:lnTo>
                    <a:pt x="77" y="411"/>
                  </a:lnTo>
                  <a:close/>
                </a:path>
              </a:pathLst>
            </a:custGeom>
            <a:solidFill>
              <a:srgbClr val="F29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noEditPoints="1"/>
            </p:cNvSpPr>
            <p:nvPr userDrawn="1"/>
          </p:nvSpPr>
          <p:spPr bwMode="auto">
            <a:xfrm>
              <a:off x="5259" y="1187"/>
              <a:ext cx="941" cy="1107"/>
            </a:xfrm>
            <a:custGeom>
              <a:avLst/>
              <a:gdLst>
                <a:gd name="T0" fmla="*/ 398 w 398"/>
                <a:gd name="T1" fmla="*/ 13 h 467"/>
                <a:gd name="T2" fmla="*/ 395 w 398"/>
                <a:gd name="T3" fmla="*/ 457 h 467"/>
                <a:gd name="T4" fmla="*/ 383 w 398"/>
                <a:gd name="T5" fmla="*/ 467 h 467"/>
                <a:gd name="T6" fmla="*/ 342 w 398"/>
                <a:gd name="T7" fmla="*/ 467 h 467"/>
                <a:gd name="T8" fmla="*/ 56 w 398"/>
                <a:gd name="T9" fmla="*/ 78 h 467"/>
                <a:gd name="T10" fmla="*/ 54 w 398"/>
                <a:gd name="T11" fmla="*/ 320 h 467"/>
                <a:gd name="T12" fmla="*/ 167 w 398"/>
                <a:gd name="T13" fmla="*/ 320 h 467"/>
                <a:gd name="T14" fmla="*/ 177 w 398"/>
                <a:gd name="T15" fmla="*/ 330 h 467"/>
                <a:gd name="T16" fmla="*/ 177 w 398"/>
                <a:gd name="T17" fmla="*/ 363 h 467"/>
                <a:gd name="T18" fmla="*/ 167 w 398"/>
                <a:gd name="T19" fmla="*/ 375 h 467"/>
                <a:gd name="T20" fmla="*/ 11 w 398"/>
                <a:gd name="T21" fmla="*/ 373 h 467"/>
                <a:gd name="T22" fmla="*/ 10 w 398"/>
                <a:gd name="T23" fmla="*/ 373 h 467"/>
                <a:gd name="T24" fmla="*/ 0 w 398"/>
                <a:gd name="T25" fmla="*/ 365 h 467"/>
                <a:gd name="T26" fmla="*/ 3 w 398"/>
                <a:gd name="T27" fmla="*/ 11 h 467"/>
                <a:gd name="T28" fmla="*/ 14 w 398"/>
                <a:gd name="T29" fmla="*/ 1 h 467"/>
                <a:gd name="T30" fmla="*/ 56 w 398"/>
                <a:gd name="T31" fmla="*/ 1 h 467"/>
                <a:gd name="T32" fmla="*/ 66 w 398"/>
                <a:gd name="T33" fmla="*/ 6 h 467"/>
                <a:gd name="T34" fmla="*/ 341 w 398"/>
                <a:gd name="T35" fmla="*/ 376 h 467"/>
                <a:gd name="T36" fmla="*/ 344 w 398"/>
                <a:gd name="T37" fmla="*/ 10 h 467"/>
                <a:gd name="T38" fmla="*/ 354 w 398"/>
                <a:gd name="T39" fmla="*/ 3 h 467"/>
                <a:gd name="T40" fmla="*/ 386 w 398"/>
                <a:gd name="T41" fmla="*/ 3 h 467"/>
                <a:gd name="T42" fmla="*/ 394 w 398"/>
                <a:gd name="T43" fmla="*/ 6 h 467"/>
                <a:gd name="T44" fmla="*/ 398 w 398"/>
                <a:gd name="T45" fmla="*/ 13 h 467"/>
                <a:gd name="T46" fmla="*/ 223 w 398"/>
                <a:gd name="T47" fmla="*/ 411 h 467"/>
                <a:gd name="T48" fmla="*/ 233 w 398"/>
                <a:gd name="T49" fmla="*/ 421 h 467"/>
                <a:gd name="T50" fmla="*/ 233 w 398"/>
                <a:gd name="T51" fmla="*/ 454 h 467"/>
                <a:gd name="T52" fmla="*/ 223 w 398"/>
                <a:gd name="T53" fmla="*/ 466 h 467"/>
                <a:gd name="T54" fmla="*/ 10 w 398"/>
                <a:gd name="T55" fmla="*/ 466 h 467"/>
                <a:gd name="T56" fmla="*/ 0 w 398"/>
                <a:gd name="T57" fmla="*/ 456 h 467"/>
                <a:gd name="T58" fmla="*/ 0 w 398"/>
                <a:gd name="T59" fmla="*/ 422 h 467"/>
                <a:gd name="T60" fmla="*/ 11 w 398"/>
                <a:gd name="T61" fmla="*/ 411 h 467"/>
                <a:gd name="T62" fmla="*/ 117 w 398"/>
                <a:gd name="T63" fmla="*/ 411 h 467"/>
                <a:gd name="T64" fmla="*/ 223 w 398"/>
                <a:gd name="T65" fmla="*/ 411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8" h="467">
                  <a:moveTo>
                    <a:pt x="398" y="13"/>
                  </a:moveTo>
                  <a:cubicBezTo>
                    <a:pt x="395" y="457"/>
                    <a:pt x="395" y="457"/>
                    <a:pt x="395" y="457"/>
                  </a:cubicBezTo>
                  <a:cubicBezTo>
                    <a:pt x="395" y="464"/>
                    <a:pt x="390" y="467"/>
                    <a:pt x="383" y="467"/>
                  </a:cubicBezTo>
                  <a:cubicBezTo>
                    <a:pt x="342" y="467"/>
                    <a:pt x="342" y="467"/>
                    <a:pt x="342" y="467"/>
                  </a:cubicBezTo>
                  <a:cubicBezTo>
                    <a:pt x="56" y="78"/>
                    <a:pt x="56" y="78"/>
                    <a:pt x="56" y="78"/>
                  </a:cubicBezTo>
                  <a:cubicBezTo>
                    <a:pt x="54" y="320"/>
                    <a:pt x="54" y="320"/>
                    <a:pt x="54" y="320"/>
                  </a:cubicBezTo>
                  <a:cubicBezTo>
                    <a:pt x="167" y="320"/>
                    <a:pt x="167" y="320"/>
                    <a:pt x="167" y="320"/>
                  </a:cubicBezTo>
                  <a:cubicBezTo>
                    <a:pt x="173" y="320"/>
                    <a:pt x="177" y="324"/>
                    <a:pt x="177" y="330"/>
                  </a:cubicBezTo>
                  <a:cubicBezTo>
                    <a:pt x="177" y="363"/>
                    <a:pt x="177" y="363"/>
                    <a:pt x="177" y="363"/>
                  </a:cubicBezTo>
                  <a:cubicBezTo>
                    <a:pt x="177" y="369"/>
                    <a:pt x="173" y="375"/>
                    <a:pt x="167" y="375"/>
                  </a:cubicBezTo>
                  <a:cubicBezTo>
                    <a:pt x="11" y="373"/>
                    <a:pt x="11" y="373"/>
                    <a:pt x="11" y="373"/>
                  </a:cubicBezTo>
                  <a:cubicBezTo>
                    <a:pt x="10" y="373"/>
                    <a:pt x="10" y="373"/>
                    <a:pt x="10" y="373"/>
                  </a:cubicBezTo>
                  <a:cubicBezTo>
                    <a:pt x="4" y="373"/>
                    <a:pt x="1" y="370"/>
                    <a:pt x="0" y="365"/>
                  </a:cubicBezTo>
                  <a:cubicBezTo>
                    <a:pt x="3" y="11"/>
                    <a:pt x="3" y="11"/>
                    <a:pt x="3" y="11"/>
                  </a:cubicBezTo>
                  <a:cubicBezTo>
                    <a:pt x="3" y="5"/>
                    <a:pt x="7" y="0"/>
                    <a:pt x="14" y="1"/>
                  </a:cubicBezTo>
                  <a:cubicBezTo>
                    <a:pt x="56" y="1"/>
                    <a:pt x="56" y="1"/>
                    <a:pt x="56" y="1"/>
                  </a:cubicBezTo>
                  <a:cubicBezTo>
                    <a:pt x="60" y="1"/>
                    <a:pt x="64" y="3"/>
                    <a:pt x="66" y="6"/>
                  </a:cubicBezTo>
                  <a:cubicBezTo>
                    <a:pt x="341" y="376"/>
                    <a:pt x="341" y="376"/>
                    <a:pt x="341" y="376"/>
                  </a:cubicBezTo>
                  <a:cubicBezTo>
                    <a:pt x="344" y="10"/>
                    <a:pt x="344" y="10"/>
                    <a:pt x="344" y="10"/>
                  </a:cubicBezTo>
                  <a:cubicBezTo>
                    <a:pt x="345" y="5"/>
                    <a:pt x="349" y="3"/>
                    <a:pt x="354" y="3"/>
                  </a:cubicBezTo>
                  <a:cubicBezTo>
                    <a:pt x="386" y="3"/>
                    <a:pt x="386" y="3"/>
                    <a:pt x="386" y="3"/>
                  </a:cubicBezTo>
                  <a:cubicBezTo>
                    <a:pt x="389" y="3"/>
                    <a:pt x="391" y="4"/>
                    <a:pt x="394" y="6"/>
                  </a:cubicBezTo>
                  <a:cubicBezTo>
                    <a:pt x="396" y="7"/>
                    <a:pt x="398" y="10"/>
                    <a:pt x="398" y="13"/>
                  </a:cubicBezTo>
                  <a:close/>
                  <a:moveTo>
                    <a:pt x="223" y="411"/>
                  </a:moveTo>
                  <a:cubicBezTo>
                    <a:pt x="229" y="411"/>
                    <a:pt x="233" y="415"/>
                    <a:pt x="233" y="421"/>
                  </a:cubicBezTo>
                  <a:cubicBezTo>
                    <a:pt x="233" y="454"/>
                    <a:pt x="233" y="454"/>
                    <a:pt x="233" y="454"/>
                  </a:cubicBezTo>
                  <a:cubicBezTo>
                    <a:pt x="233" y="460"/>
                    <a:pt x="230" y="466"/>
                    <a:pt x="223" y="466"/>
                  </a:cubicBezTo>
                  <a:cubicBezTo>
                    <a:pt x="10" y="466"/>
                    <a:pt x="10" y="466"/>
                    <a:pt x="10" y="466"/>
                  </a:cubicBezTo>
                  <a:cubicBezTo>
                    <a:pt x="4" y="466"/>
                    <a:pt x="0" y="462"/>
                    <a:pt x="0" y="456"/>
                  </a:cubicBezTo>
                  <a:cubicBezTo>
                    <a:pt x="0" y="422"/>
                    <a:pt x="0" y="422"/>
                    <a:pt x="0" y="422"/>
                  </a:cubicBezTo>
                  <a:cubicBezTo>
                    <a:pt x="0" y="416"/>
                    <a:pt x="4" y="411"/>
                    <a:pt x="11" y="411"/>
                  </a:cubicBezTo>
                  <a:cubicBezTo>
                    <a:pt x="117" y="411"/>
                    <a:pt x="117" y="411"/>
                    <a:pt x="117" y="411"/>
                  </a:cubicBezTo>
                  <a:lnTo>
                    <a:pt x="223" y="411"/>
                  </a:lnTo>
                  <a:close/>
                </a:path>
              </a:pathLst>
            </a:custGeom>
            <a:solidFill>
              <a:srgbClr val="C03B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noEditPoints="1"/>
            </p:cNvSpPr>
            <p:nvPr userDrawn="1"/>
          </p:nvSpPr>
          <p:spPr bwMode="auto">
            <a:xfrm>
              <a:off x="6280" y="1189"/>
              <a:ext cx="1102" cy="1105"/>
            </a:xfrm>
            <a:custGeom>
              <a:avLst/>
              <a:gdLst>
                <a:gd name="T0" fmla="*/ 68 w 466"/>
                <a:gd name="T1" fmla="*/ 398 h 466"/>
                <a:gd name="T2" fmla="*/ 0 w 466"/>
                <a:gd name="T3" fmla="*/ 233 h 466"/>
                <a:gd name="T4" fmla="*/ 68 w 466"/>
                <a:gd name="T5" fmla="*/ 69 h 466"/>
                <a:gd name="T6" fmla="*/ 233 w 466"/>
                <a:gd name="T7" fmla="*/ 0 h 466"/>
                <a:gd name="T8" fmla="*/ 398 w 466"/>
                <a:gd name="T9" fmla="*/ 69 h 466"/>
                <a:gd name="T10" fmla="*/ 466 w 466"/>
                <a:gd name="T11" fmla="*/ 233 h 466"/>
                <a:gd name="T12" fmla="*/ 398 w 466"/>
                <a:gd name="T13" fmla="*/ 398 h 466"/>
                <a:gd name="T14" fmla="*/ 233 w 466"/>
                <a:gd name="T15" fmla="*/ 466 h 466"/>
                <a:gd name="T16" fmla="*/ 68 w 466"/>
                <a:gd name="T17" fmla="*/ 398 h 466"/>
                <a:gd name="T18" fmla="*/ 105 w 466"/>
                <a:gd name="T19" fmla="*/ 105 h 466"/>
                <a:gd name="T20" fmla="*/ 52 w 466"/>
                <a:gd name="T21" fmla="*/ 233 h 466"/>
                <a:gd name="T22" fmla="*/ 105 w 466"/>
                <a:gd name="T23" fmla="*/ 361 h 466"/>
                <a:gd name="T24" fmla="*/ 233 w 466"/>
                <a:gd name="T25" fmla="*/ 415 h 466"/>
                <a:gd name="T26" fmla="*/ 361 w 466"/>
                <a:gd name="T27" fmla="*/ 361 h 466"/>
                <a:gd name="T28" fmla="*/ 415 w 466"/>
                <a:gd name="T29" fmla="*/ 233 h 466"/>
                <a:gd name="T30" fmla="*/ 361 w 466"/>
                <a:gd name="T31" fmla="*/ 105 h 466"/>
                <a:gd name="T32" fmla="*/ 233 w 466"/>
                <a:gd name="T33" fmla="*/ 51 h 466"/>
                <a:gd name="T34" fmla="*/ 105 w 466"/>
                <a:gd name="T35" fmla="*/ 10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6" h="466">
                  <a:moveTo>
                    <a:pt x="68" y="398"/>
                  </a:moveTo>
                  <a:cubicBezTo>
                    <a:pt x="24" y="354"/>
                    <a:pt x="2" y="299"/>
                    <a:pt x="0" y="233"/>
                  </a:cubicBezTo>
                  <a:cubicBezTo>
                    <a:pt x="2" y="167"/>
                    <a:pt x="24" y="112"/>
                    <a:pt x="68" y="69"/>
                  </a:cubicBezTo>
                  <a:cubicBezTo>
                    <a:pt x="112" y="24"/>
                    <a:pt x="167" y="2"/>
                    <a:pt x="233" y="0"/>
                  </a:cubicBezTo>
                  <a:cubicBezTo>
                    <a:pt x="299" y="2"/>
                    <a:pt x="354" y="24"/>
                    <a:pt x="398" y="69"/>
                  </a:cubicBezTo>
                  <a:cubicBezTo>
                    <a:pt x="442" y="112"/>
                    <a:pt x="465" y="167"/>
                    <a:pt x="466" y="233"/>
                  </a:cubicBezTo>
                  <a:cubicBezTo>
                    <a:pt x="465" y="299"/>
                    <a:pt x="442" y="354"/>
                    <a:pt x="398" y="398"/>
                  </a:cubicBezTo>
                  <a:cubicBezTo>
                    <a:pt x="354" y="441"/>
                    <a:pt x="299" y="464"/>
                    <a:pt x="233" y="466"/>
                  </a:cubicBezTo>
                  <a:cubicBezTo>
                    <a:pt x="167" y="464"/>
                    <a:pt x="112" y="441"/>
                    <a:pt x="68" y="398"/>
                  </a:cubicBezTo>
                  <a:close/>
                  <a:moveTo>
                    <a:pt x="105" y="105"/>
                  </a:moveTo>
                  <a:cubicBezTo>
                    <a:pt x="70" y="139"/>
                    <a:pt x="53" y="181"/>
                    <a:pt x="52" y="233"/>
                  </a:cubicBezTo>
                  <a:cubicBezTo>
                    <a:pt x="53" y="284"/>
                    <a:pt x="70" y="327"/>
                    <a:pt x="105" y="361"/>
                  </a:cubicBezTo>
                  <a:cubicBezTo>
                    <a:pt x="139" y="395"/>
                    <a:pt x="181" y="413"/>
                    <a:pt x="233" y="415"/>
                  </a:cubicBezTo>
                  <a:cubicBezTo>
                    <a:pt x="284" y="413"/>
                    <a:pt x="327" y="395"/>
                    <a:pt x="361" y="361"/>
                  </a:cubicBezTo>
                  <a:cubicBezTo>
                    <a:pt x="395" y="327"/>
                    <a:pt x="413" y="284"/>
                    <a:pt x="415" y="233"/>
                  </a:cubicBezTo>
                  <a:cubicBezTo>
                    <a:pt x="413" y="181"/>
                    <a:pt x="395" y="139"/>
                    <a:pt x="361" y="105"/>
                  </a:cubicBezTo>
                  <a:cubicBezTo>
                    <a:pt x="327" y="71"/>
                    <a:pt x="284" y="53"/>
                    <a:pt x="233" y="51"/>
                  </a:cubicBezTo>
                  <a:cubicBezTo>
                    <a:pt x="181" y="53"/>
                    <a:pt x="139" y="71"/>
                    <a:pt x="105" y="105"/>
                  </a:cubicBezTo>
                  <a:close/>
                </a:path>
              </a:pathLst>
            </a:custGeom>
            <a:solidFill>
              <a:srgbClr val="6432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1"/>
            <p:cNvSpPr>
              <a:spLocks noEditPoints="1"/>
            </p:cNvSpPr>
            <p:nvPr userDrawn="1"/>
          </p:nvSpPr>
          <p:spPr bwMode="auto">
            <a:xfrm>
              <a:off x="4230" y="2552"/>
              <a:ext cx="334" cy="551"/>
            </a:xfrm>
            <a:custGeom>
              <a:avLst/>
              <a:gdLst>
                <a:gd name="T0" fmla="*/ 0 w 334"/>
                <a:gd name="T1" fmla="*/ 0 h 551"/>
                <a:gd name="T2" fmla="*/ 334 w 334"/>
                <a:gd name="T3" fmla="*/ 0 h 551"/>
                <a:gd name="T4" fmla="*/ 334 w 334"/>
                <a:gd name="T5" fmla="*/ 31 h 551"/>
                <a:gd name="T6" fmla="*/ 0 w 334"/>
                <a:gd name="T7" fmla="*/ 31 h 551"/>
                <a:gd name="T8" fmla="*/ 0 w 334"/>
                <a:gd name="T9" fmla="*/ 0 h 551"/>
                <a:gd name="T10" fmla="*/ 156 w 334"/>
                <a:gd name="T11" fmla="*/ 50 h 551"/>
                <a:gd name="T12" fmla="*/ 156 w 334"/>
                <a:gd name="T13" fmla="*/ 551 h 551"/>
                <a:gd name="T14" fmla="*/ 128 w 334"/>
                <a:gd name="T15" fmla="*/ 551 h 551"/>
                <a:gd name="T16" fmla="*/ 128 w 334"/>
                <a:gd name="T17" fmla="*/ 79 h 551"/>
                <a:gd name="T18" fmla="*/ 0 w 334"/>
                <a:gd name="T19" fmla="*/ 79 h 551"/>
                <a:gd name="T20" fmla="*/ 0 w 334"/>
                <a:gd name="T21" fmla="*/ 50 h 551"/>
                <a:gd name="T22" fmla="*/ 156 w 334"/>
                <a:gd name="T23" fmla="*/ 50 h 551"/>
                <a:gd name="T24" fmla="*/ 334 w 334"/>
                <a:gd name="T25" fmla="*/ 50 h 551"/>
                <a:gd name="T26" fmla="*/ 334 w 334"/>
                <a:gd name="T27" fmla="*/ 79 h 551"/>
                <a:gd name="T28" fmla="*/ 206 w 334"/>
                <a:gd name="T29" fmla="*/ 79 h 551"/>
                <a:gd name="T30" fmla="*/ 206 w 334"/>
                <a:gd name="T31" fmla="*/ 551 h 551"/>
                <a:gd name="T32" fmla="*/ 175 w 334"/>
                <a:gd name="T33" fmla="*/ 551 h 551"/>
                <a:gd name="T34" fmla="*/ 175 w 334"/>
                <a:gd name="T35" fmla="*/ 50 h 551"/>
                <a:gd name="T36" fmla="*/ 334 w 334"/>
                <a:gd name="T37" fmla="*/ 5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4" h="551">
                  <a:moveTo>
                    <a:pt x="0" y="0"/>
                  </a:moveTo>
                  <a:lnTo>
                    <a:pt x="334" y="0"/>
                  </a:lnTo>
                  <a:lnTo>
                    <a:pt x="334" y="31"/>
                  </a:lnTo>
                  <a:lnTo>
                    <a:pt x="0" y="31"/>
                  </a:lnTo>
                  <a:lnTo>
                    <a:pt x="0" y="0"/>
                  </a:lnTo>
                  <a:close/>
                  <a:moveTo>
                    <a:pt x="156" y="50"/>
                  </a:moveTo>
                  <a:lnTo>
                    <a:pt x="156" y="551"/>
                  </a:lnTo>
                  <a:lnTo>
                    <a:pt x="128" y="551"/>
                  </a:lnTo>
                  <a:lnTo>
                    <a:pt x="128" y="79"/>
                  </a:lnTo>
                  <a:lnTo>
                    <a:pt x="0" y="79"/>
                  </a:lnTo>
                  <a:lnTo>
                    <a:pt x="0" y="50"/>
                  </a:lnTo>
                  <a:lnTo>
                    <a:pt x="156" y="50"/>
                  </a:lnTo>
                  <a:close/>
                  <a:moveTo>
                    <a:pt x="334" y="50"/>
                  </a:moveTo>
                  <a:lnTo>
                    <a:pt x="334" y="79"/>
                  </a:lnTo>
                  <a:lnTo>
                    <a:pt x="206" y="79"/>
                  </a:lnTo>
                  <a:lnTo>
                    <a:pt x="206" y="551"/>
                  </a:lnTo>
                  <a:lnTo>
                    <a:pt x="175" y="551"/>
                  </a:lnTo>
                  <a:lnTo>
                    <a:pt x="175" y="50"/>
                  </a:lnTo>
                  <a:lnTo>
                    <a:pt x="334" y="50"/>
                  </a:lnTo>
                  <a:close/>
                </a:path>
              </a:pathLst>
            </a:custGeom>
            <a:solidFill>
              <a:srgbClr val="F29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2"/>
            <p:cNvSpPr>
              <a:spLocks noEditPoints="1"/>
            </p:cNvSpPr>
            <p:nvPr userDrawn="1"/>
          </p:nvSpPr>
          <p:spPr bwMode="auto">
            <a:xfrm>
              <a:off x="4599" y="2552"/>
              <a:ext cx="312" cy="551"/>
            </a:xfrm>
            <a:custGeom>
              <a:avLst/>
              <a:gdLst>
                <a:gd name="T0" fmla="*/ 132 w 132"/>
                <a:gd name="T1" fmla="*/ 0 h 232"/>
                <a:gd name="T2" fmla="*/ 132 w 132"/>
                <a:gd name="T3" fmla="*/ 13 h 232"/>
                <a:gd name="T4" fmla="*/ 50 w 132"/>
                <a:gd name="T5" fmla="*/ 13 h 232"/>
                <a:gd name="T6" fmla="*/ 23 w 132"/>
                <a:gd name="T7" fmla="*/ 24 h 232"/>
                <a:gd name="T8" fmla="*/ 12 w 132"/>
                <a:gd name="T9" fmla="*/ 50 h 232"/>
                <a:gd name="T10" fmla="*/ 12 w 132"/>
                <a:gd name="T11" fmla="*/ 182 h 232"/>
                <a:gd name="T12" fmla="*/ 23 w 132"/>
                <a:gd name="T13" fmla="*/ 209 h 232"/>
                <a:gd name="T14" fmla="*/ 50 w 132"/>
                <a:gd name="T15" fmla="*/ 220 h 232"/>
                <a:gd name="T16" fmla="*/ 132 w 132"/>
                <a:gd name="T17" fmla="*/ 220 h 232"/>
                <a:gd name="T18" fmla="*/ 132 w 132"/>
                <a:gd name="T19" fmla="*/ 232 h 232"/>
                <a:gd name="T20" fmla="*/ 50 w 132"/>
                <a:gd name="T21" fmla="*/ 232 h 232"/>
                <a:gd name="T22" fmla="*/ 15 w 132"/>
                <a:gd name="T23" fmla="*/ 217 h 232"/>
                <a:gd name="T24" fmla="*/ 0 w 132"/>
                <a:gd name="T25" fmla="*/ 182 h 232"/>
                <a:gd name="T26" fmla="*/ 0 w 132"/>
                <a:gd name="T27" fmla="*/ 50 h 232"/>
                <a:gd name="T28" fmla="*/ 15 w 132"/>
                <a:gd name="T29" fmla="*/ 15 h 232"/>
                <a:gd name="T30" fmla="*/ 50 w 132"/>
                <a:gd name="T31" fmla="*/ 0 h 232"/>
                <a:gd name="T32" fmla="*/ 132 w 132"/>
                <a:gd name="T33" fmla="*/ 0 h 232"/>
                <a:gd name="T34" fmla="*/ 21 w 132"/>
                <a:gd name="T35" fmla="*/ 50 h 232"/>
                <a:gd name="T36" fmla="*/ 29 w 132"/>
                <a:gd name="T37" fmla="*/ 29 h 232"/>
                <a:gd name="T38" fmla="*/ 50 w 132"/>
                <a:gd name="T39" fmla="*/ 21 h 232"/>
                <a:gd name="T40" fmla="*/ 132 w 132"/>
                <a:gd name="T41" fmla="*/ 21 h 232"/>
                <a:gd name="T42" fmla="*/ 132 w 132"/>
                <a:gd name="T43" fmla="*/ 33 h 232"/>
                <a:gd name="T44" fmla="*/ 50 w 132"/>
                <a:gd name="T45" fmla="*/ 33 h 232"/>
                <a:gd name="T46" fmla="*/ 38 w 132"/>
                <a:gd name="T47" fmla="*/ 38 h 232"/>
                <a:gd name="T48" fmla="*/ 33 w 132"/>
                <a:gd name="T49" fmla="*/ 50 h 232"/>
                <a:gd name="T50" fmla="*/ 33 w 132"/>
                <a:gd name="T51" fmla="*/ 83 h 232"/>
                <a:gd name="T52" fmla="*/ 132 w 132"/>
                <a:gd name="T53" fmla="*/ 83 h 232"/>
                <a:gd name="T54" fmla="*/ 132 w 132"/>
                <a:gd name="T55" fmla="*/ 96 h 232"/>
                <a:gd name="T56" fmla="*/ 21 w 132"/>
                <a:gd name="T57" fmla="*/ 96 h 232"/>
                <a:gd name="T58" fmla="*/ 21 w 132"/>
                <a:gd name="T59" fmla="*/ 50 h 232"/>
                <a:gd name="T60" fmla="*/ 21 w 132"/>
                <a:gd name="T61" fmla="*/ 104 h 232"/>
                <a:gd name="T62" fmla="*/ 132 w 132"/>
                <a:gd name="T63" fmla="*/ 104 h 232"/>
                <a:gd name="T64" fmla="*/ 132 w 132"/>
                <a:gd name="T65" fmla="*/ 116 h 232"/>
                <a:gd name="T66" fmla="*/ 33 w 132"/>
                <a:gd name="T67" fmla="*/ 116 h 232"/>
                <a:gd name="T68" fmla="*/ 33 w 132"/>
                <a:gd name="T69" fmla="*/ 182 h 232"/>
                <a:gd name="T70" fmla="*/ 38 w 132"/>
                <a:gd name="T71" fmla="*/ 194 h 232"/>
                <a:gd name="T72" fmla="*/ 50 w 132"/>
                <a:gd name="T73" fmla="*/ 199 h 232"/>
                <a:gd name="T74" fmla="*/ 132 w 132"/>
                <a:gd name="T75" fmla="*/ 199 h 232"/>
                <a:gd name="T76" fmla="*/ 132 w 132"/>
                <a:gd name="T77" fmla="*/ 211 h 232"/>
                <a:gd name="T78" fmla="*/ 50 w 132"/>
                <a:gd name="T79" fmla="*/ 211 h 232"/>
                <a:gd name="T80" fmla="*/ 29 w 132"/>
                <a:gd name="T81" fmla="*/ 203 h 232"/>
                <a:gd name="T82" fmla="*/ 21 w 132"/>
                <a:gd name="T83" fmla="*/ 182 h 232"/>
                <a:gd name="T84" fmla="*/ 21 w 132"/>
                <a:gd name="T85" fmla="*/ 10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 h="232">
                  <a:moveTo>
                    <a:pt x="132" y="0"/>
                  </a:moveTo>
                  <a:cubicBezTo>
                    <a:pt x="132" y="13"/>
                    <a:pt x="132" y="13"/>
                    <a:pt x="132" y="13"/>
                  </a:cubicBezTo>
                  <a:cubicBezTo>
                    <a:pt x="50" y="13"/>
                    <a:pt x="50" y="13"/>
                    <a:pt x="50" y="13"/>
                  </a:cubicBezTo>
                  <a:cubicBezTo>
                    <a:pt x="39" y="13"/>
                    <a:pt x="31" y="16"/>
                    <a:pt x="23" y="24"/>
                  </a:cubicBezTo>
                  <a:cubicBezTo>
                    <a:pt x="16" y="31"/>
                    <a:pt x="12" y="40"/>
                    <a:pt x="12" y="50"/>
                  </a:cubicBezTo>
                  <a:cubicBezTo>
                    <a:pt x="12" y="182"/>
                    <a:pt x="12" y="182"/>
                    <a:pt x="12" y="182"/>
                  </a:cubicBezTo>
                  <a:cubicBezTo>
                    <a:pt x="12" y="193"/>
                    <a:pt x="16" y="201"/>
                    <a:pt x="23" y="209"/>
                  </a:cubicBezTo>
                  <a:cubicBezTo>
                    <a:pt x="31" y="216"/>
                    <a:pt x="39" y="220"/>
                    <a:pt x="50" y="220"/>
                  </a:cubicBezTo>
                  <a:cubicBezTo>
                    <a:pt x="132" y="220"/>
                    <a:pt x="132" y="220"/>
                    <a:pt x="132" y="220"/>
                  </a:cubicBezTo>
                  <a:cubicBezTo>
                    <a:pt x="132" y="232"/>
                    <a:pt x="132" y="232"/>
                    <a:pt x="132" y="232"/>
                  </a:cubicBezTo>
                  <a:cubicBezTo>
                    <a:pt x="50" y="232"/>
                    <a:pt x="50" y="232"/>
                    <a:pt x="50" y="232"/>
                  </a:cubicBezTo>
                  <a:cubicBezTo>
                    <a:pt x="36" y="232"/>
                    <a:pt x="24" y="227"/>
                    <a:pt x="15" y="217"/>
                  </a:cubicBezTo>
                  <a:cubicBezTo>
                    <a:pt x="5" y="208"/>
                    <a:pt x="0" y="196"/>
                    <a:pt x="0" y="182"/>
                  </a:cubicBezTo>
                  <a:cubicBezTo>
                    <a:pt x="0" y="50"/>
                    <a:pt x="0" y="50"/>
                    <a:pt x="0" y="50"/>
                  </a:cubicBezTo>
                  <a:cubicBezTo>
                    <a:pt x="0" y="36"/>
                    <a:pt x="5" y="25"/>
                    <a:pt x="15" y="15"/>
                  </a:cubicBezTo>
                  <a:cubicBezTo>
                    <a:pt x="24" y="5"/>
                    <a:pt x="36" y="0"/>
                    <a:pt x="50" y="0"/>
                  </a:cubicBezTo>
                  <a:lnTo>
                    <a:pt x="132" y="0"/>
                  </a:lnTo>
                  <a:close/>
                  <a:moveTo>
                    <a:pt x="21" y="50"/>
                  </a:moveTo>
                  <a:cubicBezTo>
                    <a:pt x="21" y="42"/>
                    <a:pt x="24" y="35"/>
                    <a:pt x="29" y="29"/>
                  </a:cubicBezTo>
                  <a:cubicBezTo>
                    <a:pt x="35" y="24"/>
                    <a:pt x="42" y="21"/>
                    <a:pt x="50" y="21"/>
                  </a:cubicBezTo>
                  <a:cubicBezTo>
                    <a:pt x="132" y="21"/>
                    <a:pt x="132" y="21"/>
                    <a:pt x="132" y="21"/>
                  </a:cubicBezTo>
                  <a:cubicBezTo>
                    <a:pt x="132" y="33"/>
                    <a:pt x="132" y="33"/>
                    <a:pt x="132" y="33"/>
                  </a:cubicBezTo>
                  <a:cubicBezTo>
                    <a:pt x="50" y="33"/>
                    <a:pt x="50" y="33"/>
                    <a:pt x="50" y="33"/>
                  </a:cubicBezTo>
                  <a:cubicBezTo>
                    <a:pt x="45" y="33"/>
                    <a:pt x="41" y="35"/>
                    <a:pt x="38" y="38"/>
                  </a:cubicBezTo>
                  <a:cubicBezTo>
                    <a:pt x="35" y="42"/>
                    <a:pt x="33" y="45"/>
                    <a:pt x="33" y="50"/>
                  </a:cubicBezTo>
                  <a:cubicBezTo>
                    <a:pt x="33" y="83"/>
                    <a:pt x="33" y="83"/>
                    <a:pt x="33" y="83"/>
                  </a:cubicBezTo>
                  <a:cubicBezTo>
                    <a:pt x="132" y="83"/>
                    <a:pt x="132" y="83"/>
                    <a:pt x="132" y="83"/>
                  </a:cubicBezTo>
                  <a:cubicBezTo>
                    <a:pt x="132" y="96"/>
                    <a:pt x="132" y="96"/>
                    <a:pt x="132" y="96"/>
                  </a:cubicBezTo>
                  <a:cubicBezTo>
                    <a:pt x="21" y="96"/>
                    <a:pt x="21" y="96"/>
                    <a:pt x="21" y="96"/>
                  </a:cubicBezTo>
                  <a:lnTo>
                    <a:pt x="21" y="50"/>
                  </a:lnTo>
                  <a:close/>
                  <a:moveTo>
                    <a:pt x="21" y="104"/>
                  </a:moveTo>
                  <a:cubicBezTo>
                    <a:pt x="132" y="104"/>
                    <a:pt x="132" y="104"/>
                    <a:pt x="132" y="104"/>
                  </a:cubicBezTo>
                  <a:cubicBezTo>
                    <a:pt x="132" y="116"/>
                    <a:pt x="132" y="116"/>
                    <a:pt x="132" y="116"/>
                  </a:cubicBezTo>
                  <a:cubicBezTo>
                    <a:pt x="33" y="116"/>
                    <a:pt x="33" y="116"/>
                    <a:pt x="33" y="116"/>
                  </a:cubicBezTo>
                  <a:cubicBezTo>
                    <a:pt x="33" y="182"/>
                    <a:pt x="33" y="182"/>
                    <a:pt x="33" y="182"/>
                  </a:cubicBezTo>
                  <a:cubicBezTo>
                    <a:pt x="33" y="187"/>
                    <a:pt x="35" y="191"/>
                    <a:pt x="38" y="194"/>
                  </a:cubicBezTo>
                  <a:cubicBezTo>
                    <a:pt x="41" y="197"/>
                    <a:pt x="45" y="199"/>
                    <a:pt x="50" y="199"/>
                  </a:cubicBezTo>
                  <a:cubicBezTo>
                    <a:pt x="132" y="199"/>
                    <a:pt x="132" y="199"/>
                    <a:pt x="132" y="199"/>
                  </a:cubicBezTo>
                  <a:cubicBezTo>
                    <a:pt x="132" y="211"/>
                    <a:pt x="132" y="211"/>
                    <a:pt x="132" y="211"/>
                  </a:cubicBezTo>
                  <a:cubicBezTo>
                    <a:pt x="50" y="211"/>
                    <a:pt x="50" y="211"/>
                    <a:pt x="50" y="211"/>
                  </a:cubicBezTo>
                  <a:cubicBezTo>
                    <a:pt x="42" y="211"/>
                    <a:pt x="35" y="209"/>
                    <a:pt x="29" y="203"/>
                  </a:cubicBezTo>
                  <a:cubicBezTo>
                    <a:pt x="24" y="197"/>
                    <a:pt x="21" y="190"/>
                    <a:pt x="21" y="182"/>
                  </a:cubicBezTo>
                  <a:lnTo>
                    <a:pt x="21" y="104"/>
                  </a:lnTo>
                  <a:close/>
                </a:path>
              </a:pathLst>
            </a:custGeom>
            <a:solidFill>
              <a:srgbClr val="F29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3"/>
            <p:cNvSpPr>
              <a:spLocks noEditPoints="1"/>
            </p:cNvSpPr>
            <p:nvPr userDrawn="1"/>
          </p:nvSpPr>
          <p:spPr bwMode="auto">
            <a:xfrm>
              <a:off x="4958" y="2552"/>
              <a:ext cx="391" cy="551"/>
            </a:xfrm>
            <a:custGeom>
              <a:avLst/>
              <a:gdLst>
                <a:gd name="T0" fmla="*/ 132 w 165"/>
                <a:gd name="T1" fmla="*/ 0 h 232"/>
                <a:gd name="T2" fmla="*/ 155 w 165"/>
                <a:gd name="T3" fmla="*/ 10 h 232"/>
                <a:gd name="T4" fmla="*/ 165 w 165"/>
                <a:gd name="T5" fmla="*/ 33 h 232"/>
                <a:gd name="T6" fmla="*/ 165 w 165"/>
                <a:gd name="T7" fmla="*/ 232 h 232"/>
                <a:gd name="T8" fmla="*/ 153 w 165"/>
                <a:gd name="T9" fmla="*/ 232 h 232"/>
                <a:gd name="T10" fmla="*/ 153 w 165"/>
                <a:gd name="T11" fmla="*/ 33 h 232"/>
                <a:gd name="T12" fmla="*/ 147 w 165"/>
                <a:gd name="T13" fmla="*/ 19 h 232"/>
                <a:gd name="T14" fmla="*/ 132 w 165"/>
                <a:gd name="T15" fmla="*/ 13 h 232"/>
                <a:gd name="T16" fmla="*/ 33 w 165"/>
                <a:gd name="T17" fmla="*/ 13 h 232"/>
                <a:gd name="T18" fmla="*/ 18 w 165"/>
                <a:gd name="T19" fmla="*/ 19 h 232"/>
                <a:gd name="T20" fmla="*/ 12 w 165"/>
                <a:gd name="T21" fmla="*/ 33 h 232"/>
                <a:gd name="T22" fmla="*/ 12 w 165"/>
                <a:gd name="T23" fmla="*/ 232 h 232"/>
                <a:gd name="T24" fmla="*/ 0 w 165"/>
                <a:gd name="T25" fmla="*/ 232 h 232"/>
                <a:gd name="T26" fmla="*/ 0 w 165"/>
                <a:gd name="T27" fmla="*/ 33 h 232"/>
                <a:gd name="T28" fmla="*/ 9 w 165"/>
                <a:gd name="T29" fmla="*/ 10 h 232"/>
                <a:gd name="T30" fmla="*/ 33 w 165"/>
                <a:gd name="T31" fmla="*/ 0 h 232"/>
                <a:gd name="T32" fmla="*/ 132 w 165"/>
                <a:gd name="T33" fmla="*/ 0 h 232"/>
                <a:gd name="T34" fmla="*/ 78 w 165"/>
                <a:gd name="T35" fmla="*/ 21 h 232"/>
                <a:gd name="T36" fmla="*/ 78 w 165"/>
                <a:gd name="T37" fmla="*/ 108 h 232"/>
                <a:gd name="T38" fmla="*/ 66 w 165"/>
                <a:gd name="T39" fmla="*/ 108 h 232"/>
                <a:gd name="T40" fmla="*/ 66 w 165"/>
                <a:gd name="T41" fmla="*/ 33 h 232"/>
                <a:gd name="T42" fmla="*/ 33 w 165"/>
                <a:gd name="T43" fmla="*/ 33 h 232"/>
                <a:gd name="T44" fmla="*/ 33 w 165"/>
                <a:gd name="T45" fmla="*/ 232 h 232"/>
                <a:gd name="T46" fmla="*/ 20 w 165"/>
                <a:gd name="T47" fmla="*/ 232 h 232"/>
                <a:gd name="T48" fmla="*/ 20 w 165"/>
                <a:gd name="T49" fmla="*/ 33 h 232"/>
                <a:gd name="T50" fmla="*/ 24 w 165"/>
                <a:gd name="T51" fmla="*/ 25 h 232"/>
                <a:gd name="T52" fmla="*/ 33 w 165"/>
                <a:gd name="T53" fmla="*/ 21 h 232"/>
                <a:gd name="T54" fmla="*/ 78 w 165"/>
                <a:gd name="T55" fmla="*/ 21 h 232"/>
                <a:gd name="T56" fmla="*/ 132 w 165"/>
                <a:gd name="T57" fmla="*/ 21 h 232"/>
                <a:gd name="T58" fmla="*/ 141 w 165"/>
                <a:gd name="T59" fmla="*/ 25 h 232"/>
                <a:gd name="T60" fmla="*/ 144 w 165"/>
                <a:gd name="T61" fmla="*/ 33 h 232"/>
                <a:gd name="T62" fmla="*/ 144 w 165"/>
                <a:gd name="T63" fmla="*/ 232 h 232"/>
                <a:gd name="T64" fmla="*/ 132 w 165"/>
                <a:gd name="T65" fmla="*/ 232 h 232"/>
                <a:gd name="T66" fmla="*/ 132 w 165"/>
                <a:gd name="T67" fmla="*/ 33 h 232"/>
                <a:gd name="T68" fmla="*/ 99 w 165"/>
                <a:gd name="T69" fmla="*/ 33 h 232"/>
                <a:gd name="T70" fmla="*/ 99 w 165"/>
                <a:gd name="T71" fmla="*/ 108 h 232"/>
                <a:gd name="T72" fmla="*/ 87 w 165"/>
                <a:gd name="T73" fmla="*/ 108 h 232"/>
                <a:gd name="T74" fmla="*/ 87 w 165"/>
                <a:gd name="T75" fmla="*/ 21 h 232"/>
                <a:gd name="T76" fmla="*/ 132 w 165"/>
                <a:gd name="T77" fmla="*/ 2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232">
                  <a:moveTo>
                    <a:pt x="132" y="0"/>
                  </a:moveTo>
                  <a:cubicBezTo>
                    <a:pt x="141" y="0"/>
                    <a:pt x="149" y="4"/>
                    <a:pt x="155" y="10"/>
                  </a:cubicBezTo>
                  <a:cubicBezTo>
                    <a:pt x="162" y="16"/>
                    <a:pt x="165" y="24"/>
                    <a:pt x="165" y="33"/>
                  </a:cubicBezTo>
                  <a:cubicBezTo>
                    <a:pt x="165" y="232"/>
                    <a:pt x="165" y="232"/>
                    <a:pt x="165" y="232"/>
                  </a:cubicBezTo>
                  <a:cubicBezTo>
                    <a:pt x="153" y="232"/>
                    <a:pt x="153" y="232"/>
                    <a:pt x="153" y="232"/>
                  </a:cubicBezTo>
                  <a:cubicBezTo>
                    <a:pt x="153" y="33"/>
                    <a:pt x="153" y="33"/>
                    <a:pt x="153" y="33"/>
                  </a:cubicBezTo>
                  <a:cubicBezTo>
                    <a:pt x="153" y="28"/>
                    <a:pt x="151" y="23"/>
                    <a:pt x="147" y="19"/>
                  </a:cubicBezTo>
                  <a:cubicBezTo>
                    <a:pt x="143" y="15"/>
                    <a:pt x="138" y="13"/>
                    <a:pt x="132" y="13"/>
                  </a:cubicBezTo>
                  <a:cubicBezTo>
                    <a:pt x="33" y="13"/>
                    <a:pt x="33" y="13"/>
                    <a:pt x="33" y="13"/>
                  </a:cubicBezTo>
                  <a:cubicBezTo>
                    <a:pt x="27" y="13"/>
                    <a:pt x="22" y="15"/>
                    <a:pt x="18" y="19"/>
                  </a:cubicBezTo>
                  <a:cubicBezTo>
                    <a:pt x="14" y="23"/>
                    <a:pt x="12" y="28"/>
                    <a:pt x="12" y="33"/>
                  </a:cubicBezTo>
                  <a:cubicBezTo>
                    <a:pt x="12" y="232"/>
                    <a:pt x="12" y="232"/>
                    <a:pt x="12" y="232"/>
                  </a:cubicBezTo>
                  <a:cubicBezTo>
                    <a:pt x="0" y="232"/>
                    <a:pt x="0" y="232"/>
                    <a:pt x="0" y="232"/>
                  </a:cubicBezTo>
                  <a:cubicBezTo>
                    <a:pt x="0" y="33"/>
                    <a:pt x="0" y="33"/>
                    <a:pt x="0" y="33"/>
                  </a:cubicBezTo>
                  <a:cubicBezTo>
                    <a:pt x="0" y="24"/>
                    <a:pt x="3" y="16"/>
                    <a:pt x="9" y="10"/>
                  </a:cubicBezTo>
                  <a:cubicBezTo>
                    <a:pt x="16" y="4"/>
                    <a:pt x="24" y="0"/>
                    <a:pt x="33" y="0"/>
                  </a:cubicBezTo>
                  <a:lnTo>
                    <a:pt x="132" y="0"/>
                  </a:lnTo>
                  <a:close/>
                  <a:moveTo>
                    <a:pt x="78" y="21"/>
                  </a:moveTo>
                  <a:cubicBezTo>
                    <a:pt x="78" y="108"/>
                    <a:pt x="78" y="108"/>
                    <a:pt x="78" y="108"/>
                  </a:cubicBezTo>
                  <a:cubicBezTo>
                    <a:pt x="66" y="108"/>
                    <a:pt x="66" y="108"/>
                    <a:pt x="66" y="108"/>
                  </a:cubicBezTo>
                  <a:cubicBezTo>
                    <a:pt x="66" y="33"/>
                    <a:pt x="66" y="33"/>
                    <a:pt x="66" y="33"/>
                  </a:cubicBezTo>
                  <a:cubicBezTo>
                    <a:pt x="33" y="33"/>
                    <a:pt x="33" y="33"/>
                    <a:pt x="33" y="33"/>
                  </a:cubicBezTo>
                  <a:cubicBezTo>
                    <a:pt x="33" y="232"/>
                    <a:pt x="33" y="232"/>
                    <a:pt x="33" y="232"/>
                  </a:cubicBezTo>
                  <a:cubicBezTo>
                    <a:pt x="20" y="232"/>
                    <a:pt x="20" y="232"/>
                    <a:pt x="20" y="232"/>
                  </a:cubicBezTo>
                  <a:cubicBezTo>
                    <a:pt x="20" y="33"/>
                    <a:pt x="20" y="33"/>
                    <a:pt x="20" y="33"/>
                  </a:cubicBezTo>
                  <a:cubicBezTo>
                    <a:pt x="20" y="30"/>
                    <a:pt x="21" y="27"/>
                    <a:pt x="24" y="25"/>
                  </a:cubicBezTo>
                  <a:cubicBezTo>
                    <a:pt x="26" y="22"/>
                    <a:pt x="29" y="21"/>
                    <a:pt x="33" y="21"/>
                  </a:cubicBezTo>
                  <a:lnTo>
                    <a:pt x="78" y="21"/>
                  </a:lnTo>
                  <a:close/>
                  <a:moveTo>
                    <a:pt x="132" y="21"/>
                  </a:moveTo>
                  <a:cubicBezTo>
                    <a:pt x="135" y="21"/>
                    <a:pt x="138" y="22"/>
                    <a:pt x="141" y="25"/>
                  </a:cubicBezTo>
                  <a:cubicBezTo>
                    <a:pt x="143" y="27"/>
                    <a:pt x="144" y="30"/>
                    <a:pt x="144" y="33"/>
                  </a:cubicBezTo>
                  <a:cubicBezTo>
                    <a:pt x="144" y="232"/>
                    <a:pt x="144" y="232"/>
                    <a:pt x="144" y="232"/>
                  </a:cubicBezTo>
                  <a:cubicBezTo>
                    <a:pt x="132" y="232"/>
                    <a:pt x="132" y="232"/>
                    <a:pt x="132" y="232"/>
                  </a:cubicBezTo>
                  <a:cubicBezTo>
                    <a:pt x="132" y="33"/>
                    <a:pt x="132" y="33"/>
                    <a:pt x="132" y="33"/>
                  </a:cubicBezTo>
                  <a:cubicBezTo>
                    <a:pt x="99" y="33"/>
                    <a:pt x="99" y="33"/>
                    <a:pt x="99" y="33"/>
                  </a:cubicBezTo>
                  <a:cubicBezTo>
                    <a:pt x="99" y="108"/>
                    <a:pt x="99" y="108"/>
                    <a:pt x="99" y="108"/>
                  </a:cubicBezTo>
                  <a:cubicBezTo>
                    <a:pt x="87" y="108"/>
                    <a:pt x="87" y="108"/>
                    <a:pt x="87" y="108"/>
                  </a:cubicBezTo>
                  <a:cubicBezTo>
                    <a:pt x="87" y="21"/>
                    <a:pt x="87" y="21"/>
                    <a:pt x="87" y="21"/>
                  </a:cubicBezTo>
                  <a:lnTo>
                    <a:pt x="132" y="21"/>
                  </a:lnTo>
                  <a:close/>
                </a:path>
              </a:pathLst>
            </a:custGeom>
            <a:solidFill>
              <a:srgbClr val="F29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4"/>
            <p:cNvSpPr>
              <a:spLocks noEditPoints="1"/>
            </p:cNvSpPr>
            <p:nvPr userDrawn="1"/>
          </p:nvSpPr>
          <p:spPr bwMode="auto">
            <a:xfrm>
              <a:off x="5412" y="2552"/>
              <a:ext cx="313" cy="551"/>
            </a:xfrm>
            <a:custGeom>
              <a:avLst/>
              <a:gdLst>
                <a:gd name="T0" fmla="*/ 99 w 132"/>
                <a:gd name="T1" fmla="*/ 0 h 232"/>
                <a:gd name="T2" fmla="*/ 123 w 132"/>
                <a:gd name="T3" fmla="*/ 10 h 232"/>
                <a:gd name="T4" fmla="*/ 132 w 132"/>
                <a:gd name="T5" fmla="*/ 33 h 232"/>
                <a:gd name="T6" fmla="*/ 132 w 132"/>
                <a:gd name="T7" fmla="*/ 83 h 232"/>
                <a:gd name="T8" fmla="*/ 123 w 132"/>
                <a:gd name="T9" fmla="*/ 106 h 232"/>
                <a:gd name="T10" fmla="*/ 99 w 132"/>
                <a:gd name="T11" fmla="*/ 116 h 232"/>
                <a:gd name="T12" fmla="*/ 33 w 132"/>
                <a:gd name="T13" fmla="*/ 116 h 232"/>
                <a:gd name="T14" fmla="*/ 33 w 132"/>
                <a:gd name="T15" fmla="*/ 232 h 232"/>
                <a:gd name="T16" fmla="*/ 20 w 132"/>
                <a:gd name="T17" fmla="*/ 232 h 232"/>
                <a:gd name="T18" fmla="*/ 20 w 132"/>
                <a:gd name="T19" fmla="*/ 104 h 232"/>
                <a:gd name="T20" fmla="*/ 99 w 132"/>
                <a:gd name="T21" fmla="*/ 104 h 232"/>
                <a:gd name="T22" fmla="*/ 114 w 132"/>
                <a:gd name="T23" fmla="*/ 98 h 232"/>
                <a:gd name="T24" fmla="*/ 120 w 132"/>
                <a:gd name="T25" fmla="*/ 83 h 232"/>
                <a:gd name="T26" fmla="*/ 120 w 132"/>
                <a:gd name="T27" fmla="*/ 33 h 232"/>
                <a:gd name="T28" fmla="*/ 114 w 132"/>
                <a:gd name="T29" fmla="*/ 19 h 232"/>
                <a:gd name="T30" fmla="*/ 99 w 132"/>
                <a:gd name="T31" fmla="*/ 13 h 232"/>
                <a:gd name="T32" fmla="*/ 49 w 132"/>
                <a:gd name="T33" fmla="*/ 13 h 232"/>
                <a:gd name="T34" fmla="*/ 23 w 132"/>
                <a:gd name="T35" fmla="*/ 24 h 232"/>
                <a:gd name="T36" fmla="*/ 12 w 132"/>
                <a:gd name="T37" fmla="*/ 50 h 232"/>
                <a:gd name="T38" fmla="*/ 12 w 132"/>
                <a:gd name="T39" fmla="*/ 232 h 232"/>
                <a:gd name="T40" fmla="*/ 0 w 132"/>
                <a:gd name="T41" fmla="*/ 232 h 232"/>
                <a:gd name="T42" fmla="*/ 0 w 132"/>
                <a:gd name="T43" fmla="*/ 50 h 232"/>
                <a:gd name="T44" fmla="*/ 14 w 132"/>
                <a:gd name="T45" fmla="*/ 15 h 232"/>
                <a:gd name="T46" fmla="*/ 49 w 132"/>
                <a:gd name="T47" fmla="*/ 0 h 232"/>
                <a:gd name="T48" fmla="*/ 99 w 132"/>
                <a:gd name="T49" fmla="*/ 0 h 232"/>
                <a:gd name="T50" fmla="*/ 111 w 132"/>
                <a:gd name="T51" fmla="*/ 83 h 232"/>
                <a:gd name="T52" fmla="*/ 108 w 132"/>
                <a:gd name="T53" fmla="*/ 92 h 232"/>
                <a:gd name="T54" fmla="*/ 99 w 132"/>
                <a:gd name="T55" fmla="*/ 96 h 232"/>
                <a:gd name="T56" fmla="*/ 20 w 132"/>
                <a:gd name="T57" fmla="*/ 96 h 232"/>
                <a:gd name="T58" fmla="*/ 20 w 132"/>
                <a:gd name="T59" fmla="*/ 50 h 232"/>
                <a:gd name="T60" fmla="*/ 29 w 132"/>
                <a:gd name="T61" fmla="*/ 29 h 232"/>
                <a:gd name="T62" fmla="*/ 49 w 132"/>
                <a:gd name="T63" fmla="*/ 21 h 232"/>
                <a:gd name="T64" fmla="*/ 99 w 132"/>
                <a:gd name="T65" fmla="*/ 21 h 232"/>
                <a:gd name="T66" fmla="*/ 108 w 132"/>
                <a:gd name="T67" fmla="*/ 25 h 232"/>
                <a:gd name="T68" fmla="*/ 111 w 132"/>
                <a:gd name="T69" fmla="*/ 33 h 232"/>
                <a:gd name="T70" fmla="*/ 111 w 132"/>
                <a:gd name="T71" fmla="*/ 83 h 232"/>
                <a:gd name="T72" fmla="*/ 33 w 132"/>
                <a:gd name="T73" fmla="*/ 83 h 232"/>
                <a:gd name="T74" fmla="*/ 99 w 132"/>
                <a:gd name="T75" fmla="*/ 83 h 232"/>
                <a:gd name="T76" fmla="*/ 99 w 132"/>
                <a:gd name="T77" fmla="*/ 33 h 232"/>
                <a:gd name="T78" fmla="*/ 49 w 132"/>
                <a:gd name="T79" fmla="*/ 33 h 232"/>
                <a:gd name="T80" fmla="*/ 38 w 132"/>
                <a:gd name="T81" fmla="*/ 38 h 232"/>
                <a:gd name="T82" fmla="*/ 33 w 132"/>
                <a:gd name="T83" fmla="*/ 50 h 232"/>
                <a:gd name="T84" fmla="*/ 33 w 132"/>
                <a:gd name="T85" fmla="*/ 8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 h="232">
                  <a:moveTo>
                    <a:pt x="99" y="0"/>
                  </a:moveTo>
                  <a:cubicBezTo>
                    <a:pt x="108" y="0"/>
                    <a:pt x="116" y="4"/>
                    <a:pt x="123" y="10"/>
                  </a:cubicBezTo>
                  <a:cubicBezTo>
                    <a:pt x="129" y="16"/>
                    <a:pt x="132" y="24"/>
                    <a:pt x="132" y="33"/>
                  </a:cubicBezTo>
                  <a:cubicBezTo>
                    <a:pt x="132" y="83"/>
                    <a:pt x="132" y="83"/>
                    <a:pt x="132" y="83"/>
                  </a:cubicBezTo>
                  <a:cubicBezTo>
                    <a:pt x="132" y="92"/>
                    <a:pt x="129" y="100"/>
                    <a:pt x="123" y="106"/>
                  </a:cubicBezTo>
                  <a:cubicBezTo>
                    <a:pt x="116" y="113"/>
                    <a:pt x="108" y="116"/>
                    <a:pt x="99" y="116"/>
                  </a:cubicBezTo>
                  <a:cubicBezTo>
                    <a:pt x="33" y="116"/>
                    <a:pt x="33" y="116"/>
                    <a:pt x="33" y="116"/>
                  </a:cubicBezTo>
                  <a:cubicBezTo>
                    <a:pt x="33" y="232"/>
                    <a:pt x="33" y="232"/>
                    <a:pt x="33" y="232"/>
                  </a:cubicBezTo>
                  <a:cubicBezTo>
                    <a:pt x="20" y="232"/>
                    <a:pt x="20" y="232"/>
                    <a:pt x="20" y="232"/>
                  </a:cubicBezTo>
                  <a:cubicBezTo>
                    <a:pt x="20" y="104"/>
                    <a:pt x="20" y="104"/>
                    <a:pt x="20" y="104"/>
                  </a:cubicBezTo>
                  <a:cubicBezTo>
                    <a:pt x="99" y="104"/>
                    <a:pt x="99" y="104"/>
                    <a:pt x="99" y="104"/>
                  </a:cubicBezTo>
                  <a:cubicBezTo>
                    <a:pt x="105" y="104"/>
                    <a:pt x="110" y="102"/>
                    <a:pt x="114" y="98"/>
                  </a:cubicBezTo>
                  <a:cubicBezTo>
                    <a:pt x="118" y="94"/>
                    <a:pt x="120" y="89"/>
                    <a:pt x="120" y="83"/>
                  </a:cubicBezTo>
                  <a:cubicBezTo>
                    <a:pt x="120" y="33"/>
                    <a:pt x="120" y="33"/>
                    <a:pt x="120" y="33"/>
                  </a:cubicBezTo>
                  <a:cubicBezTo>
                    <a:pt x="120" y="28"/>
                    <a:pt x="118" y="23"/>
                    <a:pt x="114" y="19"/>
                  </a:cubicBezTo>
                  <a:cubicBezTo>
                    <a:pt x="110" y="15"/>
                    <a:pt x="105" y="13"/>
                    <a:pt x="99" y="13"/>
                  </a:cubicBezTo>
                  <a:cubicBezTo>
                    <a:pt x="49" y="13"/>
                    <a:pt x="49" y="13"/>
                    <a:pt x="49" y="13"/>
                  </a:cubicBezTo>
                  <a:cubicBezTo>
                    <a:pt x="39" y="13"/>
                    <a:pt x="30" y="16"/>
                    <a:pt x="23" y="24"/>
                  </a:cubicBezTo>
                  <a:cubicBezTo>
                    <a:pt x="16" y="31"/>
                    <a:pt x="12" y="40"/>
                    <a:pt x="12" y="50"/>
                  </a:cubicBezTo>
                  <a:cubicBezTo>
                    <a:pt x="12" y="232"/>
                    <a:pt x="12" y="232"/>
                    <a:pt x="12" y="232"/>
                  </a:cubicBezTo>
                  <a:cubicBezTo>
                    <a:pt x="0" y="232"/>
                    <a:pt x="0" y="232"/>
                    <a:pt x="0" y="232"/>
                  </a:cubicBezTo>
                  <a:cubicBezTo>
                    <a:pt x="0" y="50"/>
                    <a:pt x="0" y="50"/>
                    <a:pt x="0" y="50"/>
                  </a:cubicBezTo>
                  <a:cubicBezTo>
                    <a:pt x="0" y="36"/>
                    <a:pt x="5" y="25"/>
                    <a:pt x="14" y="15"/>
                  </a:cubicBezTo>
                  <a:cubicBezTo>
                    <a:pt x="24" y="5"/>
                    <a:pt x="36" y="0"/>
                    <a:pt x="49" y="0"/>
                  </a:cubicBezTo>
                  <a:lnTo>
                    <a:pt x="99" y="0"/>
                  </a:lnTo>
                  <a:close/>
                  <a:moveTo>
                    <a:pt x="111" y="83"/>
                  </a:moveTo>
                  <a:cubicBezTo>
                    <a:pt x="111" y="87"/>
                    <a:pt x="110" y="89"/>
                    <a:pt x="108" y="92"/>
                  </a:cubicBezTo>
                  <a:cubicBezTo>
                    <a:pt x="105" y="94"/>
                    <a:pt x="102" y="96"/>
                    <a:pt x="99" y="96"/>
                  </a:cubicBezTo>
                  <a:cubicBezTo>
                    <a:pt x="20" y="96"/>
                    <a:pt x="20" y="96"/>
                    <a:pt x="20" y="96"/>
                  </a:cubicBezTo>
                  <a:cubicBezTo>
                    <a:pt x="20" y="50"/>
                    <a:pt x="20" y="50"/>
                    <a:pt x="20" y="50"/>
                  </a:cubicBezTo>
                  <a:cubicBezTo>
                    <a:pt x="20" y="42"/>
                    <a:pt x="23" y="35"/>
                    <a:pt x="29" y="29"/>
                  </a:cubicBezTo>
                  <a:cubicBezTo>
                    <a:pt x="35" y="24"/>
                    <a:pt x="41" y="21"/>
                    <a:pt x="49" y="21"/>
                  </a:cubicBezTo>
                  <a:cubicBezTo>
                    <a:pt x="99" y="21"/>
                    <a:pt x="99" y="21"/>
                    <a:pt x="99" y="21"/>
                  </a:cubicBezTo>
                  <a:cubicBezTo>
                    <a:pt x="102" y="21"/>
                    <a:pt x="105" y="22"/>
                    <a:pt x="108" y="25"/>
                  </a:cubicBezTo>
                  <a:cubicBezTo>
                    <a:pt x="110" y="27"/>
                    <a:pt x="111" y="30"/>
                    <a:pt x="111" y="33"/>
                  </a:cubicBezTo>
                  <a:lnTo>
                    <a:pt x="111" y="83"/>
                  </a:lnTo>
                  <a:close/>
                  <a:moveTo>
                    <a:pt x="33" y="83"/>
                  </a:moveTo>
                  <a:cubicBezTo>
                    <a:pt x="99" y="83"/>
                    <a:pt x="99" y="83"/>
                    <a:pt x="99" y="83"/>
                  </a:cubicBezTo>
                  <a:cubicBezTo>
                    <a:pt x="99" y="33"/>
                    <a:pt x="99" y="33"/>
                    <a:pt x="99" y="33"/>
                  </a:cubicBezTo>
                  <a:cubicBezTo>
                    <a:pt x="49" y="33"/>
                    <a:pt x="49" y="33"/>
                    <a:pt x="49" y="33"/>
                  </a:cubicBezTo>
                  <a:cubicBezTo>
                    <a:pt x="45" y="33"/>
                    <a:pt x="41" y="35"/>
                    <a:pt x="38" y="38"/>
                  </a:cubicBezTo>
                  <a:cubicBezTo>
                    <a:pt x="34" y="42"/>
                    <a:pt x="33" y="45"/>
                    <a:pt x="33" y="50"/>
                  </a:cubicBezTo>
                  <a:lnTo>
                    <a:pt x="33" y="83"/>
                  </a:lnTo>
                  <a:close/>
                </a:path>
              </a:pathLst>
            </a:custGeom>
            <a:solidFill>
              <a:srgbClr val="F29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5"/>
            <p:cNvSpPr>
              <a:spLocks noEditPoints="1"/>
            </p:cNvSpPr>
            <p:nvPr userDrawn="1"/>
          </p:nvSpPr>
          <p:spPr bwMode="auto">
            <a:xfrm>
              <a:off x="5774" y="2552"/>
              <a:ext cx="312" cy="551"/>
            </a:xfrm>
            <a:custGeom>
              <a:avLst/>
              <a:gdLst>
                <a:gd name="T0" fmla="*/ 12 w 132"/>
                <a:gd name="T1" fmla="*/ 182 h 232"/>
                <a:gd name="T2" fmla="*/ 23 w 132"/>
                <a:gd name="T3" fmla="*/ 209 h 232"/>
                <a:gd name="T4" fmla="*/ 49 w 132"/>
                <a:gd name="T5" fmla="*/ 220 h 232"/>
                <a:gd name="T6" fmla="*/ 132 w 132"/>
                <a:gd name="T7" fmla="*/ 220 h 232"/>
                <a:gd name="T8" fmla="*/ 132 w 132"/>
                <a:gd name="T9" fmla="*/ 232 h 232"/>
                <a:gd name="T10" fmla="*/ 49 w 132"/>
                <a:gd name="T11" fmla="*/ 232 h 232"/>
                <a:gd name="T12" fmla="*/ 14 w 132"/>
                <a:gd name="T13" fmla="*/ 217 h 232"/>
                <a:gd name="T14" fmla="*/ 0 w 132"/>
                <a:gd name="T15" fmla="*/ 182 h 232"/>
                <a:gd name="T16" fmla="*/ 0 w 132"/>
                <a:gd name="T17" fmla="*/ 0 h 232"/>
                <a:gd name="T18" fmla="*/ 12 w 132"/>
                <a:gd name="T19" fmla="*/ 0 h 232"/>
                <a:gd name="T20" fmla="*/ 12 w 132"/>
                <a:gd name="T21" fmla="*/ 182 h 232"/>
                <a:gd name="T22" fmla="*/ 132 w 132"/>
                <a:gd name="T23" fmla="*/ 199 h 232"/>
                <a:gd name="T24" fmla="*/ 132 w 132"/>
                <a:gd name="T25" fmla="*/ 211 h 232"/>
                <a:gd name="T26" fmla="*/ 49 w 132"/>
                <a:gd name="T27" fmla="*/ 211 h 232"/>
                <a:gd name="T28" fmla="*/ 29 w 132"/>
                <a:gd name="T29" fmla="*/ 203 h 232"/>
                <a:gd name="T30" fmla="*/ 20 w 132"/>
                <a:gd name="T31" fmla="*/ 182 h 232"/>
                <a:gd name="T32" fmla="*/ 20 w 132"/>
                <a:gd name="T33" fmla="*/ 0 h 232"/>
                <a:gd name="T34" fmla="*/ 33 w 132"/>
                <a:gd name="T35" fmla="*/ 0 h 232"/>
                <a:gd name="T36" fmla="*/ 33 w 132"/>
                <a:gd name="T37" fmla="*/ 182 h 232"/>
                <a:gd name="T38" fmla="*/ 38 w 132"/>
                <a:gd name="T39" fmla="*/ 194 h 232"/>
                <a:gd name="T40" fmla="*/ 49 w 132"/>
                <a:gd name="T41" fmla="*/ 199 h 232"/>
                <a:gd name="T42" fmla="*/ 132 w 132"/>
                <a:gd name="T43" fmla="*/ 19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2" h="232">
                  <a:moveTo>
                    <a:pt x="12" y="182"/>
                  </a:moveTo>
                  <a:cubicBezTo>
                    <a:pt x="12" y="193"/>
                    <a:pt x="16" y="201"/>
                    <a:pt x="23" y="209"/>
                  </a:cubicBezTo>
                  <a:cubicBezTo>
                    <a:pt x="30" y="216"/>
                    <a:pt x="39" y="220"/>
                    <a:pt x="49" y="220"/>
                  </a:cubicBezTo>
                  <a:cubicBezTo>
                    <a:pt x="132" y="220"/>
                    <a:pt x="132" y="220"/>
                    <a:pt x="132" y="220"/>
                  </a:cubicBezTo>
                  <a:cubicBezTo>
                    <a:pt x="132" y="232"/>
                    <a:pt x="132" y="232"/>
                    <a:pt x="132" y="232"/>
                  </a:cubicBezTo>
                  <a:cubicBezTo>
                    <a:pt x="49" y="232"/>
                    <a:pt x="49" y="232"/>
                    <a:pt x="49" y="232"/>
                  </a:cubicBezTo>
                  <a:cubicBezTo>
                    <a:pt x="36" y="232"/>
                    <a:pt x="24" y="227"/>
                    <a:pt x="14" y="217"/>
                  </a:cubicBezTo>
                  <a:cubicBezTo>
                    <a:pt x="4" y="208"/>
                    <a:pt x="0" y="196"/>
                    <a:pt x="0" y="182"/>
                  </a:cubicBezTo>
                  <a:cubicBezTo>
                    <a:pt x="0" y="0"/>
                    <a:pt x="0" y="0"/>
                    <a:pt x="0" y="0"/>
                  </a:cubicBezTo>
                  <a:cubicBezTo>
                    <a:pt x="12" y="0"/>
                    <a:pt x="12" y="0"/>
                    <a:pt x="12" y="0"/>
                  </a:cubicBezTo>
                  <a:lnTo>
                    <a:pt x="12" y="182"/>
                  </a:lnTo>
                  <a:close/>
                  <a:moveTo>
                    <a:pt x="132" y="199"/>
                  </a:moveTo>
                  <a:cubicBezTo>
                    <a:pt x="132" y="211"/>
                    <a:pt x="132" y="211"/>
                    <a:pt x="132" y="211"/>
                  </a:cubicBezTo>
                  <a:cubicBezTo>
                    <a:pt x="49" y="211"/>
                    <a:pt x="49" y="211"/>
                    <a:pt x="49" y="211"/>
                  </a:cubicBezTo>
                  <a:cubicBezTo>
                    <a:pt x="41" y="211"/>
                    <a:pt x="34" y="209"/>
                    <a:pt x="29" y="203"/>
                  </a:cubicBezTo>
                  <a:cubicBezTo>
                    <a:pt x="23" y="197"/>
                    <a:pt x="20" y="190"/>
                    <a:pt x="20" y="182"/>
                  </a:cubicBezTo>
                  <a:cubicBezTo>
                    <a:pt x="20" y="0"/>
                    <a:pt x="20" y="0"/>
                    <a:pt x="20" y="0"/>
                  </a:cubicBezTo>
                  <a:cubicBezTo>
                    <a:pt x="33" y="0"/>
                    <a:pt x="33" y="0"/>
                    <a:pt x="33" y="0"/>
                  </a:cubicBezTo>
                  <a:cubicBezTo>
                    <a:pt x="33" y="182"/>
                    <a:pt x="33" y="182"/>
                    <a:pt x="33" y="182"/>
                  </a:cubicBezTo>
                  <a:cubicBezTo>
                    <a:pt x="33" y="187"/>
                    <a:pt x="34" y="191"/>
                    <a:pt x="38" y="194"/>
                  </a:cubicBezTo>
                  <a:cubicBezTo>
                    <a:pt x="41" y="197"/>
                    <a:pt x="45" y="199"/>
                    <a:pt x="49" y="199"/>
                  </a:cubicBezTo>
                  <a:lnTo>
                    <a:pt x="132" y="199"/>
                  </a:lnTo>
                  <a:close/>
                </a:path>
              </a:pathLst>
            </a:custGeom>
            <a:solidFill>
              <a:srgbClr val="F29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6"/>
            <p:cNvSpPr>
              <a:spLocks noEditPoints="1"/>
            </p:cNvSpPr>
            <p:nvPr userDrawn="1"/>
          </p:nvSpPr>
          <p:spPr bwMode="auto">
            <a:xfrm>
              <a:off x="6120" y="2552"/>
              <a:ext cx="331" cy="551"/>
            </a:xfrm>
            <a:custGeom>
              <a:avLst/>
              <a:gdLst>
                <a:gd name="T0" fmla="*/ 140 w 140"/>
                <a:gd name="T1" fmla="*/ 0 h 232"/>
                <a:gd name="T2" fmla="*/ 140 w 140"/>
                <a:gd name="T3" fmla="*/ 232 h 232"/>
                <a:gd name="T4" fmla="*/ 128 w 140"/>
                <a:gd name="T5" fmla="*/ 232 h 232"/>
                <a:gd name="T6" fmla="*/ 128 w 140"/>
                <a:gd name="T7" fmla="*/ 13 h 232"/>
                <a:gd name="T8" fmla="*/ 49 w 140"/>
                <a:gd name="T9" fmla="*/ 13 h 232"/>
                <a:gd name="T10" fmla="*/ 23 w 140"/>
                <a:gd name="T11" fmla="*/ 24 h 232"/>
                <a:gd name="T12" fmla="*/ 12 w 140"/>
                <a:gd name="T13" fmla="*/ 50 h 232"/>
                <a:gd name="T14" fmla="*/ 12 w 140"/>
                <a:gd name="T15" fmla="*/ 232 h 232"/>
                <a:gd name="T16" fmla="*/ 0 w 140"/>
                <a:gd name="T17" fmla="*/ 232 h 232"/>
                <a:gd name="T18" fmla="*/ 0 w 140"/>
                <a:gd name="T19" fmla="*/ 50 h 232"/>
                <a:gd name="T20" fmla="*/ 14 w 140"/>
                <a:gd name="T21" fmla="*/ 15 h 232"/>
                <a:gd name="T22" fmla="*/ 49 w 140"/>
                <a:gd name="T23" fmla="*/ 0 h 232"/>
                <a:gd name="T24" fmla="*/ 140 w 140"/>
                <a:gd name="T25" fmla="*/ 0 h 232"/>
                <a:gd name="T26" fmla="*/ 20 w 140"/>
                <a:gd name="T27" fmla="*/ 50 h 232"/>
                <a:gd name="T28" fmla="*/ 29 w 140"/>
                <a:gd name="T29" fmla="*/ 29 h 232"/>
                <a:gd name="T30" fmla="*/ 49 w 140"/>
                <a:gd name="T31" fmla="*/ 21 h 232"/>
                <a:gd name="T32" fmla="*/ 120 w 140"/>
                <a:gd name="T33" fmla="*/ 21 h 232"/>
                <a:gd name="T34" fmla="*/ 120 w 140"/>
                <a:gd name="T35" fmla="*/ 96 h 232"/>
                <a:gd name="T36" fmla="*/ 20 w 140"/>
                <a:gd name="T37" fmla="*/ 96 h 232"/>
                <a:gd name="T38" fmla="*/ 20 w 140"/>
                <a:gd name="T39" fmla="*/ 50 h 232"/>
                <a:gd name="T40" fmla="*/ 120 w 140"/>
                <a:gd name="T41" fmla="*/ 104 h 232"/>
                <a:gd name="T42" fmla="*/ 120 w 140"/>
                <a:gd name="T43" fmla="*/ 232 h 232"/>
                <a:gd name="T44" fmla="*/ 107 w 140"/>
                <a:gd name="T45" fmla="*/ 232 h 232"/>
                <a:gd name="T46" fmla="*/ 107 w 140"/>
                <a:gd name="T47" fmla="*/ 116 h 232"/>
                <a:gd name="T48" fmla="*/ 33 w 140"/>
                <a:gd name="T49" fmla="*/ 116 h 232"/>
                <a:gd name="T50" fmla="*/ 33 w 140"/>
                <a:gd name="T51" fmla="*/ 232 h 232"/>
                <a:gd name="T52" fmla="*/ 20 w 140"/>
                <a:gd name="T53" fmla="*/ 232 h 232"/>
                <a:gd name="T54" fmla="*/ 20 w 140"/>
                <a:gd name="T55" fmla="*/ 104 h 232"/>
                <a:gd name="T56" fmla="*/ 120 w 140"/>
                <a:gd name="T57" fmla="*/ 104 h 232"/>
                <a:gd name="T58" fmla="*/ 107 w 140"/>
                <a:gd name="T59" fmla="*/ 33 h 232"/>
                <a:gd name="T60" fmla="*/ 49 w 140"/>
                <a:gd name="T61" fmla="*/ 33 h 232"/>
                <a:gd name="T62" fmla="*/ 38 w 140"/>
                <a:gd name="T63" fmla="*/ 38 h 232"/>
                <a:gd name="T64" fmla="*/ 33 w 140"/>
                <a:gd name="T65" fmla="*/ 50 h 232"/>
                <a:gd name="T66" fmla="*/ 33 w 140"/>
                <a:gd name="T67" fmla="*/ 83 h 232"/>
                <a:gd name="T68" fmla="*/ 107 w 140"/>
                <a:gd name="T69" fmla="*/ 83 h 232"/>
                <a:gd name="T70" fmla="*/ 107 w 140"/>
                <a:gd name="T71" fmla="*/ 3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0" h="232">
                  <a:moveTo>
                    <a:pt x="140" y="0"/>
                  </a:moveTo>
                  <a:cubicBezTo>
                    <a:pt x="140" y="232"/>
                    <a:pt x="140" y="232"/>
                    <a:pt x="140" y="232"/>
                  </a:cubicBezTo>
                  <a:cubicBezTo>
                    <a:pt x="128" y="232"/>
                    <a:pt x="128" y="232"/>
                    <a:pt x="128" y="232"/>
                  </a:cubicBezTo>
                  <a:cubicBezTo>
                    <a:pt x="128" y="13"/>
                    <a:pt x="128" y="13"/>
                    <a:pt x="128" y="13"/>
                  </a:cubicBezTo>
                  <a:cubicBezTo>
                    <a:pt x="49" y="13"/>
                    <a:pt x="49" y="13"/>
                    <a:pt x="49" y="13"/>
                  </a:cubicBezTo>
                  <a:cubicBezTo>
                    <a:pt x="39" y="13"/>
                    <a:pt x="30" y="16"/>
                    <a:pt x="23" y="24"/>
                  </a:cubicBezTo>
                  <a:cubicBezTo>
                    <a:pt x="16" y="31"/>
                    <a:pt x="12" y="40"/>
                    <a:pt x="12" y="50"/>
                  </a:cubicBezTo>
                  <a:cubicBezTo>
                    <a:pt x="12" y="232"/>
                    <a:pt x="12" y="232"/>
                    <a:pt x="12" y="232"/>
                  </a:cubicBezTo>
                  <a:cubicBezTo>
                    <a:pt x="0" y="232"/>
                    <a:pt x="0" y="232"/>
                    <a:pt x="0" y="232"/>
                  </a:cubicBezTo>
                  <a:cubicBezTo>
                    <a:pt x="0" y="50"/>
                    <a:pt x="0" y="50"/>
                    <a:pt x="0" y="50"/>
                  </a:cubicBezTo>
                  <a:cubicBezTo>
                    <a:pt x="0" y="36"/>
                    <a:pt x="5" y="25"/>
                    <a:pt x="14" y="15"/>
                  </a:cubicBezTo>
                  <a:cubicBezTo>
                    <a:pt x="24" y="5"/>
                    <a:pt x="36" y="0"/>
                    <a:pt x="49" y="0"/>
                  </a:cubicBezTo>
                  <a:lnTo>
                    <a:pt x="140" y="0"/>
                  </a:lnTo>
                  <a:close/>
                  <a:moveTo>
                    <a:pt x="20" y="50"/>
                  </a:moveTo>
                  <a:cubicBezTo>
                    <a:pt x="20" y="42"/>
                    <a:pt x="23" y="35"/>
                    <a:pt x="29" y="29"/>
                  </a:cubicBezTo>
                  <a:cubicBezTo>
                    <a:pt x="35" y="24"/>
                    <a:pt x="41" y="21"/>
                    <a:pt x="49" y="21"/>
                  </a:cubicBezTo>
                  <a:cubicBezTo>
                    <a:pt x="120" y="21"/>
                    <a:pt x="120" y="21"/>
                    <a:pt x="120" y="21"/>
                  </a:cubicBezTo>
                  <a:cubicBezTo>
                    <a:pt x="120" y="96"/>
                    <a:pt x="120" y="96"/>
                    <a:pt x="120" y="96"/>
                  </a:cubicBezTo>
                  <a:cubicBezTo>
                    <a:pt x="20" y="96"/>
                    <a:pt x="20" y="96"/>
                    <a:pt x="20" y="96"/>
                  </a:cubicBezTo>
                  <a:lnTo>
                    <a:pt x="20" y="50"/>
                  </a:lnTo>
                  <a:close/>
                  <a:moveTo>
                    <a:pt x="120" y="104"/>
                  </a:moveTo>
                  <a:cubicBezTo>
                    <a:pt x="120" y="232"/>
                    <a:pt x="120" y="232"/>
                    <a:pt x="120" y="232"/>
                  </a:cubicBezTo>
                  <a:cubicBezTo>
                    <a:pt x="107" y="232"/>
                    <a:pt x="107" y="232"/>
                    <a:pt x="107" y="232"/>
                  </a:cubicBezTo>
                  <a:cubicBezTo>
                    <a:pt x="107" y="116"/>
                    <a:pt x="107" y="116"/>
                    <a:pt x="107" y="116"/>
                  </a:cubicBezTo>
                  <a:cubicBezTo>
                    <a:pt x="33" y="116"/>
                    <a:pt x="33" y="116"/>
                    <a:pt x="33" y="116"/>
                  </a:cubicBezTo>
                  <a:cubicBezTo>
                    <a:pt x="33" y="232"/>
                    <a:pt x="33" y="232"/>
                    <a:pt x="33" y="232"/>
                  </a:cubicBezTo>
                  <a:cubicBezTo>
                    <a:pt x="20" y="232"/>
                    <a:pt x="20" y="232"/>
                    <a:pt x="20" y="232"/>
                  </a:cubicBezTo>
                  <a:cubicBezTo>
                    <a:pt x="20" y="104"/>
                    <a:pt x="20" y="104"/>
                    <a:pt x="20" y="104"/>
                  </a:cubicBezTo>
                  <a:lnTo>
                    <a:pt x="120" y="104"/>
                  </a:lnTo>
                  <a:close/>
                  <a:moveTo>
                    <a:pt x="107" y="33"/>
                  </a:moveTo>
                  <a:cubicBezTo>
                    <a:pt x="49" y="33"/>
                    <a:pt x="49" y="33"/>
                    <a:pt x="49" y="33"/>
                  </a:cubicBezTo>
                  <a:cubicBezTo>
                    <a:pt x="45" y="33"/>
                    <a:pt x="41" y="35"/>
                    <a:pt x="38" y="38"/>
                  </a:cubicBezTo>
                  <a:cubicBezTo>
                    <a:pt x="34" y="42"/>
                    <a:pt x="33" y="45"/>
                    <a:pt x="33" y="50"/>
                  </a:cubicBezTo>
                  <a:cubicBezTo>
                    <a:pt x="33" y="83"/>
                    <a:pt x="33" y="83"/>
                    <a:pt x="33" y="83"/>
                  </a:cubicBezTo>
                  <a:cubicBezTo>
                    <a:pt x="107" y="83"/>
                    <a:pt x="107" y="83"/>
                    <a:pt x="107" y="83"/>
                  </a:cubicBezTo>
                  <a:lnTo>
                    <a:pt x="107" y="33"/>
                  </a:lnTo>
                  <a:close/>
                </a:path>
              </a:pathLst>
            </a:custGeom>
            <a:solidFill>
              <a:srgbClr val="F29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7"/>
            <p:cNvSpPr>
              <a:spLocks noEditPoints="1"/>
            </p:cNvSpPr>
            <p:nvPr userDrawn="1"/>
          </p:nvSpPr>
          <p:spPr bwMode="auto">
            <a:xfrm>
              <a:off x="6517" y="2552"/>
              <a:ext cx="331" cy="551"/>
            </a:xfrm>
            <a:custGeom>
              <a:avLst/>
              <a:gdLst>
                <a:gd name="T0" fmla="*/ 0 w 331"/>
                <a:gd name="T1" fmla="*/ 0 h 551"/>
                <a:gd name="T2" fmla="*/ 331 w 331"/>
                <a:gd name="T3" fmla="*/ 0 h 551"/>
                <a:gd name="T4" fmla="*/ 331 w 331"/>
                <a:gd name="T5" fmla="*/ 31 h 551"/>
                <a:gd name="T6" fmla="*/ 0 w 331"/>
                <a:gd name="T7" fmla="*/ 31 h 551"/>
                <a:gd name="T8" fmla="*/ 0 w 331"/>
                <a:gd name="T9" fmla="*/ 0 h 551"/>
                <a:gd name="T10" fmla="*/ 156 w 331"/>
                <a:gd name="T11" fmla="*/ 50 h 551"/>
                <a:gd name="T12" fmla="*/ 156 w 331"/>
                <a:gd name="T13" fmla="*/ 551 h 551"/>
                <a:gd name="T14" fmla="*/ 128 w 331"/>
                <a:gd name="T15" fmla="*/ 551 h 551"/>
                <a:gd name="T16" fmla="*/ 128 w 331"/>
                <a:gd name="T17" fmla="*/ 79 h 551"/>
                <a:gd name="T18" fmla="*/ 0 w 331"/>
                <a:gd name="T19" fmla="*/ 79 h 551"/>
                <a:gd name="T20" fmla="*/ 0 w 331"/>
                <a:gd name="T21" fmla="*/ 50 h 551"/>
                <a:gd name="T22" fmla="*/ 156 w 331"/>
                <a:gd name="T23" fmla="*/ 50 h 551"/>
                <a:gd name="T24" fmla="*/ 331 w 331"/>
                <a:gd name="T25" fmla="*/ 50 h 551"/>
                <a:gd name="T26" fmla="*/ 331 w 331"/>
                <a:gd name="T27" fmla="*/ 79 h 551"/>
                <a:gd name="T28" fmla="*/ 206 w 331"/>
                <a:gd name="T29" fmla="*/ 79 h 551"/>
                <a:gd name="T30" fmla="*/ 206 w 331"/>
                <a:gd name="T31" fmla="*/ 551 h 551"/>
                <a:gd name="T32" fmla="*/ 175 w 331"/>
                <a:gd name="T33" fmla="*/ 551 h 551"/>
                <a:gd name="T34" fmla="*/ 175 w 331"/>
                <a:gd name="T35" fmla="*/ 50 h 551"/>
                <a:gd name="T36" fmla="*/ 331 w 331"/>
                <a:gd name="T37" fmla="*/ 5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1" h="551">
                  <a:moveTo>
                    <a:pt x="0" y="0"/>
                  </a:moveTo>
                  <a:lnTo>
                    <a:pt x="331" y="0"/>
                  </a:lnTo>
                  <a:lnTo>
                    <a:pt x="331" y="31"/>
                  </a:lnTo>
                  <a:lnTo>
                    <a:pt x="0" y="31"/>
                  </a:lnTo>
                  <a:lnTo>
                    <a:pt x="0" y="0"/>
                  </a:lnTo>
                  <a:close/>
                  <a:moveTo>
                    <a:pt x="156" y="50"/>
                  </a:moveTo>
                  <a:lnTo>
                    <a:pt x="156" y="551"/>
                  </a:lnTo>
                  <a:lnTo>
                    <a:pt x="128" y="551"/>
                  </a:lnTo>
                  <a:lnTo>
                    <a:pt x="128" y="79"/>
                  </a:lnTo>
                  <a:lnTo>
                    <a:pt x="0" y="79"/>
                  </a:lnTo>
                  <a:lnTo>
                    <a:pt x="0" y="50"/>
                  </a:lnTo>
                  <a:lnTo>
                    <a:pt x="156" y="50"/>
                  </a:lnTo>
                  <a:close/>
                  <a:moveTo>
                    <a:pt x="331" y="50"/>
                  </a:moveTo>
                  <a:lnTo>
                    <a:pt x="331" y="79"/>
                  </a:lnTo>
                  <a:lnTo>
                    <a:pt x="206" y="79"/>
                  </a:lnTo>
                  <a:lnTo>
                    <a:pt x="206" y="551"/>
                  </a:lnTo>
                  <a:lnTo>
                    <a:pt x="175" y="551"/>
                  </a:lnTo>
                  <a:lnTo>
                    <a:pt x="175" y="50"/>
                  </a:lnTo>
                  <a:lnTo>
                    <a:pt x="331" y="50"/>
                  </a:lnTo>
                  <a:close/>
                </a:path>
              </a:pathLst>
            </a:custGeom>
            <a:solidFill>
              <a:srgbClr val="F29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8"/>
            <p:cNvSpPr>
              <a:spLocks noEditPoints="1"/>
            </p:cNvSpPr>
            <p:nvPr userDrawn="1"/>
          </p:nvSpPr>
          <p:spPr bwMode="auto">
            <a:xfrm>
              <a:off x="6886" y="2552"/>
              <a:ext cx="312" cy="551"/>
            </a:xfrm>
            <a:custGeom>
              <a:avLst/>
              <a:gdLst>
                <a:gd name="T0" fmla="*/ 132 w 132"/>
                <a:gd name="T1" fmla="*/ 0 h 232"/>
                <a:gd name="T2" fmla="*/ 132 w 132"/>
                <a:gd name="T3" fmla="*/ 13 h 232"/>
                <a:gd name="T4" fmla="*/ 49 w 132"/>
                <a:gd name="T5" fmla="*/ 13 h 232"/>
                <a:gd name="T6" fmla="*/ 23 w 132"/>
                <a:gd name="T7" fmla="*/ 24 h 232"/>
                <a:gd name="T8" fmla="*/ 12 w 132"/>
                <a:gd name="T9" fmla="*/ 50 h 232"/>
                <a:gd name="T10" fmla="*/ 12 w 132"/>
                <a:gd name="T11" fmla="*/ 182 h 232"/>
                <a:gd name="T12" fmla="*/ 23 w 132"/>
                <a:gd name="T13" fmla="*/ 209 h 232"/>
                <a:gd name="T14" fmla="*/ 49 w 132"/>
                <a:gd name="T15" fmla="*/ 220 h 232"/>
                <a:gd name="T16" fmla="*/ 132 w 132"/>
                <a:gd name="T17" fmla="*/ 220 h 232"/>
                <a:gd name="T18" fmla="*/ 132 w 132"/>
                <a:gd name="T19" fmla="*/ 232 h 232"/>
                <a:gd name="T20" fmla="*/ 49 w 132"/>
                <a:gd name="T21" fmla="*/ 232 h 232"/>
                <a:gd name="T22" fmla="*/ 14 w 132"/>
                <a:gd name="T23" fmla="*/ 217 h 232"/>
                <a:gd name="T24" fmla="*/ 0 w 132"/>
                <a:gd name="T25" fmla="*/ 182 h 232"/>
                <a:gd name="T26" fmla="*/ 0 w 132"/>
                <a:gd name="T27" fmla="*/ 50 h 232"/>
                <a:gd name="T28" fmla="*/ 14 w 132"/>
                <a:gd name="T29" fmla="*/ 15 h 232"/>
                <a:gd name="T30" fmla="*/ 49 w 132"/>
                <a:gd name="T31" fmla="*/ 0 h 232"/>
                <a:gd name="T32" fmla="*/ 132 w 132"/>
                <a:gd name="T33" fmla="*/ 0 h 232"/>
                <a:gd name="T34" fmla="*/ 20 w 132"/>
                <a:gd name="T35" fmla="*/ 50 h 232"/>
                <a:gd name="T36" fmla="*/ 29 w 132"/>
                <a:gd name="T37" fmla="*/ 29 h 232"/>
                <a:gd name="T38" fmla="*/ 50 w 132"/>
                <a:gd name="T39" fmla="*/ 21 h 232"/>
                <a:gd name="T40" fmla="*/ 132 w 132"/>
                <a:gd name="T41" fmla="*/ 21 h 232"/>
                <a:gd name="T42" fmla="*/ 132 w 132"/>
                <a:gd name="T43" fmla="*/ 33 h 232"/>
                <a:gd name="T44" fmla="*/ 50 w 132"/>
                <a:gd name="T45" fmla="*/ 33 h 232"/>
                <a:gd name="T46" fmla="*/ 38 w 132"/>
                <a:gd name="T47" fmla="*/ 38 h 232"/>
                <a:gd name="T48" fmla="*/ 33 w 132"/>
                <a:gd name="T49" fmla="*/ 50 h 232"/>
                <a:gd name="T50" fmla="*/ 33 w 132"/>
                <a:gd name="T51" fmla="*/ 83 h 232"/>
                <a:gd name="T52" fmla="*/ 132 w 132"/>
                <a:gd name="T53" fmla="*/ 83 h 232"/>
                <a:gd name="T54" fmla="*/ 132 w 132"/>
                <a:gd name="T55" fmla="*/ 96 h 232"/>
                <a:gd name="T56" fmla="*/ 20 w 132"/>
                <a:gd name="T57" fmla="*/ 96 h 232"/>
                <a:gd name="T58" fmla="*/ 20 w 132"/>
                <a:gd name="T59" fmla="*/ 50 h 232"/>
                <a:gd name="T60" fmla="*/ 20 w 132"/>
                <a:gd name="T61" fmla="*/ 104 h 232"/>
                <a:gd name="T62" fmla="*/ 132 w 132"/>
                <a:gd name="T63" fmla="*/ 104 h 232"/>
                <a:gd name="T64" fmla="*/ 132 w 132"/>
                <a:gd name="T65" fmla="*/ 116 h 232"/>
                <a:gd name="T66" fmla="*/ 33 w 132"/>
                <a:gd name="T67" fmla="*/ 116 h 232"/>
                <a:gd name="T68" fmla="*/ 33 w 132"/>
                <a:gd name="T69" fmla="*/ 182 h 232"/>
                <a:gd name="T70" fmla="*/ 38 w 132"/>
                <a:gd name="T71" fmla="*/ 194 h 232"/>
                <a:gd name="T72" fmla="*/ 50 w 132"/>
                <a:gd name="T73" fmla="*/ 199 h 232"/>
                <a:gd name="T74" fmla="*/ 132 w 132"/>
                <a:gd name="T75" fmla="*/ 199 h 232"/>
                <a:gd name="T76" fmla="*/ 132 w 132"/>
                <a:gd name="T77" fmla="*/ 211 h 232"/>
                <a:gd name="T78" fmla="*/ 50 w 132"/>
                <a:gd name="T79" fmla="*/ 211 h 232"/>
                <a:gd name="T80" fmla="*/ 29 w 132"/>
                <a:gd name="T81" fmla="*/ 203 h 232"/>
                <a:gd name="T82" fmla="*/ 20 w 132"/>
                <a:gd name="T83" fmla="*/ 182 h 232"/>
                <a:gd name="T84" fmla="*/ 20 w 132"/>
                <a:gd name="T85" fmla="*/ 10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 h="232">
                  <a:moveTo>
                    <a:pt x="132" y="0"/>
                  </a:moveTo>
                  <a:cubicBezTo>
                    <a:pt x="132" y="13"/>
                    <a:pt x="132" y="13"/>
                    <a:pt x="132" y="13"/>
                  </a:cubicBezTo>
                  <a:cubicBezTo>
                    <a:pt x="49" y="13"/>
                    <a:pt x="49" y="13"/>
                    <a:pt x="49" y="13"/>
                  </a:cubicBezTo>
                  <a:cubicBezTo>
                    <a:pt x="39" y="13"/>
                    <a:pt x="30" y="16"/>
                    <a:pt x="23" y="24"/>
                  </a:cubicBezTo>
                  <a:cubicBezTo>
                    <a:pt x="16" y="31"/>
                    <a:pt x="12" y="40"/>
                    <a:pt x="12" y="50"/>
                  </a:cubicBezTo>
                  <a:cubicBezTo>
                    <a:pt x="12" y="182"/>
                    <a:pt x="12" y="182"/>
                    <a:pt x="12" y="182"/>
                  </a:cubicBezTo>
                  <a:cubicBezTo>
                    <a:pt x="12" y="193"/>
                    <a:pt x="16" y="201"/>
                    <a:pt x="23" y="209"/>
                  </a:cubicBezTo>
                  <a:cubicBezTo>
                    <a:pt x="30" y="216"/>
                    <a:pt x="39" y="220"/>
                    <a:pt x="49" y="220"/>
                  </a:cubicBezTo>
                  <a:cubicBezTo>
                    <a:pt x="132" y="220"/>
                    <a:pt x="132" y="220"/>
                    <a:pt x="132" y="220"/>
                  </a:cubicBezTo>
                  <a:cubicBezTo>
                    <a:pt x="132" y="232"/>
                    <a:pt x="132" y="232"/>
                    <a:pt x="132" y="232"/>
                  </a:cubicBezTo>
                  <a:cubicBezTo>
                    <a:pt x="49" y="232"/>
                    <a:pt x="49" y="232"/>
                    <a:pt x="49" y="232"/>
                  </a:cubicBezTo>
                  <a:cubicBezTo>
                    <a:pt x="36" y="232"/>
                    <a:pt x="24" y="227"/>
                    <a:pt x="14" y="217"/>
                  </a:cubicBezTo>
                  <a:cubicBezTo>
                    <a:pt x="5" y="208"/>
                    <a:pt x="0" y="196"/>
                    <a:pt x="0" y="182"/>
                  </a:cubicBezTo>
                  <a:cubicBezTo>
                    <a:pt x="0" y="50"/>
                    <a:pt x="0" y="50"/>
                    <a:pt x="0" y="50"/>
                  </a:cubicBezTo>
                  <a:cubicBezTo>
                    <a:pt x="0" y="36"/>
                    <a:pt x="5" y="25"/>
                    <a:pt x="14" y="15"/>
                  </a:cubicBezTo>
                  <a:cubicBezTo>
                    <a:pt x="24" y="5"/>
                    <a:pt x="36" y="0"/>
                    <a:pt x="49" y="0"/>
                  </a:cubicBezTo>
                  <a:lnTo>
                    <a:pt x="132" y="0"/>
                  </a:lnTo>
                  <a:close/>
                  <a:moveTo>
                    <a:pt x="20" y="50"/>
                  </a:moveTo>
                  <a:cubicBezTo>
                    <a:pt x="20" y="42"/>
                    <a:pt x="23" y="35"/>
                    <a:pt x="29" y="29"/>
                  </a:cubicBezTo>
                  <a:cubicBezTo>
                    <a:pt x="35" y="24"/>
                    <a:pt x="42" y="21"/>
                    <a:pt x="50" y="21"/>
                  </a:cubicBezTo>
                  <a:cubicBezTo>
                    <a:pt x="132" y="21"/>
                    <a:pt x="132" y="21"/>
                    <a:pt x="132" y="21"/>
                  </a:cubicBezTo>
                  <a:cubicBezTo>
                    <a:pt x="132" y="33"/>
                    <a:pt x="132" y="33"/>
                    <a:pt x="132" y="33"/>
                  </a:cubicBezTo>
                  <a:cubicBezTo>
                    <a:pt x="50" y="33"/>
                    <a:pt x="50" y="33"/>
                    <a:pt x="50" y="33"/>
                  </a:cubicBezTo>
                  <a:cubicBezTo>
                    <a:pt x="45" y="33"/>
                    <a:pt x="41" y="35"/>
                    <a:pt x="38" y="38"/>
                  </a:cubicBezTo>
                  <a:cubicBezTo>
                    <a:pt x="35" y="42"/>
                    <a:pt x="33" y="45"/>
                    <a:pt x="33" y="50"/>
                  </a:cubicBezTo>
                  <a:cubicBezTo>
                    <a:pt x="33" y="83"/>
                    <a:pt x="33" y="83"/>
                    <a:pt x="33" y="83"/>
                  </a:cubicBezTo>
                  <a:cubicBezTo>
                    <a:pt x="132" y="83"/>
                    <a:pt x="132" y="83"/>
                    <a:pt x="132" y="83"/>
                  </a:cubicBezTo>
                  <a:cubicBezTo>
                    <a:pt x="132" y="96"/>
                    <a:pt x="132" y="96"/>
                    <a:pt x="132" y="96"/>
                  </a:cubicBezTo>
                  <a:cubicBezTo>
                    <a:pt x="20" y="96"/>
                    <a:pt x="20" y="96"/>
                    <a:pt x="20" y="96"/>
                  </a:cubicBezTo>
                  <a:lnTo>
                    <a:pt x="20" y="50"/>
                  </a:lnTo>
                  <a:close/>
                  <a:moveTo>
                    <a:pt x="20" y="104"/>
                  </a:moveTo>
                  <a:cubicBezTo>
                    <a:pt x="132" y="104"/>
                    <a:pt x="132" y="104"/>
                    <a:pt x="132" y="104"/>
                  </a:cubicBezTo>
                  <a:cubicBezTo>
                    <a:pt x="132" y="116"/>
                    <a:pt x="132" y="116"/>
                    <a:pt x="132" y="116"/>
                  </a:cubicBezTo>
                  <a:cubicBezTo>
                    <a:pt x="33" y="116"/>
                    <a:pt x="33" y="116"/>
                    <a:pt x="33" y="116"/>
                  </a:cubicBezTo>
                  <a:cubicBezTo>
                    <a:pt x="33" y="182"/>
                    <a:pt x="33" y="182"/>
                    <a:pt x="33" y="182"/>
                  </a:cubicBezTo>
                  <a:cubicBezTo>
                    <a:pt x="33" y="187"/>
                    <a:pt x="35" y="191"/>
                    <a:pt x="38" y="194"/>
                  </a:cubicBezTo>
                  <a:cubicBezTo>
                    <a:pt x="41" y="197"/>
                    <a:pt x="45" y="199"/>
                    <a:pt x="50" y="199"/>
                  </a:cubicBezTo>
                  <a:cubicBezTo>
                    <a:pt x="132" y="199"/>
                    <a:pt x="132" y="199"/>
                    <a:pt x="132" y="199"/>
                  </a:cubicBezTo>
                  <a:cubicBezTo>
                    <a:pt x="132" y="211"/>
                    <a:pt x="132" y="211"/>
                    <a:pt x="132" y="211"/>
                  </a:cubicBezTo>
                  <a:cubicBezTo>
                    <a:pt x="50" y="211"/>
                    <a:pt x="50" y="211"/>
                    <a:pt x="50" y="211"/>
                  </a:cubicBezTo>
                  <a:cubicBezTo>
                    <a:pt x="42" y="211"/>
                    <a:pt x="35" y="209"/>
                    <a:pt x="29" y="203"/>
                  </a:cubicBezTo>
                  <a:cubicBezTo>
                    <a:pt x="23" y="197"/>
                    <a:pt x="20" y="190"/>
                    <a:pt x="20" y="182"/>
                  </a:cubicBezTo>
                  <a:lnTo>
                    <a:pt x="20" y="104"/>
                  </a:lnTo>
                  <a:close/>
                </a:path>
              </a:pathLst>
            </a:custGeom>
            <a:solidFill>
              <a:srgbClr val="F29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4" name="TextBox 23"/>
          <p:cNvSpPr txBox="1"/>
          <p:nvPr userDrawn="1"/>
        </p:nvSpPr>
        <p:spPr>
          <a:xfrm>
            <a:off x="11346403" y="6402725"/>
            <a:ext cx="352982" cy="261610"/>
          </a:xfrm>
          <a:prstGeom prst="rect">
            <a:avLst/>
          </a:prstGeom>
          <a:noFill/>
        </p:spPr>
        <p:txBody>
          <a:bodyPr wrap="none" rtlCol="0">
            <a:spAutoFit/>
          </a:bodyPr>
          <a:lstStyle/>
          <a:p>
            <a:pPr algn="ctr"/>
            <a:fld id="{35BF73E1-6149-41FF-9F28-BA76ED286E81}" type="slidenum">
              <a:rPr lang="en-US" sz="1100" smtClean="0">
                <a:solidFill>
                  <a:schemeClr val="tx2"/>
                </a:solidFill>
              </a:rPr>
              <a:pPr algn="ctr"/>
              <a:t>‹#›</a:t>
            </a:fld>
            <a:endParaRPr lang="en-US" sz="1100" dirty="0">
              <a:solidFill>
                <a:schemeClr val="tx2"/>
              </a:solidFill>
            </a:endParaRPr>
          </a:p>
        </p:txBody>
      </p:sp>
    </p:spTree>
    <p:extLst>
      <p:ext uri="{BB962C8B-B14F-4D97-AF65-F5344CB8AC3E}">
        <p14:creationId xmlns:p14="http://schemas.microsoft.com/office/powerpoint/2010/main" val="3213488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Opening (30-03-21)-14">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6273800" y="938596"/>
            <a:ext cx="4978400" cy="4980806"/>
          </a:xfrm>
          <a:custGeom>
            <a:avLst/>
            <a:gdLst>
              <a:gd name="connsiteX0" fmla="*/ 7469188 w 7469188"/>
              <a:gd name="connsiteY0" fmla="*/ 5002212 h 7472362"/>
              <a:gd name="connsiteX1" fmla="*/ 7469188 w 7469188"/>
              <a:gd name="connsiteY1" fmla="*/ 7472362 h 7472362"/>
              <a:gd name="connsiteX2" fmla="*/ 5000625 w 7469188"/>
              <a:gd name="connsiteY2" fmla="*/ 7472362 h 7472362"/>
              <a:gd name="connsiteX3" fmla="*/ 7469188 w 7469188"/>
              <a:gd name="connsiteY3" fmla="*/ 1838326 h 7472362"/>
              <a:gd name="connsiteX4" fmla="*/ 7469188 w 7469188"/>
              <a:gd name="connsiteY4" fmla="*/ 4492835 h 7472362"/>
              <a:gd name="connsiteX5" fmla="*/ 4490828 w 7469188"/>
              <a:gd name="connsiteY5" fmla="*/ 7472362 h 7472362"/>
              <a:gd name="connsiteX6" fmla="*/ 1836738 w 7469188"/>
              <a:gd name="connsiteY6" fmla="*/ 7472362 h 7472362"/>
              <a:gd name="connsiteX7" fmla="*/ 0 w 7469188"/>
              <a:gd name="connsiteY7" fmla="*/ 1 h 7472362"/>
              <a:gd name="connsiteX8" fmla="*/ 2468563 w 7469188"/>
              <a:gd name="connsiteY8" fmla="*/ 1 h 7472362"/>
              <a:gd name="connsiteX9" fmla="*/ 0 w 7469188"/>
              <a:gd name="connsiteY9" fmla="*/ 2470150 h 7472362"/>
              <a:gd name="connsiteX10" fmla="*/ 6142038 w 7469188"/>
              <a:gd name="connsiteY10" fmla="*/ 0 h 7472362"/>
              <a:gd name="connsiteX11" fmla="*/ 7469188 w 7469188"/>
              <a:gd name="connsiteY11" fmla="*/ 0 h 7472362"/>
              <a:gd name="connsiteX12" fmla="*/ 7469188 w 7469188"/>
              <a:gd name="connsiteY12" fmla="*/ 1327944 h 7472362"/>
              <a:gd name="connsiteX13" fmla="*/ 1327150 w 7469188"/>
              <a:gd name="connsiteY13" fmla="*/ 7472362 h 7472362"/>
              <a:gd name="connsiteX14" fmla="*/ 0 w 7469188"/>
              <a:gd name="connsiteY14" fmla="*/ 7472362 h 7472362"/>
              <a:gd name="connsiteX15" fmla="*/ 0 w 7469188"/>
              <a:gd name="connsiteY15" fmla="*/ 6144419 h 7472362"/>
              <a:gd name="connsiteX16" fmla="*/ 2978360 w 7469188"/>
              <a:gd name="connsiteY16" fmla="*/ 0 h 7472362"/>
              <a:gd name="connsiteX17" fmla="*/ 5632450 w 7469188"/>
              <a:gd name="connsiteY17" fmla="*/ 0 h 7472362"/>
              <a:gd name="connsiteX18" fmla="*/ 0 w 7469188"/>
              <a:gd name="connsiteY18" fmla="*/ 5634037 h 7472362"/>
              <a:gd name="connsiteX19" fmla="*/ 0 w 7469188"/>
              <a:gd name="connsiteY19" fmla="*/ 2979527 h 7472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469188" h="7472362">
                <a:moveTo>
                  <a:pt x="7469188" y="5002212"/>
                </a:moveTo>
                <a:lnTo>
                  <a:pt x="7469188" y="7472362"/>
                </a:lnTo>
                <a:lnTo>
                  <a:pt x="5000625" y="7472362"/>
                </a:lnTo>
                <a:close/>
                <a:moveTo>
                  <a:pt x="7469188" y="1838326"/>
                </a:moveTo>
                <a:lnTo>
                  <a:pt x="7469188" y="4492835"/>
                </a:lnTo>
                <a:lnTo>
                  <a:pt x="4490828" y="7472362"/>
                </a:lnTo>
                <a:lnTo>
                  <a:pt x="1836738" y="7472362"/>
                </a:lnTo>
                <a:close/>
                <a:moveTo>
                  <a:pt x="0" y="1"/>
                </a:moveTo>
                <a:lnTo>
                  <a:pt x="2468563" y="1"/>
                </a:lnTo>
                <a:lnTo>
                  <a:pt x="0" y="2470150"/>
                </a:lnTo>
                <a:close/>
                <a:moveTo>
                  <a:pt x="6142038" y="0"/>
                </a:moveTo>
                <a:lnTo>
                  <a:pt x="7469188" y="0"/>
                </a:lnTo>
                <a:lnTo>
                  <a:pt x="7469188" y="1327944"/>
                </a:lnTo>
                <a:lnTo>
                  <a:pt x="1327150" y="7472362"/>
                </a:lnTo>
                <a:lnTo>
                  <a:pt x="0" y="7472362"/>
                </a:lnTo>
                <a:lnTo>
                  <a:pt x="0" y="6144419"/>
                </a:lnTo>
                <a:close/>
                <a:moveTo>
                  <a:pt x="2978360" y="0"/>
                </a:moveTo>
                <a:lnTo>
                  <a:pt x="5632450" y="0"/>
                </a:lnTo>
                <a:lnTo>
                  <a:pt x="0" y="5634037"/>
                </a:lnTo>
                <a:lnTo>
                  <a:pt x="0" y="297952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22387724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Device MockUp 24">
    <p:spTree>
      <p:nvGrpSpPr>
        <p:cNvPr id="1" name=""/>
        <p:cNvGrpSpPr/>
        <p:nvPr/>
      </p:nvGrpSpPr>
      <p:grpSpPr>
        <a:xfrm>
          <a:off x="0" y="0"/>
          <a:ext cx="0" cy="0"/>
          <a:chOff x="0" y="0"/>
          <a:chExt cx="0" cy="0"/>
        </a:xfrm>
      </p:grpSpPr>
      <p:sp>
        <p:nvSpPr>
          <p:cNvPr id="8" name="Picture Placeholder 2"/>
          <p:cNvSpPr>
            <a:spLocks noGrp="1"/>
          </p:cNvSpPr>
          <p:nvPr>
            <p:ph type="pic" sz="quarter" idx="23"/>
          </p:nvPr>
        </p:nvSpPr>
        <p:spPr>
          <a:xfrm>
            <a:off x="5586622" y="1234745"/>
            <a:ext cx="5500477" cy="305084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17538972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Our team 46">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62AC6874-1C5E-4A38-9894-A2DDBD4113E9}"/>
              </a:ext>
            </a:extLst>
          </p:cNvPr>
          <p:cNvSpPr>
            <a:spLocks noGrp="1"/>
          </p:cNvSpPr>
          <p:nvPr>
            <p:ph type="pic" sz="quarter" idx="12"/>
          </p:nvPr>
        </p:nvSpPr>
        <p:spPr>
          <a:xfrm>
            <a:off x="9029700" y="0"/>
            <a:ext cx="3162300" cy="3161812"/>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
        <p:nvSpPr>
          <p:cNvPr id="14" name="Рисунок 2">
            <a:extLst>
              <a:ext uri="{FF2B5EF4-FFF2-40B4-BE49-F238E27FC236}">
                <a16:creationId xmlns:a16="http://schemas.microsoft.com/office/drawing/2014/main" id="{04BBEB24-774B-4770-816F-E97ADC25C20C}"/>
              </a:ext>
            </a:extLst>
          </p:cNvPr>
          <p:cNvSpPr>
            <a:spLocks noGrp="1"/>
          </p:cNvSpPr>
          <p:nvPr>
            <p:ph type="pic" sz="quarter" idx="13"/>
          </p:nvPr>
        </p:nvSpPr>
        <p:spPr>
          <a:xfrm>
            <a:off x="5765800" y="0"/>
            <a:ext cx="3162300" cy="3161812"/>
          </a:xfrm>
          <a:custGeom>
            <a:avLst/>
            <a:gdLst>
              <a:gd name="connsiteX0" fmla="*/ 0 w 4743450"/>
              <a:gd name="connsiteY0" fmla="*/ 0 h 4743449"/>
              <a:gd name="connsiteX1" fmla="*/ 4743450 w 4743450"/>
              <a:gd name="connsiteY1" fmla="*/ 0 h 4743449"/>
              <a:gd name="connsiteX2" fmla="*/ 4743450 w 4743450"/>
              <a:gd name="connsiteY2" fmla="*/ 4743449 h 4743449"/>
              <a:gd name="connsiteX3" fmla="*/ 790590 w 4743450"/>
              <a:gd name="connsiteY3" fmla="*/ 4743449 h 4743449"/>
              <a:gd name="connsiteX4" fmla="*/ 0 w 4743450"/>
              <a:gd name="connsiteY4" fmla="*/ 3952859 h 4743449"/>
              <a:gd name="connsiteX5" fmla="*/ 0 w 4743450"/>
              <a:gd name="connsiteY5" fmla="*/ 0 h 4743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3450" h="4743449">
                <a:moveTo>
                  <a:pt x="0" y="0"/>
                </a:moveTo>
                <a:lnTo>
                  <a:pt x="4743450" y="0"/>
                </a:lnTo>
                <a:lnTo>
                  <a:pt x="4743450" y="4743449"/>
                </a:lnTo>
                <a:lnTo>
                  <a:pt x="790590" y="4743449"/>
                </a:lnTo>
                <a:cubicBezTo>
                  <a:pt x="353959" y="4743449"/>
                  <a:pt x="0" y="4389490"/>
                  <a:pt x="0" y="3952859"/>
                </a:cubicBezTo>
                <a:lnTo>
                  <a:pt x="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tx1"/>
                </a:solidFill>
              </a:defRPr>
            </a:lvl1pPr>
          </a:lstStyle>
          <a:p>
            <a:pPr lvl="0"/>
            <a:endParaRPr lang="ru-RU"/>
          </a:p>
        </p:txBody>
      </p:sp>
      <p:sp>
        <p:nvSpPr>
          <p:cNvPr id="15" name="Рисунок 2">
            <a:extLst>
              <a:ext uri="{FF2B5EF4-FFF2-40B4-BE49-F238E27FC236}">
                <a16:creationId xmlns:a16="http://schemas.microsoft.com/office/drawing/2014/main" id="{6D7354D1-B4E7-45C1-A6A1-BC150CBFECFD}"/>
              </a:ext>
            </a:extLst>
          </p:cNvPr>
          <p:cNvSpPr>
            <a:spLocks noGrp="1"/>
          </p:cNvSpPr>
          <p:nvPr>
            <p:ph type="pic" sz="quarter" idx="14"/>
          </p:nvPr>
        </p:nvSpPr>
        <p:spPr>
          <a:xfrm>
            <a:off x="9029700" y="3263396"/>
            <a:ext cx="3162300" cy="3161812"/>
          </a:xfrm>
          <a:custGeom>
            <a:avLst/>
            <a:gdLst>
              <a:gd name="connsiteX0" fmla="*/ 0 w 4743450"/>
              <a:gd name="connsiteY0" fmla="*/ 0 h 4743449"/>
              <a:gd name="connsiteX1" fmla="*/ 4743450 w 4743450"/>
              <a:gd name="connsiteY1" fmla="*/ 0 h 4743449"/>
              <a:gd name="connsiteX2" fmla="*/ 4743450 w 4743450"/>
              <a:gd name="connsiteY2" fmla="*/ 4743449 h 4743449"/>
              <a:gd name="connsiteX3" fmla="*/ 790590 w 4743450"/>
              <a:gd name="connsiteY3" fmla="*/ 4743449 h 4743449"/>
              <a:gd name="connsiteX4" fmla="*/ 0 w 4743450"/>
              <a:gd name="connsiteY4" fmla="*/ 3952859 h 4743449"/>
              <a:gd name="connsiteX5" fmla="*/ 0 w 4743450"/>
              <a:gd name="connsiteY5" fmla="*/ 0 h 4743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3450" h="4743449">
                <a:moveTo>
                  <a:pt x="0" y="0"/>
                </a:moveTo>
                <a:lnTo>
                  <a:pt x="4743450" y="0"/>
                </a:lnTo>
                <a:lnTo>
                  <a:pt x="4743450" y="4743449"/>
                </a:lnTo>
                <a:lnTo>
                  <a:pt x="790590" y="4743449"/>
                </a:lnTo>
                <a:cubicBezTo>
                  <a:pt x="353959" y="4743449"/>
                  <a:pt x="0" y="4389490"/>
                  <a:pt x="0" y="3952859"/>
                </a:cubicBezTo>
                <a:lnTo>
                  <a:pt x="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ru-RU" sz="100">
                <a:solidFill>
                  <a:schemeClr val="tx1"/>
                </a:solidFill>
              </a:defRPr>
            </a:lvl1pPr>
          </a:lstStyle>
          <a:p>
            <a:pPr lvl="0"/>
            <a:endParaRPr lang="ru-RU"/>
          </a:p>
        </p:txBody>
      </p:sp>
    </p:spTree>
    <p:extLst>
      <p:ext uri="{BB962C8B-B14F-4D97-AF65-F5344CB8AC3E}">
        <p14:creationId xmlns:p14="http://schemas.microsoft.com/office/powerpoint/2010/main" val="39808929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Our team 38">
    <p:spTree>
      <p:nvGrpSpPr>
        <p:cNvPr id="1" name=""/>
        <p:cNvGrpSpPr/>
        <p:nvPr/>
      </p:nvGrpSpPr>
      <p:grpSpPr>
        <a:xfrm>
          <a:off x="0" y="0"/>
          <a:ext cx="0" cy="0"/>
          <a:chOff x="0" y="0"/>
          <a:chExt cx="0" cy="0"/>
        </a:xfrm>
      </p:grpSpPr>
      <p:sp>
        <p:nvSpPr>
          <p:cNvPr id="5" name="Рисунок 2">
            <a:extLst>
              <a:ext uri="{FF2B5EF4-FFF2-40B4-BE49-F238E27FC236}">
                <a16:creationId xmlns:a16="http://schemas.microsoft.com/office/drawing/2014/main" id="{26D85FFB-B009-4A03-B0B1-4ACD3E451760}"/>
              </a:ext>
            </a:extLst>
          </p:cNvPr>
          <p:cNvSpPr>
            <a:spLocks noGrp="1"/>
          </p:cNvSpPr>
          <p:nvPr>
            <p:ph type="pic" sz="quarter" idx="10"/>
          </p:nvPr>
        </p:nvSpPr>
        <p:spPr>
          <a:xfrm>
            <a:off x="4363394" y="1127360"/>
            <a:ext cx="4603993" cy="4603281"/>
          </a:xfrm>
          <a:prstGeom prst="ellipse">
            <a:avLst/>
          </a:prstGeom>
          <a:solidFill>
            <a:schemeClr val="bg1">
              <a:lumMod val="85000"/>
              <a:alpha val="12000"/>
            </a:schemeClr>
          </a:solidFill>
          <a:ln>
            <a:noFill/>
          </a:ln>
          <a:effectLst>
            <a:outerShdw blurRad="736600" dist="50800" dir="3660000" sx="90000" sy="90000" algn="tl" rotWithShape="0">
              <a:prstClr val="black">
                <a:alpha val="54000"/>
              </a:prstClr>
            </a:outerShdw>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35117294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Laptop3">
    <p:spTree>
      <p:nvGrpSpPr>
        <p:cNvPr id="1" name=""/>
        <p:cNvGrpSpPr/>
        <p:nvPr/>
      </p:nvGrpSpPr>
      <p:grpSpPr>
        <a:xfrm>
          <a:off x="0" y="0"/>
          <a:ext cx="0" cy="0"/>
          <a:chOff x="0" y="0"/>
          <a:chExt cx="0" cy="0"/>
        </a:xfrm>
      </p:grpSpPr>
      <p:sp>
        <p:nvSpPr>
          <p:cNvPr id="17" name="Picture Placeholder 13"/>
          <p:cNvSpPr>
            <a:spLocks noGrp="1"/>
          </p:cNvSpPr>
          <p:nvPr>
            <p:ph type="pic" sz="quarter" idx="20"/>
          </p:nvPr>
        </p:nvSpPr>
        <p:spPr>
          <a:xfrm>
            <a:off x="6500690" y="2373904"/>
            <a:ext cx="4137675" cy="2610612"/>
          </a:xfrm>
          <a:prstGeom prst="rect">
            <a:avLst/>
          </a:prstGeom>
          <a:effectLst/>
        </p:spPr>
        <p:txBody>
          <a:bodyPr>
            <a:normAutofit/>
          </a:bodyPr>
          <a:lstStyle>
            <a:lvl1pPr marL="0" indent="0">
              <a:buNone/>
              <a:defRPr sz="1300" b="0" i="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2634091618"/>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7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31917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xmlns:p14="http://schemas.microsoft.com/office/powerpoint/2010/main" spd="slow" advClick="0" advTm="300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Master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6479472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Full">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59627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9666991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8_Custom Layout">
    <p:spTree>
      <p:nvGrpSpPr>
        <p:cNvPr id="1" name=""/>
        <p:cNvGrpSpPr/>
        <p:nvPr/>
      </p:nvGrpSpPr>
      <p:grpSpPr>
        <a:xfrm>
          <a:off x="0" y="0"/>
          <a:ext cx="0" cy="0"/>
          <a:chOff x="0" y="0"/>
          <a:chExt cx="0" cy="0"/>
        </a:xfrm>
      </p:grpSpPr>
      <p:sp>
        <p:nvSpPr>
          <p:cNvPr id="6" name="Picture Placeholder 3"/>
          <p:cNvSpPr>
            <a:spLocks noGrp="1"/>
          </p:cNvSpPr>
          <p:nvPr>
            <p:ph type="pic" sz="quarter" idx="19"/>
          </p:nvPr>
        </p:nvSpPr>
        <p:spPr>
          <a:xfrm>
            <a:off x="0" y="0"/>
            <a:ext cx="12191999" cy="6858000"/>
          </a:xfrm>
        </p:spPr>
        <p:txBody>
          <a:bodyPr>
            <a:normAutofit/>
          </a:bodyPr>
          <a:lstStyle>
            <a:lvl1pPr>
              <a:defRPr sz="1600">
                <a:solidFill>
                  <a:schemeClr val="accent2"/>
                </a:solidFill>
              </a:defRPr>
            </a:lvl1pPr>
          </a:lstStyle>
          <a:p>
            <a:endParaRPr lang="id-ID"/>
          </a:p>
        </p:txBody>
      </p:sp>
    </p:spTree>
    <p:extLst>
      <p:ext uri="{BB962C8B-B14F-4D97-AF65-F5344CB8AC3E}">
        <p14:creationId xmlns:p14="http://schemas.microsoft.com/office/powerpoint/2010/main" val="4083982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Set of brush stroke 04">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0" y="0"/>
            <a:ext cx="7032422" cy="6858000"/>
          </a:xfrm>
          <a:custGeom>
            <a:avLst/>
            <a:gdLst>
              <a:gd name="T0" fmla="*/ 4234 w 5219"/>
              <a:gd name="T1" fmla="*/ 4234 w 5219"/>
              <a:gd name="T2" fmla="*/ 4234 w 5219"/>
              <a:gd name="T3" fmla="*/ 4234 w 5219"/>
              <a:gd name="T4" fmla="*/ 4234 w 5219"/>
              <a:gd name="T5" fmla="*/ 4234 w 5219"/>
              <a:gd name="T6" fmla="*/ 4234 w 5219"/>
              <a:gd name="T7" fmla="*/ 4234 w 5219"/>
              <a:gd name="T8" fmla="*/ 4234 w 5219"/>
              <a:gd name="T9" fmla="*/ 4234 w 5219"/>
              <a:gd name="T10" fmla="*/ 4234 w 5219"/>
              <a:gd name="T11" fmla="*/ 4234 w 5219"/>
              <a:gd name="T12" fmla="*/ 4234 w 5219"/>
              <a:gd name="T13" fmla="*/ 4234 w 5219"/>
              <a:gd name="T14" fmla="*/ 4234 w 5219"/>
              <a:gd name="T15" fmla="*/ 4234 w 5219"/>
              <a:gd name="T16" fmla="*/ 4234 w 5219"/>
              <a:gd name="T17" fmla="*/ 4234 w 5219"/>
              <a:gd name="T18" fmla="*/ 4234 w 5219"/>
              <a:gd name="T19" fmla="*/ 4234 w 5219"/>
              <a:gd name="T20" fmla="*/ 4234 w 5219"/>
              <a:gd name="T21" fmla="*/ 4234 w 5219"/>
              <a:gd name="T22" fmla="*/ 4234 w 5219"/>
              <a:gd name="T23" fmla="*/ 4234 w 5219"/>
              <a:gd name="T24" fmla="*/ 4234 w 5219"/>
              <a:gd name="T25" fmla="*/ 4234 w 5219"/>
              <a:gd name="T26" fmla="*/ 4234 w 5219"/>
              <a:gd name="T27" fmla="*/ 4234 w 5219"/>
              <a:gd name="T28" fmla="*/ 4234 w 5219"/>
              <a:gd name="T29" fmla="*/ 4234 w 5219"/>
              <a:gd name="T30" fmla="*/ 4234 w 5219"/>
              <a:gd name="T31" fmla="*/ 4234 w 5219"/>
              <a:gd name="T32" fmla="*/ 4234 w 5219"/>
              <a:gd name="T33" fmla="*/ 4234 w 5219"/>
              <a:gd name="T34" fmla="*/ 4234 w 5219"/>
              <a:gd name="T35" fmla="*/ 4234 w 5219"/>
              <a:gd name="T36" fmla="*/ 4234 w 5219"/>
              <a:gd name="T37" fmla="*/ 4234 w 5219"/>
              <a:gd name="T38" fmla="*/ 4234 w 5219"/>
              <a:gd name="T39" fmla="*/ 4234 w 5219"/>
              <a:gd name="T40" fmla="*/ 4234 w 5219"/>
              <a:gd name="T41" fmla="*/ 4234 w 5219"/>
              <a:gd name="T42" fmla="*/ 4234 w 5219"/>
              <a:gd name="T43" fmla="*/ 4234 w 5219"/>
              <a:gd name="T44" fmla="*/ 4234 w 5219"/>
              <a:gd name="T45" fmla="*/ 4234 w 5219"/>
              <a:gd name="T46" fmla="*/ 4234 w 5219"/>
              <a:gd name="T47" fmla="*/ 4234 w 5219"/>
              <a:gd name="T48" fmla="*/ 4234 w 5219"/>
              <a:gd name="T49" fmla="*/ 4234 w 5219"/>
              <a:gd name="T50" fmla="*/ 4234 w 5219"/>
              <a:gd name="T51" fmla="*/ 4234 w 5219"/>
              <a:gd name="T52" fmla="*/ 4234 w 5219"/>
              <a:gd name="T53" fmla="*/ 4234 w 5219"/>
              <a:gd name="T54" fmla="*/ 4234 w 5219"/>
              <a:gd name="T55" fmla="*/ 4234 w 5219"/>
              <a:gd name="T56" fmla="*/ 4234 w 5219"/>
              <a:gd name="T57" fmla="*/ 4234 w 5219"/>
              <a:gd name="T58" fmla="*/ 4234 w 5219"/>
              <a:gd name="T59" fmla="*/ 4234 w 5219"/>
              <a:gd name="T60" fmla="*/ 4234 w 5219"/>
              <a:gd name="T61" fmla="*/ 4234 w 5219"/>
              <a:gd name="T62" fmla="*/ 4234 w 5219"/>
              <a:gd name="T63" fmla="*/ 4234 w 5219"/>
              <a:gd name="T64" fmla="*/ 4234 w 5219"/>
              <a:gd name="T65" fmla="*/ 4234 w 5219"/>
              <a:gd name="T66" fmla="*/ 4234 w 5219"/>
              <a:gd name="T67" fmla="*/ 4234 w 5219"/>
              <a:gd name="T68" fmla="*/ 4234 w 5219"/>
              <a:gd name="T69" fmla="*/ 4234 w 5219"/>
              <a:gd name="T70" fmla="*/ 4234 w 5219"/>
              <a:gd name="T71" fmla="*/ 4234 w 5219"/>
              <a:gd name="T72" fmla="*/ 4234 w 5219"/>
              <a:gd name="T73" fmla="*/ 4234 w 5219"/>
              <a:gd name="T74" fmla="*/ 4234 w 5219"/>
              <a:gd name="T75" fmla="*/ 4234 w 5219"/>
              <a:gd name="T76" fmla="*/ 4234 w 5219"/>
              <a:gd name="T77" fmla="*/ 4234 w 5219"/>
              <a:gd name="T78" fmla="*/ 4234 w 5219"/>
              <a:gd name="T79" fmla="*/ 4234 w 5219"/>
              <a:gd name="T80" fmla="*/ 4234 w 5219"/>
              <a:gd name="T81" fmla="*/ 4234 w 5219"/>
              <a:gd name="T82" fmla="*/ 4234 w 5219"/>
              <a:gd name="T83" fmla="*/ 4234 w 5219"/>
              <a:gd name="T84" fmla="*/ 4234 w 5219"/>
              <a:gd name="T85" fmla="*/ 4234 w 5219"/>
              <a:gd name="T86" fmla="*/ 4234 w 5219"/>
              <a:gd name="T87" fmla="*/ 4234 w 5219"/>
              <a:gd name="T88" fmla="*/ 4234 w 5219"/>
              <a:gd name="T89" fmla="*/ 4234 w 5219"/>
              <a:gd name="T90" fmla="*/ 4234 w 5219"/>
              <a:gd name="T91" fmla="*/ 4234 w 5219"/>
              <a:gd name="T92" fmla="*/ 4234 w 5219"/>
              <a:gd name="T93" fmla="*/ 4234 w 5219"/>
              <a:gd name="T94" fmla="*/ 4234 w 5219"/>
              <a:gd name="T95" fmla="*/ 4234 w 5219"/>
              <a:gd name="T96" fmla="*/ 4234 w 5219"/>
              <a:gd name="T97" fmla="*/ 4234 w 5219"/>
              <a:gd name="T98" fmla="*/ 4234 w 5219"/>
              <a:gd name="T99" fmla="*/ 4234 w 5219"/>
              <a:gd name="T100" fmla="*/ 4234 w 5219"/>
              <a:gd name="T101" fmla="*/ 4234 w 5219"/>
              <a:gd name="T102" fmla="*/ 4234 w 5219"/>
              <a:gd name="T103" fmla="*/ 4234 w 5219"/>
              <a:gd name="T104" fmla="*/ 4234 w 5219"/>
              <a:gd name="T105" fmla="*/ 4234 w 5219"/>
              <a:gd name="T106" fmla="*/ 4234 w 5219"/>
              <a:gd name="T107" fmla="*/ 4234 w 5219"/>
              <a:gd name="T108" fmla="*/ 4234 w 5219"/>
              <a:gd name="T109" fmla="*/ 4234 w 5219"/>
              <a:gd name="T110" fmla="*/ 4234 w 5219"/>
              <a:gd name="T111" fmla="*/ 4234 w 5219"/>
              <a:gd name="T112" fmla="*/ 4234 w 5219"/>
              <a:gd name="T113" fmla="*/ 4234 w 5219"/>
              <a:gd name="T114" fmla="*/ 4234 w 5219"/>
              <a:gd name="T115" fmla="*/ 4234 w 5219"/>
              <a:gd name="T116" fmla="*/ 4234 w 5219"/>
              <a:gd name="T117" fmla="*/ 4234 w 5219"/>
              <a:gd name="T118" fmla="*/ 4234 w 5219"/>
              <a:gd name="T119" fmla="*/ 4234 w 5219"/>
              <a:gd name="T120" fmla="*/ 4234 w 5219"/>
              <a:gd name="T121" fmla="*/ 4234 w 5219"/>
              <a:gd name="T122" fmla="*/ 4234 w 5219"/>
              <a:gd name="T123" fmla="*/ 4234 w 5219"/>
              <a:gd name="T124" fmla="*/ 4234 w 5219"/>
              <a:gd name="T125" fmla="*/ 4234 w 5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664" h="4552">
                <a:moveTo>
                  <a:pt x="2807" y="4552"/>
                </a:moveTo>
                <a:lnTo>
                  <a:pt x="2804" y="4552"/>
                </a:lnTo>
                <a:lnTo>
                  <a:pt x="2797" y="4548"/>
                </a:lnTo>
                <a:lnTo>
                  <a:pt x="2790" y="4547"/>
                </a:lnTo>
                <a:lnTo>
                  <a:pt x="2785" y="4548"/>
                </a:lnTo>
                <a:lnTo>
                  <a:pt x="2782" y="4552"/>
                </a:lnTo>
                <a:lnTo>
                  <a:pt x="2757" y="4552"/>
                </a:lnTo>
                <a:lnTo>
                  <a:pt x="2760" y="4546"/>
                </a:lnTo>
                <a:lnTo>
                  <a:pt x="2767" y="4547"/>
                </a:lnTo>
                <a:lnTo>
                  <a:pt x="2773" y="4545"/>
                </a:lnTo>
                <a:lnTo>
                  <a:pt x="2772" y="4534"/>
                </a:lnTo>
                <a:lnTo>
                  <a:pt x="2765" y="4526"/>
                </a:lnTo>
                <a:lnTo>
                  <a:pt x="2759" y="4521"/>
                </a:lnTo>
                <a:lnTo>
                  <a:pt x="2754" y="4519"/>
                </a:lnTo>
                <a:lnTo>
                  <a:pt x="2750" y="4519"/>
                </a:lnTo>
                <a:lnTo>
                  <a:pt x="2741" y="4504"/>
                </a:lnTo>
                <a:lnTo>
                  <a:pt x="2738" y="4491"/>
                </a:lnTo>
                <a:lnTo>
                  <a:pt x="2739" y="4485"/>
                </a:lnTo>
                <a:lnTo>
                  <a:pt x="2747" y="4486"/>
                </a:lnTo>
                <a:lnTo>
                  <a:pt x="2749" y="4494"/>
                </a:lnTo>
                <a:lnTo>
                  <a:pt x="2748" y="4500"/>
                </a:lnTo>
                <a:lnTo>
                  <a:pt x="2749" y="4506"/>
                </a:lnTo>
                <a:lnTo>
                  <a:pt x="2757" y="4515"/>
                </a:lnTo>
                <a:lnTo>
                  <a:pt x="2766" y="4517"/>
                </a:lnTo>
                <a:lnTo>
                  <a:pt x="2764" y="4509"/>
                </a:lnTo>
                <a:lnTo>
                  <a:pt x="2762" y="4500"/>
                </a:lnTo>
                <a:lnTo>
                  <a:pt x="2769" y="4502"/>
                </a:lnTo>
                <a:lnTo>
                  <a:pt x="2776" y="4516"/>
                </a:lnTo>
                <a:lnTo>
                  <a:pt x="2785" y="4528"/>
                </a:lnTo>
                <a:lnTo>
                  <a:pt x="2796" y="4541"/>
                </a:lnTo>
                <a:lnTo>
                  <a:pt x="2807" y="4552"/>
                </a:lnTo>
                <a:close/>
                <a:moveTo>
                  <a:pt x="2710" y="4552"/>
                </a:moveTo>
                <a:lnTo>
                  <a:pt x="2689" y="4552"/>
                </a:lnTo>
                <a:lnTo>
                  <a:pt x="2688" y="4545"/>
                </a:lnTo>
                <a:lnTo>
                  <a:pt x="2685" y="4531"/>
                </a:lnTo>
                <a:lnTo>
                  <a:pt x="2707" y="4547"/>
                </a:lnTo>
                <a:lnTo>
                  <a:pt x="2710" y="4552"/>
                </a:lnTo>
                <a:close/>
                <a:moveTo>
                  <a:pt x="2676" y="4552"/>
                </a:moveTo>
                <a:lnTo>
                  <a:pt x="2669" y="4552"/>
                </a:lnTo>
                <a:lnTo>
                  <a:pt x="2665" y="4545"/>
                </a:lnTo>
                <a:lnTo>
                  <a:pt x="2660" y="4538"/>
                </a:lnTo>
                <a:lnTo>
                  <a:pt x="2669" y="4544"/>
                </a:lnTo>
                <a:lnTo>
                  <a:pt x="2676" y="4552"/>
                </a:lnTo>
                <a:close/>
                <a:moveTo>
                  <a:pt x="2640" y="4552"/>
                </a:moveTo>
                <a:lnTo>
                  <a:pt x="2612" y="4552"/>
                </a:lnTo>
                <a:lnTo>
                  <a:pt x="2614" y="4549"/>
                </a:lnTo>
                <a:lnTo>
                  <a:pt x="2617" y="4547"/>
                </a:lnTo>
                <a:lnTo>
                  <a:pt x="2618" y="4542"/>
                </a:lnTo>
                <a:lnTo>
                  <a:pt x="2616" y="4533"/>
                </a:lnTo>
                <a:lnTo>
                  <a:pt x="2630" y="4546"/>
                </a:lnTo>
                <a:lnTo>
                  <a:pt x="2640" y="4552"/>
                </a:lnTo>
                <a:close/>
                <a:moveTo>
                  <a:pt x="2565" y="4552"/>
                </a:moveTo>
                <a:lnTo>
                  <a:pt x="2548" y="4552"/>
                </a:lnTo>
                <a:lnTo>
                  <a:pt x="2537" y="4546"/>
                </a:lnTo>
                <a:lnTo>
                  <a:pt x="2530" y="4535"/>
                </a:lnTo>
                <a:lnTo>
                  <a:pt x="2533" y="4531"/>
                </a:lnTo>
                <a:lnTo>
                  <a:pt x="2535" y="4528"/>
                </a:lnTo>
                <a:lnTo>
                  <a:pt x="2528" y="4518"/>
                </a:lnTo>
                <a:lnTo>
                  <a:pt x="2519" y="4521"/>
                </a:lnTo>
                <a:lnTo>
                  <a:pt x="2511" y="4526"/>
                </a:lnTo>
                <a:lnTo>
                  <a:pt x="2507" y="4535"/>
                </a:lnTo>
                <a:lnTo>
                  <a:pt x="2514" y="4552"/>
                </a:lnTo>
                <a:lnTo>
                  <a:pt x="2492" y="4552"/>
                </a:lnTo>
                <a:lnTo>
                  <a:pt x="2481" y="4533"/>
                </a:lnTo>
                <a:lnTo>
                  <a:pt x="2465" y="4511"/>
                </a:lnTo>
                <a:lnTo>
                  <a:pt x="2450" y="4487"/>
                </a:lnTo>
                <a:lnTo>
                  <a:pt x="2441" y="4468"/>
                </a:lnTo>
                <a:lnTo>
                  <a:pt x="2430" y="4466"/>
                </a:lnTo>
                <a:lnTo>
                  <a:pt x="2428" y="4475"/>
                </a:lnTo>
                <a:lnTo>
                  <a:pt x="2431" y="4490"/>
                </a:lnTo>
                <a:lnTo>
                  <a:pt x="2433" y="4506"/>
                </a:lnTo>
                <a:lnTo>
                  <a:pt x="2443" y="4513"/>
                </a:lnTo>
                <a:lnTo>
                  <a:pt x="2452" y="4518"/>
                </a:lnTo>
                <a:lnTo>
                  <a:pt x="2457" y="4518"/>
                </a:lnTo>
                <a:lnTo>
                  <a:pt x="2458" y="4513"/>
                </a:lnTo>
                <a:lnTo>
                  <a:pt x="2466" y="4524"/>
                </a:lnTo>
                <a:lnTo>
                  <a:pt x="2473" y="4534"/>
                </a:lnTo>
                <a:lnTo>
                  <a:pt x="2478" y="4544"/>
                </a:lnTo>
                <a:lnTo>
                  <a:pt x="2482" y="4552"/>
                </a:lnTo>
                <a:lnTo>
                  <a:pt x="0" y="4552"/>
                </a:lnTo>
                <a:lnTo>
                  <a:pt x="0" y="0"/>
                </a:lnTo>
                <a:lnTo>
                  <a:pt x="1251" y="0"/>
                </a:lnTo>
                <a:lnTo>
                  <a:pt x="1255" y="12"/>
                </a:lnTo>
                <a:lnTo>
                  <a:pt x="1261" y="25"/>
                </a:lnTo>
                <a:lnTo>
                  <a:pt x="1270" y="35"/>
                </a:lnTo>
                <a:lnTo>
                  <a:pt x="1280" y="45"/>
                </a:lnTo>
                <a:lnTo>
                  <a:pt x="1279" y="36"/>
                </a:lnTo>
                <a:lnTo>
                  <a:pt x="1283" y="35"/>
                </a:lnTo>
                <a:lnTo>
                  <a:pt x="1285" y="32"/>
                </a:lnTo>
                <a:lnTo>
                  <a:pt x="1282" y="20"/>
                </a:lnTo>
                <a:lnTo>
                  <a:pt x="1276" y="21"/>
                </a:lnTo>
                <a:lnTo>
                  <a:pt x="1269" y="14"/>
                </a:lnTo>
                <a:lnTo>
                  <a:pt x="1261" y="7"/>
                </a:lnTo>
                <a:lnTo>
                  <a:pt x="1253" y="0"/>
                </a:lnTo>
                <a:lnTo>
                  <a:pt x="1344" y="0"/>
                </a:lnTo>
                <a:lnTo>
                  <a:pt x="1356" y="6"/>
                </a:lnTo>
                <a:lnTo>
                  <a:pt x="1366" y="8"/>
                </a:lnTo>
                <a:lnTo>
                  <a:pt x="1373" y="7"/>
                </a:lnTo>
                <a:lnTo>
                  <a:pt x="1379" y="0"/>
                </a:lnTo>
                <a:lnTo>
                  <a:pt x="1405" y="0"/>
                </a:lnTo>
                <a:lnTo>
                  <a:pt x="1409" y="7"/>
                </a:lnTo>
                <a:lnTo>
                  <a:pt x="1415" y="17"/>
                </a:lnTo>
                <a:lnTo>
                  <a:pt x="1417" y="12"/>
                </a:lnTo>
                <a:lnTo>
                  <a:pt x="1423" y="11"/>
                </a:lnTo>
                <a:lnTo>
                  <a:pt x="1430" y="14"/>
                </a:lnTo>
                <a:lnTo>
                  <a:pt x="1436" y="22"/>
                </a:lnTo>
                <a:lnTo>
                  <a:pt x="1424" y="22"/>
                </a:lnTo>
                <a:lnTo>
                  <a:pt x="1412" y="23"/>
                </a:lnTo>
                <a:lnTo>
                  <a:pt x="1400" y="20"/>
                </a:lnTo>
                <a:lnTo>
                  <a:pt x="1385" y="9"/>
                </a:lnTo>
                <a:lnTo>
                  <a:pt x="1387" y="18"/>
                </a:lnTo>
                <a:lnTo>
                  <a:pt x="1392" y="25"/>
                </a:lnTo>
                <a:lnTo>
                  <a:pt x="1398" y="32"/>
                </a:lnTo>
                <a:lnTo>
                  <a:pt x="1400" y="41"/>
                </a:lnTo>
                <a:lnTo>
                  <a:pt x="1389" y="33"/>
                </a:lnTo>
                <a:lnTo>
                  <a:pt x="1387" y="34"/>
                </a:lnTo>
                <a:lnTo>
                  <a:pt x="1386" y="39"/>
                </a:lnTo>
                <a:lnTo>
                  <a:pt x="1382" y="41"/>
                </a:lnTo>
                <a:lnTo>
                  <a:pt x="1391" y="48"/>
                </a:lnTo>
                <a:lnTo>
                  <a:pt x="1399" y="57"/>
                </a:lnTo>
                <a:lnTo>
                  <a:pt x="1406" y="65"/>
                </a:lnTo>
                <a:lnTo>
                  <a:pt x="1412" y="74"/>
                </a:lnTo>
                <a:lnTo>
                  <a:pt x="1413" y="65"/>
                </a:lnTo>
                <a:lnTo>
                  <a:pt x="1416" y="61"/>
                </a:lnTo>
                <a:lnTo>
                  <a:pt x="1425" y="64"/>
                </a:lnTo>
                <a:lnTo>
                  <a:pt x="1439" y="77"/>
                </a:lnTo>
                <a:lnTo>
                  <a:pt x="1437" y="82"/>
                </a:lnTo>
                <a:lnTo>
                  <a:pt x="1431" y="80"/>
                </a:lnTo>
                <a:lnTo>
                  <a:pt x="1425" y="79"/>
                </a:lnTo>
                <a:lnTo>
                  <a:pt x="1425" y="88"/>
                </a:lnTo>
                <a:lnTo>
                  <a:pt x="1409" y="76"/>
                </a:lnTo>
                <a:lnTo>
                  <a:pt x="1396" y="60"/>
                </a:lnTo>
                <a:lnTo>
                  <a:pt x="1386" y="49"/>
                </a:lnTo>
                <a:lnTo>
                  <a:pt x="1382" y="53"/>
                </a:lnTo>
                <a:lnTo>
                  <a:pt x="1386" y="65"/>
                </a:lnTo>
                <a:lnTo>
                  <a:pt x="1391" y="75"/>
                </a:lnTo>
                <a:lnTo>
                  <a:pt x="1397" y="85"/>
                </a:lnTo>
                <a:lnTo>
                  <a:pt x="1401" y="97"/>
                </a:lnTo>
                <a:lnTo>
                  <a:pt x="1391" y="87"/>
                </a:lnTo>
                <a:lnTo>
                  <a:pt x="1391" y="90"/>
                </a:lnTo>
                <a:lnTo>
                  <a:pt x="1391" y="91"/>
                </a:lnTo>
                <a:lnTo>
                  <a:pt x="1390" y="91"/>
                </a:lnTo>
                <a:lnTo>
                  <a:pt x="1388" y="89"/>
                </a:lnTo>
                <a:lnTo>
                  <a:pt x="1384" y="76"/>
                </a:lnTo>
                <a:lnTo>
                  <a:pt x="1380" y="64"/>
                </a:lnTo>
                <a:lnTo>
                  <a:pt x="1375" y="51"/>
                </a:lnTo>
                <a:lnTo>
                  <a:pt x="1367" y="40"/>
                </a:lnTo>
                <a:lnTo>
                  <a:pt x="1363" y="43"/>
                </a:lnTo>
                <a:lnTo>
                  <a:pt x="1358" y="36"/>
                </a:lnTo>
                <a:lnTo>
                  <a:pt x="1352" y="25"/>
                </a:lnTo>
                <a:lnTo>
                  <a:pt x="1345" y="10"/>
                </a:lnTo>
                <a:lnTo>
                  <a:pt x="1339" y="11"/>
                </a:lnTo>
                <a:lnTo>
                  <a:pt x="1341" y="22"/>
                </a:lnTo>
                <a:lnTo>
                  <a:pt x="1346" y="35"/>
                </a:lnTo>
                <a:lnTo>
                  <a:pt x="1347" y="47"/>
                </a:lnTo>
                <a:lnTo>
                  <a:pt x="1331" y="38"/>
                </a:lnTo>
                <a:lnTo>
                  <a:pt x="1318" y="40"/>
                </a:lnTo>
                <a:lnTo>
                  <a:pt x="1317" y="54"/>
                </a:lnTo>
                <a:lnTo>
                  <a:pt x="1332" y="83"/>
                </a:lnTo>
                <a:lnTo>
                  <a:pt x="1319" y="69"/>
                </a:lnTo>
                <a:lnTo>
                  <a:pt x="1311" y="53"/>
                </a:lnTo>
                <a:lnTo>
                  <a:pt x="1303" y="37"/>
                </a:lnTo>
                <a:lnTo>
                  <a:pt x="1293" y="22"/>
                </a:lnTo>
                <a:lnTo>
                  <a:pt x="1299" y="36"/>
                </a:lnTo>
                <a:lnTo>
                  <a:pt x="1304" y="49"/>
                </a:lnTo>
                <a:lnTo>
                  <a:pt x="1308" y="64"/>
                </a:lnTo>
                <a:lnTo>
                  <a:pt x="1315" y="77"/>
                </a:lnTo>
                <a:lnTo>
                  <a:pt x="1305" y="72"/>
                </a:lnTo>
                <a:lnTo>
                  <a:pt x="1298" y="71"/>
                </a:lnTo>
                <a:lnTo>
                  <a:pt x="1295" y="76"/>
                </a:lnTo>
                <a:lnTo>
                  <a:pt x="1296" y="89"/>
                </a:lnTo>
                <a:lnTo>
                  <a:pt x="1287" y="77"/>
                </a:lnTo>
                <a:lnTo>
                  <a:pt x="1280" y="64"/>
                </a:lnTo>
                <a:lnTo>
                  <a:pt x="1273" y="50"/>
                </a:lnTo>
                <a:lnTo>
                  <a:pt x="1261" y="39"/>
                </a:lnTo>
                <a:lnTo>
                  <a:pt x="1271" y="79"/>
                </a:lnTo>
                <a:lnTo>
                  <a:pt x="1259" y="62"/>
                </a:lnTo>
                <a:lnTo>
                  <a:pt x="1251" y="57"/>
                </a:lnTo>
                <a:lnTo>
                  <a:pt x="1243" y="56"/>
                </a:lnTo>
                <a:lnTo>
                  <a:pt x="1231" y="49"/>
                </a:lnTo>
                <a:lnTo>
                  <a:pt x="1237" y="60"/>
                </a:lnTo>
                <a:lnTo>
                  <a:pt x="1241" y="71"/>
                </a:lnTo>
                <a:lnTo>
                  <a:pt x="1226" y="65"/>
                </a:lnTo>
                <a:lnTo>
                  <a:pt x="1216" y="67"/>
                </a:lnTo>
                <a:lnTo>
                  <a:pt x="1215" y="80"/>
                </a:lnTo>
                <a:lnTo>
                  <a:pt x="1224" y="108"/>
                </a:lnTo>
                <a:lnTo>
                  <a:pt x="1212" y="93"/>
                </a:lnTo>
                <a:lnTo>
                  <a:pt x="1204" y="91"/>
                </a:lnTo>
                <a:lnTo>
                  <a:pt x="1202" y="99"/>
                </a:lnTo>
                <a:lnTo>
                  <a:pt x="1207" y="113"/>
                </a:lnTo>
                <a:lnTo>
                  <a:pt x="1189" y="96"/>
                </a:lnTo>
                <a:lnTo>
                  <a:pt x="1182" y="100"/>
                </a:lnTo>
                <a:lnTo>
                  <a:pt x="1179" y="109"/>
                </a:lnTo>
                <a:lnTo>
                  <a:pt x="1169" y="107"/>
                </a:lnTo>
                <a:lnTo>
                  <a:pt x="1175" y="117"/>
                </a:lnTo>
                <a:lnTo>
                  <a:pt x="1174" y="119"/>
                </a:lnTo>
                <a:lnTo>
                  <a:pt x="1171" y="118"/>
                </a:lnTo>
                <a:lnTo>
                  <a:pt x="1169" y="119"/>
                </a:lnTo>
                <a:lnTo>
                  <a:pt x="1177" y="129"/>
                </a:lnTo>
                <a:lnTo>
                  <a:pt x="1184" y="140"/>
                </a:lnTo>
                <a:lnTo>
                  <a:pt x="1184" y="148"/>
                </a:lnTo>
                <a:lnTo>
                  <a:pt x="1184" y="156"/>
                </a:lnTo>
                <a:lnTo>
                  <a:pt x="1181" y="159"/>
                </a:lnTo>
                <a:lnTo>
                  <a:pt x="1174" y="155"/>
                </a:lnTo>
                <a:lnTo>
                  <a:pt x="1174" y="147"/>
                </a:lnTo>
                <a:lnTo>
                  <a:pt x="1176" y="142"/>
                </a:lnTo>
                <a:lnTo>
                  <a:pt x="1175" y="136"/>
                </a:lnTo>
                <a:lnTo>
                  <a:pt x="1166" y="120"/>
                </a:lnTo>
                <a:lnTo>
                  <a:pt x="1157" y="124"/>
                </a:lnTo>
                <a:lnTo>
                  <a:pt x="1139" y="116"/>
                </a:lnTo>
                <a:lnTo>
                  <a:pt x="1122" y="106"/>
                </a:lnTo>
                <a:lnTo>
                  <a:pt x="1112" y="107"/>
                </a:lnTo>
                <a:lnTo>
                  <a:pt x="1112" y="116"/>
                </a:lnTo>
                <a:lnTo>
                  <a:pt x="1115" y="125"/>
                </a:lnTo>
                <a:lnTo>
                  <a:pt x="1120" y="138"/>
                </a:lnTo>
                <a:lnTo>
                  <a:pt x="1129" y="151"/>
                </a:lnTo>
                <a:lnTo>
                  <a:pt x="1138" y="154"/>
                </a:lnTo>
                <a:lnTo>
                  <a:pt x="1134" y="141"/>
                </a:lnTo>
                <a:lnTo>
                  <a:pt x="1129" y="126"/>
                </a:lnTo>
                <a:lnTo>
                  <a:pt x="1134" y="125"/>
                </a:lnTo>
                <a:lnTo>
                  <a:pt x="1139" y="142"/>
                </a:lnTo>
                <a:lnTo>
                  <a:pt x="1149" y="157"/>
                </a:lnTo>
                <a:lnTo>
                  <a:pt x="1159" y="172"/>
                </a:lnTo>
                <a:lnTo>
                  <a:pt x="1167" y="188"/>
                </a:lnTo>
                <a:lnTo>
                  <a:pt x="1154" y="171"/>
                </a:lnTo>
                <a:lnTo>
                  <a:pt x="1145" y="166"/>
                </a:lnTo>
                <a:lnTo>
                  <a:pt x="1137" y="165"/>
                </a:lnTo>
                <a:lnTo>
                  <a:pt x="1129" y="163"/>
                </a:lnTo>
                <a:lnTo>
                  <a:pt x="1123" y="150"/>
                </a:lnTo>
                <a:lnTo>
                  <a:pt x="1117" y="137"/>
                </a:lnTo>
                <a:lnTo>
                  <a:pt x="1109" y="123"/>
                </a:lnTo>
                <a:lnTo>
                  <a:pt x="1099" y="112"/>
                </a:lnTo>
                <a:lnTo>
                  <a:pt x="1101" y="120"/>
                </a:lnTo>
                <a:lnTo>
                  <a:pt x="1107" y="132"/>
                </a:lnTo>
                <a:lnTo>
                  <a:pt x="1109" y="141"/>
                </a:lnTo>
                <a:lnTo>
                  <a:pt x="1105" y="141"/>
                </a:lnTo>
                <a:lnTo>
                  <a:pt x="1099" y="127"/>
                </a:lnTo>
                <a:lnTo>
                  <a:pt x="1091" y="114"/>
                </a:lnTo>
                <a:lnTo>
                  <a:pt x="1085" y="125"/>
                </a:lnTo>
                <a:lnTo>
                  <a:pt x="1079" y="137"/>
                </a:lnTo>
                <a:lnTo>
                  <a:pt x="1061" y="121"/>
                </a:lnTo>
                <a:lnTo>
                  <a:pt x="1050" y="123"/>
                </a:lnTo>
                <a:lnTo>
                  <a:pt x="1040" y="130"/>
                </a:lnTo>
                <a:lnTo>
                  <a:pt x="1026" y="128"/>
                </a:lnTo>
                <a:lnTo>
                  <a:pt x="1034" y="142"/>
                </a:lnTo>
                <a:lnTo>
                  <a:pt x="1039" y="155"/>
                </a:lnTo>
                <a:lnTo>
                  <a:pt x="1035" y="152"/>
                </a:lnTo>
                <a:lnTo>
                  <a:pt x="1030" y="150"/>
                </a:lnTo>
                <a:lnTo>
                  <a:pt x="1028" y="153"/>
                </a:lnTo>
                <a:lnTo>
                  <a:pt x="1031" y="163"/>
                </a:lnTo>
                <a:lnTo>
                  <a:pt x="1013" y="145"/>
                </a:lnTo>
                <a:lnTo>
                  <a:pt x="1008" y="148"/>
                </a:lnTo>
                <a:lnTo>
                  <a:pt x="1007" y="161"/>
                </a:lnTo>
                <a:lnTo>
                  <a:pt x="1004" y="172"/>
                </a:lnTo>
                <a:lnTo>
                  <a:pt x="998" y="162"/>
                </a:lnTo>
                <a:lnTo>
                  <a:pt x="994" y="159"/>
                </a:lnTo>
                <a:lnTo>
                  <a:pt x="990" y="157"/>
                </a:lnTo>
                <a:lnTo>
                  <a:pt x="984" y="148"/>
                </a:lnTo>
                <a:lnTo>
                  <a:pt x="980" y="135"/>
                </a:lnTo>
                <a:lnTo>
                  <a:pt x="980" y="126"/>
                </a:lnTo>
                <a:lnTo>
                  <a:pt x="981" y="122"/>
                </a:lnTo>
                <a:lnTo>
                  <a:pt x="985" y="122"/>
                </a:lnTo>
                <a:lnTo>
                  <a:pt x="968" y="102"/>
                </a:lnTo>
                <a:lnTo>
                  <a:pt x="957" y="99"/>
                </a:lnTo>
                <a:lnTo>
                  <a:pt x="950" y="107"/>
                </a:lnTo>
                <a:lnTo>
                  <a:pt x="949" y="121"/>
                </a:lnTo>
                <a:lnTo>
                  <a:pt x="955" y="123"/>
                </a:lnTo>
                <a:lnTo>
                  <a:pt x="959" y="121"/>
                </a:lnTo>
                <a:lnTo>
                  <a:pt x="963" y="122"/>
                </a:lnTo>
                <a:lnTo>
                  <a:pt x="974" y="132"/>
                </a:lnTo>
                <a:lnTo>
                  <a:pt x="969" y="142"/>
                </a:lnTo>
                <a:lnTo>
                  <a:pt x="962" y="147"/>
                </a:lnTo>
                <a:lnTo>
                  <a:pt x="955" y="153"/>
                </a:lnTo>
                <a:lnTo>
                  <a:pt x="948" y="160"/>
                </a:lnTo>
                <a:lnTo>
                  <a:pt x="952" y="171"/>
                </a:lnTo>
                <a:lnTo>
                  <a:pt x="957" y="184"/>
                </a:lnTo>
                <a:lnTo>
                  <a:pt x="964" y="196"/>
                </a:lnTo>
                <a:lnTo>
                  <a:pt x="974" y="207"/>
                </a:lnTo>
                <a:lnTo>
                  <a:pt x="975" y="206"/>
                </a:lnTo>
                <a:lnTo>
                  <a:pt x="975" y="205"/>
                </a:lnTo>
                <a:lnTo>
                  <a:pt x="973" y="203"/>
                </a:lnTo>
                <a:lnTo>
                  <a:pt x="971" y="201"/>
                </a:lnTo>
                <a:lnTo>
                  <a:pt x="968" y="191"/>
                </a:lnTo>
                <a:lnTo>
                  <a:pt x="968" y="188"/>
                </a:lnTo>
                <a:lnTo>
                  <a:pt x="971" y="188"/>
                </a:lnTo>
                <a:lnTo>
                  <a:pt x="975" y="191"/>
                </a:lnTo>
                <a:lnTo>
                  <a:pt x="972" y="178"/>
                </a:lnTo>
                <a:lnTo>
                  <a:pt x="970" y="166"/>
                </a:lnTo>
                <a:lnTo>
                  <a:pt x="972" y="159"/>
                </a:lnTo>
                <a:lnTo>
                  <a:pt x="980" y="159"/>
                </a:lnTo>
                <a:lnTo>
                  <a:pt x="988" y="167"/>
                </a:lnTo>
                <a:lnTo>
                  <a:pt x="993" y="177"/>
                </a:lnTo>
                <a:lnTo>
                  <a:pt x="999" y="185"/>
                </a:lnTo>
                <a:lnTo>
                  <a:pt x="1009" y="192"/>
                </a:lnTo>
                <a:lnTo>
                  <a:pt x="1014" y="189"/>
                </a:lnTo>
                <a:lnTo>
                  <a:pt x="1017" y="182"/>
                </a:lnTo>
                <a:lnTo>
                  <a:pt x="1021" y="177"/>
                </a:lnTo>
                <a:lnTo>
                  <a:pt x="1033" y="181"/>
                </a:lnTo>
                <a:lnTo>
                  <a:pt x="1036" y="191"/>
                </a:lnTo>
                <a:lnTo>
                  <a:pt x="1041" y="200"/>
                </a:lnTo>
                <a:lnTo>
                  <a:pt x="1046" y="208"/>
                </a:lnTo>
                <a:lnTo>
                  <a:pt x="1055" y="217"/>
                </a:lnTo>
                <a:lnTo>
                  <a:pt x="1063" y="218"/>
                </a:lnTo>
                <a:lnTo>
                  <a:pt x="1065" y="213"/>
                </a:lnTo>
                <a:lnTo>
                  <a:pt x="1070" y="210"/>
                </a:lnTo>
                <a:lnTo>
                  <a:pt x="1086" y="222"/>
                </a:lnTo>
                <a:lnTo>
                  <a:pt x="1079" y="211"/>
                </a:lnTo>
                <a:lnTo>
                  <a:pt x="1074" y="201"/>
                </a:lnTo>
                <a:lnTo>
                  <a:pt x="1091" y="211"/>
                </a:lnTo>
                <a:lnTo>
                  <a:pt x="1103" y="216"/>
                </a:lnTo>
                <a:lnTo>
                  <a:pt x="1109" y="211"/>
                </a:lnTo>
                <a:lnTo>
                  <a:pt x="1112" y="203"/>
                </a:lnTo>
                <a:lnTo>
                  <a:pt x="1130" y="218"/>
                </a:lnTo>
                <a:lnTo>
                  <a:pt x="1142" y="221"/>
                </a:lnTo>
                <a:lnTo>
                  <a:pt x="1151" y="222"/>
                </a:lnTo>
                <a:lnTo>
                  <a:pt x="1165" y="229"/>
                </a:lnTo>
                <a:lnTo>
                  <a:pt x="1159" y="221"/>
                </a:lnTo>
                <a:lnTo>
                  <a:pt x="1154" y="213"/>
                </a:lnTo>
                <a:lnTo>
                  <a:pt x="1150" y="204"/>
                </a:lnTo>
                <a:lnTo>
                  <a:pt x="1147" y="195"/>
                </a:lnTo>
                <a:lnTo>
                  <a:pt x="1156" y="200"/>
                </a:lnTo>
                <a:lnTo>
                  <a:pt x="1160" y="198"/>
                </a:lnTo>
                <a:lnTo>
                  <a:pt x="1163" y="194"/>
                </a:lnTo>
                <a:lnTo>
                  <a:pt x="1169" y="194"/>
                </a:lnTo>
                <a:lnTo>
                  <a:pt x="1172" y="205"/>
                </a:lnTo>
                <a:lnTo>
                  <a:pt x="1176" y="217"/>
                </a:lnTo>
                <a:lnTo>
                  <a:pt x="1180" y="227"/>
                </a:lnTo>
                <a:lnTo>
                  <a:pt x="1186" y="238"/>
                </a:lnTo>
                <a:lnTo>
                  <a:pt x="1212" y="231"/>
                </a:lnTo>
                <a:lnTo>
                  <a:pt x="1233" y="215"/>
                </a:lnTo>
                <a:lnTo>
                  <a:pt x="1258" y="206"/>
                </a:lnTo>
                <a:lnTo>
                  <a:pt x="1293" y="221"/>
                </a:lnTo>
                <a:lnTo>
                  <a:pt x="1288" y="220"/>
                </a:lnTo>
                <a:lnTo>
                  <a:pt x="1285" y="220"/>
                </a:lnTo>
                <a:lnTo>
                  <a:pt x="1283" y="223"/>
                </a:lnTo>
                <a:lnTo>
                  <a:pt x="1284" y="230"/>
                </a:lnTo>
                <a:lnTo>
                  <a:pt x="1297" y="244"/>
                </a:lnTo>
                <a:lnTo>
                  <a:pt x="1309" y="259"/>
                </a:lnTo>
                <a:lnTo>
                  <a:pt x="1306" y="241"/>
                </a:lnTo>
                <a:lnTo>
                  <a:pt x="1313" y="244"/>
                </a:lnTo>
                <a:lnTo>
                  <a:pt x="1324" y="255"/>
                </a:lnTo>
                <a:lnTo>
                  <a:pt x="1332" y="258"/>
                </a:lnTo>
                <a:lnTo>
                  <a:pt x="1329" y="247"/>
                </a:lnTo>
                <a:lnTo>
                  <a:pt x="1324" y="238"/>
                </a:lnTo>
                <a:lnTo>
                  <a:pt x="1320" y="229"/>
                </a:lnTo>
                <a:lnTo>
                  <a:pt x="1318" y="219"/>
                </a:lnTo>
                <a:lnTo>
                  <a:pt x="1331" y="233"/>
                </a:lnTo>
                <a:lnTo>
                  <a:pt x="1338" y="238"/>
                </a:lnTo>
                <a:lnTo>
                  <a:pt x="1343" y="241"/>
                </a:lnTo>
                <a:lnTo>
                  <a:pt x="1350" y="245"/>
                </a:lnTo>
                <a:lnTo>
                  <a:pt x="1348" y="238"/>
                </a:lnTo>
                <a:lnTo>
                  <a:pt x="1345" y="232"/>
                </a:lnTo>
                <a:lnTo>
                  <a:pt x="1340" y="226"/>
                </a:lnTo>
                <a:lnTo>
                  <a:pt x="1337" y="219"/>
                </a:lnTo>
                <a:lnTo>
                  <a:pt x="1343" y="218"/>
                </a:lnTo>
                <a:lnTo>
                  <a:pt x="1347" y="210"/>
                </a:lnTo>
                <a:lnTo>
                  <a:pt x="1352" y="206"/>
                </a:lnTo>
                <a:lnTo>
                  <a:pt x="1361" y="217"/>
                </a:lnTo>
                <a:lnTo>
                  <a:pt x="1358" y="218"/>
                </a:lnTo>
                <a:lnTo>
                  <a:pt x="1354" y="218"/>
                </a:lnTo>
                <a:lnTo>
                  <a:pt x="1352" y="221"/>
                </a:lnTo>
                <a:lnTo>
                  <a:pt x="1354" y="231"/>
                </a:lnTo>
                <a:lnTo>
                  <a:pt x="1365" y="236"/>
                </a:lnTo>
                <a:lnTo>
                  <a:pt x="1373" y="245"/>
                </a:lnTo>
                <a:lnTo>
                  <a:pt x="1382" y="261"/>
                </a:lnTo>
                <a:lnTo>
                  <a:pt x="1396" y="279"/>
                </a:lnTo>
                <a:lnTo>
                  <a:pt x="1394" y="269"/>
                </a:lnTo>
                <a:lnTo>
                  <a:pt x="1390" y="260"/>
                </a:lnTo>
                <a:lnTo>
                  <a:pt x="1385" y="250"/>
                </a:lnTo>
                <a:lnTo>
                  <a:pt x="1379" y="241"/>
                </a:lnTo>
                <a:lnTo>
                  <a:pt x="1385" y="235"/>
                </a:lnTo>
                <a:lnTo>
                  <a:pt x="1397" y="234"/>
                </a:lnTo>
                <a:lnTo>
                  <a:pt x="1411" y="236"/>
                </a:lnTo>
                <a:lnTo>
                  <a:pt x="1427" y="238"/>
                </a:lnTo>
                <a:lnTo>
                  <a:pt x="1418" y="223"/>
                </a:lnTo>
                <a:lnTo>
                  <a:pt x="1416" y="213"/>
                </a:lnTo>
                <a:lnTo>
                  <a:pt x="1416" y="203"/>
                </a:lnTo>
                <a:lnTo>
                  <a:pt x="1414" y="192"/>
                </a:lnTo>
                <a:lnTo>
                  <a:pt x="1424" y="201"/>
                </a:lnTo>
                <a:lnTo>
                  <a:pt x="1429" y="213"/>
                </a:lnTo>
                <a:lnTo>
                  <a:pt x="1434" y="223"/>
                </a:lnTo>
                <a:lnTo>
                  <a:pt x="1443" y="232"/>
                </a:lnTo>
                <a:lnTo>
                  <a:pt x="1438" y="213"/>
                </a:lnTo>
                <a:lnTo>
                  <a:pt x="1436" y="200"/>
                </a:lnTo>
                <a:lnTo>
                  <a:pt x="1437" y="192"/>
                </a:lnTo>
                <a:lnTo>
                  <a:pt x="1438" y="184"/>
                </a:lnTo>
                <a:lnTo>
                  <a:pt x="1433" y="179"/>
                </a:lnTo>
                <a:lnTo>
                  <a:pt x="1429" y="177"/>
                </a:lnTo>
                <a:lnTo>
                  <a:pt x="1427" y="176"/>
                </a:lnTo>
                <a:lnTo>
                  <a:pt x="1424" y="170"/>
                </a:lnTo>
                <a:lnTo>
                  <a:pt x="1430" y="172"/>
                </a:lnTo>
                <a:lnTo>
                  <a:pt x="1430" y="165"/>
                </a:lnTo>
                <a:lnTo>
                  <a:pt x="1424" y="153"/>
                </a:lnTo>
                <a:lnTo>
                  <a:pt x="1416" y="142"/>
                </a:lnTo>
                <a:lnTo>
                  <a:pt x="1423" y="144"/>
                </a:lnTo>
                <a:lnTo>
                  <a:pt x="1426" y="141"/>
                </a:lnTo>
                <a:lnTo>
                  <a:pt x="1430" y="139"/>
                </a:lnTo>
                <a:lnTo>
                  <a:pt x="1439" y="146"/>
                </a:lnTo>
                <a:lnTo>
                  <a:pt x="1443" y="157"/>
                </a:lnTo>
                <a:lnTo>
                  <a:pt x="1441" y="158"/>
                </a:lnTo>
                <a:lnTo>
                  <a:pt x="1438" y="158"/>
                </a:lnTo>
                <a:lnTo>
                  <a:pt x="1436" y="159"/>
                </a:lnTo>
                <a:lnTo>
                  <a:pt x="1444" y="167"/>
                </a:lnTo>
                <a:lnTo>
                  <a:pt x="1447" y="174"/>
                </a:lnTo>
                <a:lnTo>
                  <a:pt x="1446" y="179"/>
                </a:lnTo>
                <a:lnTo>
                  <a:pt x="1445" y="181"/>
                </a:lnTo>
                <a:lnTo>
                  <a:pt x="1451" y="181"/>
                </a:lnTo>
                <a:lnTo>
                  <a:pt x="1459" y="184"/>
                </a:lnTo>
                <a:lnTo>
                  <a:pt x="1469" y="191"/>
                </a:lnTo>
                <a:lnTo>
                  <a:pt x="1478" y="202"/>
                </a:lnTo>
                <a:lnTo>
                  <a:pt x="1480" y="203"/>
                </a:lnTo>
                <a:lnTo>
                  <a:pt x="1481" y="206"/>
                </a:lnTo>
                <a:lnTo>
                  <a:pt x="1480" y="204"/>
                </a:lnTo>
                <a:lnTo>
                  <a:pt x="1478" y="202"/>
                </a:lnTo>
                <a:lnTo>
                  <a:pt x="1473" y="199"/>
                </a:lnTo>
                <a:lnTo>
                  <a:pt x="1473" y="203"/>
                </a:lnTo>
                <a:lnTo>
                  <a:pt x="1476" y="211"/>
                </a:lnTo>
                <a:lnTo>
                  <a:pt x="1481" y="219"/>
                </a:lnTo>
                <a:lnTo>
                  <a:pt x="1492" y="219"/>
                </a:lnTo>
                <a:lnTo>
                  <a:pt x="1494" y="205"/>
                </a:lnTo>
                <a:lnTo>
                  <a:pt x="1495" y="190"/>
                </a:lnTo>
                <a:lnTo>
                  <a:pt x="1500" y="181"/>
                </a:lnTo>
                <a:lnTo>
                  <a:pt x="1503" y="192"/>
                </a:lnTo>
                <a:lnTo>
                  <a:pt x="1506" y="203"/>
                </a:lnTo>
                <a:lnTo>
                  <a:pt x="1512" y="214"/>
                </a:lnTo>
                <a:lnTo>
                  <a:pt x="1523" y="223"/>
                </a:lnTo>
                <a:lnTo>
                  <a:pt x="1513" y="198"/>
                </a:lnTo>
                <a:lnTo>
                  <a:pt x="1509" y="178"/>
                </a:lnTo>
                <a:lnTo>
                  <a:pt x="1512" y="167"/>
                </a:lnTo>
                <a:lnTo>
                  <a:pt x="1526" y="178"/>
                </a:lnTo>
                <a:lnTo>
                  <a:pt x="1522" y="175"/>
                </a:lnTo>
                <a:lnTo>
                  <a:pt x="1519" y="177"/>
                </a:lnTo>
                <a:lnTo>
                  <a:pt x="1520" y="182"/>
                </a:lnTo>
                <a:lnTo>
                  <a:pt x="1526" y="190"/>
                </a:lnTo>
                <a:lnTo>
                  <a:pt x="1532" y="188"/>
                </a:lnTo>
                <a:lnTo>
                  <a:pt x="1539" y="187"/>
                </a:lnTo>
                <a:lnTo>
                  <a:pt x="1544" y="184"/>
                </a:lnTo>
                <a:lnTo>
                  <a:pt x="1547" y="176"/>
                </a:lnTo>
                <a:lnTo>
                  <a:pt x="1555" y="183"/>
                </a:lnTo>
                <a:lnTo>
                  <a:pt x="1563" y="189"/>
                </a:lnTo>
                <a:lnTo>
                  <a:pt x="1569" y="196"/>
                </a:lnTo>
                <a:lnTo>
                  <a:pt x="1574" y="204"/>
                </a:lnTo>
                <a:lnTo>
                  <a:pt x="1574" y="196"/>
                </a:lnTo>
                <a:lnTo>
                  <a:pt x="1572" y="190"/>
                </a:lnTo>
                <a:lnTo>
                  <a:pt x="1569" y="183"/>
                </a:lnTo>
                <a:lnTo>
                  <a:pt x="1565" y="169"/>
                </a:lnTo>
                <a:lnTo>
                  <a:pt x="1574" y="177"/>
                </a:lnTo>
                <a:lnTo>
                  <a:pt x="1583" y="182"/>
                </a:lnTo>
                <a:lnTo>
                  <a:pt x="1590" y="192"/>
                </a:lnTo>
                <a:lnTo>
                  <a:pt x="1596" y="202"/>
                </a:lnTo>
                <a:lnTo>
                  <a:pt x="1613" y="202"/>
                </a:lnTo>
                <a:lnTo>
                  <a:pt x="1620" y="190"/>
                </a:lnTo>
                <a:lnTo>
                  <a:pt x="1623" y="174"/>
                </a:lnTo>
                <a:lnTo>
                  <a:pt x="1629" y="159"/>
                </a:lnTo>
                <a:lnTo>
                  <a:pt x="1635" y="171"/>
                </a:lnTo>
                <a:lnTo>
                  <a:pt x="1642" y="185"/>
                </a:lnTo>
                <a:lnTo>
                  <a:pt x="1650" y="198"/>
                </a:lnTo>
                <a:lnTo>
                  <a:pt x="1659" y="210"/>
                </a:lnTo>
                <a:lnTo>
                  <a:pt x="1662" y="207"/>
                </a:lnTo>
                <a:lnTo>
                  <a:pt x="1667" y="206"/>
                </a:lnTo>
                <a:lnTo>
                  <a:pt x="1670" y="201"/>
                </a:lnTo>
                <a:lnTo>
                  <a:pt x="1667" y="189"/>
                </a:lnTo>
                <a:lnTo>
                  <a:pt x="1661" y="187"/>
                </a:lnTo>
                <a:lnTo>
                  <a:pt x="1658" y="192"/>
                </a:lnTo>
                <a:lnTo>
                  <a:pt x="1653" y="192"/>
                </a:lnTo>
                <a:lnTo>
                  <a:pt x="1645" y="178"/>
                </a:lnTo>
                <a:lnTo>
                  <a:pt x="1649" y="175"/>
                </a:lnTo>
                <a:lnTo>
                  <a:pt x="1660" y="178"/>
                </a:lnTo>
                <a:lnTo>
                  <a:pt x="1673" y="187"/>
                </a:lnTo>
                <a:lnTo>
                  <a:pt x="1689" y="199"/>
                </a:lnTo>
                <a:lnTo>
                  <a:pt x="1683" y="185"/>
                </a:lnTo>
                <a:lnTo>
                  <a:pt x="1676" y="178"/>
                </a:lnTo>
                <a:lnTo>
                  <a:pt x="1668" y="171"/>
                </a:lnTo>
                <a:lnTo>
                  <a:pt x="1659" y="160"/>
                </a:lnTo>
                <a:lnTo>
                  <a:pt x="1680" y="163"/>
                </a:lnTo>
                <a:lnTo>
                  <a:pt x="1691" y="153"/>
                </a:lnTo>
                <a:lnTo>
                  <a:pt x="1698" y="138"/>
                </a:lnTo>
                <a:lnTo>
                  <a:pt x="1705" y="124"/>
                </a:lnTo>
                <a:lnTo>
                  <a:pt x="1708" y="132"/>
                </a:lnTo>
                <a:lnTo>
                  <a:pt x="1705" y="133"/>
                </a:lnTo>
                <a:lnTo>
                  <a:pt x="1702" y="133"/>
                </a:lnTo>
                <a:lnTo>
                  <a:pt x="1702" y="138"/>
                </a:lnTo>
                <a:lnTo>
                  <a:pt x="1710" y="146"/>
                </a:lnTo>
                <a:lnTo>
                  <a:pt x="1716" y="154"/>
                </a:lnTo>
                <a:lnTo>
                  <a:pt x="1721" y="163"/>
                </a:lnTo>
                <a:lnTo>
                  <a:pt x="1730" y="171"/>
                </a:lnTo>
                <a:lnTo>
                  <a:pt x="1730" y="143"/>
                </a:lnTo>
                <a:lnTo>
                  <a:pt x="1746" y="139"/>
                </a:lnTo>
                <a:lnTo>
                  <a:pt x="1768" y="143"/>
                </a:lnTo>
                <a:lnTo>
                  <a:pt x="1784" y="138"/>
                </a:lnTo>
                <a:lnTo>
                  <a:pt x="1786" y="147"/>
                </a:lnTo>
                <a:lnTo>
                  <a:pt x="1790" y="154"/>
                </a:lnTo>
                <a:lnTo>
                  <a:pt x="1797" y="161"/>
                </a:lnTo>
                <a:lnTo>
                  <a:pt x="1804" y="168"/>
                </a:lnTo>
                <a:lnTo>
                  <a:pt x="1800" y="152"/>
                </a:lnTo>
                <a:lnTo>
                  <a:pt x="1797" y="139"/>
                </a:lnTo>
                <a:lnTo>
                  <a:pt x="1797" y="129"/>
                </a:lnTo>
                <a:lnTo>
                  <a:pt x="1800" y="125"/>
                </a:lnTo>
                <a:lnTo>
                  <a:pt x="1805" y="136"/>
                </a:lnTo>
                <a:lnTo>
                  <a:pt x="1813" y="146"/>
                </a:lnTo>
                <a:lnTo>
                  <a:pt x="1820" y="133"/>
                </a:lnTo>
                <a:lnTo>
                  <a:pt x="1832" y="130"/>
                </a:lnTo>
                <a:lnTo>
                  <a:pt x="1844" y="124"/>
                </a:lnTo>
                <a:lnTo>
                  <a:pt x="1847" y="107"/>
                </a:lnTo>
                <a:lnTo>
                  <a:pt x="1849" y="114"/>
                </a:lnTo>
                <a:lnTo>
                  <a:pt x="1853" y="121"/>
                </a:lnTo>
                <a:lnTo>
                  <a:pt x="1857" y="127"/>
                </a:lnTo>
                <a:lnTo>
                  <a:pt x="1862" y="132"/>
                </a:lnTo>
                <a:lnTo>
                  <a:pt x="1872" y="121"/>
                </a:lnTo>
                <a:lnTo>
                  <a:pt x="1882" y="120"/>
                </a:lnTo>
                <a:lnTo>
                  <a:pt x="1896" y="125"/>
                </a:lnTo>
                <a:lnTo>
                  <a:pt x="1914" y="131"/>
                </a:lnTo>
                <a:lnTo>
                  <a:pt x="1917" y="140"/>
                </a:lnTo>
                <a:lnTo>
                  <a:pt x="1920" y="148"/>
                </a:lnTo>
                <a:lnTo>
                  <a:pt x="1925" y="156"/>
                </a:lnTo>
                <a:lnTo>
                  <a:pt x="1931" y="162"/>
                </a:lnTo>
                <a:lnTo>
                  <a:pt x="1929" y="152"/>
                </a:lnTo>
                <a:lnTo>
                  <a:pt x="1936" y="156"/>
                </a:lnTo>
                <a:lnTo>
                  <a:pt x="1943" y="162"/>
                </a:lnTo>
                <a:lnTo>
                  <a:pt x="1945" y="157"/>
                </a:lnTo>
                <a:lnTo>
                  <a:pt x="1943" y="149"/>
                </a:lnTo>
                <a:lnTo>
                  <a:pt x="1940" y="141"/>
                </a:lnTo>
                <a:lnTo>
                  <a:pt x="1936" y="132"/>
                </a:lnTo>
                <a:lnTo>
                  <a:pt x="1931" y="124"/>
                </a:lnTo>
                <a:lnTo>
                  <a:pt x="1938" y="129"/>
                </a:lnTo>
                <a:lnTo>
                  <a:pt x="1943" y="132"/>
                </a:lnTo>
                <a:lnTo>
                  <a:pt x="1947" y="132"/>
                </a:lnTo>
                <a:lnTo>
                  <a:pt x="1948" y="130"/>
                </a:lnTo>
                <a:lnTo>
                  <a:pt x="1939" y="118"/>
                </a:lnTo>
                <a:lnTo>
                  <a:pt x="1929" y="106"/>
                </a:lnTo>
                <a:lnTo>
                  <a:pt x="1942" y="112"/>
                </a:lnTo>
                <a:lnTo>
                  <a:pt x="1949" y="116"/>
                </a:lnTo>
                <a:lnTo>
                  <a:pt x="1955" y="119"/>
                </a:lnTo>
                <a:lnTo>
                  <a:pt x="1963" y="118"/>
                </a:lnTo>
                <a:lnTo>
                  <a:pt x="1956" y="112"/>
                </a:lnTo>
                <a:lnTo>
                  <a:pt x="1948" y="105"/>
                </a:lnTo>
                <a:lnTo>
                  <a:pt x="1942" y="98"/>
                </a:lnTo>
                <a:lnTo>
                  <a:pt x="1940" y="89"/>
                </a:lnTo>
                <a:lnTo>
                  <a:pt x="1966" y="105"/>
                </a:lnTo>
                <a:lnTo>
                  <a:pt x="1986" y="109"/>
                </a:lnTo>
                <a:lnTo>
                  <a:pt x="2003" y="117"/>
                </a:lnTo>
                <a:lnTo>
                  <a:pt x="2021" y="146"/>
                </a:lnTo>
                <a:lnTo>
                  <a:pt x="2031" y="147"/>
                </a:lnTo>
                <a:lnTo>
                  <a:pt x="2034" y="141"/>
                </a:lnTo>
                <a:lnTo>
                  <a:pt x="2037" y="133"/>
                </a:lnTo>
                <a:lnTo>
                  <a:pt x="2043" y="130"/>
                </a:lnTo>
                <a:lnTo>
                  <a:pt x="2045" y="136"/>
                </a:lnTo>
                <a:lnTo>
                  <a:pt x="2047" y="142"/>
                </a:lnTo>
                <a:lnTo>
                  <a:pt x="2050" y="147"/>
                </a:lnTo>
                <a:lnTo>
                  <a:pt x="2054" y="152"/>
                </a:lnTo>
                <a:lnTo>
                  <a:pt x="2057" y="147"/>
                </a:lnTo>
                <a:lnTo>
                  <a:pt x="2067" y="154"/>
                </a:lnTo>
                <a:lnTo>
                  <a:pt x="2077" y="161"/>
                </a:lnTo>
                <a:lnTo>
                  <a:pt x="2083" y="159"/>
                </a:lnTo>
                <a:lnTo>
                  <a:pt x="2072" y="143"/>
                </a:lnTo>
                <a:lnTo>
                  <a:pt x="2061" y="126"/>
                </a:lnTo>
                <a:lnTo>
                  <a:pt x="2050" y="110"/>
                </a:lnTo>
                <a:lnTo>
                  <a:pt x="2040" y="93"/>
                </a:lnTo>
                <a:lnTo>
                  <a:pt x="2058" y="112"/>
                </a:lnTo>
                <a:lnTo>
                  <a:pt x="2073" y="120"/>
                </a:lnTo>
                <a:lnTo>
                  <a:pt x="2080" y="116"/>
                </a:lnTo>
                <a:lnTo>
                  <a:pt x="2070" y="93"/>
                </a:lnTo>
                <a:lnTo>
                  <a:pt x="2124" y="98"/>
                </a:lnTo>
                <a:lnTo>
                  <a:pt x="2171" y="93"/>
                </a:lnTo>
                <a:lnTo>
                  <a:pt x="2217" y="86"/>
                </a:lnTo>
                <a:lnTo>
                  <a:pt x="2266" y="83"/>
                </a:lnTo>
                <a:lnTo>
                  <a:pt x="2268" y="92"/>
                </a:lnTo>
                <a:lnTo>
                  <a:pt x="2261" y="91"/>
                </a:lnTo>
                <a:lnTo>
                  <a:pt x="2255" y="89"/>
                </a:lnTo>
                <a:lnTo>
                  <a:pt x="2253" y="95"/>
                </a:lnTo>
                <a:lnTo>
                  <a:pt x="2259" y="104"/>
                </a:lnTo>
                <a:lnTo>
                  <a:pt x="2260" y="109"/>
                </a:lnTo>
                <a:lnTo>
                  <a:pt x="2263" y="115"/>
                </a:lnTo>
                <a:lnTo>
                  <a:pt x="2272" y="125"/>
                </a:lnTo>
                <a:lnTo>
                  <a:pt x="2272" y="122"/>
                </a:lnTo>
                <a:lnTo>
                  <a:pt x="2274" y="123"/>
                </a:lnTo>
                <a:lnTo>
                  <a:pt x="2277" y="124"/>
                </a:lnTo>
                <a:lnTo>
                  <a:pt x="2278" y="122"/>
                </a:lnTo>
                <a:lnTo>
                  <a:pt x="2275" y="116"/>
                </a:lnTo>
                <a:lnTo>
                  <a:pt x="2271" y="109"/>
                </a:lnTo>
                <a:lnTo>
                  <a:pt x="2268" y="103"/>
                </a:lnTo>
                <a:lnTo>
                  <a:pt x="2266" y="96"/>
                </a:lnTo>
                <a:lnTo>
                  <a:pt x="2274" y="102"/>
                </a:lnTo>
                <a:lnTo>
                  <a:pt x="2280" y="109"/>
                </a:lnTo>
                <a:lnTo>
                  <a:pt x="2285" y="116"/>
                </a:lnTo>
                <a:lnTo>
                  <a:pt x="2290" y="123"/>
                </a:lnTo>
                <a:lnTo>
                  <a:pt x="2294" y="124"/>
                </a:lnTo>
                <a:lnTo>
                  <a:pt x="2298" y="125"/>
                </a:lnTo>
                <a:lnTo>
                  <a:pt x="2302" y="125"/>
                </a:lnTo>
                <a:lnTo>
                  <a:pt x="2305" y="123"/>
                </a:lnTo>
                <a:lnTo>
                  <a:pt x="2298" y="111"/>
                </a:lnTo>
                <a:lnTo>
                  <a:pt x="2289" y="99"/>
                </a:lnTo>
                <a:lnTo>
                  <a:pt x="2275" y="86"/>
                </a:lnTo>
                <a:lnTo>
                  <a:pt x="2261" y="74"/>
                </a:lnTo>
                <a:lnTo>
                  <a:pt x="2250" y="62"/>
                </a:lnTo>
                <a:lnTo>
                  <a:pt x="2239" y="49"/>
                </a:lnTo>
                <a:lnTo>
                  <a:pt x="2244" y="50"/>
                </a:lnTo>
                <a:lnTo>
                  <a:pt x="2247" y="48"/>
                </a:lnTo>
                <a:lnTo>
                  <a:pt x="2250" y="47"/>
                </a:lnTo>
                <a:lnTo>
                  <a:pt x="2259" y="53"/>
                </a:lnTo>
                <a:lnTo>
                  <a:pt x="2263" y="62"/>
                </a:lnTo>
                <a:lnTo>
                  <a:pt x="2265" y="70"/>
                </a:lnTo>
                <a:lnTo>
                  <a:pt x="2270" y="78"/>
                </a:lnTo>
                <a:lnTo>
                  <a:pt x="2277" y="84"/>
                </a:lnTo>
                <a:lnTo>
                  <a:pt x="2287" y="80"/>
                </a:lnTo>
                <a:lnTo>
                  <a:pt x="2304" y="86"/>
                </a:lnTo>
                <a:lnTo>
                  <a:pt x="2319" y="88"/>
                </a:lnTo>
                <a:lnTo>
                  <a:pt x="2320" y="72"/>
                </a:lnTo>
                <a:lnTo>
                  <a:pt x="2330" y="83"/>
                </a:lnTo>
                <a:lnTo>
                  <a:pt x="2335" y="86"/>
                </a:lnTo>
                <a:lnTo>
                  <a:pt x="2333" y="82"/>
                </a:lnTo>
                <a:lnTo>
                  <a:pt x="2326" y="70"/>
                </a:lnTo>
                <a:lnTo>
                  <a:pt x="2338" y="79"/>
                </a:lnTo>
                <a:lnTo>
                  <a:pt x="2344" y="82"/>
                </a:lnTo>
                <a:lnTo>
                  <a:pt x="2349" y="83"/>
                </a:lnTo>
                <a:lnTo>
                  <a:pt x="2353" y="83"/>
                </a:lnTo>
                <a:lnTo>
                  <a:pt x="2353" y="92"/>
                </a:lnTo>
                <a:lnTo>
                  <a:pt x="2350" y="97"/>
                </a:lnTo>
                <a:lnTo>
                  <a:pt x="2347" y="102"/>
                </a:lnTo>
                <a:lnTo>
                  <a:pt x="2348" y="112"/>
                </a:lnTo>
                <a:lnTo>
                  <a:pt x="2368" y="124"/>
                </a:lnTo>
                <a:lnTo>
                  <a:pt x="2377" y="121"/>
                </a:lnTo>
                <a:lnTo>
                  <a:pt x="2381" y="111"/>
                </a:lnTo>
                <a:lnTo>
                  <a:pt x="2389" y="107"/>
                </a:lnTo>
                <a:lnTo>
                  <a:pt x="2400" y="121"/>
                </a:lnTo>
                <a:lnTo>
                  <a:pt x="2408" y="123"/>
                </a:lnTo>
                <a:lnTo>
                  <a:pt x="2414" y="121"/>
                </a:lnTo>
                <a:lnTo>
                  <a:pt x="2422" y="125"/>
                </a:lnTo>
                <a:lnTo>
                  <a:pt x="2426" y="131"/>
                </a:lnTo>
                <a:lnTo>
                  <a:pt x="2429" y="139"/>
                </a:lnTo>
                <a:lnTo>
                  <a:pt x="2437" y="131"/>
                </a:lnTo>
                <a:lnTo>
                  <a:pt x="2446" y="123"/>
                </a:lnTo>
                <a:lnTo>
                  <a:pt x="2444" y="120"/>
                </a:lnTo>
                <a:lnTo>
                  <a:pt x="2442" y="116"/>
                </a:lnTo>
                <a:lnTo>
                  <a:pt x="2446" y="120"/>
                </a:lnTo>
                <a:lnTo>
                  <a:pt x="2451" y="124"/>
                </a:lnTo>
                <a:lnTo>
                  <a:pt x="2456" y="126"/>
                </a:lnTo>
                <a:lnTo>
                  <a:pt x="2462" y="129"/>
                </a:lnTo>
                <a:lnTo>
                  <a:pt x="2452" y="115"/>
                </a:lnTo>
                <a:lnTo>
                  <a:pt x="2439" y="102"/>
                </a:lnTo>
                <a:lnTo>
                  <a:pt x="2449" y="107"/>
                </a:lnTo>
                <a:lnTo>
                  <a:pt x="2458" y="111"/>
                </a:lnTo>
                <a:lnTo>
                  <a:pt x="2461" y="112"/>
                </a:lnTo>
                <a:lnTo>
                  <a:pt x="2462" y="110"/>
                </a:lnTo>
                <a:lnTo>
                  <a:pt x="2460" y="104"/>
                </a:lnTo>
                <a:lnTo>
                  <a:pt x="2455" y="93"/>
                </a:lnTo>
                <a:lnTo>
                  <a:pt x="2479" y="103"/>
                </a:lnTo>
                <a:lnTo>
                  <a:pt x="2496" y="103"/>
                </a:lnTo>
                <a:lnTo>
                  <a:pt x="2506" y="97"/>
                </a:lnTo>
                <a:lnTo>
                  <a:pt x="2515" y="89"/>
                </a:lnTo>
                <a:lnTo>
                  <a:pt x="2526" y="99"/>
                </a:lnTo>
                <a:lnTo>
                  <a:pt x="2533" y="110"/>
                </a:lnTo>
                <a:lnTo>
                  <a:pt x="2541" y="120"/>
                </a:lnTo>
                <a:lnTo>
                  <a:pt x="2554" y="129"/>
                </a:lnTo>
                <a:lnTo>
                  <a:pt x="2549" y="107"/>
                </a:lnTo>
                <a:lnTo>
                  <a:pt x="2549" y="90"/>
                </a:lnTo>
                <a:lnTo>
                  <a:pt x="2553" y="79"/>
                </a:lnTo>
                <a:lnTo>
                  <a:pt x="2563" y="72"/>
                </a:lnTo>
                <a:lnTo>
                  <a:pt x="2570" y="82"/>
                </a:lnTo>
                <a:lnTo>
                  <a:pt x="2571" y="86"/>
                </a:lnTo>
                <a:lnTo>
                  <a:pt x="2570" y="90"/>
                </a:lnTo>
                <a:lnTo>
                  <a:pt x="2574" y="99"/>
                </a:lnTo>
                <a:lnTo>
                  <a:pt x="2583" y="106"/>
                </a:lnTo>
                <a:lnTo>
                  <a:pt x="2591" y="114"/>
                </a:lnTo>
                <a:lnTo>
                  <a:pt x="2598" y="122"/>
                </a:lnTo>
                <a:lnTo>
                  <a:pt x="2607" y="128"/>
                </a:lnTo>
                <a:lnTo>
                  <a:pt x="2601" y="113"/>
                </a:lnTo>
                <a:lnTo>
                  <a:pt x="2599" y="102"/>
                </a:lnTo>
                <a:lnTo>
                  <a:pt x="2604" y="99"/>
                </a:lnTo>
                <a:lnTo>
                  <a:pt x="2616" y="104"/>
                </a:lnTo>
                <a:lnTo>
                  <a:pt x="2614" y="106"/>
                </a:lnTo>
                <a:lnTo>
                  <a:pt x="2611" y="108"/>
                </a:lnTo>
                <a:lnTo>
                  <a:pt x="2612" y="113"/>
                </a:lnTo>
                <a:lnTo>
                  <a:pt x="2619" y="122"/>
                </a:lnTo>
                <a:lnTo>
                  <a:pt x="2626" y="120"/>
                </a:lnTo>
                <a:lnTo>
                  <a:pt x="2632" y="117"/>
                </a:lnTo>
                <a:lnTo>
                  <a:pt x="2634" y="110"/>
                </a:lnTo>
                <a:lnTo>
                  <a:pt x="2631" y="97"/>
                </a:lnTo>
                <a:lnTo>
                  <a:pt x="2646" y="109"/>
                </a:lnTo>
                <a:lnTo>
                  <a:pt x="2661" y="121"/>
                </a:lnTo>
                <a:lnTo>
                  <a:pt x="2662" y="115"/>
                </a:lnTo>
                <a:lnTo>
                  <a:pt x="2665" y="112"/>
                </a:lnTo>
                <a:lnTo>
                  <a:pt x="2663" y="105"/>
                </a:lnTo>
                <a:lnTo>
                  <a:pt x="2651" y="87"/>
                </a:lnTo>
                <a:lnTo>
                  <a:pt x="2671" y="97"/>
                </a:lnTo>
                <a:lnTo>
                  <a:pt x="2678" y="92"/>
                </a:lnTo>
                <a:lnTo>
                  <a:pt x="2680" y="83"/>
                </a:lnTo>
                <a:lnTo>
                  <a:pt x="2686" y="77"/>
                </a:lnTo>
                <a:lnTo>
                  <a:pt x="2678" y="69"/>
                </a:lnTo>
                <a:lnTo>
                  <a:pt x="2669" y="62"/>
                </a:lnTo>
                <a:lnTo>
                  <a:pt x="2660" y="54"/>
                </a:lnTo>
                <a:lnTo>
                  <a:pt x="2655" y="45"/>
                </a:lnTo>
                <a:lnTo>
                  <a:pt x="2668" y="54"/>
                </a:lnTo>
                <a:lnTo>
                  <a:pt x="2680" y="68"/>
                </a:lnTo>
                <a:lnTo>
                  <a:pt x="2691" y="78"/>
                </a:lnTo>
                <a:lnTo>
                  <a:pt x="2696" y="78"/>
                </a:lnTo>
                <a:lnTo>
                  <a:pt x="2685" y="66"/>
                </a:lnTo>
                <a:lnTo>
                  <a:pt x="2674" y="52"/>
                </a:lnTo>
                <a:lnTo>
                  <a:pt x="2672" y="45"/>
                </a:lnTo>
                <a:lnTo>
                  <a:pt x="2683" y="51"/>
                </a:lnTo>
                <a:lnTo>
                  <a:pt x="2687" y="59"/>
                </a:lnTo>
                <a:lnTo>
                  <a:pt x="2691" y="65"/>
                </a:lnTo>
                <a:lnTo>
                  <a:pt x="2695" y="71"/>
                </a:lnTo>
                <a:lnTo>
                  <a:pt x="2700" y="76"/>
                </a:lnTo>
                <a:lnTo>
                  <a:pt x="2716" y="78"/>
                </a:lnTo>
                <a:lnTo>
                  <a:pt x="2730" y="76"/>
                </a:lnTo>
                <a:lnTo>
                  <a:pt x="2740" y="71"/>
                </a:lnTo>
                <a:lnTo>
                  <a:pt x="2747" y="65"/>
                </a:lnTo>
                <a:lnTo>
                  <a:pt x="2746" y="63"/>
                </a:lnTo>
                <a:lnTo>
                  <a:pt x="2746" y="63"/>
                </a:lnTo>
                <a:lnTo>
                  <a:pt x="2747" y="63"/>
                </a:lnTo>
                <a:lnTo>
                  <a:pt x="2748" y="63"/>
                </a:lnTo>
                <a:lnTo>
                  <a:pt x="2750" y="61"/>
                </a:lnTo>
                <a:lnTo>
                  <a:pt x="2752" y="58"/>
                </a:lnTo>
                <a:lnTo>
                  <a:pt x="2755" y="64"/>
                </a:lnTo>
                <a:lnTo>
                  <a:pt x="2755" y="66"/>
                </a:lnTo>
                <a:lnTo>
                  <a:pt x="2752" y="65"/>
                </a:lnTo>
                <a:lnTo>
                  <a:pt x="2748" y="63"/>
                </a:lnTo>
                <a:lnTo>
                  <a:pt x="2748" y="64"/>
                </a:lnTo>
                <a:lnTo>
                  <a:pt x="2747" y="65"/>
                </a:lnTo>
                <a:lnTo>
                  <a:pt x="2750" y="67"/>
                </a:lnTo>
                <a:lnTo>
                  <a:pt x="2753" y="70"/>
                </a:lnTo>
                <a:lnTo>
                  <a:pt x="2768" y="73"/>
                </a:lnTo>
                <a:lnTo>
                  <a:pt x="2783" y="74"/>
                </a:lnTo>
                <a:lnTo>
                  <a:pt x="2789" y="68"/>
                </a:lnTo>
                <a:lnTo>
                  <a:pt x="2779" y="51"/>
                </a:lnTo>
                <a:lnTo>
                  <a:pt x="2785" y="56"/>
                </a:lnTo>
                <a:lnTo>
                  <a:pt x="2787" y="56"/>
                </a:lnTo>
                <a:lnTo>
                  <a:pt x="2787" y="54"/>
                </a:lnTo>
                <a:lnTo>
                  <a:pt x="2789" y="53"/>
                </a:lnTo>
                <a:lnTo>
                  <a:pt x="2793" y="60"/>
                </a:lnTo>
                <a:lnTo>
                  <a:pt x="2797" y="66"/>
                </a:lnTo>
                <a:lnTo>
                  <a:pt x="2802" y="71"/>
                </a:lnTo>
                <a:lnTo>
                  <a:pt x="2808" y="76"/>
                </a:lnTo>
                <a:lnTo>
                  <a:pt x="2802" y="66"/>
                </a:lnTo>
                <a:lnTo>
                  <a:pt x="2804" y="65"/>
                </a:lnTo>
                <a:lnTo>
                  <a:pt x="2807" y="65"/>
                </a:lnTo>
                <a:lnTo>
                  <a:pt x="2800" y="54"/>
                </a:lnTo>
                <a:lnTo>
                  <a:pt x="2793" y="51"/>
                </a:lnTo>
                <a:lnTo>
                  <a:pt x="2786" y="48"/>
                </a:lnTo>
                <a:lnTo>
                  <a:pt x="2785" y="41"/>
                </a:lnTo>
                <a:lnTo>
                  <a:pt x="2799" y="51"/>
                </a:lnTo>
                <a:lnTo>
                  <a:pt x="2812" y="62"/>
                </a:lnTo>
                <a:lnTo>
                  <a:pt x="2812" y="56"/>
                </a:lnTo>
                <a:lnTo>
                  <a:pt x="2805" y="50"/>
                </a:lnTo>
                <a:lnTo>
                  <a:pt x="2801" y="49"/>
                </a:lnTo>
                <a:lnTo>
                  <a:pt x="2798" y="47"/>
                </a:lnTo>
                <a:lnTo>
                  <a:pt x="2791" y="39"/>
                </a:lnTo>
                <a:lnTo>
                  <a:pt x="2803" y="38"/>
                </a:lnTo>
                <a:lnTo>
                  <a:pt x="2811" y="34"/>
                </a:lnTo>
                <a:lnTo>
                  <a:pt x="2821" y="30"/>
                </a:lnTo>
                <a:lnTo>
                  <a:pt x="2837" y="31"/>
                </a:lnTo>
                <a:lnTo>
                  <a:pt x="2839" y="41"/>
                </a:lnTo>
                <a:lnTo>
                  <a:pt x="2829" y="40"/>
                </a:lnTo>
                <a:lnTo>
                  <a:pt x="2823" y="41"/>
                </a:lnTo>
                <a:lnTo>
                  <a:pt x="2833" y="58"/>
                </a:lnTo>
                <a:lnTo>
                  <a:pt x="2819" y="48"/>
                </a:lnTo>
                <a:lnTo>
                  <a:pt x="2812" y="45"/>
                </a:lnTo>
                <a:lnTo>
                  <a:pt x="2810" y="48"/>
                </a:lnTo>
                <a:lnTo>
                  <a:pt x="2812" y="56"/>
                </a:lnTo>
                <a:lnTo>
                  <a:pt x="2823" y="63"/>
                </a:lnTo>
                <a:lnTo>
                  <a:pt x="2826" y="63"/>
                </a:lnTo>
                <a:lnTo>
                  <a:pt x="2828" y="61"/>
                </a:lnTo>
                <a:lnTo>
                  <a:pt x="2834" y="64"/>
                </a:lnTo>
                <a:lnTo>
                  <a:pt x="2840" y="72"/>
                </a:lnTo>
                <a:lnTo>
                  <a:pt x="2841" y="76"/>
                </a:lnTo>
                <a:lnTo>
                  <a:pt x="2841" y="78"/>
                </a:lnTo>
                <a:lnTo>
                  <a:pt x="2847" y="83"/>
                </a:lnTo>
                <a:lnTo>
                  <a:pt x="2858" y="84"/>
                </a:lnTo>
                <a:lnTo>
                  <a:pt x="2865" y="82"/>
                </a:lnTo>
                <a:lnTo>
                  <a:pt x="2868" y="75"/>
                </a:lnTo>
                <a:lnTo>
                  <a:pt x="2865" y="62"/>
                </a:lnTo>
                <a:lnTo>
                  <a:pt x="2876" y="73"/>
                </a:lnTo>
                <a:lnTo>
                  <a:pt x="2886" y="84"/>
                </a:lnTo>
                <a:lnTo>
                  <a:pt x="2888" y="80"/>
                </a:lnTo>
                <a:lnTo>
                  <a:pt x="2889" y="76"/>
                </a:lnTo>
                <a:lnTo>
                  <a:pt x="2879" y="66"/>
                </a:lnTo>
                <a:lnTo>
                  <a:pt x="2868" y="54"/>
                </a:lnTo>
                <a:lnTo>
                  <a:pt x="2879" y="61"/>
                </a:lnTo>
                <a:lnTo>
                  <a:pt x="2886" y="64"/>
                </a:lnTo>
                <a:lnTo>
                  <a:pt x="2890" y="64"/>
                </a:lnTo>
                <a:lnTo>
                  <a:pt x="2893" y="62"/>
                </a:lnTo>
                <a:lnTo>
                  <a:pt x="2886" y="57"/>
                </a:lnTo>
                <a:lnTo>
                  <a:pt x="2878" y="48"/>
                </a:lnTo>
                <a:lnTo>
                  <a:pt x="2874" y="42"/>
                </a:lnTo>
                <a:lnTo>
                  <a:pt x="2878" y="43"/>
                </a:lnTo>
                <a:lnTo>
                  <a:pt x="2894" y="61"/>
                </a:lnTo>
                <a:lnTo>
                  <a:pt x="2899" y="61"/>
                </a:lnTo>
                <a:lnTo>
                  <a:pt x="2901" y="57"/>
                </a:lnTo>
                <a:lnTo>
                  <a:pt x="2909" y="61"/>
                </a:lnTo>
                <a:lnTo>
                  <a:pt x="2918" y="68"/>
                </a:lnTo>
                <a:lnTo>
                  <a:pt x="2924" y="76"/>
                </a:lnTo>
                <a:lnTo>
                  <a:pt x="2930" y="84"/>
                </a:lnTo>
                <a:lnTo>
                  <a:pt x="2937" y="92"/>
                </a:lnTo>
                <a:lnTo>
                  <a:pt x="2929" y="79"/>
                </a:lnTo>
                <a:lnTo>
                  <a:pt x="2930" y="76"/>
                </a:lnTo>
                <a:lnTo>
                  <a:pt x="2935" y="76"/>
                </a:lnTo>
                <a:lnTo>
                  <a:pt x="2937" y="73"/>
                </a:lnTo>
                <a:lnTo>
                  <a:pt x="2925" y="62"/>
                </a:lnTo>
                <a:lnTo>
                  <a:pt x="2921" y="54"/>
                </a:lnTo>
                <a:lnTo>
                  <a:pt x="2923" y="51"/>
                </a:lnTo>
                <a:lnTo>
                  <a:pt x="2928" y="52"/>
                </a:lnTo>
                <a:lnTo>
                  <a:pt x="2932" y="60"/>
                </a:lnTo>
                <a:lnTo>
                  <a:pt x="2939" y="70"/>
                </a:lnTo>
                <a:lnTo>
                  <a:pt x="2949" y="80"/>
                </a:lnTo>
                <a:lnTo>
                  <a:pt x="2964" y="92"/>
                </a:lnTo>
                <a:lnTo>
                  <a:pt x="2959" y="85"/>
                </a:lnTo>
                <a:lnTo>
                  <a:pt x="2952" y="77"/>
                </a:lnTo>
                <a:lnTo>
                  <a:pt x="2948" y="71"/>
                </a:lnTo>
                <a:lnTo>
                  <a:pt x="2952" y="72"/>
                </a:lnTo>
                <a:lnTo>
                  <a:pt x="2977" y="96"/>
                </a:lnTo>
                <a:lnTo>
                  <a:pt x="2993" y="102"/>
                </a:lnTo>
                <a:lnTo>
                  <a:pt x="3002" y="100"/>
                </a:lnTo>
                <a:lnTo>
                  <a:pt x="3008" y="97"/>
                </a:lnTo>
                <a:lnTo>
                  <a:pt x="3003" y="92"/>
                </a:lnTo>
                <a:lnTo>
                  <a:pt x="2998" y="88"/>
                </a:lnTo>
                <a:lnTo>
                  <a:pt x="2994" y="84"/>
                </a:lnTo>
                <a:lnTo>
                  <a:pt x="2991" y="79"/>
                </a:lnTo>
                <a:lnTo>
                  <a:pt x="3002" y="87"/>
                </a:lnTo>
                <a:lnTo>
                  <a:pt x="3002" y="86"/>
                </a:lnTo>
                <a:lnTo>
                  <a:pt x="2997" y="80"/>
                </a:lnTo>
                <a:lnTo>
                  <a:pt x="2996" y="77"/>
                </a:lnTo>
                <a:lnTo>
                  <a:pt x="3024" y="96"/>
                </a:lnTo>
                <a:lnTo>
                  <a:pt x="3030" y="105"/>
                </a:lnTo>
                <a:lnTo>
                  <a:pt x="3039" y="114"/>
                </a:lnTo>
                <a:lnTo>
                  <a:pt x="3048" y="122"/>
                </a:lnTo>
                <a:lnTo>
                  <a:pt x="3058" y="130"/>
                </a:lnTo>
                <a:lnTo>
                  <a:pt x="3046" y="125"/>
                </a:lnTo>
                <a:lnTo>
                  <a:pt x="3039" y="123"/>
                </a:lnTo>
                <a:lnTo>
                  <a:pt x="3038" y="126"/>
                </a:lnTo>
                <a:lnTo>
                  <a:pt x="3043" y="138"/>
                </a:lnTo>
                <a:lnTo>
                  <a:pt x="3026" y="124"/>
                </a:lnTo>
                <a:lnTo>
                  <a:pt x="3020" y="121"/>
                </a:lnTo>
                <a:lnTo>
                  <a:pt x="3014" y="120"/>
                </a:lnTo>
                <a:lnTo>
                  <a:pt x="2996" y="109"/>
                </a:lnTo>
                <a:lnTo>
                  <a:pt x="3007" y="119"/>
                </a:lnTo>
                <a:lnTo>
                  <a:pt x="3015" y="128"/>
                </a:lnTo>
                <a:lnTo>
                  <a:pt x="3016" y="133"/>
                </a:lnTo>
                <a:lnTo>
                  <a:pt x="3012" y="133"/>
                </a:lnTo>
                <a:lnTo>
                  <a:pt x="3003" y="121"/>
                </a:lnTo>
                <a:lnTo>
                  <a:pt x="2993" y="111"/>
                </a:lnTo>
                <a:lnTo>
                  <a:pt x="2991" y="111"/>
                </a:lnTo>
                <a:lnTo>
                  <a:pt x="2983" y="105"/>
                </a:lnTo>
                <a:lnTo>
                  <a:pt x="2976" y="100"/>
                </a:lnTo>
                <a:lnTo>
                  <a:pt x="2978" y="105"/>
                </a:lnTo>
                <a:lnTo>
                  <a:pt x="2989" y="117"/>
                </a:lnTo>
                <a:lnTo>
                  <a:pt x="3001" y="128"/>
                </a:lnTo>
                <a:lnTo>
                  <a:pt x="3013" y="141"/>
                </a:lnTo>
                <a:lnTo>
                  <a:pt x="3023" y="154"/>
                </a:lnTo>
                <a:lnTo>
                  <a:pt x="3011" y="142"/>
                </a:lnTo>
                <a:lnTo>
                  <a:pt x="2999" y="129"/>
                </a:lnTo>
                <a:lnTo>
                  <a:pt x="2988" y="117"/>
                </a:lnTo>
                <a:lnTo>
                  <a:pt x="2974" y="107"/>
                </a:lnTo>
                <a:lnTo>
                  <a:pt x="2979" y="117"/>
                </a:lnTo>
                <a:lnTo>
                  <a:pt x="2969" y="113"/>
                </a:lnTo>
                <a:lnTo>
                  <a:pt x="2958" y="109"/>
                </a:lnTo>
                <a:lnTo>
                  <a:pt x="2967" y="123"/>
                </a:lnTo>
                <a:lnTo>
                  <a:pt x="2978" y="132"/>
                </a:lnTo>
                <a:lnTo>
                  <a:pt x="2990" y="141"/>
                </a:lnTo>
                <a:lnTo>
                  <a:pt x="3000" y="150"/>
                </a:lnTo>
                <a:lnTo>
                  <a:pt x="3008" y="160"/>
                </a:lnTo>
                <a:lnTo>
                  <a:pt x="2994" y="149"/>
                </a:lnTo>
                <a:lnTo>
                  <a:pt x="2984" y="142"/>
                </a:lnTo>
                <a:lnTo>
                  <a:pt x="2975" y="133"/>
                </a:lnTo>
                <a:lnTo>
                  <a:pt x="2961" y="119"/>
                </a:lnTo>
                <a:lnTo>
                  <a:pt x="2970" y="140"/>
                </a:lnTo>
                <a:lnTo>
                  <a:pt x="2964" y="145"/>
                </a:lnTo>
                <a:lnTo>
                  <a:pt x="2951" y="144"/>
                </a:lnTo>
                <a:lnTo>
                  <a:pt x="2939" y="143"/>
                </a:lnTo>
                <a:lnTo>
                  <a:pt x="2945" y="149"/>
                </a:lnTo>
                <a:lnTo>
                  <a:pt x="2950" y="157"/>
                </a:lnTo>
                <a:lnTo>
                  <a:pt x="2955" y="159"/>
                </a:lnTo>
                <a:lnTo>
                  <a:pt x="2955" y="157"/>
                </a:lnTo>
                <a:lnTo>
                  <a:pt x="2957" y="156"/>
                </a:lnTo>
                <a:lnTo>
                  <a:pt x="2966" y="162"/>
                </a:lnTo>
                <a:lnTo>
                  <a:pt x="2967" y="168"/>
                </a:lnTo>
                <a:lnTo>
                  <a:pt x="2954" y="161"/>
                </a:lnTo>
                <a:lnTo>
                  <a:pt x="2940" y="150"/>
                </a:lnTo>
                <a:lnTo>
                  <a:pt x="2932" y="146"/>
                </a:lnTo>
                <a:lnTo>
                  <a:pt x="2942" y="156"/>
                </a:lnTo>
                <a:lnTo>
                  <a:pt x="2949" y="165"/>
                </a:lnTo>
                <a:lnTo>
                  <a:pt x="2951" y="169"/>
                </a:lnTo>
                <a:lnTo>
                  <a:pt x="2948" y="170"/>
                </a:lnTo>
                <a:lnTo>
                  <a:pt x="2940" y="159"/>
                </a:lnTo>
                <a:lnTo>
                  <a:pt x="2933" y="153"/>
                </a:lnTo>
                <a:lnTo>
                  <a:pt x="2924" y="148"/>
                </a:lnTo>
                <a:lnTo>
                  <a:pt x="2909" y="138"/>
                </a:lnTo>
                <a:lnTo>
                  <a:pt x="2909" y="149"/>
                </a:lnTo>
                <a:lnTo>
                  <a:pt x="2899" y="154"/>
                </a:lnTo>
                <a:lnTo>
                  <a:pt x="2894" y="164"/>
                </a:lnTo>
                <a:lnTo>
                  <a:pt x="2908" y="190"/>
                </a:lnTo>
                <a:lnTo>
                  <a:pt x="2900" y="184"/>
                </a:lnTo>
                <a:lnTo>
                  <a:pt x="2893" y="178"/>
                </a:lnTo>
                <a:lnTo>
                  <a:pt x="2888" y="170"/>
                </a:lnTo>
                <a:lnTo>
                  <a:pt x="2881" y="164"/>
                </a:lnTo>
                <a:lnTo>
                  <a:pt x="2875" y="166"/>
                </a:lnTo>
                <a:lnTo>
                  <a:pt x="2866" y="166"/>
                </a:lnTo>
                <a:lnTo>
                  <a:pt x="2860" y="169"/>
                </a:lnTo>
                <a:lnTo>
                  <a:pt x="2861" y="181"/>
                </a:lnTo>
                <a:lnTo>
                  <a:pt x="2857" y="172"/>
                </a:lnTo>
                <a:lnTo>
                  <a:pt x="2851" y="165"/>
                </a:lnTo>
                <a:lnTo>
                  <a:pt x="2845" y="158"/>
                </a:lnTo>
                <a:lnTo>
                  <a:pt x="2839" y="152"/>
                </a:lnTo>
                <a:lnTo>
                  <a:pt x="2838" y="155"/>
                </a:lnTo>
                <a:lnTo>
                  <a:pt x="2837" y="158"/>
                </a:lnTo>
                <a:lnTo>
                  <a:pt x="2839" y="163"/>
                </a:lnTo>
                <a:lnTo>
                  <a:pt x="2846" y="175"/>
                </a:lnTo>
                <a:lnTo>
                  <a:pt x="2852" y="180"/>
                </a:lnTo>
                <a:lnTo>
                  <a:pt x="2859" y="185"/>
                </a:lnTo>
                <a:lnTo>
                  <a:pt x="2865" y="190"/>
                </a:lnTo>
                <a:lnTo>
                  <a:pt x="2871" y="195"/>
                </a:lnTo>
                <a:lnTo>
                  <a:pt x="2865" y="193"/>
                </a:lnTo>
                <a:lnTo>
                  <a:pt x="2864" y="196"/>
                </a:lnTo>
                <a:lnTo>
                  <a:pt x="2861" y="197"/>
                </a:lnTo>
                <a:lnTo>
                  <a:pt x="2853" y="191"/>
                </a:lnTo>
                <a:lnTo>
                  <a:pt x="2847" y="181"/>
                </a:lnTo>
                <a:lnTo>
                  <a:pt x="2839" y="171"/>
                </a:lnTo>
                <a:lnTo>
                  <a:pt x="2830" y="163"/>
                </a:lnTo>
                <a:lnTo>
                  <a:pt x="2819" y="155"/>
                </a:lnTo>
                <a:lnTo>
                  <a:pt x="2821" y="169"/>
                </a:lnTo>
                <a:lnTo>
                  <a:pt x="2807" y="165"/>
                </a:lnTo>
                <a:lnTo>
                  <a:pt x="2795" y="164"/>
                </a:lnTo>
                <a:lnTo>
                  <a:pt x="2808" y="187"/>
                </a:lnTo>
                <a:lnTo>
                  <a:pt x="2804" y="186"/>
                </a:lnTo>
                <a:lnTo>
                  <a:pt x="2800" y="184"/>
                </a:lnTo>
                <a:lnTo>
                  <a:pt x="2794" y="179"/>
                </a:lnTo>
                <a:lnTo>
                  <a:pt x="2787" y="171"/>
                </a:lnTo>
                <a:lnTo>
                  <a:pt x="2793" y="182"/>
                </a:lnTo>
                <a:lnTo>
                  <a:pt x="2792" y="185"/>
                </a:lnTo>
                <a:lnTo>
                  <a:pt x="2790" y="186"/>
                </a:lnTo>
                <a:lnTo>
                  <a:pt x="2796" y="193"/>
                </a:lnTo>
                <a:lnTo>
                  <a:pt x="2799" y="194"/>
                </a:lnTo>
                <a:lnTo>
                  <a:pt x="2802" y="195"/>
                </a:lnTo>
                <a:lnTo>
                  <a:pt x="2806" y="198"/>
                </a:lnTo>
                <a:lnTo>
                  <a:pt x="2812" y="204"/>
                </a:lnTo>
                <a:lnTo>
                  <a:pt x="2802" y="202"/>
                </a:lnTo>
                <a:lnTo>
                  <a:pt x="2790" y="197"/>
                </a:lnTo>
                <a:lnTo>
                  <a:pt x="2776" y="191"/>
                </a:lnTo>
                <a:lnTo>
                  <a:pt x="2765" y="188"/>
                </a:lnTo>
                <a:lnTo>
                  <a:pt x="2773" y="197"/>
                </a:lnTo>
                <a:lnTo>
                  <a:pt x="2782" y="206"/>
                </a:lnTo>
                <a:lnTo>
                  <a:pt x="2791" y="211"/>
                </a:lnTo>
                <a:lnTo>
                  <a:pt x="2800" y="217"/>
                </a:lnTo>
                <a:lnTo>
                  <a:pt x="2793" y="229"/>
                </a:lnTo>
                <a:lnTo>
                  <a:pt x="2773" y="227"/>
                </a:lnTo>
                <a:lnTo>
                  <a:pt x="2757" y="228"/>
                </a:lnTo>
                <a:lnTo>
                  <a:pt x="2758" y="250"/>
                </a:lnTo>
                <a:lnTo>
                  <a:pt x="2749" y="243"/>
                </a:lnTo>
                <a:lnTo>
                  <a:pt x="2748" y="240"/>
                </a:lnTo>
                <a:lnTo>
                  <a:pt x="2748" y="238"/>
                </a:lnTo>
                <a:lnTo>
                  <a:pt x="2742" y="232"/>
                </a:lnTo>
                <a:lnTo>
                  <a:pt x="2727" y="229"/>
                </a:lnTo>
                <a:lnTo>
                  <a:pt x="2718" y="232"/>
                </a:lnTo>
                <a:lnTo>
                  <a:pt x="2710" y="235"/>
                </a:lnTo>
                <a:lnTo>
                  <a:pt x="2698" y="235"/>
                </a:lnTo>
                <a:lnTo>
                  <a:pt x="2700" y="251"/>
                </a:lnTo>
                <a:lnTo>
                  <a:pt x="2680" y="246"/>
                </a:lnTo>
                <a:lnTo>
                  <a:pt x="2664" y="243"/>
                </a:lnTo>
                <a:lnTo>
                  <a:pt x="2674" y="267"/>
                </a:lnTo>
                <a:lnTo>
                  <a:pt x="2658" y="255"/>
                </a:lnTo>
                <a:lnTo>
                  <a:pt x="2654" y="259"/>
                </a:lnTo>
                <a:lnTo>
                  <a:pt x="2648" y="262"/>
                </a:lnTo>
                <a:lnTo>
                  <a:pt x="2628" y="250"/>
                </a:lnTo>
                <a:lnTo>
                  <a:pt x="2636" y="266"/>
                </a:lnTo>
                <a:lnTo>
                  <a:pt x="2633" y="271"/>
                </a:lnTo>
                <a:lnTo>
                  <a:pt x="2627" y="271"/>
                </a:lnTo>
                <a:lnTo>
                  <a:pt x="2622" y="273"/>
                </a:lnTo>
                <a:lnTo>
                  <a:pt x="2603" y="258"/>
                </a:lnTo>
                <a:lnTo>
                  <a:pt x="2593" y="258"/>
                </a:lnTo>
                <a:lnTo>
                  <a:pt x="2593" y="271"/>
                </a:lnTo>
                <a:lnTo>
                  <a:pt x="2606" y="295"/>
                </a:lnTo>
                <a:lnTo>
                  <a:pt x="2597" y="289"/>
                </a:lnTo>
                <a:lnTo>
                  <a:pt x="2591" y="282"/>
                </a:lnTo>
                <a:lnTo>
                  <a:pt x="2584" y="275"/>
                </a:lnTo>
                <a:lnTo>
                  <a:pt x="2578" y="269"/>
                </a:lnTo>
                <a:lnTo>
                  <a:pt x="2578" y="273"/>
                </a:lnTo>
                <a:lnTo>
                  <a:pt x="2570" y="270"/>
                </a:lnTo>
                <a:lnTo>
                  <a:pt x="2563" y="266"/>
                </a:lnTo>
                <a:lnTo>
                  <a:pt x="2563" y="270"/>
                </a:lnTo>
                <a:lnTo>
                  <a:pt x="2572" y="280"/>
                </a:lnTo>
                <a:lnTo>
                  <a:pt x="2580" y="290"/>
                </a:lnTo>
                <a:lnTo>
                  <a:pt x="2583" y="298"/>
                </a:lnTo>
                <a:lnTo>
                  <a:pt x="2577" y="296"/>
                </a:lnTo>
                <a:lnTo>
                  <a:pt x="2573" y="288"/>
                </a:lnTo>
                <a:lnTo>
                  <a:pt x="2569" y="280"/>
                </a:lnTo>
                <a:lnTo>
                  <a:pt x="2564" y="272"/>
                </a:lnTo>
                <a:lnTo>
                  <a:pt x="2558" y="266"/>
                </a:lnTo>
                <a:lnTo>
                  <a:pt x="2551" y="265"/>
                </a:lnTo>
                <a:lnTo>
                  <a:pt x="2555" y="275"/>
                </a:lnTo>
                <a:lnTo>
                  <a:pt x="2561" y="288"/>
                </a:lnTo>
                <a:lnTo>
                  <a:pt x="2562" y="297"/>
                </a:lnTo>
                <a:lnTo>
                  <a:pt x="2553" y="286"/>
                </a:lnTo>
                <a:lnTo>
                  <a:pt x="2547" y="280"/>
                </a:lnTo>
                <a:lnTo>
                  <a:pt x="2540" y="276"/>
                </a:lnTo>
                <a:lnTo>
                  <a:pt x="2532" y="272"/>
                </a:lnTo>
                <a:lnTo>
                  <a:pt x="2539" y="287"/>
                </a:lnTo>
                <a:lnTo>
                  <a:pt x="2541" y="297"/>
                </a:lnTo>
                <a:lnTo>
                  <a:pt x="2543" y="306"/>
                </a:lnTo>
                <a:lnTo>
                  <a:pt x="2551" y="322"/>
                </a:lnTo>
                <a:lnTo>
                  <a:pt x="2554" y="322"/>
                </a:lnTo>
                <a:lnTo>
                  <a:pt x="2559" y="325"/>
                </a:lnTo>
                <a:lnTo>
                  <a:pt x="2563" y="331"/>
                </a:lnTo>
                <a:lnTo>
                  <a:pt x="2569" y="339"/>
                </a:lnTo>
                <a:lnTo>
                  <a:pt x="2566" y="337"/>
                </a:lnTo>
                <a:lnTo>
                  <a:pt x="2563" y="335"/>
                </a:lnTo>
                <a:lnTo>
                  <a:pt x="2561" y="335"/>
                </a:lnTo>
                <a:lnTo>
                  <a:pt x="2562" y="336"/>
                </a:lnTo>
                <a:lnTo>
                  <a:pt x="2575" y="349"/>
                </a:lnTo>
                <a:lnTo>
                  <a:pt x="2588" y="362"/>
                </a:lnTo>
                <a:lnTo>
                  <a:pt x="2587" y="361"/>
                </a:lnTo>
                <a:lnTo>
                  <a:pt x="2586" y="361"/>
                </a:lnTo>
                <a:lnTo>
                  <a:pt x="2594" y="367"/>
                </a:lnTo>
                <a:lnTo>
                  <a:pt x="2603" y="376"/>
                </a:lnTo>
                <a:lnTo>
                  <a:pt x="2606" y="371"/>
                </a:lnTo>
                <a:lnTo>
                  <a:pt x="2616" y="374"/>
                </a:lnTo>
                <a:lnTo>
                  <a:pt x="2627" y="380"/>
                </a:lnTo>
                <a:lnTo>
                  <a:pt x="2638" y="384"/>
                </a:lnTo>
                <a:lnTo>
                  <a:pt x="2639" y="384"/>
                </a:lnTo>
                <a:lnTo>
                  <a:pt x="2641" y="385"/>
                </a:lnTo>
                <a:lnTo>
                  <a:pt x="2640" y="385"/>
                </a:lnTo>
                <a:lnTo>
                  <a:pt x="2638" y="384"/>
                </a:lnTo>
                <a:lnTo>
                  <a:pt x="2640" y="390"/>
                </a:lnTo>
                <a:lnTo>
                  <a:pt x="2644" y="398"/>
                </a:lnTo>
                <a:lnTo>
                  <a:pt x="2650" y="406"/>
                </a:lnTo>
                <a:lnTo>
                  <a:pt x="2654" y="412"/>
                </a:lnTo>
                <a:lnTo>
                  <a:pt x="2656" y="412"/>
                </a:lnTo>
                <a:lnTo>
                  <a:pt x="2659" y="413"/>
                </a:lnTo>
                <a:lnTo>
                  <a:pt x="2663" y="414"/>
                </a:lnTo>
                <a:lnTo>
                  <a:pt x="2667" y="416"/>
                </a:lnTo>
                <a:lnTo>
                  <a:pt x="2668" y="412"/>
                </a:lnTo>
                <a:lnTo>
                  <a:pt x="2669" y="407"/>
                </a:lnTo>
                <a:lnTo>
                  <a:pt x="2668" y="406"/>
                </a:lnTo>
                <a:lnTo>
                  <a:pt x="2667" y="405"/>
                </a:lnTo>
                <a:lnTo>
                  <a:pt x="2668" y="405"/>
                </a:lnTo>
                <a:lnTo>
                  <a:pt x="2669" y="406"/>
                </a:lnTo>
                <a:lnTo>
                  <a:pt x="2670" y="402"/>
                </a:lnTo>
                <a:lnTo>
                  <a:pt x="2671" y="400"/>
                </a:lnTo>
                <a:lnTo>
                  <a:pt x="2675" y="400"/>
                </a:lnTo>
                <a:lnTo>
                  <a:pt x="2680" y="403"/>
                </a:lnTo>
                <a:lnTo>
                  <a:pt x="2680" y="402"/>
                </a:lnTo>
                <a:lnTo>
                  <a:pt x="2681" y="399"/>
                </a:lnTo>
                <a:lnTo>
                  <a:pt x="2680" y="395"/>
                </a:lnTo>
                <a:lnTo>
                  <a:pt x="2677" y="388"/>
                </a:lnTo>
                <a:lnTo>
                  <a:pt x="2687" y="395"/>
                </a:lnTo>
                <a:lnTo>
                  <a:pt x="2692" y="397"/>
                </a:lnTo>
                <a:lnTo>
                  <a:pt x="2692" y="393"/>
                </a:lnTo>
                <a:lnTo>
                  <a:pt x="2688" y="384"/>
                </a:lnTo>
                <a:lnTo>
                  <a:pt x="2696" y="392"/>
                </a:lnTo>
                <a:lnTo>
                  <a:pt x="2702" y="396"/>
                </a:lnTo>
                <a:lnTo>
                  <a:pt x="2708" y="399"/>
                </a:lnTo>
                <a:lnTo>
                  <a:pt x="2713" y="403"/>
                </a:lnTo>
                <a:lnTo>
                  <a:pt x="2717" y="404"/>
                </a:lnTo>
                <a:lnTo>
                  <a:pt x="2721" y="406"/>
                </a:lnTo>
                <a:lnTo>
                  <a:pt x="2727" y="411"/>
                </a:lnTo>
                <a:lnTo>
                  <a:pt x="2734" y="415"/>
                </a:lnTo>
                <a:lnTo>
                  <a:pt x="2731" y="407"/>
                </a:lnTo>
                <a:lnTo>
                  <a:pt x="2730" y="401"/>
                </a:lnTo>
                <a:lnTo>
                  <a:pt x="2731" y="397"/>
                </a:lnTo>
                <a:lnTo>
                  <a:pt x="2733" y="394"/>
                </a:lnTo>
                <a:lnTo>
                  <a:pt x="2737" y="393"/>
                </a:lnTo>
                <a:lnTo>
                  <a:pt x="2742" y="392"/>
                </a:lnTo>
                <a:lnTo>
                  <a:pt x="2748" y="392"/>
                </a:lnTo>
                <a:lnTo>
                  <a:pt x="2753" y="392"/>
                </a:lnTo>
                <a:lnTo>
                  <a:pt x="2764" y="392"/>
                </a:lnTo>
                <a:lnTo>
                  <a:pt x="2770" y="390"/>
                </a:lnTo>
                <a:lnTo>
                  <a:pt x="2771" y="383"/>
                </a:lnTo>
                <a:lnTo>
                  <a:pt x="2762" y="367"/>
                </a:lnTo>
                <a:lnTo>
                  <a:pt x="2769" y="373"/>
                </a:lnTo>
                <a:lnTo>
                  <a:pt x="2773" y="373"/>
                </a:lnTo>
                <a:lnTo>
                  <a:pt x="2778" y="375"/>
                </a:lnTo>
                <a:lnTo>
                  <a:pt x="2787" y="382"/>
                </a:lnTo>
                <a:lnTo>
                  <a:pt x="2780" y="367"/>
                </a:lnTo>
                <a:lnTo>
                  <a:pt x="2784" y="362"/>
                </a:lnTo>
                <a:lnTo>
                  <a:pt x="2796" y="367"/>
                </a:lnTo>
                <a:lnTo>
                  <a:pt x="2816" y="386"/>
                </a:lnTo>
                <a:lnTo>
                  <a:pt x="2820" y="376"/>
                </a:lnTo>
                <a:lnTo>
                  <a:pt x="2823" y="363"/>
                </a:lnTo>
                <a:lnTo>
                  <a:pt x="2828" y="355"/>
                </a:lnTo>
                <a:lnTo>
                  <a:pt x="2845" y="358"/>
                </a:lnTo>
                <a:lnTo>
                  <a:pt x="2851" y="366"/>
                </a:lnTo>
                <a:lnTo>
                  <a:pt x="2856" y="376"/>
                </a:lnTo>
                <a:lnTo>
                  <a:pt x="2862" y="385"/>
                </a:lnTo>
                <a:lnTo>
                  <a:pt x="2870" y="392"/>
                </a:lnTo>
                <a:lnTo>
                  <a:pt x="2867" y="386"/>
                </a:lnTo>
                <a:lnTo>
                  <a:pt x="2864" y="379"/>
                </a:lnTo>
                <a:lnTo>
                  <a:pt x="2859" y="371"/>
                </a:lnTo>
                <a:lnTo>
                  <a:pt x="2850" y="362"/>
                </a:lnTo>
                <a:lnTo>
                  <a:pt x="2857" y="353"/>
                </a:lnTo>
                <a:lnTo>
                  <a:pt x="2873" y="354"/>
                </a:lnTo>
                <a:lnTo>
                  <a:pt x="2886" y="352"/>
                </a:lnTo>
                <a:lnTo>
                  <a:pt x="2888" y="337"/>
                </a:lnTo>
                <a:lnTo>
                  <a:pt x="2899" y="348"/>
                </a:lnTo>
                <a:lnTo>
                  <a:pt x="2904" y="349"/>
                </a:lnTo>
                <a:lnTo>
                  <a:pt x="2903" y="343"/>
                </a:lnTo>
                <a:lnTo>
                  <a:pt x="2892" y="328"/>
                </a:lnTo>
                <a:lnTo>
                  <a:pt x="2904" y="339"/>
                </a:lnTo>
                <a:lnTo>
                  <a:pt x="2914" y="350"/>
                </a:lnTo>
                <a:lnTo>
                  <a:pt x="2918" y="346"/>
                </a:lnTo>
                <a:lnTo>
                  <a:pt x="2925" y="346"/>
                </a:lnTo>
                <a:lnTo>
                  <a:pt x="2927" y="342"/>
                </a:lnTo>
                <a:lnTo>
                  <a:pt x="2914" y="323"/>
                </a:lnTo>
                <a:lnTo>
                  <a:pt x="2927" y="325"/>
                </a:lnTo>
                <a:lnTo>
                  <a:pt x="2938" y="325"/>
                </a:lnTo>
                <a:lnTo>
                  <a:pt x="2967" y="342"/>
                </a:lnTo>
                <a:lnTo>
                  <a:pt x="2982" y="338"/>
                </a:lnTo>
                <a:lnTo>
                  <a:pt x="2999" y="333"/>
                </a:lnTo>
                <a:lnTo>
                  <a:pt x="3030" y="345"/>
                </a:lnTo>
                <a:lnTo>
                  <a:pt x="3030" y="327"/>
                </a:lnTo>
                <a:lnTo>
                  <a:pt x="3049" y="331"/>
                </a:lnTo>
                <a:lnTo>
                  <a:pt x="3068" y="333"/>
                </a:lnTo>
                <a:lnTo>
                  <a:pt x="3063" y="310"/>
                </a:lnTo>
                <a:lnTo>
                  <a:pt x="3074" y="318"/>
                </a:lnTo>
                <a:lnTo>
                  <a:pt x="3075" y="316"/>
                </a:lnTo>
                <a:lnTo>
                  <a:pt x="3076" y="314"/>
                </a:lnTo>
                <a:lnTo>
                  <a:pt x="3083" y="319"/>
                </a:lnTo>
                <a:lnTo>
                  <a:pt x="3086" y="334"/>
                </a:lnTo>
                <a:lnTo>
                  <a:pt x="3081" y="340"/>
                </a:lnTo>
                <a:lnTo>
                  <a:pt x="3073" y="344"/>
                </a:lnTo>
                <a:lnTo>
                  <a:pt x="3068" y="353"/>
                </a:lnTo>
                <a:lnTo>
                  <a:pt x="3075" y="361"/>
                </a:lnTo>
                <a:lnTo>
                  <a:pt x="3082" y="368"/>
                </a:lnTo>
                <a:lnTo>
                  <a:pt x="3089" y="377"/>
                </a:lnTo>
                <a:lnTo>
                  <a:pt x="3096" y="385"/>
                </a:lnTo>
                <a:lnTo>
                  <a:pt x="3101" y="386"/>
                </a:lnTo>
                <a:lnTo>
                  <a:pt x="3104" y="384"/>
                </a:lnTo>
                <a:lnTo>
                  <a:pt x="3101" y="378"/>
                </a:lnTo>
                <a:lnTo>
                  <a:pt x="3094" y="365"/>
                </a:lnTo>
                <a:lnTo>
                  <a:pt x="3106" y="376"/>
                </a:lnTo>
                <a:lnTo>
                  <a:pt x="3113" y="386"/>
                </a:lnTo>
                <a:lnTo>
                  <a:pt x="3121" y="397"/>
                </a:lnTo>
                <a:lnTo>
                  <a:pt x="3133" y="405"/>
                </a:lnTo>
                <a:lnTo>
                  <a:pt x="3125" y="394"/>
                </a:lnTo>
                <a:lnTo>
                  <a:pt x="3126" y="388"/>
                </a:lnTo>
                <a:lnTo>
                  <a:pt x="3124" y="381"/>
                </a:lnTo>
                <a:lnTo>
                  <a:pt x="3109" y="365"/>
                </a:lnTo>
                <a:lnTo>
                  <a:pt x="3120" y="370"/>
                </a:lnTo>
                <a:lnTo>
                  <a:pt x="3121" y="365"/>
                </a:lnTo>
                <a:lnTo>
                  <a:pt x="3122" y="361"/>
                </a:lnTo>
                <a:lnTo>
                  <a:pt x="3131" y="367"/>
                </a:lnTo>
                <a:lnTo>
                  <a:pt x="3117" y="353"/>
                </a:lnTo>
                <a:lnTo>
                  <a:pt x="3109" y="345"/>
                </a:lnTo>
                <a:lnTo>
                  <a:pt x="3103" y="336"/>
                </a:lnTo>
                <a:lnTo>
                  <a:pt x="3091" y="321"/>
                </a:lnTo>
                <a:lnTo>
                  <a:pt x="3108" y="331"/>
                </a:lnTo>
                <a:lnTo>
                  <a:pt x="3112" y="329"/>
                </a:lnTo>
                <a:lnTo>
                  <a:pt x="3110" y="320"/>
                </a:lnTo>
                <a:lnTo>
                  <a:pt x="3104" y="309"/>
                </a:lnTo>
                <a:lnTo>
                  <a:pt x="3118" y="321"/>
                </a:lnTo>
                <a:lnTo>
                  <a:pt x="3131" y="334"/>
                </a:lnTo>
                <a:lnTo>
                  <a:pt x="3133" y="326"/>
                </a:lnTo>
                <a:lnTo>
                  <a:pt x="3141" y="323"/>
                </a:lnTo>
                <a:lnTo>
                  <a:pt x="3153" y="326"/>
                </a:lnTo>
                <a:lnTo>
                  <a:pt x="3168" y="336"/>
                </a:lnTo>
                <a:lnTo>
                  <a:pt x="3162" y="335"/>
                </a:lnTo>
                <a:lnTo>
                  <a:pt x="3160" y="340"/>
                </a:lnTo>
                <a:lnTo>
                  <a:pt x="3160" y="346"/>
                </a:lnTo>
                <a:lnTo>
                  <a:pt x="3156" y="348"/>
                </a:lnTo>
                <a:lnTo>
                  <a:pt x="3167" y="357"/>
                </a:lnTo>
                <a:lnTo>
                  <a:pt x="3177" y="367"/>
                </a:lnTo>
                <a:lnTo>
                  <a:pt x="3187" y="377"/>
                </a:lnTo>
                <a:lnTo>
                  <a:pt x="3200" y="385"/>
                </a:lnTo>
                <a:lnTo>
                  <a:pt x="3190" y="375"/>
                </a:lnTo>
                <a:lnTo>
                  <a:pt x="3188" y="370"/>
                </a:lnTo>
                <a:lnTo>
                  <a:pt x="3186" y="364"/>
                </a:lnTo>
                <a:lnTo>
                  <a:pt x="3180" y="355"/>
                </a:lnTo>
                <a:lnTo>
                  <a:pt x="3206" y="376"/>
                </a:lnTo>
                <a:lnTo>
                  <a:pt x="3229" y="385"/>
                </a:lnTo>
                <a:lnTo>
                  <a:pt x="3241" y="383"/>
                </a:lnTo>
                <a:lnTo>
                  <a:pt x="3235" y="366"/>
                </a:lnTo>
                <a:lnTo>
                  <a:pt x="3250" y="379"/>
                </a:lnTo>
                <a:lnTo>
                  <a:pt x="3264" y="391"/>
                </a:lnTo>
                <a:lnTo>
                  <a:pt x="3263" y="387"/>
                </a:lnTo>
                <a:lnTo>
                  <a:pt x="3263" y="385"/>
                </a:lnTo>
                <a:lnTo>
                  <a:pt x="3251" y="372"/>
                </a:lnTo>
                <a:lnTo>
                  <a:pt x="3240" y="359"/>
                </a:lnTo>
                <a:lnTo>
                  <a:pt x="3228" y="349"/>
                </a:lnTo>
                <a:lnTo>
                  <a:pt x="3214" y="338"/>
                </a:lnTo>
                <a:lnTo>
                  <a:pt x="3220" y="341"/>
                </a:lnTo>
                <a:lnTo>
                  <a:pt x="3223" y="340"/>
                </a:lnTo>
                <a:lnTo>
                  <a:pt x="3226" y="339"/>
                </a:lnTo>
                <a:lnTo>
                  <a:pt x="3228" y="338"/>
                </a:lnTo>
                <a:lnTo>
                  <a:pt x="3217" y="328"/>
                </a:lnTo>
                <a:lnTo>
                  <a:pt x="3210" y="325"/>
                </a:lnTo>
                <a:lnTo>
                  <a:pt x="3204" y="323"/>
                </a:lnTo>
                <a:lnTo>
                  <a:pt x="3195" y="315"/>
                </a:lnTo>
                <a:lnTo>
                  <a:pt x="3206" y="321"/>
                </a:lnTo>
                <a:lnTo>
                  <a:pt x="3207" y="317"/>
                </a:lnTo>
                <a:lnTo>
                  <a:pt x="3208" y="314"/>
                </a:lnTo>
                <a:lnTo>
                  <a:pt x="3220" y="321"/>
                </a:lnTo>
                <a:lnTo>
                  <a:pt x="3230" y="334"/>
                </a:lnTo>
                <a:lnTo>
                  <a:pt x="3234" y="342"/>
                </a:lnTo>
                <a:lnTo>
                  <a:pt x="3239" y="349"/>
                </a:lnTo>
                <a:lnTo>
                  <a:pt x="3249" y="359"/>
                </a:lnTo>
                <a:lnTo>
                  <a:pt x="3257" y="362"/>
                </a:lnTo>
                <a:lnTo>
                  <a:pt x="3258" y="359"/>
                </a:lnTo>
                <a:lnTo>
                  <a:pt x="3259" y="355"/>
                </a:lnTo>
                <a:lnTo>
                  <a:pt x="3265" y="357"/>
                </a:lnTo>
                <a:lnTo>
                  <a:pt x="3273" y="366"/>
                </a:lnTo>
                <a:lnTo>
                  <a:pt x="3283" y="375"/>
                </a:lnTo>
                <a:lnTo>
                  <a:pt x="3293" y="383"/>
                </a:lnTo>
                <a:lnTo>
                  <a:pt x="3301" y="392"/>
                </a:lnTo>
                <a:lnTo>
                  <a:pt x="3301" y="396"/>
                </a:lnTo>
                <a:lnTo>
                  <a:pt x="3304" y="404"/>
                </a:lnTo>
                <a:lnTo>
                  <a:pt x="3311" y="415"/>
                </a:lnTo>
                <a:lnTo>
                  <a:pt x="3323" y="426"/>
                </a:lnTo>
                <a:lnTo>
                  <a:pt x="3324" y="423"/>
                </a:lnTo>
                <a:lnTo>
                  <a:pt x="3318" y="414"/>
                </a:lnTo>
                <a:lnTo>
                  <a:pt x="3313" y="405"/>
                </a:lnTo>
                <a:lnTo>
                  <a:pt x="3315" y="404"/>
                </a:lnTo>
                <a:lnTo>
                  <a:pt x="3326" y="416"/>
                </a:lnTo>
                <a:lnTo>
                  <a:pt x="3337" y="423"/>
                </a:lnTo>
                <a:lnTo>
                  <a:pt x="3346" y="428"/>
                </a:lnTo>
                <a:lnTo>
                  <a:pt x="3353" y="437"/>
                </a:lnTo>
                <a:lnTo>
                  <a:pt x="3356" y="435"/>
                </a:lnTo>
                <a:lnTo>
                  <a:pt x="3354" y="428"/>
                </a:lnTo>
                <a:lnTo>
                  <a:pt x="3345" y="418"/>
                </a:lnTo>
                <a:lnTo>
                  <a:pt x="3327" y="404"/>
                </a:lnTo>
                <a:lnTo>
                  <a:pt x="3337" y="415"/>
                </a:lnTo>
                <a:lnTo>
                  <a:pt x="3330" y="411"/>
                </a:lnTo>
                <a:lnTo>
                  <a:pt x="3317" y="399"/>
                </a:lnTo>
                <a:lnTo>
                  <a:pt x="3305" y="389"/>
                </a:lnTo>
                <a:lnTo>
                  <a:pt x="3307" y="392"/>
                </a:lnTo>
                <a:lnTo>
                  <a:pt x="3308" y="395"/>
                </a:lnTo>
                <a:lnTo>
                  <a:pt x="3308" y="396"/>
                </a:lnTo>
                <a:lnTo>
                  <a:pt x="3306" y="395"/>
                </a:lnTo>
                <a:lnTo>
                  <a:pt x="3297" y="384"/>
                </a:lnTo>
                <a:lnTo>
                  <a:pt x="3287" y="373"/>
                </a:lnTo>
                <a:lnTo>
                  <a:pt x="3294" y="375"/>
                </a:lnTo>
                <a:lnTo>
                  <a:pt x="3304" y="383"/>
                </a:lnTo>
                <a:lnTo>
                  <a:pt x="3316" y="393"/>
                </a:lnTo>
                <a:lnTo>
                  <a:pt x="3329" y="403"/>
                </a:lnTo>
                <a:lnTo>
                  <a:pt x="3328" y="399"/>
                </a:lnTo>
                <a:lnTo>
                  <a:pt x="3328" y="397"/>
                </a:lnTo>
                <a:lnTo>
                  <a:pt x="3326" y="394"/>
                </a:lnTo>
                <a:lnTo>
                  <a:pt x="3321" y="387"/>
                </a:lnTo>
                <a:lnTo>
                  <a:pt x="3314" y="382"/>
                </a:lnTo>
                <a:lnTo>
                  <a:pt x="3311" y="382"/>
                </a:lnTo>
                <a:lnTo>
                  <a:pt x="3307" y="380"/>
                </a:lnTo>
                <a:lnTo>
                  <a:pt x="3300" y="373"/>
                </a:lnTo>
                <a:lnTo>
                  <a:pt x="3309" y="373"/>
                </a:lnTo>
                <a:lnTo>
                  <a:pt x="3314" y="370"/>
                </a:lnTo>
                <a:lnTo>
                  <a:pt x="3321" y="367"/>
                </a:lnTo>
                <a:lnTo>
                  <a:pt x="3335" y="373"/>
                </a:lnTo>
                <a:lnTo>
                  <a:pt x="3339" y="384"/>
                </a:lnTo>
                <a:lnTo>
                  <a:pt x="3344" y="396"/>
                </a:lnTo>
                <a:lnTo>
                  <a:pt x="3348" y="407"/>
                </a:lnTo>
                <a:lnTo>
                  <a:pt x="3350" y="419"/>
                </a:lnTo>
                <a:lnTo>
                  <a:pt x="3357" y="425"/>
                </a:lnTo>
                <a:lnTo>
                  <a:pt x="3363" y="431"/>
                </a:lnTo>
                <a:lnTo>
                  <a:pt x="3365" y="422"/>
                </a:lnTo>
                <a:lnTo>
                  <a:pt x="3365" y="411"/>
                </a:lnTo>
                <a:lnTo>
                  <a:pt x="3365" y="401"/>
                </a:lnTo>
                <a:lnTo>
                  <a:pt x="3369" y="394"/>
                </a:lnTo>
                <a:lnTo>
                  <a:pt x="3381" y="404"/>
                </a:lnTo>
                <a:lnTo>
                  <a:pt x="3393" y="415"/>
                </a:lnTo>
                <a:lnTo>
                  <a:pt x="3392" y="412"/>
                </a:lnTo>
                <a:lnTo>
                  <a:pt x="3392" y="408"/>
                </a:lnTo>
                <a:lnTo>
                  <a:pt x="3382" y="400"/>
                </a:lnTo>
                <a:lnTo>
                  <a:pt x="3373" y="392"/>
                </a:lnTo>
                <a:lnTo>
                  <a:pt x="3374" y="388"/>
                </a:lnTo>
                <a:lnTo>
                  <a:pt x="3377" y="385"/>
                </a:lnTo>
                <a:lnTo>
                  <a:pt x="3385" y="387"/>
                </a:lnTo>
                <a:lnTo>
                  <a:pt x="3399" y="398"/>
                </a:lnTo>
                <a:lnTo>
                  <a:pt x="3393" y="384"/>
                </a:lnTo>
                <a:lnTo>
                  <a:pt x="3385" y="366"/>
                </a:lnTo>
                <a:lnTo>
                  <a:pt x="3384" y="356"/>
                </a:lnTo>
                <a:lnTo>
                  <a:pt x="3399" y="364"/>
                </a:lnTo>
                <a:lnTo>
                  <a:pt x="3401" y="370"/>
                </a:lnTo>
                <a:lnTo>
                  <a:pt x="3406" y="381"/>
                </a:lnTo>
                <a:lnTo>
                  <a:pt x="3414" y="395"/>
                </a:lnTo>
                <a:lnTo>
                  <a:pt x="3421" y="413"/>
                </a:lnTo>
                <a:lnTo>
                  <a:pt x="3425" y="407"/>
                </a:lnTo>
                <a:lnTo>
                  <a:pt x="3423" y="397"/>
                </a:lnTo>
                <a:lnTo>
                  <a:pt x="3425" y="391"/>
                </a:lnTo>
                <a:lnTo>
                  <a:pt x="3440" y="395"/>
                </a:lnTo>
                <a:lnTo>
                  <a:pt x="3426" y="386"/>
                </a:lnTo>
                <a:lnTo>
                  <a:pt x="3415" y="375"/>
                </a:lnTo>
                <a:lnTo>
                  <a:pt x="3405" y="364"/>
                </a:lnTo>
                <a:lnTo>
                  <a:pt x="3394" y="354"/>
                </a:lnTo>
                <a:lnTo>
                  <a:pt x="3397" y="355"/>
                </a:lnTo>
                <a:lnTo>
                  <a:pt x="3397" y="352"/>
                </a:lnTo>
                <a:lnTo>
                  <a:pt x="3397" y="351"/>
                </a:lnTo>
                <a:lnTo>
                  <a:pt x="3404" y="355"/>
                </a:lnTo>
                <a:lnTo>
                  <a:pt x="3409" y="364"/>
                </a:lnTo>
                <a:lnTo>
                  <a:pt x="3419" y="376"/>
                </a:lnTo>
                <a:lnTo>
                  <a:pt x="3435" y="389"/>
                </a:lnTo>
                <a:lnTo>
                  <a:pt x="3451" y="402"/>
                </a:lnTo>
                <a:lnTo>
                  <a:pt x="3441" y="388"/>
                </a:lnTo>
                <a:lnTo>
                  <a:pt x="3444" y="386"/>
                </a:lnTo>
                <a:lnTo>
                  <a:pt x="3455" y="393"/>
                </a:lnTo>
                <a:lnTo>
                  <a:pt x="3470" y="404"/>
                </a:lnTo>
                <a:lnTo>
                  <a:pt x="3463" y="385"/>
                </a:lnTo>
                <a:lnTo>
                  <a:pt x="3469" y="379"/>
                </a:lnTo>
                <a:lnTo>
                  <a:pt x="3480" y="377"/>
                </a:lnTo>
                <a:lnTo>
                  <a:pt x="3484" y="368"/>
                </a:lnTo>
                <a:lnTo>
                  <a:pt x="3498" y="384"/>
                </a:lnTo>
                <a:lnTo>
                  <a:pt x="3499" y="391"/>
                </a:lnTo>
                <a:lnTo>
                  <a:pt x="3502" y="399"/>
                </a:lnTo>
                <a:lnTo>
                  <a:pt x="3518" y="417"/>
                </a:lnTo>
                <a:lnTo>
                  <a:pt x="3526" y="415"/>
                </a:lnTo>
                <a:lnTo>
                  <a:pt x="3527" y="406"/>
                </a:lnTo>
                <a:lnTo>
                  <a:pt x="3534" y="403"/>
                </a:lnTo>
                <a:lnTo>
                  <a:pt x="3560" y="418"/>
                </a:lnTo>
                <a:lnTo>
                  <a:pt x="3556" y="407"/>
                </a:lnTo>
                <a:lnTo>
                  <a:pt x="3558" y="402"/>
                </a:lnTo>
                <a:lnTo>
                  <a:pt x="3564" y="400"/>
                </a:lnTo>
                <a:lnTo>
                  <a:pt x="3571" y="398"/>
                </a:lnTo>
                <a:lnTo>
                  <a:pt x="3563" y="390"/>
                </a:lnTo>
                <a:lnTo>
                  <a:pt x="3555" y="383"/>
                </a:lnTo>
                <a:lnTo>
                  <a:pt x="3548" y="376"/>
                </a:lnTo>
                <a:lnTo>
                  <a:pt x="3542" y="367"/>
                </a:lnTo>
                <a:lnTo>
                  <a:pt x="3547" y="370"/>
                </a:lnTo>
                <a:lnTo>
                  <a:pt x="3552" y="373"/>
                </a:lnTo>
                <a:lnTo>
                  <a:pt x="3555" y="374"/>
                </a:lnTo>
                <a:lnTo>
                  <a:pt x="3555" y="373"/>
                </a:lnTo>
                <a:lnTo>
                  <a:pt x="3545" y="366"/>
                </a:lnTo>
                <a:lnTo>
                  <a:pt x="3537" y="360"/>
                </a:lnTo>
                <a:lnTo>
                  <a:pt x="3533" y="355"/>
                </a:lnTo>
                <a:lnTo>
                  <a:pt x="3533" y="352"/>
                </a:lnTo>
                <a:lnTo>
                  <a:pt x="3549" y="362"/>
                </a:lnTo>
                <a:lnTo>
                  <a:pt x="3558" y="372"/>
                </a:lnTo>
                <a:lnTo>
                  <a:pt x="3563" y="381"/>
                </a:lnTo>
                <a:lnTo>
                  <a:pt x="3571" y="391"/>
                </a:lnTo>
                <a:lnTo>
                  <a:pt x="3576" y="391"/>
                </a:lnTo>
                <a:lnTo>
                  <a:pt x="3582" y="397"/>
                </a:lnTo>
                <a:lnTo>
                  <a:pt x="3590" y="405"/>
                </a:lnTo>
                <a:lnTo>
                  <a:pt x="3601" y="413"/>
                </a:lnTo>
                <a:lnTo>
                  <a:pt x="3589" y="399"/>
                </a:lnTo>
                <a:lnTo>
                  <a:pt x="3585" y="392"/>
                </a:lnTo>
                <a:lnTo>
                  <a:pt x="3589" y="393"/>
                </a:lnTo>
                <a:lnTo>
                  <a:pt x="3604" y="403"/>
                </a:lnTo>
                <a:lnTo>
                  <a:pt x="3609" y="414"/>
                </a:lnTo>
                <a:lnTo>
                  <a:pt x="3614" y="422"/>
                </a:lnTo>
                <a:lnTo>
                  <a:pt x="3617" y="428"/>
                </a:lnTo>
                <a:lnTo>
                  <a:pt x="3610" y="428"/>
                </a:lnTo>
                <a:lnTo>
                  <a:pt x="3619" y="433"/>
                </a:lnTo>
                <a:lnTo>
                  <a:pt x="3626" y="439"/>
                </a:lnTo>
                <a:lnTo>
                  <a:pt x="3632" y="440"/>
                </a:lnTo>
                <a:lnTo>
                  <a:pt x="3632" y="436"/>
                </a:lnTo>
                <a:lnTo>
                  <a:pt x="3633" y="433"/>
                </a:lnTo>
                <a:lnTo>
                  <a:pt x="3644" y="441"/>
                </a:lnTo>
                <a:lnTo>
                  <a:pt x="3642" y="447"/>
                </a:lnTo>
                <a:lnTo>
                  <a:pt x="3633" y="450"/>
                </a:lnTo>
                <a:lnTo>
                  <a:pt x="3626" y="452"/>
                </a:lnTo>
                <a:lnTo>
                  <a:pt x="3626" y="460"/>
                </a:lnTo>
                <a:lnTo>
                  <a:pt x="3634" y="466"/>
                </a:lnTo>
                <a:lnTo>
                  <a:pt x="3642" y="471"/>
                </a:lnTo>
                <a:lnTo>
                  <a:pt x="3650" y="476"/>
                </a:lnTo>
                <a:lnTo>
                  <a:pt x="3656" y="482"/>
                </a:lnTo>
                <a:lnTo>
                  <a:pt x="3647" y="478"/>
                </a:lnTo>
                <a:lnTo>
                  <a:pt x="3645" y="479"/>
                </a:lnTo>
                <a:lnTo>
                  <a:pt x="3641" y="479"/>
                </a:lnTo>
                <a:lnTo>
                  <a:pt x="3629" y="472"/>
                </a:lnTo>
                <a:lnTo>
                  <a:pt x="3622" y="463"/>
                </a:lnTo>
                <a:lnTo>
                  <a:pt x="3612" y="455"/>
                </a:lnTo>
                <a:lnTo>
                  <a:pt x="3610" y="460"/>
                </a:lnTo>
                <a:lnTo>
                  <a:pt x="3612" y="468"/>
                </a:lnTo>
                <a:lnTo>
                  <a:pt x="3620" y="479"/>
                </a:lnTo>
                <a:lnTo>
                  <a:pt x="3633" y="491"/>
                </a:lnTo>
                <a:lnTo>
                  <a:pt x="3623" y="484"/>
                </a:lnTo>
                <a:lnTo>
                  <a:pt x="3618" y="483"/>
                </a:lnTo>
                <a:lnTo>
                  <a:pt x="3612" y="482"/>
                </a:lnTo>
                <a:lnTo>
                  <a:pt x="3601" y="476"/>
                </a:lnTo>
                <a:lnTo>
                  <a:pt x="3596" y="467"/>
                </a:lnTo>
                <a:lnTo>
                  <a:pt x="3602" y="468"/>
                </a:lnTo>
                <a:lnTo>
                  <a:pt x="3608" y="469"/>
                </a:lnTo>
                <a:lnTo>
                  <a:pt x="3603" y="461"/>
                </a:lnTo>
                <a:lnTo>
                  <a:pt x="3590" y="457"/>
                </a:lnTo>
                <a:lnTo>
                  <a:pt x="3582" y="454"/>
                </a:lnTo>
                <a:lnTo>
                  <a:pt x="3569" y="449"/>
                </a:lnTo>
                <a:lnTo>
                  <a:pt x="3547" y="434"/>
                </a:lnTo>
                <a:lnTo>
                  <a:pt x="3550" y="438"/>
                </a:lnTo>
                <a:lnTo>
                  <a:pt x="3551" y="440"/>
                </a:lnTo>
                <a:lnTo>
                  <a:pt x="3552" y="442"/>
                </a:lnTo>
                <a:lnTo>
                  <a:pt x="3552" y="444"/>
                </a:lnTo>
                <a:lnTo>
                  <a:pt x="3560" y="452"/>
                </a:lnTo>
                <a:lnTo>
                  <a:pt x="3563" y="453"/>
                </a:lnTo>
                <a:lnTo>
                  <a:pt x="3566" y="454"/>
                </a:lnTo>
                <a:lnTo>
                  <a:pt x="3575" y="458"/>
                </a:lnTo>
                <a:lnTo>
                  <a:pt x="3580" y="464"/>
                </a:lnTo>
                <a:lnTo>
                  <a:pt x="3585" y="469"/>
                </a:lnTo>
                <a:lnTo>
                  <a:pt x="3591" y="474"/>
                </a:lnTo>
                <a:lnTo>
                  <a:pt x="3597" y="478"/>
                </a:lnTo>
                <a:lnTo>
                  <a:pt x="3602" y="488"/>
                </a:lnTo>
                <a:lnTo>
                  <a:pt x="3601" y="492"/>
                </a:lnTo>
                <a:lnTo>
                  <a:pt x="3600" y="495"/>
                </a:lnTo>
                <a:lnTo>
                  <a:pt x="3604" y="502"/>
                </a:lnTo>
                <a:lnTo>
                  <a:pt x="3617" y="509"/>
                </a:lnTo>
                <a:lnTo>
                  <a:pt x="3622" y="509"/>
                </a:lnTo>
                <a:lnTo>
                  <a:pt x="3625" y="509"/>
                </a:lnTo>
                <a:lnTo>
                  <a:pt x="3634" y="519"/>
                </a:lnTo>
                <a:lnTo>
                  <a:pt x="3627" y="520"/>
                </a:lnTo>
                <a:lnTo>
                  <a:pt x="3618" y="522"/>
                </a:lnTo>
                <a:lnTo>
                  <a:pt x="3606" y="521"/>
                </a:lnTo>
                <a:lnTo>
                  <a:pt x="3594" y="515"/>
                </a:lnTo>
                <a:lnTo>
                  <a:pt x="3600" y="517"/>
                </a:lnTo>
                <a:lnTo>
                  <a:pt x="3599" y="514"/>
                </a:lnTo>
                <a:lnTo>
                  <a:pt x="3595" y="507"/>
                </a:lnTo>
                <a:lnTo>
                  <a:pt x="3588" y="498"/>
                </a:lnTo>
                <a:lnTo>
                  <a:pt x="3571" y="493"/>
                </a:lnTo>
                <a:lnTo>
                  <a:pt x="3564" y="498"/>
                </a:lnTo>
                <a:lnTo>
                  <a:pt x="3558" y="502"/>
                </a:lnTo>
                <a:lnTo>
                  <a:pt x="3545" y="497"/>
                </a:lnTo>
                <a:lnTo>
                  <a:pt x="3549" y="503"/>
                </a:lnTo>
                <a:lnTo>
                  <a:pt x="3555" y="508"/>
                </a:lnTo>
                <a:lnTo>
                  <a:pt x="3561" y="513"/>
                </a:lnTo>
                <a:lnTo>
                  <a:pt x="3568" y="517"/>
                </a:lnTo>
                <a:lnTo>
                  <a:pt x="3578" y="529"/>
                </a:lnTo>
                <a:lnTo>
                  <a:pt x="3580" y="536"/>
                </a:lnTo>
                <a:lnTo>
                  <a:pt x="3578" y="539"/>
                </a:lnTo>
                <a:lnTo>
                  <a:pt x="3576" y="541"/>
                </a:lnTo>
                <a:lnTo>
                  <a:pt x="3551" y="529"/>
                </a:lnTo>
                <a:lnTo>
                  <a:pt x="3540" y="531"/>
                </a:lnTo>
                <a:lnTo>
                  <a:pt x="3538" y="542"/>
                </a:lnTo>
                <a:lnTo>
                  <a:pt x="3537" y="556"/>
                </a:lnTo>
                <a:lnTo>
                  <a:pt x="3533" y="550"/>
                </a:lnTo>
                <a:lnTo>
                  <a:pt x="3533" y="546"/>
                </a:lnTo>
                <a:lnTo>
                  <a:pt x="3530" y="540"/>
                </a:lnTo>
                <a:lnTo>
                  <a:pt x="3520" y="532"/>
                </a:lnTo>
                <a:lnTo>
                  <a:pt x="3511" y="529"/>
                </a:lnTo>
                <a:lnTo>
                  <a:pt x="3513" y="536"/>
                </a:lnTo>
                <a:lnTo>
                  <a:pt x="3517" y="545"/>
                </a:lnTo>
                <a:lnTo>
                  <a:pt x="3515" y="548"/>
                </a:lnTo>
                <a:lnTo>
                  <a:pt x="3509" y="542"/>
                </a:lnTo>
                <a:lnTo>
                  <a:pt x="3503" y="535"/>
                </a:lnTo>
                <a:lnTo>
                  <a:pt x="3497" y="529"/>
                </a:lnTo>
                <a:lnTo>
                  <a:pt x="3489" y="523"/>
                </a:lnTo>
                <a:lnTo>
                  <a:pt x="3502" y="543"/>
                </a:lnTo>
                <a:lnTo>
                  <a:pt x="3488" y="538"/>
                </a:lnTo>
                <a:lnTo>
                  <a:pt x="3493" y="552"/>
                </a:lnTo>
                <a:lnTo>
                  <a:pt x="3503" y="571"/>
                </a:lnTo>
                <a:lnTo>
                  <a:pt x="3504" y="582"/>
                </a:lnTo>
                <a:lnTo>
                  <a:pt x="3485" y="571"/>
                </a:lnTo>
                <a:lnTo>
                  <a:pt x="3479" y="576"/>
                </a:lnTo>
                <a:lnTo>
                  <a:pt x="3486" y="590"/>
                </a:lnTo>
                <a:lnTo>
                  <a:pt x="3503" y="610"/>
                </a:lnTo>
                <a:lnTo>
                  <a:pt x="3502" y="606"/>
                </a:lnTo>
                <a:lnTo>
                  <a:pt x="3499" y="598"/>
                </a:lnTo>
                <a:lnTo>
                  <a:pt x="3500" y="596"/>
                </a:lnTo>
                <a:lnTo>
                  <a:pt x="3510" y="606"/>
                </a:lnTo>
                <a:lnTo>
                  <a:pt x="3507" y="606"/>
                </a:lnTo>
                <a:lnTo>
                  <a:pt x="3514" y="612"/>
                </a:lnTo>
                <a:lnTo>
                  <a:pt x="3525" y="621"/>
                </a:lnTo>
                <a:lnTo>
                  <a:pt x="3531" y="628"/>
                </a:lnTo>
                <a:lnTo>
                  <a:pt x="3520" y="623"/>
                </a:lnTo>
                <a:lnTo>
                  <a:pt x="3511" y="619"/>
                </a:lnTo>
                <a:lnTo>
                  <a:pt x="3502" y="614"/>
                </a:lnTo>
                <a:lnTo>
                  <a:pt x="3492" y="609"/>
                </a:lnTo>
                <a:lnTo>
                  <a:pt x="3482" y="593"/>
                </a:lnTo>
                <a:lnTo>
                  <a:pt x="3477" y="585"/>
                </a:lnTo>
                <a:lnTo>
                  <a:pt x="3474" y="580"/>
                </a:lnTo>
                <a:lnTo>
                  <a:pt x="3472" y="573"/>
                </a:lnTo>
                <a:lnTo>
                  <a:pt x="3455" y="569"/>
                </a:lnTo>
                <a:lnTo>
                  <a:pt x="3446" y="572"/>
                </a:lnTo>
                <a:lnTo>
                  <a:pt x="3445" y="582"/>
                </a:lnTo>
                <a:lnTo>
                  <a:pt x="3452" y="597"/>
                </a:lnTo>
                <a:lnTo>
                  <a:pt x="3445" y="590"/>
                </a:lnTo>
                <a:lnTo>
                  <a:pt x="3436" y="584"/>
                </a:lnTo>
                <a:lnTo>
                  <a:pt x="3426" y="581"/>
                </a:lnTo>
                <a:lnTo>
                  <a:pt x="3422" y="580"/>
                </a:lnTo>
                <a:lnTo>
                  <a:pt x="3433" y="594"/>
                </a:lnTo>
                <a:lnTo>
                  <a:pt x="3426" y="594"/>
                </a:lnTo>
                <a:lnTo>
                  <a:pt x="3414" y="590"/>
                </a:lnTo>
                <a:lnTo>
                  <a:pt x="3411" y="592"/>
                </a:lnTo>
                <a:lnTo>
                  <a:pt x="3419" y="602"/>
                </a:lnTo>
                <a:lnTo>
                  <a:pt x="3428" y="615"/>
                </a:lnTo>
                <a:lnTo>
                  <a:pt x="3435" y="626"/>
                </a:lnTo>
                <a:lnTo>
                  <a:pt x="3433" y="628"/>
                </a:lnTo>
                <a:lnTo>
                  <a:pt x="3423" y="618"/>
                </a:lnTo>
                <a:lnTo>
                  <a:pt x="3414" y="608"/>
                </a:lnTo>
                <a:lnTo>
                  <a:pt x="3404" y="598"/>
                </a:lnTo>
                <a:lnTo>
                  <a:pt x="3393" y="589"/>
                </a:lnTo>
                <a:lnTo>
                  <a:pt x="3396" y="599"/>
                </a:lnTo>
                <a:lnTo>
                  <a:pt x="3387" y="595"/>
                </a:lnTo>
                <a:lnTo>
                  <a:pt x="3377" y="592"/>
                </a:lnTo>
                <a:lnTo>
                  <a:pt x="3384" y="607"/>
                </a:lnTo>
                <a:lnTo>
                  <a:pt x="3389" y="608"/>
                </a:lnTo>
                <a:lnTo>
                  <a:pt x="3394" y="613"/>
                </a:lnTo>
                <a:lnTo>
                  <a:pt x="3399" y="620"/>
                </a:lnTo>
                <a:lnTo>
                  <a:pt x="3406" y="628"/>
                </a:lnTo>
                <a:lnTo>
                  <a:pt x="3399" y="629"/>
                </a:lnTo>
                <a:lnTo>
                  <a:pt x="3393" y="630"/>
                </a:lnTo>
                <a:lnTo>
                  <a:pt x="3385" y="626"/>
                </a:lnTo>
                <a:lnTo>
                  <a:pt x="3374" y="612"/>
                </a:lnTo>
                <a:lnTo>
                  <a:pt x="3378" y="627"/>
                </a:lnTo>
                <a:lnTo>
                  <a:pt x="3378" y="639"/>
                </a:lnTo>
                <a:lnTo>
                  <a:pt x="3371" y="644"/>
                </a:lnTo>
                <a:lnTo>
                  <a:pt x="3356" y="641"/>
                </a:lnTo>
                <a:lnTo>
                  <a:pt x="3367" y="662"/>
                </a:lnTo>
                <a:lnTo>
                  <a:pt x="3358" y="656"/>
                </a:lnTo>
                <a:lnTo>
                  <a:pt x="3353" y="647"/>
                </a:lnTo>
                <a:lnTo>
                  <a:pt x="3347" y="637"/>
                </a:lnTo>
                <a:lnTo>
                  <a:pt x="3340" y="630"/>
                </a:lnTo>
                <a:lnTo>
                  <a:pt x="3339" y="640"/>
                </a:lnTo>
                <a:lnTo>
                  <a:pt x="3342" y="652"/>
                </a:lnTo>
                <a:lnTo>
                  <a:pt x="3342" y="662"/>
                </a:lnTo>
                <a:lnTo>
                  <a:pt x="3334" y="666"/>
                </a:lnTo>
                <a:lnTo>
                  <a:pt x="3343" y="672"/>
                </a:lnTo>
                <a:lnTo>
                  <a:pt x="3345" y="670"/>
                </a:lnTo>
                <a:lnTo>
                  <a:pt x="3347" y="669"/>
                </a:lnTo>
                <a:lnTo>
                  <a:pt x="3356" y="675"/>
                </a:lnTo>
                <a:lnTo>
                  <a:pt x="3350" y="678"/>
                </a:lnTo>
                <a:lnTo>
                  <a:pt x="3348" y="686"/>
                </a:lnTo>
                <a:lnTo>
                  <a:pt x="3343" y="690"/>
                </a:lnTo>
                <a:lnTo>
                  <a:pt x="3330" y="681"/>
                </a:lnTo>
                <a:lnTo>
                  <a:pt x="3334" y="682"/>
                </a:lnTo>
                <a:lnTo>
                  <a:pt x="3337" y="679"/>
                </a:lnTo>
                <a:lnTo>
                  <a:pt x="3334" y="674"/>
                </a:lnTo>
                <a:lnTo>
                  <a:pt x="3329" y="668"/>
                </a:lnTo>
                <a:lnTo>
                  <a:pt x="3323" y="669"/>
                </a:lnTo>
                <a:lnTo>
                  <a:pt x="3317" y="669"/>
                </a:lnTo>
                <a:lnTo>
                  <a:pt x="3314" y="674"/>
                </a:lnTo>
                <a:lnTo>
                  <a:pt x="3320" y="687"/>
                </a:lnTo>
                <a:lnTo>
                  <a:pt x="3324" y="687"/>
                </a:lnTo>
                <a:lnTo>
                  <a:pt x="3327" y="688"/>
                </a:lnTo>
                <a:lnTo>
                  <a:pt x="3332" y="691"/>
                </a:lnTo>
                <a:lnTo>
                  <a:pt x="3342" y="702"/>
                </a:lnTo>
                <a:lnTo>
                  <a:pt x="3337" y="702"/>
                </a:lnTo>
                <a:lnTo>
                  <a:pt x="3333" y="703"/>
                </a:lnTo>
                <a:lnTo>
                  <a:pt x="3328" y="700"/>
                </a:lnTo>
                <a:lnTo>
                  <a:pt x="3317" y="688"/>
                </a:lnTo>
                <a:lnTo>
                  <a:pt x="3329" y="703"/>
                </a:lnTo>
                <a:lnTo>
                  <a:pt x="3329" y="708"/>
                </a:lnTo>
                <a:lnTo>
                  <a:pt x="3326" y="710"/>
                </a:lnTo>
                <a:lnTo>
                  <a:pt x="3326" y="716"/>
                </a:lnTo>
                <a:lnTo>
                  <a:pt x="3334" y="720"/>
                </a:lnTo>
                <a:lnTo>
                  <a:pt x="3342" y="725"/>
                </a:lnTo>
                <a:lnTo>
                  <a:pt x="3350" y="729"/>
                </a:lnTo>
                <a:lnTo>
                  <a:pt x="3362" y="738"/>
                </a:lnTo>
                <a:lnTo>
                  <a:pt x="3358" y="731"/>
                </a:lnTo>
                <a:lnTo>
                  <a:pt x="3359" y="729"/>
                </a:lnTo>
                <a:lnTo>
                  <a:pt x="3358" y="725"/>
                </a:lnTo>
                <a:lnTo>
                  <a:pt x="3353" y="716"/>
                </a:lnTo>
                <a:lnTo>
                  <a:pt x="3384" y="735"/>
                </a:lnTo>
                <a:lnTo>
                  <a:pt x="3392" y="727"/>
                </a:lnTo>
                <a:lnTo>
                  <a:pt x="3398" y="715"/>
                </a:lnTo>
                <a:lnTo>
                  <a:pt x="3424" y="726"/>
                </a:lnTo>
                <a:lnTo>
                  <a:pt x="3424" y="716"/>
                </a:lnTo>
                <a:lnTo>
                  <a:pt x="3435" y="718"/>
                </a:lnTo>
                <a:lnTo>
                  <a:pt x="3443" y="718"/>
                </a:lnTo>
                <a:lnTo>
                  <a:pt x="3439" y="705"/>
                </a:lnTo>
                <a:lnTo>
                  <a:pt x="3455" y="706"/>
                </a:lnTo>
                <a:lnTo>
                  <a:pt x="3469" y="705"/>
                </a:lnTo>
                <a:lnTo>
                  <a:pt x="3481" y="701"/>
                </a:lnTo>
                <a:lnTo>
                  <a:pt x="3488" y="693"/>
                </a:lnTo>
                <a:lnTo>
                  <a:pt x="3495" y="700"/>
                </a:lnTo>
                <a:lnTo>
                  <a:pt x="3503" y="707"/>
                </a:lnTo>
                <a:lnTo>
                  <a:pt x="3511" y="714"/>
                </a:lnTo>
                <a:lnTo>
                  <a:pt x="3518" y="722"/>
                </a:lnTo>
                <a:lnTo>
                  <a:pt x="3522" y="722"/>
                </a:lnTo>
                <a:lnTo>
                  <a:pt x="3528" y="724"/>
                </a:lnTo>
                <a:lnTo>
                  <a:pt x="3531" y="724"/>
                </a:lnTo>
                <a:lnTo>
                  <a:pt x="3529" y="716"/>
                </a:lnTo>
                <a:lnTo>
                  <a:pt x="3542" y="727"/>
                </a:lnTo>
                <a:lnTo>
                  <a:pt x="3554" y="737"/>
                </a:lnTo>
                <a:lnTo>
                  <a:pt x="3565" y="747"/>
                </a:lnTo>
                <a:lnTo>
                  <a:pt x="3577" y="757"/>
                </a:lnTo>
                <a:lnTo>
                  <a:pt x="3571" y="748"/>
                </a:lnTo>
                <a:lnTo>
                  <a:pt x="3564" y="738"/>
                </a:lnTo>
                <a:lnTo>
                  <a:pt x="3557" y="728"/>
                </a:lnTo>
                <a:lnTo>
                  <a:pt x="3550" y="718"/>
                </a:lnTo>
                <a:lnTo>
                  <a:pt x="3558" y="720"/>
                </a:lnTo>
                <a:lnTo>
                  <a:pt x="3569" y="726"/>
                </a:lnTo>
                <a:lnTo>
                  <a:pt x="3580" y="732"/>
                </a:lnTo>
                <a:lnTo>
                  <a:pt x="3588" y="738"/>
                </a:lnTo>
                <a:lnTo>
                  <a:pt x="3581" y="728"/>
                </a:lnTo>
                <a:lnTo>
                  <a:pt x="3577" y="721"/>
                </a:lnTo>
                <a:lnTo>
                  <a:pt x="3575" y="717"/>
                </a:lnTo>
                <a:lnTo>
                  <a:pt x="3579" y="716"/>
                </a:lnTo>
                <a:lnTo>
                  <a:pt x="3590" y="731"/>
                </a:lnTo>
                <a:lnTo>
                  <a:pt x="3595" y="740"/>
                </a:lnTo>
                <a:lnTo>
                  <a:pt x="3600" y="748"/>
                </a:lnTo>
                <a:lnTo>
                  <a:pt x="3611" y="759"/>
                </a:lnTo>
                <a:lnTo>
                  <a:pt x="3610" y="752"/>
                </a:lnTo>
                <a:lnTo>
                  <a:pt x="3610" y="746"/>
                </a:lnTo>
                <a:lnTo>
                  <a:pt x="3617" y="747"/>
                </a:lnTo>
                <a:lnTo>
                  <a:pt x="3633" y="760"/>
                </a:lnTo>
                <a:lnTo>
                  <a:pt x="3629" y="753"/>
                </a:lnTo>
                <a:lnTo>
                  <a:pt x="3629" y="749"/>
                </a:lnTo>
                <a:lnTo>
                  <a:pt x="3630" y="747"/>
                </a:lnTo>
                <a:lnTo>
                  <a:pt x="3629" y="742"/>
                </a:lnTo>
                <a:lnTo>
                  <a:pt x="3618" y="733"/>
                </a:lnTo>
                <a:lnTo>
                  <a:pt x="3608" y="724"/>
                </a:lnTo>
                <a:lnTo>
                  <a:pt x="3600" y="712"/>
                </a:lnTo>
                <a:lnTo>
                  <a:pt x="3593" y="701"/>
                </a:lnTo>
                <a:lnTo>
                  <a:pt x="3603" y="709"/>
                </a:lnTo>
                <a:lnTo>
                  <a:pt x="3607" y="714"/>
                </a:lnTo>
                <a:lnTo>
                  <a:pt x="3612" y="720"/>
                </a:lnTo>
                <a:lnTo>
                  <a:pt x="3625" y="731"/>
                </a:lnTo>
                <a:lnTo>
                  <a:pt x="3624" y="721"/>
                </a:lnTo>
                <a:lnTo>
                  <a:pt x="3632" y="722"/>
                </a:lnTo>
                <a:lnTo>
                  <a:pt x="3643" y="726"/>
                </a:lnTo>
                <a:lnTo>
                  <a:pt x="3651" y="722"/>
                </a:lnTo>
                <a:lnTo>
                  <a:pt x="3658" y="736"/>
                </a:lnTo>
                <a:lnTo>
                  <a:pt x="3662" y="744"/>
                </a:lnTo>
                <a:lnTo>
                  <a:pt x="3671" y="752"/>
                </a:lnTo>
                <a:lnTo>
                  <a:pt x="3684" y="766"/>
                </a:lnTo>
                <a:lnTo>
                  <a:pt x="3680" y="765"/>
                </a:lnTo>
                <a:lnTo>
                  <a:pt x="3684" y="771"/>
                </a:lnTo>
                <a:lnTo>
                  <a:pt x="3690" y="780"/>
                </a:lnTo>
                <a:lnTo>
                  <a:pt x="3694" y="787"/>
                </a:lnTo>
                <a:lnTo>
                  <a:pt x="3685" y="784"/>
                </a:lnTo>
                <a:lnTo>
                  <a:pt x="3681" y="785"/>
                </a:lnTo>
                <a:lnTo>
                  <a:pt x="3678" y="787"/>
                </a:lnTo>
                <a:lnTo>
                  <a:pt x="3675" y="791"/>
                </a:lnTo>
                <a:lnTo>
                  <a:pt x="3670" y="782"/>
                </a:lnTo>
                <a:lnTo>
                  <a:pt x="3669" y="777"/>
                </a:lnTo>
                <a:lnTo>
                  <a:pt x="3669" y="773"/>
                </a:lnTo>
                <a:lnTo>
                  <a:pt x="3659" y="766"/>
                </a:lnTo>
                <a:lnTo>
                  <a:pt x="3661" y="774"/>
                </a:lnTo>
                <a:lnTo>
                  <a:pt x="3652" y="771"/>
                </a:lnTo>
                <a:lnTo>
                  <a:pt x="3646" y="771"/>
                </a:lnTo>
                <a:lnTo>
                  <a:pt x="3658" y="786"/>
                </a:lnTo>
                <a:lnTo>
                  <a:pt x="3639" y="777"/>
                </a:lnTo>
                <a:lnTo>
                  <a:pt x="3625" y="772"/>
                </a:lnTo>
                <a:lnTo>
                  <a:pt x="3612" y="769"/>
                </a:lnTo>
                <a:lnTo>
                  <a:pt x="3598" y="766"/>
                </a:lnTo>
                <a:lnTo>
                  <a:pt x="3606" y="779"/>
                </a:lnTo>
                <a:lnTo>
                  <a:pt x="3615" y="790"/>
                </a:lnTo>
                <a:lnTo>
                  <a:pt x="3611" y="787"/>
                </a:lnTo>
                <a:lnTo>
                  <a:pt x="3608" y="786"/>
                </a:lnTo>
                <a:lnTo>
                  <a:pt x="3607" y="788"/>
                </a:lnTo>
                <a:lnTo>
                  <a:pt x="3610" y="793"/>
                </a:lnTo>
                <a:lnTo>
                  <a:pt x="3602" y="787"/>
                </a:lnTo>
                <a:lnTo>
                  <a:pt x="3597" y="780"/>
                </a:lnTo>
                <a:lnTo>
                  <a:pt x="3592" y="773"/>
                </a:lnTo>
                <a:lnTo>
                  <a:pt x="3585" y="767"/>
                </a:lnTo>
                <a:lnTo>
                  <a:pt x="3578" y="766"/>
                </a:lnTo>
                <a:lnTo>
                  <a:pt x="3579" y="771"/>
                </a:lnTo>
                <a:lnTo>
                  <a:pt x="3585" y="780"/>
                </a:lnTo>
                <a:lnTo>
                  <a:pt x="3597" y="793"/>
                </a:lnTo>
                <a:lnTo>
                  <a:pt x="3589" y="788"/>
                </a:lnTo>
                <a:lnTo>
                  <a:pt x="3582" y="782"/>
                </a:lnTo>
                <a:lnTo>
                  <a:pt x="3575" y="776"/>
                </a:lnTo>
                <a:lnTo>
                  <a:pt x="3566" y="770"/>
                </a:lnTo>
                <a:lnTo>
                  <a:pt x="3564" y="776"/>
                </a:lnTo>
                <a:lnTo>
                  <a:pt x="3564" y="783"/>
                </a:lnTo>
                <a:lnTo>
                  <a:pt x="3558" y="784"/>
                </a:lnTo>
                <a:lnTo>
                  <a:pt x="3538" y="772"/>
                </a:lnTo>
                <a:lnTo>
                  <a:pt x="3550" y="786"/>
                </a:lnTo>
                <a:lnTo>
                  <a:pt x="3560" y="800"/>
                </a:lnTo>
                <a:lnTo>
                  <a:pt x="3551" y="797"/>
                </a:lnTo>
                <a:lnTo>
                  <a:pt x="3548" y="797"/>
                </a:lnTo>
                <a:lnTo>
                  <a:pt x="3552" y="801"/>
                </a:lnTo>
                <a:lnTo>
                  <a:pt x="3564" y="812"/>
                </a:lnTo>
                <a:lnTo>
                  <a:pt x="3553" y="810"/>
                </a:lnTo>
                <a:lnTo>
                  <a:pt x="3540" y="805"/>
                </a:lnTo>
                <a:lnTo>
                  <a:pt x="3539" y="820"/>
                </a:lnTo>
                <a:lnTo>
                  <a:pt x="3524" y="820"/>
                </a:lnTo>
                <a:lnTo>
                  <a:pt x="3504" y="814"/>
                </a:lnTo>
                <a:lnTo>
                  <a:pt x="3490" y="812"/>
                </a:lnTo>
                <a:lnTo>
                  <a:pt x="3498" y="827"/>
                </a:lnTo>
                <a:lnTo>
                  <a:pt x="3507" y="843"/>
                </a:lnTo>
                <a:lnTo>
                  <a:pt x="3517" y="857"/>
                </a:lnTo>
                <a:lnTo>
                  <a:pt x="3532" y="869"/>
                </a:lnTo>
                <a:lnTo>
                  <a:pt x="3526" y="860"/>
                </a:lnTo>
                <a:lnTo>
                  <a:pt x="3520" y="852"/>
                </a:lnTo>
                <a:lnTo>
                  <a:pt x="3516" y="847"/>
                </a:lnTo>
                <a:lnTo>
                  <a:pt x="3517" y="844"/>
                </a:lnTo>
                <a:lnTo>
                  <a:pt x="3532" y="856"/>
                </a:lnTo>
                <a:lnTo>
                  <a:pt x="3545" y="868"/>
                </a:lnTo>
                <a:lnTo>
                  <a:pt x="3562" y="863"/>
                </a:lnTo>
                <a:lnTo>
                  <a:pt x="3582" y="859"/>
                </a:lnTo>
                <a:lnTo>
                  <a:pt x="3603" y="858"/>
                </a:lnTo>
                <a:lnTo>
                  <a:pt x="3631" y="863"/>
                </a:lnTo>
                <a:lnTo>
                  <a:pt x="3637" y="874"/>
                </a:lnTo>
                <a:lnTo>
                  <a:pt x="3636" y="877"/>
                </a:lnTo>
                <a:lnTo>
                  <a:pt x="3632" y="878"/>
                </a:lnTo>
                <a:lnTo>
                  <a:pt x="3632" y="883"/>
                </a:lnTo>
                <a:lnTo>
                  <a:pt x="3643" y="894"/>
                </a:lnTo>
                <a:lnTo>
                  <a:pt x="3650" y="899"/>
                </a:lnTo>
                <a:lnTo>
                  <a:pt x="3656" y="904"/>
                </a:lnTo>
                <a:lnTo>
                  <a:pt x="3662" y="913"/>
                </a:lnTo>
                <a:lnTo>
                  <a:pt x="3652" y="905"/>
                </a:lnTo>
                <a:lnTo>
                  <a:pt x="3643" y="897"/>
                </a:lnTo>
                <a:lnTo>
                  <a:pt x="3648" y="909"/>
                </a:lnTo>
                <a:lnTo>
                  <a:pt x="3652" y="921"/>
                </a:lnTo>
                <a:lnTo>
                  <a:pt x="3655" y="928"/>
                </a:lnTo>
                <a:lnTo>
                  <a:pt x="3652" y="932"/>
                </a:lnTo>
                <a:lnTo>
                  <a:pt x="3650" y="924"/>
                </a:lnTo>
                <a:lnTo>
                  <a:pt x="3644" y="915"/>
                </a:lnTo>
                <a:lnTo>
                  <a:pt x="3634" y="906"/>
                </a:lnTo>
                <a:lnTo>
                  <a:pt x="3624" y="894"/>
                </a:lnTo>
                <a:lnTo>
                  <a:pt x="3631" y="898"/>
                </a:lnTo>
                <a:lnTo>
                  <a:pt x="3638" y="902"/>
                </a:lnTo>
                <a:lnTo>
                  <a:pt x="3642" y="905"/>
                </a:lnTo>
                <a:lnTo>
                  <a:pt x="3643" y="903"/>
                </a:lnTo>
                <a:lnTo>
                  <a:pt x="3635" y="894"/>
                </a:lnTo>
                <a:lnTo>
                  <a:pt x="3628" y="885"/>
                </a:lnTo>
                <a:lnTo>
                  <a:pt x="3620" y="875"/>
                </a:lnTo>
                <a:lnTo>
                  <a:pt x="3609" y="868"/>
                </a:lnTo>
                <a:lnTo>
                  <a:pt x="3623" y="884"/>
                </a:lnTo>
                <a:lnTo>
                  <a:pt x="3620" y="886"/>
                </a:lnTo>
                <a:lnTo>
                  <a:pt x="3612" y="884"/>
                </a:lnTo>
                <a:lnTo>
                  <a:pt x="3613" y="893"/>
                </a:lnTo>
                <a:lnTo>
                  <a:pt x="3624" y="902"/>
                </a:lnTo>
                <a:lnTo>
                  <a:pt x="3631" y="912"/>
                </a:lnTo>
                <a:lnTo>
                  <a:pt x="3635" y="922"/>
                </a:lnTo>
                <a:lnTo>
                  <a:pt x="3636" y="928"/>
                </a:lnTo>
                <a:lnTo>
                  <a:pt x="3624" y="932"/>
                </a:lnTo>
                <a:lnTo>
                  <a:pt x="3613" y="945"/>
                </a:lnTo>
                <a:lnTo>
                  <a:pt x="3600" y="953"/>
                </a:lnTo>
                <a:lnTo>
                  <a:pt x="3578" y="945"/>
                </a:lnTo>
                <a:lnTo>
                  <a:pt x="3585" y="953"/>
                </a:lnTo>
                <a:lnTo>
                  <a:pt x="3593" y="961"/>
                </a:lnTo>
                <a:lnTo>
                  <a:pt x="3600" y="968"/>
                </a:lnTo>
                <a:lnTo>
                  <a:pt x="3605" y="977"/>
                </a:lnTo>
                <a:lnTo>
                  <a:pt x="3582" y="960"/>
                </a:lnTo>
                <a:lnTo>
                  <a:pt x="3569" y="952"/>
                </a:lnTo>
                <a:lnTo>
                  <a:pt x="3562" y="951"/>
                </a:lnTo>
                <a:lnTo>
                  <a:pt x="3553" y="951"/>
                </a:lnTo>
                <a:lnTo>
                  <a:pt x="3551" y="943"/>
                </a:lnTo>
                <a:lnTo>
                  <a:pt x="3546" y="934"/>
                </a:lnTo>
                <a:lnTo>
                  <a:pt x="3542" y="927"/>
                </a:lnTo>
                <a:lnTo>
                  <a:pt x="3548" y="928"/>
                </a:lnTo>
                <a:lnTo>
                  <a:pt x="3551" y="933"/>
                </a:lnTo>
                <a:lnTo>
                  <a:pt x="3554" y="937"/>
                </a:lnTo>
                <a:lnTo>
                  <a:pt x="3558" y="942"/>
                </a:lnTo>
                <a:lnTo>
                  <a:pt x="3564" y="945"/>
                </a:lnTo>
                <a:lnTo>
                  <a:pt x="3561" y="939"/>
                </a:lnTo>
                <a:lnTo>
                  <a:pt x="3558" y="931"/>
                </a:lnTo>
                <a:lnTo>
                  <a:pt x="3553" y="921"/>
                </a:lnTo>
                <a:lnTo>
                  <a:pt x="3544" y="909"/>
                </a:lnTo>
                <a:lnTo>
                  <a:pt x="3541" y="915"/>
                </a:lnTo>
                <a:lnTo>
                  <a:pt x="3534" y="919"/>
                </a:lnTo>
                <a:lnTo>
                  <a:pt x="3534" y="932"/>
                </a:lnTo>
                <a:lnTo>
                  <a:pt x="3556" y="963"/>
                </a:lnTo>
                <a:lnTo>
                  <a:pt x="3547" y="965"/>
                </a:lnTo>
                <a:lnTo>
                  <a:pt x="3538" y="966"/>
                </a:lnTo>
                <a:lnTo>
                  <a:pt x="3530" y="952"/>
                </a:lnTo>
                <a:lnTo>
                  <a:pt x="3528" y="943"/>
                </a:lnTo>
                <a:lnTo>
                  <a:pt x="3524" y="936"/>
                </a:lnTo>
                <a:lnTo>
                  <a:pt x="3512" y="926"/>
                </a:lnTo>
                <a:lnTo>
                  <a:pt x="3507" y="926"/>
                </a:lnTo>
                <a:lnTo>
                  <a:pt x="3511" y="936"/>
                </a:lnTo>
                <a:lnTo>
                  <a:pt x="3515" y="946"/>
                </a:lnTo>
                <a:lnTo>
                  <a:pt x="3510" y="946"/>
                </a:lnTo>
                <a:lnTo>
                  <a:pt x="3528" y="968"/>
                </a:lnTo>
                <a:lnTo>
                  <a:pt x="3527" y="977"/>
                </a:lnTo>
                <a:lnTo>
                  <a:pt x="3521" y="983"/>
                </a:lnTo>
                <a:lnTo>
                  <a:pt x="3529" y="997"/>
                </a:lnTo>
                <a:lnTo>
                  <a:pt x="3519" y="988"/>
                </a:lnTo>
                <a:lnTo>
                  <a:pt x="3516" y="983"/>
                </a:lnTo>
                <a:lnTo>
                  <a:pt x="3514" y="980"/>
                </a:lnTo>
                <a:lnTo>
                  <a:pt x="3509" y="974"/>
                </a:lnTo>
                <a:lnTo>
                  <a:pt x="3501" y="971"/>
                </a:lnTo>
                <a:lnTo>
                  <a:pt x="3497" y="972"/>
                </a:lnTo>
                <a:lnTo>
                  <a:pt x="3498" y="977"/>
                </a:lnTo>
                <a:lnTo>
                  <a:pt x="3506" y="988"/>
                </a:lnTo>
                <a:lnTo>
                  <a:pt x="3495" y="981"/>
                </a:lnTo>
                <a:lnTo>
                  <a:pt x="3492" y="982"/>
                </a:lnTo>
                <a:lnTo>
                  <a:pt x="3489" y="982"/>
                </a:lnTo>
                <a:lnTo>
                  <a:pt x="3477" y="971"/>
                </a:lnTo>
                <a:lnTo>
                  <a:pt x="3478" y="978"/>
                </a:lnTo>
                <a:lnTo>
                  <a:pt x="3481" y="987"/>
                </a:lnTo>
                <a:lnTo>
                  <a:pt x="3487" y="997"/>
                </a:lnTo>
                <a:lnTo>
                  <a:pt x="3499" y="1012"/>
                </a:lnTo>
                <a:lnTo>
                  <a:pt x="3494" y="1012"/>
                </a:lnTo>
                <a:lnTo>
                  <a:pt x="3485" y="1002"/>
                </a:lnTo>
                <a:lnTo>
                  <a:pt x="3475" y="992"/>
                </a:lnTo>
                <a:lnTo>
                  <a:pt x="3472" y="993"/>
                </a:lnTo>
                <a:lnTo>
                  <a:pt x="3483" y="1005"/>
                </a:lnTo>
                <a:lnTo>
                  <a:pt x="3488" y="1014"/>
                </a:lnTo>
                <a:lnTo>
                  <a:pt x="3488" y="1018"/>
                </a:lnTo>
                <a:lnTo>
                  <a:pt x="3479" y="1016"/>
                </a:lnTo>
                <a:lnTo>
                  <a:pt x="3468" y="1005"/>
                </a:lnTo>
                <a:lnTo>
                  <a:pt x="3459" y="993"/>
                </a:lnTo>
                <a:lnTo>
                  <a:pt x="3458" y="996"/>
                </a:lnTo>
                <a:lnTo>
                  <a:pt x="3462" y="1002"/>
                </a:lnTo>
                <a:lnTo>
                  <a:pt x="3468" y="1009"/>
                </a:lnTo>
                <a:lnTo>
                  <a:pt x="3475" y="1018"/>
                </a:lnTo>
                <a:lnTo>
                  <a:pt x="3465" y="1012"/>
                </a:lnTo>
                <a:lnTo>
                  <a:pt x="3456" y="1008"/>
                </a:lnTo>
                <a:lnTo>
                  <a:pt x="3448" y="997"/>
                </a:lnTo>
                <a:lnTo>
                  <a:pt x="3450" y="994"/>
                </a:lnTo>
                <a:lnTo>
                  <a:pt x="3451" y="991"/>
                </a:lnTo>
                <a:lnTo>
                  <a:pt x="3443" y="981"/>
                </a:lnTo>
                <a:lnTo>
                  <a:pt x="3435" y="981"/>
                </a:lnTo>
                <a:lnTo>
                  <a:pt x="3436" y="990"/>
                </a:lnTo>
                <a:lnTo>
                  <a:pt x="3445" y="1006"/>
                </a:lnTo>
                <a:lnTo>
                  <a:pt x="3462" y="1024"/>
                </a:lnTo>
                <a:lnTo>
                  <a:pt x="3443" y="1010"/>
                </a:lnTo>
                <a:lnTo>
                  <a:pt x="3430" y="1002"/>
                </a:lnTo>
                <a:lnTo>
                  <a:pt x="3426" y="1004"/>
                </a:lnTo>
                <a:lnTo>
                  <a:pt x="3441" y="1022"/>
                </a:lnTo>
                <a:lnTo>
                  <a:pt x="3437" y="1021"/>
                </a:lnTo>
                <a:lnTo>
                  <a:pt x="3432" y="1017"/>
                </a:lnTo>
                <a:lnTo>
                  <a:pt x="3424" y="1010"/>
                </a:lnTo>
                <a:lnTo>
                  <a:pt x="3416" y="1002"/>
                </a:lnTo>
                <a:lnTo>
                  <a:pt x="3410" y="1013"/>
                </a:lnTo>
                <a:lnTo>
                  <a:pt x="3401" y="1018"/>
                </a:lnTo>
                <a:lnTo>
                  <a:pt x="3392" y="1024"/>
                </a:lnTo>
                <a:lnTo>
                  <a:pt x="3391" y="1041"/>
                </a:lnTo>
                <a:lnTo>
                  <a:pt x="3381" y="1034"/>
                </a:lnTo>
                <a:lnTo>
                  <a:pt x="3373" y="1026"/>
                </a:lnTo>
                <a:lnTo>
                  <a:pt x="3366" y="1018"/>
                </a:lnTo>
                <a:lnTo>
                  <a:pt x="3358" y="1011"/>
                </a:lnTo>
                <a:lnTo>
                  <a:pt x="3361" y="1024"/>
                </a:lnTo>
                <a:lnTo>
                  <a:pt x="3366" y="1037"/>
                </a:lnTo>
                <a:lnTo>
                  <a:pt x="3364" y="1042"/>
                </a:lnTo>
                <a:lnTo>
                  <a:pt x="3348" y="1029"/>
                </a:lnTo>
                <a:lnTo>
                  <a:pt x="3353" y="1041"/>
                </a:lnTo>
                <a:lnTo>
                  <a:pt x="3351" y="1045"/>
                </a:lnTo>
                <a:lnTo>
                  <a:pt x="3349" y="1047"/>
                </a:lnTo>
                <a:lnTo>
                  <a:pt x="3352" y="1054"/>
                </a:lnTo>
                <a:lnTo>
                  <a:pt x="3348" y="1049"/>
                </a:lnTo>
                <a:lnTo>
                  <a:pt x="3344" y="1045"/>
                </a:lnTo>
                <a:lnTo>
                  <a:pt x="3339" y="1041"/>
                </a:lnTo>
                <a:lnTo>
                  <a:pt x="3332" y="1037"/>
                </a:lnTo>
                <a:lnTo>
                  <a:pt x="3340" y="1053"/>
                </a:lnTo>
                <a:lnTo>
                  <a:pt x="3342" y="1068"/>
                </a:lnTo>
                <a:lnTo>
                  <a:pt x="3337" y="1074"/>
                </a:lnTo>
                <a:lnTo>
                  <a:pt x="3317" y="1058"/>
                </a:lnTo>
                <a:lnTo>
                  <a:pt x="3324" y="1074"/>
                </a:lnTo>
                <a:lnTo>
                  <a:pt x="3329" y="1090"/>
                </a:lnTo>
                <a:lnTo>
                  <a:pt x="3334" y="1103"/>
                </a:lnTo>
                <a:lnTo>
                  <a:pt x="3343" y="1118"/>
                </a:lnTo>
                <a:lnTo>
                  <a:pt x="3317" y="1105"/>
                </a:lnTo>
                <a:lnTo>
                  <a:pt x="3306" y="1110"/>
                </a:lnTo>
                <a:lnTo>
                  <a:pt x="3298" y="1114"/>
                </a:lnTo>
                <a:lnTo>
                  <a:pt x="3281" y="1096"/>
                </a:lnTo>
                <a:lnTo>
                  <a:pt x="3276" y="1097"/>
                </a:lnTo>
                <a:lnTo>
                  <a:pt x="3281" y="1106"/>
                </a:lnTo>
                <a:lnTo>
                  <a:pt x="3283" y="1112"/>
                </a:lnTo>
                <a:lnTo>
                  <a:pt x="3273" y="1107"/>
                </a:lnTo>
                <a:lnTo>
                  <a:pt x="3267" y="1100"/>
                </a:lnTo>
                <a:lnTo>
                  <a:pt x="3269" y="1098"/>
                </a:lnTo>
                <a:lnTo>
                  <a:pt x="3271" y="1096"/>
                </a:lnTo>
                <a:lnTo>
                  <a:pt x="3262" y="1086"/>
                </a:lnTo>
                <a:lnTo>
                  <a:pt x="3252" y="1084"/>
                </a:lnTo>
                <a:lnTo>
                  <a:pt x="3247" y="1087"/>
                </a:lnTo>
                <a:lnTo>
                  <a:pt x="3249" y="1097"/>
                </a:lnTo>
                <a:lnTo>
                  <a:pt x="3266" y="1118"/>
                </a:lnTo>
                <a:lnTo>
                  <a:pt x="3266" y="1113"/>
                </a:lnTo>
                <a:lnTo>
                  <a:pt x="3271" y="1112"/>
                </a:lnTo>
                <a:lnTo>
                  <a:pt x="3277" y="1114"/>
                </a:lnTo>
                <a:lnTo>
                  <a:pt x="3284" y="1122"/>
                </a:lnTo>
                <a:lnTo>
                  <a:pt x="3274" y="1122"/>
                </a:lnTo>
                <a:lnTo>
                  <a:pt x="3264" y="1124"/>
                </a:lnTo>
                <a:lnTo>
                  <a:pt x="3253" y="1122"/>
                </a:lnTo>
                <a:lnTo>
                  <a:pt x="3236" y="1112"/>
                </a:lnTo>
                <a:lnTo>
                  <a:pt x="3248" y="1127"/>
                </a:lnTo>
                <a:lnTo>
                  <a:pt x="3258" y="1141"/>
                </a:lnTo>
                <a:lnTo>
                  <a:pt x="3247" y="1134"/>
                </a:lnTo>
                <a:lnTo>
                  <a:pt x="3245" y="1136"/>
                </a:lnTo>
                <a:lnTo>
                  <a:pt x="3246" y="1140"/>
                </a:lnTo>
                <a:lnTo>
                  <a:pt x="3242" y="1142"/>
                </a:lnTo>
                <a:lnTo>
                  <a:pt x="3252" y="1149"/>
                </a:lnTo>
                <a:lnTo>
                  <a:pt x="3261" y="1155"/>
                </a:lnTo>
                <a:lnTo>
                  <a:pt x="3270" y="1164"/>
                </a:lnTo>
                <a:lnTo>
                  <a:pt x="3277" y="1171"/>
                </a:lnTo>
                <a:lnTo>
                  <a:pt x="3275" y="1163"/>
                </a:lnTo>
                <a:lnTo>
                  <a:pt x="3277" y="1158"/>
                </a:lnTo>
                <a:lnTo>
                  <a:pt x="3285" y="1161"/>
                </a:lnTo>
                <a:lnTo>
                  <a:pt x="3302" y="1172"/>
                </a:lnTo>
                <a:lnTo>
                  <a:pt x="3301" y="1177"/>
                </a:lnTo>
                <a:lnTo>
                  <a:pt x="3295" y="1176"/>
                </a:lnTo>
                <a:lnTo>
                  <a:pt x="3288" y="1176"/>
                </a:lnTo>
                <a:lnTo>
                  <a:pt x="3292" y="1184"/>
                </a:lnTo>
                <a:lnTo>
                  <a:pt x="3275" y="1173"/>
                </a:lnTo>
                <a:lnTo>
                  <a:pt x="3259" y="1159"/>
                </a:lnTo>
                <a:lnTo>
                  <a:pt x="3248" y="1150"/>
                </a:lnTo>
                <a:lnTo>
                  <a:pt x="3246" y="1154"/>
                </a:lnTo>
                <a:lnTo>
                  <a:pt x="3252" y="1165"/>
                </a:lnTo>
                <a:lnTo>
                  <a:pt x="3259" y="1174"/>
                </a:lnTo>
                <a:lnTo>
                  <a:pt x="3266" y="1183"/>
                </a:lnTo>
                <a:lnTo>
                  <a:pt x="3272" y="1193"/>
                </a:lnTo>
                <a:lnTo>
                  <a:pt x="3262" y="1185"/>
                </a:lnTo>
                <a:lnTo>
                  <a:pt x="3263" y="1187"/>
                </a:lnTo>
                <a:lnTo>
                  <a:pt x="3263" y="1188"/>
                </a:lnTo>
                <a:lnTo>
                  <a:pt x="3262" y="1188"/>
                </a:lnTo>
                <a:lnTo>
                  <a:pt x="3259" y="1186"/>
                </a:lnTo>
                <a:lnTo>
                  <a:pt x="3253" y="1175"/>
                </a:lnTo>
                <a:lnTo>
                  <a:pt x="3247" y="1164"/>
                </a:lnTo>
                <a:lnTo>
                  <a:pt x="3238" y="1152"/>
                </a:lnTo>
                <a:lnTo>
                  <a:pt x="3229" y="1142"/>
                </a:lnTo>
                <a:lnTo>
                  <a:pt x="3226" y="1145"/>
                </a:lnTo>
                <a:lnTo>
                  <a:pt x="3220" y="1140"/>
                </a:lnTo>
                <a:lnTo>
                  <a:pt x="3212" y="1129"/>
                </a:lnTo>
                <a:lnTo>
                  <a:pt x="3202" y="1117"/>
                </a:lnTo>
                <a:lnTo>
                  <a:pt x="3197" y="1118"/>
                </a:lnTo>
                <a:lnTo>
                  <a:pt x="3201" y="1127"/>
                </a:lnTo>
                <a:lnTo>
                  <a:pt x="3209" y="1139"/>
                </a:lnTo>
                <a:lnTo>
                  <a:pt x="3213" y="1150"/>
                </a:lnTo>
                <a:lnTo>
                  <a:pt x="3197" y="1143"/>
                </a:lnTo>
                <a:lnTo>
                  <a:pt x="3186" y="1145"/>
                </a:lnTo>
                <a:lnTo>
                  <a:pt x="3188" y="1160"/>
                </a:lnTo>
                <a:lnTo>
                  <a:pt x="3209" y="1185"/>
                </a:lnTo>
                <a:lnTo>
                  <a:pt x="3194" y="1173"/>
                </a:lnTo>
                <a:lnTo>
                  <a:pt x="3183" y="1159"/>
                </a:lnTo>
                <a:lnTo>
                  <a:pt x="3172" y="1144"/>
                </a:lnTo>
                <a:lnTo>
                  <a:pt x="3160" y="1131"/>
                </a:lnTo>
                <a:lnTo>
                  <a:pt x="3168" y="1143"/>
                </a:lnTo>
                <a:lnTo>
                  <a:pt x="3176" y="1155"/>
                </a:lnTo>
                <a:lnTo>
                  <a:pt x="3183" y="1169"/>
                </a:lnTo>
                <a:lnTo>
                  <a:pt x="3192" y="1180"/>
                </a:lnTo>
                <a:lnTo>
                  <a:pt x="3182" y="1176"/>
                </a:lnTo>
                <a:lnTo>
                  <a:pt x="3176" y="1176"/>
                </a:lnTo>
                <a:lnTo>
                  <a:pt x="3175" y="1181"/>
                </a:lnTo>
                <a:lnTo>
                  <a:pt x="3179" y="1193"/>
                </a:lnTo>
                <a:lnTo>
                  <a:pt x="3168" y="1183"/>
                </a:lnTo>
                <a:lnTo>
                  <a:pt x="3159" y="1171"/>
                </a:lnTo>
                <a:lnTo>
                  <a:pt x="3150" y="1159"/>
                </a:lnTo>
                <a:lnTo>
                  <a:pt x="3136" y="1149"/>
                </a:lnTo>
                <a:lnTo>
                  <a:pt x="3156" y="1186"/>
                </a:lnTo>
                <a:lnTo>
                  <a:pt x="3140" y="1171"/>
                </a:lnTo>
                <a:lnTo>
                  <a:pt x="3131" y="1167"/>
                </a:lnTo>
                <a:lnTo>
                  <a:pt x="3124" y="1166"/>
                </a:lnTo>
                <a:lnTo>
                  <a:pt x="3113" y="1161"/>
                </a:lnTo>
                <a:lnTo>
                  <a:pt x="3120" y="1171"/>
                </a:lnTo>
                <a:lnTo>
                  <a:pt x="3126" y="1180"/>
                </a:lnTo>
                <a:lnTo>
                  <a:pt x="3112" y="1176"/>
                </a:lnTo>
                <a:lnTo>
                  <a:pt x="3104" y="1179"/>
                </a:lnTo>
                <a:lnTo>
                  <a:pt x="3106" y="1191"/>
                </a:lnTo>
                <a:lnTo>
                  <a:pt x="3121" y="1216"/>
                </a:lnTo>
                <a:lnTo>
                  <a:pt x="3108" y="1204"/>
                </a:lnTo>
                <a:lnTo>
                  <a:pt x="3099" y="1203"/>
                </a:lnTo>
                <a:lnTo>
                  <a:pt x="3099" y="1209"/>
                </a:lnTo>
                <a:lnTo>
                  <a:pt x="3109" y="1222"/>
                </a:lnTo>
                <a:lnTo>
                  <a:pt x="3087" y="1208"/>
                </a:lnTo>
                <a:lnTo>
                  <a:pt x="3083" y="1212"/>
                </a:lnTo>
                <a:lnTo>
                  <a:pt x="3083" y="1221"/>
                </a:lnTo>
                <a:lnTo>
                  <a:pt x="3074" y="1220"/>
                </a:lnTo>
                <a:lnTo>
                  <a:pt x="3081" y="1229"/>
                </a:lnTo>
                <a:lnTo>
                  <a:pt x="3081" y="1230"/>
                </a:lnTo>
                <a:lnTo>
                  <a:pt x="3078" y="1229"/>
                </a:lnTo>
                <a:lnTo>
                  <a:pt x="3077" y="1231"/>
                </a:lnTo>
                <a:lnTo>
                  <a:pt x="3086" y="1240"/>
                </a:lnTo>
                <a:lnTo>
                  <a:pt x="3095" y="1249"/>
                </a:lnTo>
                <a:lnTo>
                  <a:pt x="3097" y="1256"/>
                </a:lnTo>
                <a:lnTo>
                  <a:pt x="3099" y="1264"/>
                </a:lnTo>
                <a:lnTo>
                  <a:pt x="3098" y="1267"/>
                </a:lnTo>
                <a:lnTo>
                  <a:pt x="3090" y="1264"/>
                </a:lnTo>
                <a:lnTo>
                  <a:pt x="3088" y="1257"/>
                </a:lnTo>
                <a:lnTo>
                  <a:pt x="3089" y="1252"/>
                </a:lnTo>
                <a:lnTo>
                  <a:pt x="3086" y="1246"/>
                </a:lnTo>
                <a:lnTo>
                  <a:pt x="3074" y="1232"/>
                </a:lnTo>
                <a:lnTo>
                  <a:pt x="3067" y="1238"/>
                </a:lnTo>
                <a:lnTo>
                  <a:pt x="3050" y="1230"/>
                </a:lnTo>
                <a:lnTo>
                  <a:pt x="3032" y="1223"/>
                </a:lnTo>
                <a:lnTo>
                  <a:pt x="3023" y="1225"/>
                </a:lnTo>
                <a:lnTo>
                  <a:pt x="3026" y="1232"/>
                </a:lnTo>
                <a:lnTo>
                  <a:pt x="3031" y="1242"/>
                </a:lnTo>
                <a:lnTo>
                  <a:pt x="3039" y="1252"/>
                </a:lnTo>
                <a:lnTo>
                  <a:pt x="3050" y="1264"/>
                </a:lnTo>
                <a:lnTo>
                  <a:pt x="3060" y="1266"/>
                </a:lnTo>
                <a:lnTo>
                  <a:pt x="3052" y="1254"/>
                </a:lnTo>
                <a:lnTo>
                  <a:pt x="3043" y="1242"/>
                </a:lnTo>
                <a:lnTo>
                  <a:pt x="3047" y="1240"/>
                </a:lnTo>
                <a:lnTo>
                  <a:pt x="3057" y="1254"/>
                </a:lnTo>
                <a:lnTo>
                  <a:pt x="3069" y="1268"/>
                </a:lnTo>
                <a:lnTo>
                  <a:pt x="3082" y="1282"/>
                </a:lnTo>
                <a:lnTo>
                  <a:pt x="3093" y="1295"/>
                </a:lnTo>
                <a:lnTo>
                  <a:pt x="3077" y="1281"/>
                </a:lnTo>
                <a:lnTo>
                  <a:pt x="3068" y="1277"/>
                </a:lnTo>
                <a:lnTo>
                  <a:pt x="3061" y="1278"/>
                </a:lnTo>
                <a:lnTo>
                  <a:pt x="3053" y="1276"/>
                </a:lnTo>
                <a:lnTo>
                  <a:pt x="3045" y="1263"/>
                </a:lnTo>
                <a:lnTo>
                  <a:pt x="3036" y="1252"/>
                </a:lnTo>
                <a:lnTo>
                  <a:pt x="3025" y="1241"/>
                </a:lnTo>
                <a:lnTo>
                  <a:pt x="3013" y="1230"/>
                </a:lnTo>
                <a:lnTo>
                  <a:pt x="3018" y="1239"/>
                </a:lnTo>
                <a:lnTo>
                  <a:pt x="3025" y="1249"/>
                </a:lnTo>
                <a:lnTo>
                  <a:pt x="3030" y="1256"/>
                </a:lnTo>
                <a:lnTo>
                  <a:pt x="3026" y="1256"/>
                </a:lnTo>
                <a:lnTo>
                  <a:pt x="3018" y="1245"/>
                </a:lnTo>
                <a:lnTo>
                  <a:pt x="3007" y="1232"/>
                </a:lnTo>
                <a:lnTo>
                  <a:pt x="3005" y="1245"/>
                </a:lnTo>
                <a:lnTo>
                  <a:pt x="3002" y="1255"/>
                </a:lnTo>
                <a:lnTo>
                  <a:pt x="2983" y="1242"/>
                </a:lnTo>
                <a:lnTo>
                  <a:pt x="2974" y="1246"/>
                </a:lnTo>
                <a:lnTo>
                  <a:pt x="2967" y="1253"/>
                </a:lnTo>
                <a:lnTo>
                  <a:pt x="2954" y="1252"/>
                </a:lnTo>
                <a:lnTo>
                  <a:pt x="2965" y="1263"/>
                </a:lnTo>
                <a:lnTo>
                  <a:pt x="2974" y="1276"/>
                </a:lnTo>
                <a:lnTo>
                  <a:pt x="2969" y="1273"/>
                </a:lnTo>
                <a:lnTo>
                  <a:pt x="2964" y="1272"/>
                </a:lnTo>
                <a:lnTo>
                  <a:pt x="2963" y="1275"/>
                </a:lnTo>
                <a:lnTo>
                  <a:pt x="2969" y="1285"/>
                </a:lnTo>
                <a:lnTo>
                  <a:pt x="2947" y="1269"/>
                </a:lnTo>
                <a:lnTo>
                  <a:pt x="2943" y="1272"/>
                </a:lnTo>
                <a:lnTo>
                  <a:pt x="2946" y="1285"/>
                </a:lnTo>
                <a:lnTo>
                  <a:pt x="2947" y="1295"/>
                </a:lnTo>
                <a:lnTo>
                  <a:pt x="2940" y="1287"/>
                </a:lnTo>
                <a:lnTo>
                  <a:pt x="2935" y="1285"/>
                </a:lnTo>
                <a:lnTo>
                  <a:pt x="2931" y="1283"/>
                </a:lnTo>
                <a:lnTo>
                  <a:pt x="2923" y="1275"/>
                </a:lnTo>
                <a:lnTo>
                  <a:pt x="2917" y="1262"/>
                </a:lnTo>
                <a:lnTo>
                  <a:pt x="2913" y="1255"/>
                </a:lnTo>
                <a:lnTo>
                  <a:pt x="2913" y="1251"/>
                </a:lnTo>
                <a:lnTo>
                  <a:pt x="2918" y="1251"/>
                </a:lnTo>
                <a:lnTo>
                  <a:pt x="2896" y="1233"/>
                </a:lnTo>
                <a:lnTo>
                  <a:pt x="2886" y="1231"/>
                </a:lnTo>
                <a:lnTo>
                  <a:pt x="2883" y="1240"/>
                </a:lnTo>
                <a:lnTo>
                  <a:pt x="2886" y="1253"/>
                </a:lnTo>
                <a:lnTo>
                  <a:pt x="2891" y="1254"/>
                </a:lnTo>
                <a:lnTo>
                  <a:pt x="2893" y="1252"/>
                </a:lnTo>
                <a:lnTo>
                  <a:pt x="2898" y="1253"/>
                </a:lnTo>
                <a:lnTo>
                  <a:pt x="2909" y="1261"/>
                </a:lnTo>
                <a:lnTo>
                  <a:pt x="2906" y="1272"/>
                </a:lnTo>
                <a:lnTo>
                  <a:pt x="2900" y="1281"/>
                </a:lnTo>
                <a:lnTo>
                  <a:pt x="2895" y="1290"/>
                </a:lnTo>
                <a:lnTo>
                  <a:pt x="2897" y="1306"/>
                </a:lnTo>
                <a:lnTo>
                  <a:pt x="2900" y="1311"/>
                </a:lnTo>
                <a:lnTo>
                  <a:pt x="2905" y="1316"/>
                </a:lnTo>
                <a:lnTo>
                  <a:pt x="2910" y="1320"/>
                </a:lnTo>
                <a:lnTo>
                  <a:pt x="2915" y="1324"/>
                </a:lnTo>
                <a:lnTo>
                  <a:pt x="2929" y="1349"/>
                </a:lnTo>
                <a:lnTo>
                  <a:pt x="2919" y="1340"/>
                </a:lnTo>
                <a:lnTo>
                  <a:pt x="2909" y="1330"/>
                </a:lnTo>
                <a:lnTo>
                  <a:pt x="2900" y="1320"/>
                </a:lnTo>
                <a:lnTo>
                  <a:pt x="2889" y="1310"/>
                </a:lnTo>
                <a:lnTo>
                  <a:pt x="2879" y="1308"/>
                </a:lnTo>
                <a:lnTo>
                  <a:pt x="2881" y="1317"/>
                </a:lnTo>
                <a:lnTo>
                  <a:pt x="2882" y="1323"/>
                </a:lnTo>
                <a:lnTo>
                  <a:pt x="2867" y="1315"/>
                </a:lnTo>
                <a:lnTo>
                  <a:pt x="2882" y="1331"/>
                </a:lnTo>
                <a:lnTo>
                  <a:pt x="2895" y="1340"/>
                </a:lnTo>
                <a:lnTo>
                  <a:pt x="2904" y="1343"/>
                </a:lnTo>
                <a:lnTo>
                  <a:pt x="2908" y="1340"/>
                </a:lnTo>
                <a:lnTo>
                  <a:pt x="2912" y="1353"/>
                </a:lnTo>
                <a:lnTo>
                  <a:pt x="2906" y="1353"/>
                </a:lnTo>
                <a:lnTo>
                  <a:pt x="2902" y="1353"/>
                </a:lnTo>
                <a:lnTo>
                  <a:pt x="2910" y="1366"/>
                </a:lnTo>
                <a:lnTo>
                  <a:pt x="2893" y="1349"/>
                </a:lnTo>
                <a:lnTo>
                  <a:pt x="2879" y="1332"/>
                </a:lnTo>
                <a:lnTo>
                  <a:pt x="2863" y="1315"/>
                </a:lnTo>
                <a:lnTo>
                  <a:pt x="2844" y="1300"/>
                </a:lnTo>
                <a:lnTo>
                  <a:pt x="2844" y="1311"/>
                </a:lnTo>
                <a:lnTo>
                  <a:pt x="2839" y="1321"/>
                </a:lnTo>
                <a:lnTo>
                  <a:pt x="2844" y="1338"/>
                </a:lnTo>
                <a:lnTo>
                  <a:pt x="2871" y="1372"/>
                </a:lnTo>
                <a:lnTo>
                  <a:pt x="2868" y="1361"/>
                </a:lnTo>
                <a:lnTo>
                  <a:pt x="2867" y="1354"/>
                </a:lnTo>
                <a:lnTo>
                  <a:pt x="2870" y="1348"/>
                </a:lnTo>
                <a:lnTo>
                  <a:pt x="2874" y="1344"/>
                </a:lnTo>
                <a:lnTo>
                  <a:pt x="2881" y="1355"/>
                </a:lnTo>
                <a:lnTo>
                  <a:pt x="2881" y="1359"/>
                </a:lnTo>
                <a:lnTo>
                  <a:pt x="2881" y="1362"/>
                </a:lnTo>
                <a:lnTo>
                  <a:pt x="2892" y="1374"/>
                </a:lnTo>
                <a:lnTo>
                  <a:pt x="2880" y="1374"/>
                </a:lnTo>
                <a:lnTo>
                  <a:pt x="2873" y="1382"/>
                </a:lnTo>
                <a:lnTo>
                  <a:pt x="2866" y="1388"/>
                </a:lnTo>
                <a:lnTo>
                  <a:pt x="2855" y="1385"/>
                </a:lnTo>
                <a:lnTo>
                  <a:pt x="2858" y="1387"/>
                </a:lnTo>
                <a:lnTo>
                  <a:pt x="2860" y="1386"/>
                </a:lnTo>
                <a:lnTo>
                  <a:pt x="2860" y="1385"/>
                </a:lnTo>
                <a:lnTo>
                  <a:pt x="2860" y="1383"/>
                </a:lnTo>
                <a:lnTo>
                  <a:pt x="2850" y="1376"/>
                </a:lnTo>
                <a:lnTo>
                  <a:pt x="2844" y="1373"/>
                </a:lnTo>
                <a:lnTo>
                  <a:pt x="2840" y="1369"/>
                </a:lnTo>
                <a:lnTo>
                  <a:pt x="2834" y="1357"/>
                </a:lnTo>
                <a:lnTo>
                  <a:pt x="2834" y="1354"/>
                </a:lnTo>
                <a:lnTo>
                  <a:pt x="2842" y="1363"/>
                </a:lnTo>
                <a:lnTo>
                  <a:pt x="2849" y="1372"/>
                </a:lnTo>
                <a:lnTo>
                  <a:pt x="2850" y="1369"/>
                </a:lnTo>
                <a:lnTo>
                  <a:pt x="2844" y="1357"/>
                </a:lnTo>
                <a:lnTo>
                  <a:pt x="2839" y="1353"/>
                </a:lnTo>
                <a:lnTo>
                  <a:pt x="2834" y="1349"/>
                </a:lnTo>
                <a:lnTo>
                  <a:pt x="2826" y="1341"/>
                </a:lnTo>
                <a:lnTo>
                  <a:pt x="2829" y="1338"/>
                </a:lnTo>
                <a:lnTo>
                  <a:pt x="2823" y="1328"/>
                </a:lnTo>
                <a:lnTo>
                  <a:pt x="2816" y="1317"/>
                </a:lnTo>
                <a:lnTo>
                  <a:pt x="2820" y="1311"/>
                </a:lnTo>
                <a:lnTo>
                  <a:pt x="2809" y="1304"/>
                </a:lnTo>
                <a:lnTo>
                  <a:pt x="2804" y="1303"/>
                </a:lnTo>
                <a:lnTo>
                  <a:pt x="2801" y="1306"/>
                </a:lnTo>
                <a:lnTo>
                  <a:pt x="2799" y="1308"/>
                </a:lnTo>
                <a:lnTo>
                  <a:pt x="2806" y="1320"/>
                </a:lnTo>
                <a:lnTo>
                  <a:pt x="2813" y="1331"/>
                </a:lnTo>
                <a:lnTo>
                  <a:pt x="2815" y="1338"/>
                </a:lnTo>
                <a:lnTo>
                  <a:pt x="2809" y="1336"/>
                </a:lnTo>
                <a:lnTo>
                  <a:pt x="2803" y="1328"/>
                </a:lnTo>
                <a:lnTo>
                  <a:pt x="2797" y="1319"/>
                </a:lnTo>
                <a:lnTo>
                  <a:pt x="2791" y="1310"/>
                </a:lnTo>
                <a:lnTo>
                  <a:pt x="2783" y="1303"/>
                </a:lnTo>
                <a:lnTo>
                  <a:pt x="2783" y="1308"/>
                </a:lnTo>
                <a:lnTo>
                  <a:pt x="2784" y="1314"/>
                </a:lnTo>
                <a:lnTo>
                  <a:pt x="2788" y="1322"/>
                </a:lnTo>
                <a:lnTo>
                  <a:pt x="2799" y="1334"/>
                </a:lnTo>
                <a:lnTo>
                  <a:pt x="2803" y="1334"/>
                </a:lnTo>
                <a:lnTo>
                  <a:pt x="2813" y="1343"/>
                </a:lnTo>
                <a:lnTo>
                  <a:pt x="2824" y="1353"/>
                </a:lnTo>
                <a:lnTo>
                  <a:pt x="2829" y="1353"/>
                </a:lnTo>
                <a:lnTo>
                  <a:pt x="2834" y="1365"/>
                </a:lnTo>
                <a:lnTo>
                  <a:pt x="2828" y="1364"/>
                </a:lnTo>
                <a:lnTo>
                  <a:pt x="2817" y="1358"/>
                </a:lnTo>
                <a:lnTo>
                  <a:pt x="2810" y="1356"/>
                </a:lnTo>
                <a:lnTo>
                  <a:pt x="2813" y="1362"/>
                </a:lnTo>
                <a:lnTo>
                  <a:pt x="2816" y="1369"/>
                </a:lnTo>
                <a:lnTo>
                  <a:pt x="2820" y="1375"/>
                </a:lnTo>
                <a:lnTo>
                  <a:pt x="2826" y="1380"/>
                </a:lnTo>
                <a:lnTo>
                  <a:pt x="2827" y="1376"/>
                </a:lnTo>
                <a:lnTo>
                  <a:pt x="2830" y="1375"/>
                </a:lnTo>
                <a:lnTo>
                  <a:pt x="2836" y="1377"/>
                </a:lnTo>
                <a:lnTo>
                  <a:pt x="2842" y="1379"/>
                </a:lnTo>
                <a:lnTo>
                  <a:pt x="2851" y="1393"/>
                </a:lnTo>
                <a:lnTo>
                  <a:pt x="2850" y="1395"/>
                </a:lnTo>
                <a:lnTo>
                  <a:pt x="2848" y="1396"/>
                </a:lnTo>
                <a:lnTo>
                  <a:pt x="2853" y="1407"/>
                </a:lnTo>
                <a:lnTo>
                  <a:pt x="2864" y="1404"/>
                </a:lnTo>
                <a:lnTo>
                  <a:pt x="2877" y="1402"/>
                </a:lnTo>
                <a:lnTo>
                  <a:pt x="2880" y="1407"/>
                </a:lnTo>
                <a:lnTo>
                  <a:pt x="2883" y="1412"/>
                </a:lnTo>
                <a:lnTo>
                  <a:pt x="2886" y="1417"/>
                </a:lnTo>
                <a:lnTo>
                  <a:pt x="2890" y="1421"/>
                </a:lnTo>
                <a:lnTo>
                  <a:pt x="2892" y="1418"/>
                </a:lnTo>
                <a:lnTo>
                  <a:pt x="2892" y="1414"/>
                </a:lnTo>
                <a:lnTo>
                  <a:pt x="2887" y="1407"/>
                </a:lnTo>
                <a:lnTo>
                  <a:pt x="2877" y="1396"/>
                </a:lnTo>
                <a:lnTo>
                  <a:pt x="2888" y="1399"/>
                </a:lnTo>
                <a:lnTo>
                  <a:pt x="2895" y="1399"/>
                </a:lnTo>
                <a:lnTo>
                  <a:pt x="2898" y="1395"/>
                </a:lnTo>
                <a:lnTo>
                  <a:pt x="2895" y="1386"/>
                </a:lnTo>
                <a:lnTo>
                  <a:pt x="2901" y="1395"/>
                </a:lnTo>
                <a:lnTo>
                  <a:pt x="2905" y="1397"/>
                </a:lnTo>
                <a:lnTo>
                  <a:pt x="2906" y="1393"/>
                </a:lnTo>
                <a:lnTo>
                  <a:pt x="2900" y="1383"/>
                </a:lnTo>
                <a:lnTo>
                  <a:pt x="2910" y="1391"/>
                </a:lnTo>
                <a:lnTo>
                  <a:pt x="2920" y="1401"/>
                </a:lnTo>
                <a:lnTo>
                  <a:pt x="2920" y="1398"/>
                </a:lnTo>
                <a:lnTo>
                  <a:pt x="2919" y="1394"/>
                </a:lnTo>
                <a:lnTo>
                  <a:pt x="2915" y="1387"/>
                </a:lnTo>
                <a:lnTo>
                  <a:pt x="2911" y="1378"/>
                </a:lnTo>
                <a:lnTo>
                  <a:pt x="2930" y="1391"/>
                </a:lnTo>
                <a:lnTo>
                  <a:pt x="2937" y="1391"/>
                </a:lnTo>
                <a:lnTo>
                  <a:pt x="2937" y="1383"/>
                </a:lnTo>
                <a:lnTo>
                  <a:pt x="2935" y="1373"/>
                </a:lnTo>
                <a:lnTo>
                  <a:pt x="2948" y="1386"/>
                </a:lnTo>
                <a:lnTo>
                  <a:pt x="2961" y="1400"/>
                </a:lnTo>
                <a:lnTo>
                  <a:pt x="2960" y="1384"/>
                </a:lnTo>
                <a:lnTo>
                  <a:pt x="2975" y="1384"/>
                </a:lnTo>
                <a:lnTo>
                  <a:pt x="2985" y="1382"/>
                </a:lnTo>
                <a:lnTo>
                  <a:pt x="2975" y="1361"/>
                </a:lnTo>
                <a:lnTo>
                  <a:pt x="2986" y="1369"/>
                </a:lnTo>
                <a:lnTo>
                  <a:pt x="2988" y="1366"/>
                </a:lnTo>
                <a:lnTo>
                  <a:pt x="2985" y="1358"/>
                </a:lnTo>
                <a:lnTo>
                  <a:pt x="2983" y="1350"/>
                </a:lnTo>
                <a:lnTo>
                  <a:pt x="2992" y="1357"/>
                </a:lnTo>
                <a:lnTo>
                  <a:pt x="3000" y="1364"/>
                </a:lnTo>
                <a:lnTo>
                  <a:pt x="3008" y="1372"/>
                </a:lnTo>
                <a:lnTo>
                  <a:pt x="3018" y="1379"/>
                </a:lnTo>
                <a:lnTo>
                  <a:pt x="3010" y="1362"/>
                </a:lnTo>
                <a:lnTo>
                  <a:pt x="3022" y="1364"/>
                </a:lnTo>
                <a:lnTo>
                  <a:pt x="3040" y="1371"/>
                </a:lnTo>
                <a:lnTo>
                  <a:pt x="3049" y="1370"/>
                </a:lnTo>
                <a:lnTo>
                  <a:pt x="3040" y="1358"/>
                </a:lnTo>
                <a:lnTo>
                  <a:pt x="3030" y="1346"/>
                </a:lnTo>
                <a:lnTo>
                  <a:pt x="3037" y="1347"/>
                </a:lnTo>
                <a:lnTo>
                  <a:pt x="3041" y="1346"/>
                </a:lnTo>
                <a:lnTo>
                  <a:pt x="3046" y="1344"/>
                </a:lnTo>
                <a:lnTo>
                  <a:pt x="3051" y="1342"/>
                </a:lnTo>
                <a:lnTo>
                  <a:pt x="3059" y="1351"/>
                </a:lnTo>
                <a:lnTo>
                  <a:pt x="3061" y="1359"/>
                </a:lnTo>
                <a:lnTo>
                  <a:pt x="3065" y="1365"/>
                </a:lnTo>
                <a:lnTo>
                  <a:pt x="3076" y="1376"/>
                </a:lnTo>
                <a:lnTo>
                  <a:pt x="3061" y="1343"/>
                </a:lnTo>
                <a:lnTo>
                  <a:pt x="3071" y="1334"/>
                </a:lnTo>
                <a:lnTo>
                  <a:pt x="3089" y="1336"/>
                </a:lnTo>
                <a:lnTo>
                  <a:pt x="3105" y="1336"/>
                </a:lnTo>
                <a:lnTo>
                  <a:pt x="3097" y="1328"/>
                </a:lnTo>
                <a:lnTo>
                  <a:pt x="3089" y="1321"/>
                </a:lnTo>
                <a:lnTo>
                  <a:pt x="3083" y="1312"/>
                </a:lnTo>
                <a:lnTo>
                  <a:pt x="3078" y="1303"/>
                </a:lnTo>
                <a:lnTo>
                  <a:pt x="3086" y="1307"/>
                </a:lnTo>
                <a:lnTo>
                  <a:pt x="3089" y="1305"/>
                </a:lnTo>
                <a:lnTo>
                  <a:pt x="3091" y="1301"/>
                </a:lnTo>
                <a:lnTo>
                  <a:pt x="3096" y="1301"/>
                </a:lnTo>
                <a:lnTo>
                  <a:pt x="3103" y="1311"/>
                </a:lnTo>
                <a:lnTo>
                  <a:pt x="3109" y="1321"/>
                </a:lnTo>
                <a:lnTo>
                  <a:pt x="3116" y="1331"/>
                </a:lnTo>
                <a:lnTo>
                  <a:pt x="3124" y="1340"/>
                </a:lnTo>
                <a:lnTo>
                  <a:pt x="3143" y="1331"/>
                </a:lnTo>
                <a:lnTo>
                  <a:pt x="3158" y="1315"/>
                </a:lnTo>
                <a:lnTo>
                  <a:pt x="3177" y="1305"/>
                </a:lnTo>
                <a:lnTo>
                  <a:pt x="3211" y="1317"/>
                </a:lnTo>
                <a:lnTo>
                  <a:pt x="3207" y="1316"/>
                </a:lnTo>
                <a:lnTo>
                  <a:pt x="3204" y="1316"/>
                </a:lnTo>
                <a:lnTo>
                  <a:pt x="3203" y="1318"/>
                </a:lnTo>
                <a:lnTo>
                  <a:pt x="3206" y="1326"/>
                </a:lnTo>
                <a:lnTo>
                  <a:pt x="3221" y="1337"/>
                </a:lnTo>
                <a:lnTo>
                  <a:pt x="3235" y="1350"/>
                </a:lnTo>
                <a:lnTo>
                  <a:pt x="3228" y="1334"/>
                </a:lnTo>
                <a:lnTo>
                  <a:pt x="3235" y="1336"/>
                </a:lnTo>
                <a:lnTo>
                  <a:pt x="3248" y="1344"/>
                </a:lnTo>
                <a:lnTo>
                  <a:pt x="3255" y="1347"/>
                </a:lnTo>
                <a:lnTo>
                  <a:pt x="3250" y="1338"/>
                </a:lnTo>
                <a:lnTo>
                  <a:pt x="3244" y="1330"/>
                </a:lnTo>
                <a:lnTo>
                  <a:pt x="3237" y="1322"/>
                </a:lnTo>
                <a:lnTo>
                  <a:pt x="3232" y="1312"/>
                </a:lnTo>
                <a:lnTo>
                  <a:pt x="3247" y="1324"/>
                </a:lnTo>
                <a:lnTo>
                  <a:pt x="3255" y="1329"/>
                </a:lnTo>
                <a:lnTo>
                  <a:pt x="3260" y="1331"/>
                </a:lnTo>
                <a:lnTo>
                  <a:pt x="3267" y="1334"/>
                </a:lnTo>
                <a:lnTo>
                  <a:pt x="3259" y="1322"/>
                </a:lnTo>
                <a:lnTo>
                  <a:pt x="3249" y="1310"/>
                </a:lnTo>
                <a:lnTo>
                  <a:pt x="3254" y="1309"/>
                </a:lnTo>
                <a:lnTo>
                  <a:pt x="3256" y="1302"/>
                </a:lnTo>
                <a:lnTo>
                  <a:pt x="3259" y="1298"/>
                </a:lnTo>
                <a:lnTo>
                  <a:pt x="3270" y="1306"/>
                </a:lnTo>
                <a:lnTo>
                  <a:pt x="3267" y="1308"/>
                </a:lnTo>
                <a:lnTo>
                  <a:pt x="3263" y="1308"/>
                </a:lnTo>
                <a:lnTo>
                  <a:pt x="3262" y="1311"/>
                </a:lnTo>
                <a:lnTo>
                  <a:pt x="3267" y="1321"/>
                </a:lnTo>
                <a:lnTo>
                  <a:pt x="3278" y="1325"/>
                </a:lnTo>
                <a:lnTo>
                  <a:pt x="3287" y="1333"/>
                </a:lnTo>
                <a:lnTo>
                  <a:pt x="3299" y="1346"/>
                </a:lnTo>
                <a:lnTo>
                  <a:pt x="3316" y="1363"/>
                </a:lnTo>
                <a:lnTo>
                  <a:pt x="3312" y="1354"/>
                </a:lnTo>
                <a:lnTo>
                  <a:pt x="3306" y="1344"/>
                </a:lnTo>
                <a:lnTo>
                  <a:pt x="3299" y="1337"/>
                </a:lnTo>
                <a:lnTo>
                  <a:pt x="3292" y="1329"/>
                </a:lnTo>
                <a:lnTo>
                  <a:pt x="3295" y="1323"/>
                </a:lnTo>
                <a:lnTo>
                  <a:pt x="3305" y="1321"/>
                </a:lnTo>
                <a:lnTo>
                  <a:pt x="3318" y="1322"/>
                </a:lnTo>
                <a:lnTo>
                  <a:pt x="3331" y="1322"/>
                </a:lnTo>
                <a:lnTo>
                  <a:pt x="3321" y="1308"/>
                </a:lnTo>
                <a:lnTo>
                  <a:pt x="3316" y="1299"/>
                </a:lnTo>
                <a:lnTo>
                  <a:pt x="3314" y="1291"/>
                </a:lnTo>
                <a:lnTo>
                  <a:pt x="3309" y="1281"/>
                </a:lnTo>
                <a:lnTo>
                  <a:pt x="3319" y="1289"/>
                </a:lnTo>
                <a:lnTo>
                  <a:pt x="3326" y="1298"/>
                </a:lnTo>
                <a:lnTo>
                  <a:pt x="3334" y="1307"/>
                </a:lnTo>
                <a:lnTo>
                  <a:pt x="3345" y="1316"/>
                </a:lnTo>
                <a:lnTo>
                  <a:pt x="3334" y="1298"/>
                </a:lnTo>
                <a:lnTo>
                  <a:pt x="3330" y="1287"/>
                </a:lnTo>
                <a:lnTo>
                  <a:pt x="3328" y="1279"/>
                </a:lnTo>
                <a:lnTo>
                  <a:pt x="3327" y="1271"/>
                </a:lnTo>
                <a:lnTo>
                  <a:pt x="3321" y="1267"/>
                </a:lnTo>
                <a:lnTo>
                  <a:pt x="3318" y="1265"/>
                </a:lnTo>
                <a:lnTo>
                  <a:pt x="3315" y="1264"/>
                </a:lnTo>
                <a:lnTo>
                  <a:pt x="3311" y="1259"/>
                </a:lnTo>
                <a:lnTo>
                  <a:pt x="3318" y="1261"/>
                </a:lnTo>
                <a:lnTo>
                  <a:pt x="3315" y="1254"/>
                </a:lnTo>
                <a:lnTo>
                  <a:pt x="3307" y="1244"/>
                </a:lnTo>
                <a:lnTo>
                  <a:pt x="3298" y="1233"/>
                </a:lnTo>
                <a:lnTo>
                  <a:pt x="3304" y="1235"/>
                </a:lnTo>
                <a:lnTo>
                  <a:pt x="3306" y="1231"/>
                </a:lnTo>
                <a:lnTo>
                  <a:pt x="3309" y="1230"/>
                </a:lnTo>
                <a:lnTo>
                  <a:pt x="3319" y="1236"/>
                </a:lnTo>
                <a:lnTo>
                  <a:pt x="3325" y="1246"/>
                </a:lnTo>
                <a:lnTo>
                  <a:pt x="3324" y="1248"/>
                </a:lnTo>
                <a:lnTo>
                  <a:pt x="3320" y="1247"/>
                </a:lnTo>
                <a:lnTo>
                  <a:pt x="3319" y="1249"/>
                </a:lnTo>
                <a:lnTo>
                  <a:pt x="3328" y="1256"/>
                </a:lnTo>
                <a:lnTo>
                  <a:pt x="3332" y="1261"/>
                </a:lnTo>
                <a:lnTo>
                  <a:pt x="3333" y="1265"/>
                </a:lnTo>
                <a:lnTo>
                  <a:pt x="3333" y="1268"/>
                </a:lnTo>
                <a:lnTo>
                  <a:pt x="3339" y="1267"/>
                </a:lnTo>
                <a:lnTo>
                  <a:pt x="3346" y="1270"/>
                </a:lnTo>
                <a:lnTo>
                  <a:pt x="3355" y="1276"/>
                </a:lnTo>
                <a:lnTo>
                  <a:pt x="3367" y="1286"/>
                </a:lnTo>
                <a:lnTo>
                  <a:pt x="3362" y="1283"/>
                </a:lnTo>
                <a:lnTo>
                  <a:pt x="3362" y="1288"/>
                </a:lnTo>
                <a:lnTo>
                  <a:pt x="3367" y="1295"/>
                </a:lnTo>
                <a:lnTo>
                  <a:pt x="3373" y="1301"/>
                </a:lnTo>
                <a:lnTo>
                  <a:pt x="3384" y="1300"/>
                </a:lnTo>
                <a:lnTo>
                  <a:pt x="3382" y="1288"/>
                </a:lnTo>
                <a:lnTo>
                  <a:pt x="3379" y="1273"/>
                </a:lnTo>
                <a:lnTo>
                  <a:pt x="3380" y="1264"/>
                </a:lnTo>
                <a:lnTo>
                  <a:pt x="3387" y="1275"/>
                </a:lnTo>
                <a:lnTo>
                  <a:pt x="3392" y="1285"/>
                </a:lnTo>
                <a:lnTo>
                  <a:pt x="3400" y="1294"/>
                </a:lnTo>
                <a:lnTo>
                  <a:pt x="3411" y="1302"/>
                </a:lnTo>
                <a:lnTo>
                  <a:pt x="3397" y="1280"/>
                </a:lnTo>
                <a:lnTo>
                  <a:pt x="3388" y="1260"/>
                </a:lnTo>
                <a:lnTo>
                  <a:pt x="3388" y="1252"/>
                </a:lnTo>
                <a:lnTo>
                  <a:pt x="3402" y="1260"/>
                </a:lnTo>
                <a:lnTo>
                  <a:pt x="3398" y="1258"/>
                </a:lnTo>
                <a:lnTo>
                  <a:pt x="3396" y="1260"/>
                </a:lnTo>
                <a:lnTo>
                  <a:pt x="3398" y="1264"/>
                </a:lnTo>
                <a:lnTo>
                  <a:pt x="3405" y="1271"/>
                </a:lnTo>
                <a:lnTo>
                  <a:pt x="3410" y="1269"/>
                </a:lnTo>
                <a:lnTo>
                  <a:pt x="3416" y="1268"/>
                </a:lnTo>
                <a:lnTo>
                  <a:pt x="3420" y="1264"/>
                </a:lnTo>
                <a:lnTo>
                  <a:pt x="3420" y="1257"/>
                </a:lnTo>
                <a:lnTo>
                  <a:pt x="3430" y="1263"/>
                </a:lnTo>
                <a:lnTo>
                  <a:pt x="3437" y="1268"/>
                </a:lnTo>
                <a:lnTo>
                  <a:pt x="3444" y="1276"/>
                </a:lnTo>
                <a:lnTo>
                  <a:pt x="3451" y="1282"/>
                </a:lnTo>
                <a:lnTo>
                  <a:pt x="3449" y="1275"/>
                </a:lnTo>
                <a:lnTo>
                  <a:pt x="3446" y="1269"/>
                </a:lnTo>
                <a:lnTo>
                  <a:pt x="3441" y="1262"/>
                </a:lnTo>
                <a:lnTo>
                  <a:pt x="3434" y="1250"/>
                </a:lnTo>
                <a:lnTo>
                  <a:pt x="3444" y="1256"/>
                </a:lnTo>
                <a:lnTo>
                  <a:pt x="3453" y="1260"/>
                </a:lnTo>
                <a:lnTo>
                  <a:pt x="3461" y="1269"/>
                </a:lnTo>
                <a:lnTo>
                  <a:pt x="3469" y="1279"/>
                </a:lnTo>
                <a:lnTo>
                  <a:pt x="3485" y="1279"/>
                </a:lnTo>
                <a:lnTo>
                  <a:pt x="3488" y="1266"/>
                </a:lnTo>
                <a:lnTo>
                  <a:pt x="3486" y="1250"/>
                </a:lnTo>
                <a:lnTo>
                  <a:pt x="3488" y="1237"/>
                </a:lnTo>
                <a:lnTo>
                  <a:pt x="3497" y="1248"/>
                </a:lnTo>
                <a:lnTo>
                  <a:pt x="3506" y="1260"/>
                </a:lnTo>
                <a:lnTo>
                  <a:pt x="3515" y="1271"/>
                </a:lnTo>
                <a:lnTo>
                  <a:pt x="3526" y="1283"/>
                </a:lnTo>
                <a:lnTo>
                  <a:pt x="3529" y="1280"/>
                </a:lnTo>
                <a:lnTo>
                  <a:pt x="3533" y="1279"/>
                </a:lnTo>
                <a:lnTo>
                  <a:pt x="3534" y="1273"/>
                </a:lnTo>
                <a:lnTo>
                  <a:pt x="3529" y="1262"/>
                </a:lnTo>
                <a:lnTo>
                  <a:pt x="3522" y="1261"/>
                </a:lnTo>
                <a:lnTo>
                  <a:pt x="3520" y="1265"/>
                </a:lnTo>
                <a:lnTo>
                  <a:pt x="3517" y="1266"/>
                </a:lnTo>
                <a:lnTo>
                  <a:pt x="3506" y="1253"/>
                </a:lnTo>
                <a:lnTo>
                  <a:pt x="3510" y="1250"/>
                </a:lnTo>
                <a:lnTo>
                  <a:pt x="3519" y="1253"/>
                </a:lnTo>
                <a:lnTo>
                  <a:pt x="3533" y="1260"/>
                </a:lnTo>
                <a:lnTo>
                  <a:pt x="3550" y="1270"/>
                </a:lnTo>
                <a:lnTo>
                  <a:pt x="3541" y="1257"/>
                </a:lnTo>
                <a:lnTo>
                  <a:pt x="3534" y="1251"/>
                </a:lnTo>
                <a:lnTo>
                  <a:pt x="3525" y="1247"/>
                </a:lnTo>
                <a:lnTo>
                  <a:pt x="3514" y="1236"/>
                </a:lnTo>
                <a:lnTo>
                  <a:pt x="3533" y="1238"/>
                </a:lnTo>
                <a:lnTo>
                  <a:pt x="3540" y="1228"/>
                </a:lnTo>
                <a:lnTo>
                  <a:pt x="3543" y="1214"/>
                </a:lnTo>
                <a:lnTo>
                  <a:pt x="3545" y="1201"/>
                </a:lnTo>
                <a:lnTo>
                  <a:pt x="3549" y="1209"/>
                </a:lnTo>
                <a:lnTo>
                  <a:pt x="3547" y="1210"/>
                </a:lnTo>
                <a:lnTo>
                  <a:pt x="3544" y="1210"/>
                </a:lnTo>
                <a:lnTo>
                  <a:pt x="3545" y="1214"/>
                </a:lnTo>
                <a:lnTo>
                  <a:pt x="3554" y="1221"/>
                </a:lnTo>
                <a:lnTo>
                  <a:pt x="3561" y="1228"/>
                </a:lnTo>
                <a:lnTo>
                  <a:pt x="3568" y="1237"/>
                </a:lnTo>
                <a:lnTo>
                  <a:pt x="3578" y="1244"/>
                </a:lnTo>
                <a:lnTo>
                  <a:pt x="3571" y="1217"/>
                </a:lnTo>
                <a:lnTo>
                  <a:pt x="3584" y="1213"/>
                </a:lnTo>
                <a:lnTo>
                  <a:pt x="3604" y="1216"/>
                </a:lnTo>
                <a:lnTo>
                  <a:pt x="3617" y="1211"/>
                </a:lnTo>
                <a:lnTo>
                  <a:pt x="3621" y="1219"/>
                </a:lnTo>
                <a:lnTo>
                  <a:pt x="3626" y="1226"/>
                </a:lnTo>
                <a:lnTo>
                  <a:pt x="3633" y="1232"/>
                </a:lnTo>
                <a:lnTo>
                  <a:pt x="3641" y="1238"/>
                </a:lnTo>
                <a:lnTo>
                  <a:pt x="3633" y="1223"/>
                </a:lnTo>
                <a:lnTo>
                  <a:pt x="3628" y="1211"/>
                </a:lnTo>
                <a:lnTo>
                  <a:pt x="3625" y="1203"/>
                </a:lnTo>
                <a:lnTo>
                  <a:pt x="3627" y="1199"/>
                </a:lnTo>
                <a:lnTo>
                  <a:pt x="3635" y="1208"/>
                </a:lnTo>
                <a:lnTo>
                  <a:pt x="3643" y="1217"/>
                </a:lnTo>
                <a:lnTo>
                  <a:pt x="3647" y="1206"/>
                </a:lnTo>
                <a:lnTo>
                  <a:pt x="3656" y="1202"/>
                </a:lnTo>
                <a:lnTo>
                  <a:pt x="3666" y="1197"/>
                </a:lnTo>
                <a:lnTo>
                  <a:pt x="3664" y="1180"/>
                </a:lnTo>
                <a:lnTo>
                  <a:pt x="3668" y="1186"/>
                </a:lnTo>
                <a:lnTo>
                  <a:pt x="3673" y="1192"/>
                </a:lnTo>
                <a:lnTo>
                  <a:pt x="3678" y="1198"/>
                </a:lnTo>
                <a:lnTo>
                  <a:pt x="3683" y="1203"/>
                </a:lnTo>
                <a:lnTo>
                  <a:pt x="3690" y="1191"/>
                </a:lnTo>
                <a:lnTo>
                  <a:pt x="3698" y="1190"/>
                </a:lnTo>
                <a:lnTo>
                  <a:pt x="3712" y="1194"/>
                </a:lnTo>
                <a:lnTo>
                  <a:pt x="3729" y="1200"/>
                </a:lnTo>
                <a:lnTo>
                  <a:pt x="3733" y="1207"/>
                </a:lnTo>
                <a:lnTo>
                  <a:pt x="3738" y="1215"/>
                </a:lnTo>
                <a:lnTo>
                  <a:pt x="3744" y="1221"/>
                </a:lnTo>
                <a:lnTo>
                  <a:pt x="3751" y="1228"/>
                </a:lnTo>
                <a:lnTo>
                  <a:pt x="3747" y="1218"/>
                </a:lnTo>
                <a:lnTo>
                  <a:pt x="3753" y="1221"/>
                </a:lnTo>
                <a:lnTo>
                  <a:pt x="3762" y="1226"/>
                </a:lnTo>
                <a:lnTo>
                  <a:pt x="3763" y="1222"/>
                </a:lnTo>
                <a:lnTo>
                  <a:pt x="3759" y="1214"/>
                </a:lnTo>
                <a:lnTo>
                  <a:pt x="3753" y="1207"/>
                </a:lnTo>
                <a:lnTo>
                  <a:pt x="3748" y="1200"/>
                </a:lnTo>
                <a:lnTo>
                  <a:pt x="3742" y="1192"/>
                </a:lnTo>
                <a:lnTo>
                  <a:pt x="3749" y="1197"/>
                </a:lnTo>
                <a:lnTo>
                  <a:pt x="3754" y="1199"/>
                </a:lnTo>
                <a:lnTo>
                  <a:pt x="3758" y="1200"/>
                </a:lnTo>
                <a:lnTo>
                  <a:pt x="3760" y="1198"/>
                </a:lnTo>
                <a:lnTo>
                  <a:pt x="3748" y="1186"/>
                </a:lnTo>
                <a:lnTo>
                  <a:pt x="3737" y="1175"/>
                </a:lnTo>
                <a:lnTo>
                  <a:pt x="3749" y="1180"/>
                </a:lnTo>
                <a:lnTo>
                  <a:pt x="3757" y="1183"/>
                </a:lnTo>
                <a:lnTo>
                  <a:pt x="3763" y="1185"/>
                </a:lnTo>
                <a:lnTo>
                  <a:pt x="3770" y="1184"/>
                </a:lnTo>
                <a:lnTo>
                  <a:pt x="3762" y="1179"/>
                </a:lnTo>
                <a:lnTo>
                  <a:pt x="3753" y="1173"/>
                </a:lnTo>
                <a:lnTo>
                  <a:pt x="3746" y="1167"/>
                </a:lnTo>
                <a:lnTo>
                  <a:pt x="3742" y="1160"/>
                </a:lnTo>
                <a:lnTo>
                  <a:pt x="3769" y="1172"/>
                </a:lnTo>
                <a:lnTo>
                  <a:pt x="3788" y="1175"/>
                </a:lnTo>
                <a:lnTo>
                  <a:pt x="3805" y="1182"/>
                </a:lnTo>
                <a:lnTo>
                  <a:pt x="3828" y="1208"/>
                </a:lnTo>
                <a:lnTo>
                  <a:pt x="3836" y="1208"/>
                </a:lnTo>
                <a:lnTo>
                  <a:pt x="3838" y="1202"/>
                </a:lnTo>
                <a:lnTo>
                  <a:pt x="3839" y="1194"/>
                </a:lnTo>
                <a:lnTo>
                  <a:pt x="3844" y="1191"/>
                </a:lnTo>
                <a:lnTo>
                  <a:pt x="3847" y="1197"/>
                </a:lnTo>
                <a:lnTo>
                  <a:pt x="3851" y="1202"/>
                </a:lnTo>
                <a:lnTo>
                  <a:pt x="3854" y="1207"/>
                </a:lnTo>
                <a:lnTo>
                  <a:pt x="3859" y="1211"/>
                </a:lnTo>
                <a:lnTo>
                  <a:pt x="3861" y="1207"/>
                </a:lnTo>
                <a:lnTo>
                  <a:pt x="3871" y="1212"/>
                </a:lnTo>
                <a:lnTo>
                  <a:pt x="3881" y="1219"/>
                </a:lnTo>
                <a:lnTo>
                  <a:pt x="3886" y="1216"/>
                </a:lnTo>
                <a:lnTo>
                  <a:pt x="3874" y="1202"/>
                </a:lnTo>
                <a:lnTo>
                  <a:pt x="3860" y="1187"/>
                </a:lnTo>
                <a:lnTo>
                  <a:pt x="3845" y="1173"/>
                </a:lnTo>
                <a:lnTo>
                  <a:pt x="3833" y="1158"/>
                </a:lnTo>
                <a:lnTo>
                  <a:pt x="3854" y="1173"/>
                </a:lnTo>
                <a:lnTo>
                  <a:pt x="3870" y="1180"/>
                </a:lnTo>
                <a:lnTo>
                  <a:pt x="3874" y="1176"/>
                </a:lnTo>
                <a:lnTo>
                  <a:pt x="3861" y="1155"/>
                </a:lnTo>
                <a:lnTo>
                  <a:pt x="3911" y="1155"/>
                </a:lnTo>
                <a:lnTo>
                  <a:pt x="3954" y="1147"/>
                </a:lnTo>
                <a:lnTo>
                  <a:pt x="3996" y="1137"/>
                </a:lnTo>
                <a:lnTo>
                  <a:pt x="4041" y="1128"/>
                </a:lnTo>
                <a:lnTo>
                  <a:pt x="4045" y="1137"/>
                </a:lnTo>
                <a:lnTo>
                  <a:pt x="4039" y="1137"/>
                </a:lnTo>
                <a:lnTo>
                  <a:pt x="4031" y="1135"/>
                </a:lnTo>
                <a:lnTo>
                  <a:pt x="4031" y="1140"/>
                </a:lnTo>
                <a:lnTo>
                  <a:pt x="4039" y="1148"/>
                </a:lnTo>
                <a:lnTo>
                  <a:pt x="4041" y="1153"/>
                </a:lnTo>
                <a:lnTo>
                  <a:pt x="4044" y="1159"/>
                </a:lnTo>
                <a:lnTo>
                  <a:pt x="4055" y="1168"/>
                </a:lnTo>
                <a:lnTo>
                  <a:pt x="4054" y="1165"/>
                </a:lnTo>
                <a:lnTo>
                  <a:pt x="4057" y="1165"/>
                </a:lnTo>
                <a:lnTo>
                  <a:pt x="4060" y="1166"/>
                </a:lnTo>
                <a:lnTo>
                  <a:pt x="4060" y="1164"/>
                </a:lnTo>
                <a:lnTo>
                  <a:pt x="4051" y="1152"/>
                </a:lnTo>
                <a:lnTo>
                  <a:pt x="4043" y="1140"/>
                </a:lnTo>
                <a:lnTo>
                  <a:pt x="4053" y="1144"/>
                </a:lnTo>
                <a:lnTo>
                  <a:pt x="4059" y="1151"/>
                </a:lnTo>
                <a:lnTo>
                  <a:pt x="4065" y="1158"/>
                </a:lnTo>
                <a:lnTo>
                  <a:pt x="4072" y="1164"/>
                </a:lnTo>
                <a:lnTo>
                  <a:pt x="4076" y="1164"/>
                </a:lnTo>
                <a:lnTo>
                  <a:pt x="4080" y="1165"/>
                </a:lnTo>
                <a:lnTo>
                  <a:pt x="4085" y="1164"/>
                </a:lnTo>
                <a:lnTo>
                  <a:pt x="4087" y="1162"/>
                </a:lnTo>
                <a:lnTo>
                  <a:pt x="4077" y="1150"/>
                </a:lnTo>
                <a:lnTo>
                  <a:pt x="4066" y="1140"/>
                </a:lnTo>
                <a:lnTo>
                  <a:pt x="4050" y="1130"/>
                </a:lnTo>
                <a:lnTo>
                  <a:pt x="4035" y="1120"/>
                </a:lnTo>
                <a:lnTo>
                  <a:pt x="4021" y="1109"/>
                </a:lnTo>
                <a:lnTo>
                  <a:pt x="4008" y="1098"/>
                </a:lnTo>
                <a:lnTo>
                  <a:pt x="4014" y="1099"/>
                </a:lnTo>
                <a:lnTo>
                  <a:pt x="4016" y="1096"/>
                </a:lnTo>
                <a:lnTo>
                  <a:pt x="4019" y="1095"/>
                </a:lnTo>
                <a:lnTo>
                  <a:pt x="4028" y="1100"/>
                </a:lnTo>
                <a:lnTo>
                  <a:pt x="4032" y="1107"/>
                </a:lnTo>
                <a:lnTo>
                  <a:pt x="4038" y="1115"/>
                </a:lnTo>
                <a:lnTo>
                  <a:pt x="4043" y="1123"/>
                </a:lnTo>
                <a:lnTo>
                  <a:pt x="4052" y="1128"/>
                </a:lnTo>
                <a:lnTo>
                  <a:pt x="4060" y="1123"/>
                </a:lnTo>
                <a:lnTo>
                  <a:pt x="4078" y="1127"/>
                </a:lnTo>
                <a:lnTo>
                  <a:pt x="4093" y="1127"/>
                </a:lnTo>
                <a:lnTo>
                  <a:pt x="4090" y="1110"/>
                </a:lnTo>
                <a:lnTo>
                  <a:pt x="4102" y="1120"/>
                </a:lnTo>
                <a:lnTo>
                  <a:pt x="4107" y="1122"/>
                </a:lnTo>
                <a:lnTo>
                  <a:pt x="4105" y="1118"/>
                </a:lnTo>
                <a:lnTo>
                  <a:pt x="4096" y="1107"/>
                </a:lnTo>
                <a:lnTo>
                  <a:pt x="4109" y="1115"/>
                </a:lnTo>
                <a:lnTo>
                  <a:pt x="4116" y="1118"/>
                </a:lnTo>
                <a:lnTo>
                  <a:pt x="4120" y="1117"/>
                </a:lnTo>
                <a:lnTo>
                  <a:pt x="4125" y="1117"/>
                </a:lnTo>
                <a:lnTo>
                  <a:pt x="4126" y="1125"/>
                </a:lnTo>
                <a:lnTo>
                  <a:pt x="4124" y="1130"/>
                </a:lnTo>
                <a:lnTo>
                  <a:pt x="4122" y="1136"/>
                </a:lnTo>
                <a:lnTo>
                  <a:pt x="4125" y="1145"/>
                </a:lnTo>
                <a:lnTo>
                  <a:pt x="4147" y="1154"/>
                </a:lnTo>
                <a:lnTo>
                  <a:pt x="4155" y="1149"/>
                </a:lnTo>
                <a:lnTo>
                  <a:pt x="4157" y="1140"/>
                </a:lnTo>
                <a:lnTo>
                  <a:pt x="4164" y="1134"/>
                </a:lnTo>
                <a:lnTo>
                  <a:pt x="4178" y="1146"/>
                </a:lnTo>
                <a:lnTo>
                  <a:pt x="4186" y="1147"/>
                </a:lnTo>
                <a:lnTo>
                  <a:pt x="4191" y="1144"/>
                </a:lnTo>
                <a:lnTo>
                  <a:pt x="4200" y="1146"/>
                </a:lnTo>
                <a:lnTo>
                  <a:pt x="4210" y="1160"/>
                </a:lnTo>
                <a:lnTo>
                  <a:pt x="4218" y="1174"/>
                </a:lnTo>
                <a:lnTo>
                  <a:pt x="4229" y="1187"/>
                </a:lnTo>
                <a:lnTo>
                  <a:pt x="4241" y="1199"/>
                </a:lnTo>
                <a:lnTo>
                  <a:pt x="4236" y="1184"/>
                </a:lnTo>
                <a:lnTo>
                  <a:pt x="4238" y="1179"/>
                </a:lnTo>
                <a:lnTo>
                  <a:pt x="4244" y="1177"/>
                </a:lnTo>
                <a:lnTo>
                  <a:pt x="4248" y="1172"/>
                </a:lnTo>
                <a:lnTo>
                  <a:pt x="4240" y="1160"/>
                </a:lnTo>
                <a:lnTo>
                  <a:pt x="4235" y="1153"/>
                </a:lnTo>
                <a:lnTo>
                  <a:pt x="4229" y="1146"/>
                </a:lnTo>
                <a:lnTo>
                  <a:pt x="4218" y="1134"/>
                </a:lnTo>
                <a:lnTo>
                  <a:pt x="4233" y="1143"/>
                </a:lnTo>
                <a:lnTo>
                  <a:pt x="4242" y="1148"/>
                </a:lnTo>
                <a:lnTo>
                  <a:pt x="4251" y="1152"/>
                </a:lnTo>
                <a:lnTo>
                  <a:pt x="4266" y="1160"/>
                </a:lnTo>
                <a:lnTo>
                  <a:pt x="4273" y="1170"/>
                </a:lnTo>
                <a:lnTo>
                  <a:pt x="4281" y="1178"/>
                </a:lnTo>
                <a:lnTo>
                  <a:pt x="4290" y="1187"/>
                </a:lnTo>
                <a:lnTo>
                  <a:pt x="4302" y="1201"/>
                </a:lnTo>
                <a:lnTo>
                  <a:pt x="4298" y="1203"/>
                </a:lnTo>
                <a:lnTo>
                  <a:pt x="4292" y="1203"/>
                </a:lnTo>
                <a:lnTo>
                  <a:pt x="4289" y="1207"/>
                </a:lnTo>
                <a:lnTo>
                  <a:pt x="4296" y="1219"/>
                </a:lnTo>
                <a:lnTo>
                  <a:pt x="4271" y="1212"/>
                </a:lnTo>
                <a:lnTo>
                  <a:pt x="4256" y="1215"/>
                </a:lnTo>
                <a:lnTo>
                  <a:pt x="4244" y="1221"/>
                </a:lnTo>
                <a:lnTo>
                  <a:pt x="4226" y="1223"/>
                </a:lnTo>
                <a:lnTo>
                  <a:pt x="4236" y="1244"/>
                </a:lnTo>
                <a:lnTo>
                  <a:pt x="4227" y="1247"/>
                </a:lnTo>
                <a:lnTo>
                  <a:pt x="4213" y="1245"/>
                </a:lnTo>
                <a:lnTo>
                  <a:pt x="4207" y="1249"/>
                </a:lnTo>
                <a:lnTo>
                  <a:pt x="4212" y="1253"/>
                </a:lnTo>
                <a:lnTo>
                  <a:pt x="4217" y="1256"/>
                </a:lnTo>
                <a:lnTo>
                  <a:pt x="4221" y="1261"/>
                </a:lnTo>
                <a:lnTo>
                  <a:pt x="4225" y="1266"/>
                </a:lnTo>
                <a:lnTo>
                  <a:pt x="4215" y="1262"/>
                </a:lnTo>
                <a:lnTo>
                  <a:pt x="4211" y="1263"/>
                </a:lnTo>
                <a:lnTo>
                  <a:pt x="4207" y="1264"/>
                </a:lnTo>
                <a:lnTo>
                  <a:pt x="4195" y="1257"/>
                </a:lnTo>
                <a:lnTo>
                  <a:pt x="4187" y="1248"/>
                </a:lnTo>
                <a:lnTo>
                  <a:pt x="4180" y="1238"/>
                </a:lnTo>
                <a:lnTo>
                  <a:pt x="4170" y="1229"/>
                </a:lnTo>
                <a:lnTo>
                  <a:pt x="4160" y="1222"/>
                </a:lnTo>
                <a:lnTo>
                  <a:pt x="4160" y="1226"/>
                </a:lnTo>
                <a:lnTo>
                  <a:pt x="4159" y="1229"/>
                </a:lnTo>
                <a:lnTo>
                  <a:pt x="4168" y="1244"/>
                </a:lnTo>
                <a:lnTo>
                  <a:pt x="4180" y="1255"/>
                </a:lnTo>
                <a:lnTo>
                  <a:pt x="4192" y="1267"/>
                </a:lnTo>
                <a:lnTo>
                  <a:pt x="4200" y="1282"/>
                </a:lnTo>
                <a:lnTo>
                  <a:pt x="4188" y="1276"/>
                </a:lnTo>
                <a:lnTo>
                  <a:pt x="4183" y="1275"/>
                </a:lnTo>
                <a:lnTo>
                  <a:pt x="4184" y="1281"/>
                </a:lnTo>
                <a:lnTo>
                  <a:pt x="4191" y="1294"/>
                </a:lnTo>
                <a:lnTo>
                  <a:pt x="4180" y="1287"/>
                </a:lnTo>
                <a:lnTo>
                  <a:pt x="4170" y="1279"/>
                </a:lnTo>
                <a:lnTo>
                  <a:pt x="4171" y="1286"/>
                </a:lnTo>
                <a:lnTo>
                  <a:pt x="4175" y="1294"/>
                </a:lnTo>
                <a:lnTo>
                  <a:pt x="4178" y="1301"/>
                </a:lnTo>
                <a:lnTo>
                  <a:pt x="4175" y="1304"/>
                </a:lnTo>
                <a:lnTo>
                  <a:pt x="4160" y="1286"/>
                </a:lnTo>
                <a:lnTo>
                  <a:pt x="4161" y="1279"/>
                </a:lnTo>
                <a:lnTo>
                  <a:pt x="4168" y="1276"/>
                </a:lnTo>
                <a:lnTo>
                  <a:pt x="4173" y="1270"/>
                </a:lnTo>
                <a:lnTo>
                  <a:pt x="4165" y="1262"/>
                </a:lnTo>
                <a:lnTo>
                  <a:pt x="4159" y="1254"/>
                </a:lnTo>
                <a:lnTo>
                  <a:pt x="4152" y="1247"/>
                </a:lnTo>
                <a:lnTo>
                  <a:pt x="4142" y="1241"/>
                </a:lnTo>
                <a:lnTo>
                  <a:pt x="4144" y="1251"/>
                </a:lnTo>
                <a:lnTo>
                  <a:pt x="4141" y="1256"/>
                </a:lnTo>
                <a:lnTo>
                  <a:pt x="4137" y="1261"/>
                </a:lnTo>
                <a:lnTo>
                  <a:pt x="4138" y="1270"/>
                </a:lnTo>
                <a:lnTo>
                  <a:pt x="4128" y="1267"/>
                </a:lnTo>
                <a:lnTo>
                  <a:pt x="4120" y="1261"/>
                </a:lnTo>
                <a:lnTo>
                  <a:pt x="4117" y="1261"/>
                </a:lnTo>
                <a:lnTo>
                  <a:pt x="4123" y="1272"/>
                </a:lnTo>
                <a:lnTo>
                  <a:pt x="4115" y="1267"/>
                </a:lnTo>
                <a:lnTo>
                  <a:pt x="4108" y="1261"/>
                </a:lnTo>
                <a:lnTo>
                  <a:pt x="4101" y="1255"/>
                </a:lnTo>
                <a:lnTo>
                  <a:pt x="4092" y="1250"/>
                </a:lnTo>
                <a:lnTo>
                  <a:pt x="4098" y="1260"/>
                </a:lnTo>
                <a:lnTo>
                  <a:pt x="4099" y="1266"/>
                </a:lnTo>
                <a:lnTo>
                  <a:pt x="4100" y="1271"/>
                </a:lnTo>
                <a:lnTo>
                  <a:pt x="4103" y="1278"/>
                </a:lnTo>
                <a:lnTo>
                  <a:pt x="4093" y="1271"/>
                </a:lnTo>
                <a:lnTo>
                  <a:pt x="4081" y="1261"/>
                </a:lnTo>
                <a:lnTo>
                  <a:pt x="4071" y="1255"/>
                </a:lnTo>
                <a:lnTo>
                  <a:pt x="4068" y="1257"/>
                </a:lnTo>
                <a:lnTo>
                  <a:pt x="4081" y="1268"/>
                </a:lnTo>
                <a:lnTo>
                  <a:pt x="4095" y="1280"/>
                </a:lnTo>
                <a:lnTo>
                  <a:pt x="4106" y="1292"/>
                </a:lnTo>
                <a:lnTo>
                  <a:pt x="4113" y="1306"/>
                </a:lnTo>
                <a:lnTo>
                  <a:pt x="4094" y="1289"/>
                </a:lnTo>
                <a:lnTo>
                  <a:pt x="4086" y="1287"/>
                </a:lnTo>
                <a:lnTo>
                  <a:pt x="4079" y="1285"/>
                </a:lnTo>
                <a:lnTo>
                  <a:pt x="4059" y="1269"/>
                </a:lnTo>
                <a:lnTo>
                  <a:pt x="4068" y="1284"/>
                </a:lnTo>
                <a:lnTo>
                  <a:pt x="4071" y="1290"/>
                </a:lnTo>
                <a:lnTo>
                  <a:pt x="4071" y="1294"/>
                </a:lnTo>
                <a:lnTo>
                  <a:pt x="4073" y="1302"/>
                </a:lnTo>
                <a:lnTo>
                  <a:pt x="4080" y="1303"/>
                </a:lnTo>
                <a:lnTo>
                  <a:pt x="4086" y="1300"/>
                </a:lnTo>
                <a:lnTo>
                  <a:pt x="4092" y="1300"/>
                </a:lnTo>
                <a:lnTo>
                  <a:pt x="4105" y="1311"/>
                </a:lnTo>
                <a:lnTo>
                  <a:pt x="4099" y="1317"/>
                </a:lnTo>
                <a:lnTo>
                  <a:pt x="4089" y="1317"/>
                </a:lnTo>
                <a:lnTo>
                  <a:pt x="4078" y="1316"/>
                </a:lnTo>
                <a:lnTo>
                  <a:pt x="4070" y="1318"/>
                </a:lnTo>
                <a:lnTo>
                  <a:pt x="4081" y="1335"/>
                </a:lnTo>
                <a:lnTo>
                  <a:pt x="4075" y="1341"/>
                </a:lnTo>
                <a:lnTo>
                  <a:pt x="4063" y="1345"/>
                </a:lnTo>
                <a:lnTo>
                  <a:pt x="4058" y="1353"/>
                </a:lnTo>
                <a:lnTo>
                  <a:pt x="4077" y="1360"/>
                </a:lnTo>
                <a:lnTo>
                  <a:pt x="4099" y="1368"/>
                </a:lnTo>
                <a:lnTo>
                  <a:pt x="4122" y="1380"/>
                </a:lnTo>
                <a:lnTo>
                  <a:pt x="4146" y="1405"/>
                </a:lnTo>
                <a:lnTo>
                  <a:pt x="4149" y="1404"/>
                </a:lnTo>
                <a:lnTo>
                  <a:pt x="4150" y="1402"/>
                </a:lnTo>
                <a:lnTo>
                  <a:pt x="4149" y="1397"/>
                </a:lnTo>
                <a:lnTo>
                  <a:pt x="4147" y="1390"/>
                </a:lnTo>
                <a:lnTo>
                  <a:pt x="4140" y="1386"/>
                </a:lnTo>
                <a:lnTo>
                  <a:pt x="4134" y="1380"/>
                </a:lnTo>
                <a:lnTo>
                  <a:pt x="4128" y="1375"/>
                </a:lnTo>
                <a:lnTo>
                  <a:pt x="4123" y="1369"/>
                </a:lnTo>
                <a:lnTo>
                  <a:pt x="4132" y="1367"/>
                </a:lnTo>
                <a:lnTo>
                  <a:pt x="4123" y="1354"/>
                </a:lnTo>
                <a:lnTo>
                  <a:pt x="4113" y="1339"/>
                </a:lnTo>
                <a:lnTo>
                  <a:pt x="4116" y="1332"/>
                </a:lnTo>
                <a:lnTo>
                  <a:pt x="4120" y="1341"/>
                </a:lnTo>
                <a:lnTo>
                  <a:pt x="4126" y="1350"/>
                </a:lnTo>
                <a:lnTo>
                  <a:pt x="4133" y="1359"/>
                </a:lnTo>
                <a:lnTo>
                  <a:pt x="4141" y="1366"/>
                </a:lnTo>
                <a:lnTo>
                  <a:pt x="4145" y="1367"/>
                </a:lnTo>
                <a:lnTo>
                  <a:pt x="4149" y="1367"/>
                </a:lnTo>
                <a:lnTo>
                  <a:pt x="4151" y="1367"/>
                </a:lnTo>
                <a:lnTo>
                  <a:pt x="4153" y="1366"/>
                </a:lnTo>
                <a:lnTo>
                  <a:pt x="4142" y="1345"/>
                </a:lnTo>
                <a:lnTo>
                  <a:pt x="4152" y="1349"/>
                </a:lnTo>
                <a:lnTo>
                  <a:pt x="4159" y="1351"/>
                </a:lnTo>
                <a:lnTo>
                  <a:pt x="4167" y="1355"/>
                </a:lnTo>
                <a:lnTo>
                  <a:pt x="4176" y="1359"/>
                </a:lnTo>
                <a:lnTo>
                  <a:pt x="4185" y="1372"/>
                </a:lnTo>
                <a:lnTo>
                  <a:pt x="4184" y="1377"/>
                </a:lnTo>
                <a:lnTo>
                  <a:pt x="4182" y="1381"/>
                </a:lnTo>
                <a:lnTo>
                  <a:pt x="4185" y="1388"/>
                </a:lnTo>
                <a:lnTo>
                  <a:pt x="4192" y="1393"/>
                </a:lnTo>
                <a:lnTo>
                  <a:pt x="4197" y="1395"/>
                </a:lnTo>
                <a:lnTo>
                  <a:pt x="4201" y="1395"/>
                </a:lnTo>
                <a:lnTo>
                  <a:pt x="4202" y="1393"/>
                </a:lnTo>
                <a:lnTo>
                  <a:pt x="4186" y="1361"/>
                </a:lnTo>
                <a:lnTo>
                  <a:pt x="4182" y="1361"/>
                </a:lnTo>
                <a:lnTo>
                  <a:pt x="4176" y="1358"/>
                </a:lnTo>
                <a:lnTo>
                  <a:pt x="4171" y="1353"/>
                </a:lnTo>
                <a:lnTo>
                  <a:pt x="4165" y="1344"/>
                </a:lnTo>
                <a:lnTo>
                  <a:pt x="4181" y="1348"/>
                </a:lnTo>
                <a:lnTo>
                  <a:pt x="4190" y="1346"/>
                </a:lnTo>
                <a:lnTo>
                  <a:pt x="4198" y="1343"/>
                </a:lnTo>
                <a:lnTo>
                  <a:pt x="4207" y="1340"/>
                </a:lnTo>
                <a:lnTo>
                  <a:pt x="4192" y="1316"/>
                </a:lnTo>
                <a:lnTo>
                  <a:pt x="4190" y="1302"/>
                </a:lnTo>
                <a:lnTo>
                  <a:pt x="4199" y="1299"/>
                </a:lnTo>
                <a:lnTo>
                  <a:pt x="4213" y="1300"/>
                </a:lnTo>
                <a:lnTo>
                  <a:pt x="4230" y="1303"/>
                </a:lnTo>
                <a:lnTo>
                  <a:pt x="4244" y="1304"/>
                </a:lnTo>
                <a:lnTo>
                  <a:pt x="4251" y="1300"/>
                </a:lnTo>
                <a:lnTo>
                  <a:pt x="4248" y="1287"/>
                </a:lnTo>
                <a:lnTo>
                  <a:pt x="4254" y="1299"/>
                </a:lnTo>
                <a:lnTo>
                  <a:pt x="4261" y="1310"/>
                </a:lnTo>
                <a:lnTo>
                  <a:pt x="4271" y="1321"/>
                </a:lnTo>
                <a:lnTo>
                  <a:pt x="4280" y="1331"/>
                </a:lnTo>
                <a:lnTo>
                  <a:pt x="4256" y="1320"/>
                </a:lnTo>
                <a:lnTo>
                  <a:pt x="4235" y="1314"/>
                </a:lnTo>
                <a:lnTo>
                  <a:pt x="4227" y="1317"/>
                </a:lnTo>
                <a:lnTo>
                  <a:pt x="4237" y="1336"/>
                </a:lnTo>
                <a:lnTo>
                  <a:pt x="4221" y="1327"/>
                </a:lnTo>
                <a:lnTo>
                  <a:pt x="4212" y="1326"/>
                </a:lnTo>
                <a:lnTo>
                  <a:pt x="4209" y="1329"/>
                </a:lnTo>
                <a:lnTo>
                  <a:pt x="4207" y="1333"/>
                </a:lnTo>
                <a:lnTo>
                  <a:pt x="4218" y="1341"/>
                </a:lnTo>
                <a:lnTo>
                  <a:pt x="4225" y="1343"/>
                </a:lnTo>
                <a:lnTo>
                  <a:pt x="4232" y="1346"/>
                </a:lnTo>
                <a:lnTo>
                  <a:pt x="4245" y="1359"/>
                </a:lnTo>
                <a:lnTo>
                  <a:pt x="4238" y="1343"/>
                </a:lnTo>
                <a:lnTo>
                  <a:pt x="4250" y="1346"/>
                </a:lnTo>
                <a:lnTo>
                  <a:pt x="4260" y="1348"/>
                </a:lnTo>
                <a:lnTo>
                  <a:pt x="4246" y="1330"/>
                </a:lnTo>
                <a:lnTo>
                  <a:pt x="4267" y="1341"/>
                </a:lnTo>
                <a:lnTo>
                  <a:pt x="4278" y="1341"/>
                </a:lnTo>
                <a:lnTo>
                  <a:pt x="4285" y="1338"/>
                </a:lnTo>
                <a:lnTo>
                  <a:pt x="4297" y="1340"/>
                </a:lnTo>
                <a:lnTo>
                  <a:pt x="4300" y="1347"/>
                </a:lnTo>
                <a:lnTo>
                  <a:pt x="4301" y="1353"/>
                </a:lnTo>
                <a:lnTo>
                  <a:pt x="4304" y="1357"/>
                </a:lnTo>
                <a:lnTo>
                  <a:pt x="4314" y="1365"/>
                </a:lnTo>
                <a:lnTo>
                  <a:pt x="4315" y="1362"/>
                </a:lnTo>
                <a:lnTo>
                  <a:pt x="4323" y="1366"/>
                </a:lnTo>
                <a:lnTo>
                  <a:pt x="4332" y="1373"/>
                </a:lnTo>
                <a:lnTo>
                  <a:pt x="4339" y="1378"/>
                </a:lnTo>
                <a:lnTo>
                  <a:pt x="4330" y="1368"/>
                </a:lnTo>
                <a:lnTo>
                  <a:pt x="4332" y="1365"/>
                </a:lnTo>
                <a:lnTo>
                  <a:pt x="4334" y="1362"/>
                </a:lnTo>
                <a:lnTo>
                  <a:pt x="4328" y="1349"/>
                </a:lnTo>
                <a:lnTo>
                  <a:pt x="4324" y="1349"/>
                </a:lnTo>
                <a:lnTo>
                  <a:pt x="4319" y="1347"/>
                </a:lnTo>
                <a:lnTo>
                  <a:pt x="4313" y="1342"/>
                </a:lnTo>
                <a:lnTo>
                  <a:pt x="4307" y="1334"/>
                </a:lnTo>
                <a:lnTo>
                  <a:pt x="4316" y="1335"/>
                </a:lnTo>
                <a:lnTo>
                  <a:pt x="4322" y="1332"/>
                </a:lnTo>
                <a:lnTo>
                  <a:pt x="4331" y="1333"/>
                </a:lnTo>
                <a:lnTo>
                  <a:pt x="4349" y="1342"/>
                </a:lnTo>
                <a:lnTo>
                  <a:pt x="4353" y="1349"/>
                </a:lnTo>
                <a:lnTo>
                  <a:pt x="4356" y="1356"/>
                </a:lnTo>
                <a:lnTo>
                  <a:pt x="4361" y="1362"/>
                </a:lnTo>
                <a:lnTo>
                  <a:pt x="4367" y="1367"/>
                </a:lnTo>
                <a:lnTo>
                  <a:pt x="4370" y="1361"/>
                </a:lnTo>
                <a:lnTo>
                  <a:pt x="4366" y="1351"/>
                </a:lnTo>
                <a:lnTo>
                  <a:pt x="4359" y="1341"/>
                </a:lnTo>
                <a:lnTo>
                  <a:pt x="4356" y="1331"/>
                </a:lnTo>
                <a:lnTo>
                  <a:pt x="4378" y="1344"/>
                </a:lnTo>
                <a:lnTo>
                  <a:pt x="4390" y="1346"/>
                </a:lnTo>
                <a:lnTo>
                  <a:pt x="4402" y="1349"/>
                </a:lnTo>
                <a:lnTo>
                  <a:pt x="4426" y="1364"/>
                </a:lnTo>
                <a:lnTo>
                  <a:pt x="4429" y="1358"/>
                </a:lnTo>
                <a:lnTo>
                  <a:pt x="4439" y="1359"/>
                </a:lnTo>
                <a:lnTo>
                  <a:pt x="4452" y="1362"/>
                </a:lnTo>
                <a:lnTo>
                  <a:pt x="4464" y="1365"/>
                </a:lnTo>
                <a:lnTo>
                  <a:pt x="4464" y="1364"/>
                </a:lnTo>
                <a:lnTo>
                  <a:pt x="4468" y="1365"/>
                </a:lnTo>
                <a:lnTo>
                  <a:pt x="4466" y="1365"/>
                </a:lnTo>
                <a:lnTo>
                  <a:pt x="4464" y="1365"/>
                </a:lnTo>
                <a:lnTo>
                  <a:pt x="4466" y="1370"/>
                </a:lnTo>
                <a:lnTo>
                  <a:pt x="4472" y="1377"/>
                </a:lnTo>
                <a:lnTo>
                  <a:pt x="4479" y="1384"/>
                </a:lnTo>
                <a:lnTo>
                  <a:pt x="4485" y="1388"/>
                </a:lnTo>
                <a:lnTo>
                  <a:pt x="4493" y="1389"/>
                </a:lnTo>
                <a:lnTo>
                  <a:pt x="4507" y="1393"/>
                </a:lnTo>
                <a:lnTo>
                  <a:pt x="4512" y="1391"/>
                </a:lnTo>
                <a:lnTo>
                  <a:pt x="4498" y="1379"/>
                </a:lnTo>
                <a:lnTo>
                  <a:pt x="4509" y="1382"/>
                </a:lnTo>
                <a:lnTo>
                  <a:pt x="4516" y="1387"/>
                </a:lnTo>
                <a:lnTo>
                  <a:pt x="4523" y="1396"/>
                </a:lnTo>
                <a:lnTo>
                  <a:pt x="4534" y="1405"/>
                </a:lnTo>
                <a:lnTo>
                  <a:pt x="4533" y="1400"/>
                </a:lnTo>
                <a:lnTo>
                  <a:pt x="4540" y="1401"/>
                </a:lnTo>
                <a:lnTo>
                  <a:pt x="4548" y="1404"/>
                </a:lnTo>
                <a:lnTo>
                  <a:pt x="4552" y="1401"/>
                </a:lnTo>
                <a:lnTo>
                  <a:pt x="4539" y="1389"/>
                </a:lnTo>
                <a:lnTo>
                  <a:pt x="4533" y="1386"/>
                </a:lnTo>
                <a:lnTo>
                  <a:pt x="4528" y="1387"/>
                </a:lnTo>
                <a:lnTo>
                  <a:pt x="4520" y="1386"/>
                </a:lnTo>
                <a:lnTo>
                  <a:pt x="4513" y="1378"/>
                </a:lnTo>
                <a:lnTo>
                  <a:pt x="4512" y="1374"/>
                </a:lnTo>
                <a:lnTo>
                  <a:pt x="4511" y="1369"/>
                </a:lnTo>
                <a:lnTo>
                  <a:pt x="4506" y="1360"/>
                </a:lnTo>
                <a:lnTo>
                  <a:pt x="4517" y="1365"/>
                </a:lnTo>
                <a:lnTo>
                  <a:pt x="4522" y="1366"/>
                </a:lnTo>
                <a:lnTo>
                  <a:pt x="4522" y="1362"/>
                </a:lnTo>
                <a:lnTo>
                  <a:pt x="4516" y="1353"/>
                </a:lnTo>
                <a:lnTo>
                  <a:pt x="4529" y="1361"/>
                </a:lnTo>
                <a:lnTo>
                  <a:pt x="4539" y="1364"/>
                </a:lnTo>
                <a:lnTo>
                  <a:pt x="4548" y="1368"/>
                </a:lnTo>
                <a:lnTo>
                  <a:pt x="4559" y="1380"/>
                </a:lnTo>
                <a:lnTo>
                  <a:pt x="4550" y="1376"/>
                </a:lnTo>
                <a:lnTo>
                  <a:pt x="4539" y="1371"/>
                </a:lnTo>
                <a:lnTo>
                  <a:pt x="4533" y="1371"/>
                </a:lnTo>
                <a:lnTo>
                  <a:pt x="4539" y="1387"/>
                </a:lnTo>
                <a:lnTo>
                  <a:pt x="4555" y="1391"/>
                </a:lnTo>
                <a:lnTo>
                  <a:pt x="4566" y="1400"/>
                </a:lnTo>
                <a:lnTo>
                  <a:pt x="4578" y="1410"/>
                </a:lnTo>
                <a:lnTo>
                  <a:pt x="4594" y="1421"/>
                </a:lnTo>
                <a:lnTo>
                  <a:pt x="4592" y="1410"/>
                </a:lnTo>
                <a:lnTo>
                  <a:pt x="4604" y="1412"/>
                </a:lnTo>
                <a:lnTo>
                  <a:pt x="4618" y="1415"/>
                </a:lnTo>
                <a:lnTo>
                  <a:pt x="4622" y="1409"/>
                </a:lnTo>
                <a:lnTo>
                  <a:pt x="4627" y="1419"/>
                </a:lnTo>
                <a:lnTo>
                  <a:pt x="4627" y="1424"/>
                </a:lnTo>
                <a:lnTo>
                  <a:pt x="4627" y="1429"/>
                </a:lnTo>
                <a:lnTo>
                  <a:pt x="4632" y="1439"/>
                </a:lnTo>
                <a:lnTo>
                  <a:pt x="4616" y="1432"/>
                </a:lnTo>
                <a:lnTo>
                  <a:pt x="4607" y="1430"/>
                </a:lnTo>
                <a:lnTo>
                  <a:pt x="4603" y="1435"/>
                </a:lnTo>
                <a:lnTo>
                  <a:pt x="4600" y="1441"/>
                </a:lnTo>
                <a:lnTo>
                  <a:pt x="4606" y="1445"/>
                </a:lnTo>
                <a:lnTo>
                  <a:pt x="4612" y="1450"/>
                </a:lnTo>
                <a:lnTo>
                  <a:pt x="4614" y="1454"/>
                </a:lnTo>
                <a:lnTo>
                  <a:pt x="4612" y="1454"/>
                </a:lnTo>
                <a:lnTo>
                  <a:pt x="4599" y="1449"/>
                </a:lnTo>
                <a:lnTo>
                  <a:pt x="4592" y="1457"/>
                </a:lnTo>
                <a:lnTo>
                  <a:pt x="4592" y="1472"/>
                </a:lnTo>
                <a:lnTo>
                  <a:pt x="4595" y="1488"/>
                </a:lnTo>
                <a:lnTo>
                  <a:pt x="4587" y="1483"/>
                </a:lnTo>
                <a:lnTo>
                  <a:pt x="4579" y="1477"/>
                </a:lnTo>
                <a:lnTo>
                  <a:pt x="4572" y="1472"/>
                </a:lnTo>
                <a:lnTo>
                  <a:pt x="4562" y="1467"/>
                </a:lnTo>
                <a:lnTo>
                  <a:pt x="4564" y="1479"/>
                </a:lnTo>
                <a:lnTo>
                  <a:pt x="4560" y="1487"/>
                </a:lnTo>
                <a:lnTo>
                  <a:pt x="4549" y="1487"/>
                </a:lnTo>
                <a:lnTo>
                  <a:pt x="4535" y="1479"/>
                </a:lnTo>
                <a:lnTo>
                  <a:pt x="4531" y="1468"/>
                </a:lnTo>
                <a:lnTo>
                  <a:pt x="4539" y="1473"/>
                </a:lnTo>
                <a:lnTo>
                  <a:pt x="4550" y="1478"/>
                </a:lnTo>
                <a:lnTo>
                  <a:pt x="4552" y="1475"/>
                </a:lnTo>
                <a:lnTo>
                  <a:pt x="4542" y="1462"/>
                </a:lnTo>
                <a:lnTo>
                  <a:pt x="4534" y="1450"/>
                </a:lnTo>
                <a:lnTo>
                  <a:pt x="4526" y="1437"/>
                </a:lnTo>
                <a:lnTo>
                  <a:pt x="4514" y="1427"/>
                </a:lnTo>
                <a:lnTo>
                  <a:pt x="4513" y="1432"/>
                </a:lnTo>
                <a:lnTo>
                  <a:pt x="4517" y="1437"/>
                </a:lnTo>
                <a:lnTo>
                  <a:pt x="4523" y="1444"/>
                </a:lnTo>
                <a:lnTo>
                  <a:pt x="4528" y="1454"/>
                </a:lnTo>
                <a:lnTo>
                  <a:pt x="4518" y="1451"/>
                </a:lnTo>
                <a:lnTo>
                  <a:pt x="4514" y="1454"/>
                </a:lnTo>
                <a:lnTo>
                  <a:pt x="4513" y="1458"/>
                </a:lnTo>
                <a:lnTo>
                  <a:pt x="4509" y="1460"/>
                </a:lnTo>
                <a:lnTo>
                  <a:pt x="4498" y="1456"/>
                </a:lnTo>
                <a:lnTo>
                  <a:pt x="4493" y="1449"/>
                </a:lnTo>
                <a:lnTo>
                  <a:pt x="4487" y="1442"/>
                </a:lnTo>
                <a:lnTo>
                  <a:pt x="4478" y="1438"/>
                </a:lnTo>
                <a:lnTo>
                  <a:pt x="4490" y="1452"/>
                </a:lnTo>
                <a:lnTo>
                  <a:pt x="4495" y="1464"/>
                </a:lnTo>
                <a:lnTo>
                  <a:pt x="4494" y="1472"/>
                </a:lnTo>
                <a:lnTo>
                  <a:pt x="4488" y="1474"/>
                </a:lnTo>
                <a:lnTo>
                  <a:pt x="4500" y="1487"/>
                </a:lnTo>
                <a:lnTo>
                  <a:pt x="4510" y="1497"/>
                </a:lnTo>
                <a:lnTo>
                  <a:pt x="4516" y="1505"/>
                </a:lnTo>
                <a:lnTo>
                  <a:pt x="4523" y="1516"/>
                </a:lnTo>
                <a:lnTo>
                  <a:pt x="4511" y="1516"/>
                </a:lnTo>
                <a:lnTo>
                  <a:pt x="4503" y="1521"/>
                </a:lnTo>
                <a:lnTo>
                  <a:pt x="4496" y="1525"/>
                </a:lnTo>
                <a:lnTo>
                  <a:pt x="4481" y="1522"/>
                </a:lnTo>
                <a:lnTo>
                  <a:pt x="4478" y="1515"/>
                </a:lnTo>
                <a:lnTo>
                  <a:pt x="4479" y="1511"/>
                </a:lnTo>
                <a:lnTo>
                  <a:pt x="4479" y="1507"/>
                </a:lnTo>
                <a:lnTo>
                  <a:pt x="4471" y="1500"/>
                </a:lnTo>
                <a:lnTo>
                  <a:pt x="4468" y="1506"/>
                </a:lnTo>
                <a:lnTo>
                  <a:pt x="4459" y="1504"/>
                </a:lnTo>
                <a:lnTo>
                  <a:pt x="4451" y="1504"/>
                </a:lnTo>
                <a:lnTo>
                  <a:pt x="4450" y="1513"/>
                </a:lnTo>
                <a:lnTo>
                  <a:pt x="4437" y="1504"/>
                </a:lnTo>
                <a:lnTo>
                  <a:pt x="4422" y="1499"/>
                </a:lnTo>
                <a:lnTo>
                  <a:pt x="4412" y="1501"/>
                </a:lnTo>
                <a:lnTo>
                  <a:pt x="4411" y="1511"/>
                </a:lnTo>
                <a:lnTo>
                  <a:pt x="4397" y="1500"/>
                </a:lnTo>
                <a:lnTo>
                  <a:pt x="4386" y="1490"/>
                </a:lnTo>
                <a:lnTo>
                  <a:pt x="4376" y="1479"/>
                </a:lnTo>
                <a:lnTo>
                  <a:pt x="4360" y="1471"/>
                </a:lnTo>
                <a:lnTo>
                  <a:pt x="4371" y="1484"/>
                </a:lnTo>
                <a:lnTo>
                  <a:pt x="4372" y="1492"/>
                </a:lnTo>
                <a:lnTo>
                  <a:pt x="4373" y="1499"/>
                </a:lnTo>
                <a:lnTo>
                  <a:pt x="4383" y="1514"/>
                </a:lnTo>
                <a:lnTo>
                  <a:pt x="4374" y="1508"/>
                </a:lnTo>
                <a:lnTo>
                  <a:pt x="4372" y="1510"/>
                </a:lnTo>
                <a:lnTo>
                  <a:pt x="4370" y="1512"/>
                </a:lnTo>
                <a:lnTo>
                  <a:pt x="4365" y="1511"/>
                </a:lnTo>
                <a:lnTo>
                  <a:pt x="4361" y="1504"/>
                </a:lnTo>
                <a:lnTo>
                  <a:pt x="4357" y="1497"/>
                </a:lnTo>
                <a:lnTo>
                  <a:pt x="4352" y="1492"/>
                </a:lnTo>
                <a:lnTo>
                  <a:pt x="4345" y="1488"/>
                </a:lnTo>
                <a:lnTo>
                  <a:pt x="4347" y="1497"/>
                </a:lnTo>
                <a:lnTo>
                  <a:pt x="4349" y="1505"/>
                </a:lnTo>
                <a:lnTo>
                  <a:pt x="4339" y="1498"/>
                </a:lnTo>
                <a:lnTo>
                  <a:pt x="4330" y="1490"/>
                </a:lnTo>
                <a:lnTo>
                  <a:pt x="4322" y="1481"/>
                </a:lnTo>
                <a:lnTo>
                  <a:pt x="4312" y="1473"/>
                </a:lnTo>
                <a:lnTo>
                  <a:pt x="4322" y="1489"/>
                </a:lnTo>
                <a:lnTo>
                  <a:pt x="4319" y="1494"/>
                </a:lnTo>
                <a:lnTo>
                  <a:pt x="4312" y="1496"/>
                </a:lnTo>
                <a:lnTo>
                  <a:pt x="4310" y="1501"/>
                </a:lnTo>
                <a:lnTo>
                  <a:pt x="4323" y="1506"/>
                </a:lnTo>
                <a:lnTo>
                  <a:pt x="4332" y="1510"/>
                </a:lnTo>
                <a:lnTo>
                  <a:pt x="4341" y="1512"/>
                </a:lnTo>
                <a:lnTo>
                  <a:pt x="4349" y="1513"/>
                </a:lnTo>
                <a:lnTo>
                  <a:pt x="4344" y="1522"/>
                </a:lnTo>
                <a:lnTo>
                  <a:pt x="4331" y="1521"/>
                </a:lnTo>
                <a:lnTo>
                  <a:pt x="4316" y="1520"/>
                </a:lnTo>
                <a:lnTo>
                  <a:pt x="4312" y="1528"/>
                </a:lnTo>
                <a:lnTo>
                  <a:pt x="4332" y="1533"/>
                </a:lnTo>
                <a:lnTo>
                  <a:pt x="4353" y="1539"/>
                </a:lnTo>
                <a:lnTo>
                  <a:pt x="4371" y="1541"/>
                </a:lnTo>
                <a:lnTo>
                  <a:pt x="4381" y="1535"/>
                </a:lnTo>
                <a:lnTo>
                  <a:pt x="4374" y="1531"/>
                </a:lnTo>
                <a:lnTo>
                  <a:pt x="4368" y="1526"/>
                </a:lnTo>
                <a:lnTo>
                  <a:pt x="4361" y="1521"/>
                </a:lnTo>
                <a:lnTo>
                  <a:pt x="4358" y="1515"/>
                </a:lnTo>
                <a:lnTo>
                  <a:pt x="4371" y="1523"/>
                </a:lnTo>
                <a:lnTo>
                  <a:pt x="4379" y="1528"/>
                </a:lnTo>
                <a:lnTo>
                  <a:pt x="4385" y="1531"/>
                </a:lnTo>
                <a:lnTo>
                  <a:pt x="4393" y="1535"/>
                </a:lnTo>
                <a:lnTo>
                  <a:pt x="4400" y="1543"/>
                </a:lnTo>
                <a:lnTo>
                  <a:pt x="4406" y="1552"/>
                </a:lnTo>
                <a:lnTo>
                  <a:pt x="4413" y="1560"/>
                </a:lnTo>
                <a:lnTo>
                  <a:pt x="4419" y="1568"/>
                </a:lnTo>
                <a:lnTo>
                  <a:pt x="4388" y="1555"/>
                </a:lnTo>
                <a:lnTo>
                  <a:pt x="4367" y="1551"/>
                </a:lnTo>
                <a:lnTo>
                  <a:pt x="4358" y="1558"/>
                </a:lnTo>
                <a:lnTo>
                  <a:pt x="4367" y="1579"/>
                </a:lnTo>
                <a:lnTo>
                  <a:pt x="4358" y="1570"/>
                </a:lnTo>
                <a:lnTo>
                  <a:pt x="4350" y="1566"/>
                </a:lnTo>
                <a:lnTo>
                  <a:pt x="4348" y="1569"/>
                </a:lnTo>
                <a:lnTo>
                  <a:pt x="4354" y="1579"/>
                </a:lnTo>
                <a:lnTo>
                  <a:pt x="4343" y="1572"/>
                </a:lnTo>
                <a:lnTo>
                  <a:pt x="4336" y="1563"/>
                </a:lnTo>
                <a:lnTo>
                  <a:pt x="4329" y="1553"/>
                </a:lnTo>
                <a:lnTo>
                  <a:pt x="4321" y="1544"/>
                </a:lnTo>
                <a:lnTo>
                  <a:pt x="4321" y="1550"/>
                </a:lnTo>
                <a:lnTo>
                  <a:pt x="4315" y="1550"/>
                </a:lnTo>
                <a:lnTo>
                  <a:pt x="4310" y="1550"/>
                </a:lnTo>
                <a:lnTo>
                  <a:pt x="4308" y="1552"/>
                </a:lnTo>
                <a:lnTo>
                  <a:pt x="4316" y="1556"/>
                </a:lnTo>
                <a:lnTo>
                  <a:pt x="4325" y="1558"/>
                </a:lnTo>
                <a:lnTo>
                  <a:pt x="4332" y="1563"/>
                </a:lnTo>
                <a:lnTo>
                  <a:pt x="4340" y="1574"/>
                </a:lnTo>
                <a:lnTo>
                  <a:pt x="4340" y="1579"/>
                </a:lnTo>
                <a:lnTo>
                  <a:pt x="4331" y="1573"/>
                </a:lnTo>
                <a:lnTo>
                  <a:pt x="4322" y="1567"/>
                </a:lnTo>
                <a:lnTo>
                  <a:pt x="4322" y="1571"/>
                </a:lnTo>
                <a:lnTo>
                  <a:pt x="4333" y="1586"/>
                </a:lnTo>
                <a:lnTo>
                  <a:pt x="4338" y="1595"/>
                </a:lnTo>
                <a:lnTo>
                  <a:pt x="4340" y="1600"/>
                </a:lnTo>
                <a:lnTo>
                  <a:pt x="4340" y="1609"/>
                </a:lnTo>
                <a:lnTo>
                  <a:pt x="4351" y="1614"/>
                </a:lnTo>
                <a:lnTo>
                  <a:pt x="4358" y="1622"/>
                </a:lnTo>
                <a:lnTo>
                  <a:pt x="4366" y="1631"/>
                </a:lnTo>
                <a:lnTo>
                  <a:pt x="4372" y="1639"/>
                </a:lnTo>
                <a:lnTo>
                  <a:pt x="4362" y="1635"/>
                </a:lnTo>
                <a:lnTo>
                  <a:pt x="4366" y="1644"/>
                </a:lnTo>
                <a:lnTo>
                  <a:pt x="4375" y="1657"/>
                </a:lnTo>
                <a:lnTo>
                  <a:pt x="4382" y="1668"/>
                </a:lnTo>
                <a:lnTo>
                  <a:pt x="4370" y="1657"/>
                </a:lnTo>
                <a:lnTo>
                  <a:pt x="4360" y="1645"/>
                </a:lnTo>
                <a:lnTo>
                  <a:pt x="4352" y="1634"/>
                </a:lnTo>
                <a:lnTo>
                  <a:pt x="4340" y="1623"/>
                </a:lnTo>
                <a:lnTo>
                  <a:pt x="4341" y="1633"/>
                </a:lnTo>
                <a:lnTo>
                  <a:pt x="4338" y="1637"/>
                </a:lnTo>
                <a:lnTo>
                  <a:pt x="4332" y="1639"/>
                </a:lnTo>
                <a:lnTo>
                  <a:pt x="4324" y="1639"/>
                </a:lnTo>
                <a:lnTo>
                  <a:pt x="4322" y="1632"/>
                </a:lnTo>
                <a:lnTo>
                  <a:pt x="4321" y="1628"/>
                </a:lnTo>
                <a:lnTo>
                  <a:pt x="4318" y="1622"/>
                </a:lnTo>
                <a:lnTo>
                  <a:pt x="4307" y="1614"/>
                </a:lnTo>
                <a:lnTo>
                  <a:pt x="4302" y="1613"/>
                </a:lnTo>
                <a:lnTo>
                  <a:pt x="4294" y="1608"/>
                </a:lnTo>
                <a:lnTo>
                  <a:pt x="4285" y="1600"/>
                </a:lnTo>
                <a:lnTo>
                  <a:pt x="4274" y="1593"/>
                </a:lnTo>
                <a:lnTo>
                  <a:pt x="4283" y="1605"/>
                </a:lnTo>
                <a:lnTo>
                  <a:pt x="4277" y="1605"/>
                </a:lnTo>
                <a:lnTo>
                  <a:pt x="4263" y="1598"/>
                </a:lnTo>
                <a:lnTo>
                  <a:pt x="4247" y="1586"/>
                </a:lnTo>
                <a:lnTo>
                  <a:pt x="4251" y="1599"/>
                </a:lnTo>
                <a:lnTo>
                  <a:pt x="4255" y="1608"/>
                </a:lnTo>
                <a:lnTo>
                  <a:pt x="4262" y="1619"/>
                </a:lnTo>
                <a:lnTo>
                  <a:pt x="4275" y="1633"/>
                </a:lnTo>
                <a:lnTo>
                  <a:pt x="4259" y="1624"/>
                </a:lnTo>
                <a:lnTo>
                  <a:pt x="4247" y="1614"/>
                </a:lnTo>
                <a:lnTo>
                  <a:pt x="4237" y="1603"/>
                </a:lnTo>
                <a:lnTo>
                  <a:pt x="4227" y="1592"/>
                </a:lnTo>
                <a:lnTo>
                  <a:pt x="4232" y="1605"/>
                </a:lnTo>
                <a:lnTo>
                  <a:pt x="4228" y="1610"/>
                </a:lnTo>
                <a:lnTo>
                  <a:pt x="4225" y="1614"/>
                </a:lnTo>
                <a:lnTo>
                  <a:pt x="4234" y="1629"/>
                </a:lnTo>
                <a:lnTo>
                  <a:pt x="4227" y="1623"/>
                </a:lnTo>
                <a:lnTo>
                  <a:pt x="4216" y="1616"/>
                </a:lnTo>
                <a:lnTo>
                  <a:pt x="4209" y="1612"/>
                </a:lnTo>
                <a:lnTo>
                  <a:pt x="4208" y="1615"/>
                </a:lnTo>
                <a:lnTo>
                  <a:pt x="4235" y="1638"/>
                </a:lnTo>
                <a:lnTo>
                  <a:pt x="4253" y="1643"/>
                </a:lnTo>
                <a:lnTo>
                  <a:pt x="4271" y="1646"/>
                </a:lnTo>
                <a:lnTo>
                  <a:pt x="4294" y="1663"/>
                </a:lnTo>
                <a:lnTo>
                  <a:pt x="4283" y="1661"/>
                </a:lnTo>
                <a:lnTo>
                  <a:pt x="4272" y="1658"/>
                </a:lnTo>
                <a:lnTo>
                  <a:pt x="4260" y="1655"/>
                </a:lnTo>
                <a:lnTo>
                  <a:pt x="4250" y="1653"/>
                </a:lnTo>
                <a:lnTo>
                  <a:pt x="4278" y="1681"/>
                </a:lnTo>
                <a:lnTo>
                  <a:pt x="4296" y="1705"/>
                </a:lnTo>
                <a:lnTo>
                  <a:pt x="4313" y="1729"/>
                </a:lnTo>
                <a:lnTo>
                  <a:pt x="4336" y="1755"/>
                </a:lnTo>
                <a:lnTo>
                  <a:pt x="4319" y="1748"/>
                </a:lnTo>
                <a:lnTo>
                  <a:pt x="4312" y="1755"/>
                </a:lnTo>
                <a:lnTo>
                  <a:pt x="4309" y="1769"/>
                </a:lnTo>
                <a:lnTo>
                  <a:pt x="4303" y="1779"/>
                </a:lnTo>
                <a:lnTo>
                  <a:pt x="4299" y="1769"/>
                </a:lnTo>
                <a:lnTo>
                  <a:pt x="4295" y="1759"/>
                </a:lnTo>
                <a:lnTo>
                  <a:pt x="4290" y="1749"/>
                </a:lnTo>
                <a:lnTo>
                  <a:pt x="4285" y="1736"/>
                </a:lnTo>
                <a:lnTo>
                  <a:pt x="4258" y="1722"/>
                </a:lnTo>
                <a:lnTo>
                  <a:pt x="4238" y="1716"/>
                </a:lnTo>
                <a:lnTo>
                  <a:pt x="4226" y="1719"/>
                </a:lnTo>
                <a:lnTo>
                  <a:pt x="4226" y="1734"/>
                </a:lnTo>
                <a:lnTo>
                  <a:pt x="4199" y="1720"/>
                </a:lnTo>
                <a:lnTo>
                  <a:pt x="4188" y="1722"/>
                </a:lnTo>
                <a:lnTo>
                  <a:pt x="4176" y="1724"/>
                </a:lnTo>
                <a:lnTo>
                  <a:pt x="4148" y="1708"/>
                </a:lnTo>
                <a:lnTo>
                  <a:pt x="4152" y="1716"/>
                </a:lnTo>
                <a:lnTo>
                  <a:pt x="4150" y="1717"/>
                </a:lnTo>
                <a:lnTo>
                  <a:pt x="4148" y="1718"/>
                </a:lnTo>
                <a:lnTo>
                  <a:pt x="4148" y="1722"/>
                </a:lnTo>
                <a:lnTo>
                  <a:pt x="4120" y="1702"/>
                </a:lnTo>
                <a:lnTo>
                  <a:pt x="4115" y="1715"/>
                </a:lnTo>
                <a:lnTo>
                  <a:pt x="4094" y="1710"/>
                </a:lnTo>
                <a:lnTo>
                  <a:pt x="4069" y="1699"/>
                </a:lnTo>
                <a:lnTo>
                  <a:pt x="4053" y="1697"/>
                </a:lnTo>
                <a:lnTo>
                  <a:pt x="4059" y="1701"/>
                </a:lnTo>
                <a:lnTo>
                  <a:pt x="4064" y="1704"/>
                </a:lnTo>
                <a:lnTo>
                  <a:pt x="4068" y="1709"/>
                </a:lnTo>
                <a:lnTo>
                  <a:pt x="4072" y="1714"/>
                </a:lnTo>
                <a:lnTo>
                  <a:pt x="4073" y="1718"/>
                </a:lnTo>
                <a:lnTo>
                  <a:pt x="4075" y="1725"/>
                </a:lnTo>
                <a:lnTo>
                  <a:pt x="4074" y="1727"/>
                </a:lnTo>
                <a:lnTo>
                  <a:pt x="4065" y="1718"/>
                </a:lnTo>
                <a:lnTo>
                  <a:pt x="4068" y="1719"/>
                </a:lnTo>
                <a:lnTo>
                  <a:pt x="4064" y="1713"/>
                </a:lnTo>
                <a:lnTo>
                  <a:pt x="4055" y="1704"/>
                </a:lnTo>
                <a:lnTo>
                  <a:pt x="4048" y="1699"/>
                </a:lnTo>
                <a:lnTo>
                  <a:pt x="4045" y="1702"/>
                </a:lnTo>
                <a:lnTo>
                  <a:pt x="4033" y="1701"/>
                </a:lnTo>
                <a:lnTo>
                  <a:pt x="4021" y="1699"/>
                </a:lnTo>
                <a:lnTo>
                  <a:pt x="4015" y="1699"/>
                </a:lnTo>
                <a:lnTo>
                  <a:pt x="4016" y="1701"/>
                </a:lnTo>
                <a:lnTo>
                  <a:pt x="4017" y="1702"/>
                </a:lnTo>
                <a:lnTo>
                  <a:pt x="4015" y="1700"/>
                </a:lnTo>
                <a:lnTo>
                  <a:pt x="4015" y="1699"/>
                </a:lnTo>
                <a:lnTo>
                  <a:pt x="4013" y="1693"/>
                </a:lnTo>
                <a:lnTo>
                  <a:pt x="4012" y="1687"/>
                </a:lnTo>
                <a:lnTo>
                  <a:pt x="4011" y="1682"/>
                </a:lnTo>
                <a:lnTo>
                  <a:pt x="4005" y="1675"/>
                </a:lnTo>
                <a:lnTo>
                  <a:pt x="3996" y="1672"/>
                </a:lnTo>
                <a:lnTo>
                  <a:pt x="3988" y="1671"/>
                </a:lnTo>
                <a:lnTo>
                  <a:pt x="3982" y="1671"/>
                </a:lnTo>
                <a:lnTo>
                  <a:pt x="3976" y="1670"/>
                </a:lnTo>
                <a:lnTo>
                  <a:pt x="3987" y="1684"/>
                </a:lnTo>
                <a:lnTo>
                  <a:pt x="4000" y="1697"/>
                </a:lnTo>
                <a:lnTo>
                  <a:pt x="4012" y="1712"/>
                </a:lnTo>
                <a:lnTo>
                  <a:pt x="4023" y="1725"/>
                </a:lnTo>
                <a:lnTo>
                  <a:pt x="3995" y="1697"/>
                </a:lnTo>
                <a:lnTo>
                  <a:pt x="3969" y="1674"/>
                </a:lnTo>
                <a:lnTo>
                  <a:pt x="3952" y="1663"/>
                </a:lnTo>
                <a:lnTo>
                  <a:pt x="3951" y="1676"/>
                </a:lnTo>
                <a:lnTo>
                  <a:pt x="3959" y="1683"/>
                </a:lnTo>
                <a:lnTo>
                  <a:pt x="3964" y="1688"/>
                </a:lnTo>
                <a:lnTo>
                  <a:pt x="3968" y="1691"/>
                </a:lnTo>
                <a:lnTo>
                  <a:pt x="3972" y="1692"/>
                </a:lnTo>
                <a:lnTo>
                  <a:pt x="3977" y="1702"/>
                </a:lnTo>
                <a:lnTo>
                  <a:pt x="3978" y="1710"/>
                </a:lnTo>
                <a:lnTo>
                  <a:pt x="3977" y="1714"/>
                </a:lnTo>
                <a:lnTo>
                  <a:pt x="3975" y="1716"/>
                </a:lnTo>
                <a:lnTo>
                  <a:pt x="3972" y="1717"/>
                </a:lnTo>
                <a:lnTo>
                  <a:pt x="3969" y="1720"/>
                </a:lnTo>
                <a:lnTo>
                  <a:pt x="3968" y="1722"/>
                </a:lnTo>
                <a:lnTo>
                  <a:pt x="3967" y="1725"/>
                </a:lnTo>
                <a:lnTo>
                  <a:pt x="3968" y="1728"/>
                </a:lnTo>
                <a:lnTo>
                  <a:pt x="3968" y="1733"/>
                </a:lnTo>
                <a:lnTo>
                  <a:pt x="3950" y="1723"/>
                </a:lnTo>
                <a:lnTo>
                  <a:pt x="3941" y="1726"/>
                </a:lnTo>
                <a:lnTo>
                  <a:pt x="3931" y="1728"/>
                </a:lnTo>
                <a:lnTo>
                  <a:pt x="3906" y="1713"/>
                </a:lnTo>
                <a:lnTo>
                  <a:pt x="3909" y="1721"/>
                </a:lnTo>
                <a:lnTo>
                  <a:pt x="3906" y="1723"/>
                </a:lnTo>
                <a:lnTo>
                  <a:pt x="3905" y="1725"/>
                </a:lnTo>
                <a:lnTo>
                  <a:pt x="3911" y="1736"/>
                </a:lnTo>
                <a:lnTo>
                  <a:pt x="3916" y="1740"/>
                </a:lnTo>
                <a:lnTo>
                  <a:pt x="3921" y="1744"/>
                </a:lnTo>
                <a:lnTo>
                  <a:pt x="3926" y="1749"/>
                </a:lnTo>
                <a:lnTo>
                  <a:pt x="3930" y="1753"/>
                </a:lnTo>
                <a:lnTo>
                  <a:pt x="3915" y="1747"/>
                </a:lnTo>
                <a:lnTo>
                  <a:pt x="3912" y="1755"/>
                </a:lnTo>
                <a:lnTo>
                  <a:pt x="3911" y="1765"/>
                </a:lnTo>
                <a:lnTo>
                  <a:pt x="3898" y="1763"/>
                </a:lnTo>
                <a:lnTo>
                  <a:pt x="3891" y="1750"/>
                </a:lnTo>
                <a:lnTo>
                  <a:pt x="3896" y="1746"/>
                </a:lnTo>
                <a:lnTo>
                  <a:pt x="3902" y="1742"/>
                </a:lnTo>
                <a:lnTo>
                  <a:pt x="3894" y="1731"/>
                </a:lnTo>
                <a:lnTo>
                  <a:pt x="3879" y="1731"/>
                </a:lnTo>
                <a:lnTo>
                  <a:pt x="3865" y="1734"/>
                </a:lnTo>
                <a:lnTo>
                  <a:pt x="3849" y="1733"/>
                </a:lnTo>
                <a:lnTo>
                  <a:pt x="3834" y="1716"/>
                </a:lnTo>
                <a:lnTo>
                  <a:pt x="3831" y="1725"/>
                </a:lnTo>
                <a:lnTo>
                  <a:pt x="3828" y="1735"/>
                </a:lnTo>
                <a:lnTo>
                  <a:pt x="3822" y="1743"/>
                </a:lnTo>
                <a:lnTo>
                  <a:pt x="3808" y="1742"/>
                </a:lnTo>
                <a:lnTo>
                  <a:pt x="3791" y="1731"/>
                </a:lnTo>
                <a:lnTo>
                  <a:pt x="3780" y="1722"/>
                </a:lnTo>
                <a:lnTo>
                  <a:pt x="3772" y="1717"/>
                </a:lnTo>
                <a:lnTo>
                  <a:pt x="3767" y="1717"/>
                </a:lnTo>
                <a:lnTo>
                  <a:pt x="3755" y="1704"/>
                </a:lnTo>
                <a:lnTo>
                  <a:pt x="3750" y="1695"/>
                </a:lnTo>
                <a:lnTo>
                  <a:pt x="3746" y="1687"/>
                </a:lnTo>
                <a:lnTo>
                  <a:pt x="3739" y="1678"/>
                </a:lnTo>
                <a:lnTo>
                  <a:pt x="3736" y="1677"/>
                </a:lnTo>
                <a:lnTo>
                  <a:pt x="3734" y="1677"/>
                </a:lnTo>
                <a:lnTo>
                  <a:pt x="3734" y="1679"/>
                </a:lnTo>
                <a:lnTo>
                  <a:pt x="3734" y="1681"/>
                </a:lnTo>
                <a:lnTo>
                  <a:pt x="3739" y="1690"/>
                </a:lnTo>
                <a:lnTo>
                  <a:pt x="3745" y="1698"/>
                </a:lnTo>
                <a:lnTo>
                  <a:pt x="3751" y="1707"/>
                </a:lnTo>
                <a:lnTo>
                  <a:pt x="3755" y="1716"/>
                </a:lnTo>
                <a:lnTo>
                  <a:pt x="3744" y="1707"/>
                </a:lnTo>
                <a:lnTo>
                  <a:pt x="3737" y="1696"/>
                </a:lnTo>
                <a:lnTo>
                  <a:pt x="3729" y="1685"/>
                </a:lnTo>
                <a:lnTo>
                  <a:pt x="3721" y="1675"/>
                </a:lnTo>
                <a:lnTo>
                  <a:pt x="3715" y="1674"/>
                </a:lnTo>
                <a:lnTo>
                  <a:pt x="3722" y="1687"/>
                </a:lnTo>
                <a:lnTo>
                  <a:pt x="3730" y="1699"/>
                </a:lnTo>
                <a:lnTo>
                  <a:pt x="3724" y="1699"/>
                </a:lnTo>
                <a:lnTo>
                  <a:pt x="3719" y="1692"/>
                </a:lnTo>
                <a:lnTo>
                  <a:pt x="3714" y="1685"/>
                </a:lnTo>
                <a:lnTo>
                  <a:pt x="3706" y="1678"/>
                </a:lnTo>
                <a:lnTo>
                  <a:pt x="3698" y="1673"/>
                </a:lnTo>
                <a:lnTo>
                  <a:pt x="3700" y="1680"/>
                </a:lnTo>
                <a:lnTo>
                  <a:pt x="3704" y="1687"/>
                </a:lnTo>
                <a:lnTo>
                  <a:pt x="3712" y="1695"/>
                </a:lnTo>
                <a:lnTo>
                  <a:pt x="3721" y="1708"/>
                </a:lnTo>
                <a:lnTo>
                  <a:pt x="3713" y="1701"/>
                </a:lnTo>
                <a:lnTo>
                  <a:pt x="3713" y="1704"/>
                </a:lnTo>
                <a:lnTo>
                  <a:pt x="3713" y="1709"/>
                </a:lnTo>
                <a:lnTo>
                  <a:pt x="3704" y="1702"/>
                </a:lnTo>
                <a:lnTo>
                  <a:pt x="3697" y="1694"/>
                </a:lnTo>
                <a:lnTo>
                  <a:pt x="3696" y="1690"/>
                </a:lnTo>
                <a:lnTo>
                  <a:pt x="3696" y="1686"/>
                </a:lnTo>
                <a:lnTo>
                  <a:pt x="3688" y="1678"/>
                </a:lnTo>
                <a:lnTo>
                  <a:pt x="3680" y="1675"/>
                </a:lnTo>
                <a:lnTo>
                  <a:pt x="3685" y="1687"/>
                </a:lnTo>
                <a:lnTo>
                  <a:pt x="3695" y="1703"/>
                </a:lnTo>
                <a:lnTo>
                  <a:pt x="3701" y="1717"/>
                </a:lnTo>
                <a:lnTo>
                  <a:pt x="3707" y="1717"/>
                </a:lnTo>
                <a:lnTo>
                  <a:pt x="3719" y="1723"/>
                </a:lnTo>
                <a:lnTo>
                  <a:pt x="3731" y="1734"/>
                </a:lnTo>
                <a:lnTo>
                  <a:pt x="3742" y="1750"/>
                </a:lnTo>
                <a:lnTo>
                  <a:pt x="3730" y="1748"/>
                </a:lnTo>
                <a:lnTo>
                  <a:pt x="3718" y="1747"/>
                </a:lnTo>
                <a:lnTo>
                  <a:pt x="3709" y="1750"/>
                </a:lnTo>
                <a:lnTo>
                  <a:pt x="3707" y="1760"/>
                </a:lnTo>
                <a:lnTo>
                  <a:pt x="3716" y="1766"/>
                </a:lnTo>
                <a:lnTo>
                  <a:pt x="3721" y="1773"/>
                </a:lnTo>
                <a:lnTo>
                  <a:pt x="3706" y="1761"/>
                </a:lnTo>
                <a:lnTo>
                  <a:pt x="3695" y="1747"/>
                </a:lnTo>
                <a:lnTo>
                  <a:pt x="3684" y="1733"/>
                </a:lnTo>
                <a:lnTo>
                  <a:pt x="3670" y="1720"/>
                </a:lnTo>
                <a:lnTo>
                  <a:pt x="3674" y="1730"/>
                </a:lnTo>
                <a:lnTo>
                  <a:pt x="3664" y="1725"/>
                </a:lnTo>
                <a:lnTo>
                  <a:pt x="3652" y="1719"/>
                </a:lnTo>
                <a:lnTo>
                  <a:pt x="3650" y="1723"/>
                </a:lnTo>
                <a:lnTo>
                  <a:pt x="3661" y="1731"/>
                </a:lnTo>
                <a:lnTo>
                  <a:pt x="3672" y="1737"/>
                </a:lnTo>
                <a:lnTo>
                  <a:pt x="3683" y="1747"/>
                </a:lnTo>
                <a:lnTo>
                  <a:pt x="3697" y="1766"/>
                </a:lnTo>
                <a:lnTo>
                  <a:pt x="3686" y="1758"/>
                </a:lnTo>
                <a:lnTo>
                  <a:pt x="3676" y="1750"/>
                </a:lnTo>
                <a:lnTo>
                  <a:pt x="3666" y="1741"/>
                </a:lnTo>
                <a:lnTo>
                  <a:pt x="3656" y="1733"/>
                </a:lnTo>
                <a:lnTo>
                  <a:pt x="3676" y="1770"/>
                </a:lnTo>
                <a:lnTo>
                  <a:pt x="3662" y="1766"/>
                </a:lnTo>
                <a:lnTo>
                  <a:pt x="3655" y="1767"/>
                </a:lnTo>
                <a:lnTo>
                  <a:pt x="3648" y="1769"/>
                </a:lnTo>
                <a:lnTo>
                  <a:pt x="3635" y="1764"/>
                </a:lnTo>
                <a:lnTo>
                  <a:pt x="3630" y="1755"/>
                </a:lnTo>
                <a:lnTo>
                  <a:pt x="3634" y="1759"/>
                </a:lnTo>
                <a:lnTo>
                  <a:pt x="3640" y="1764"/>
                </a:lnTo>
                <a:lnTo>
                  <a:pt x="3640" y="1761"/>
                </a:lnTo>
                <a:lnTo>
                  <a:pt x="3630" y="1750"/>
                </a:lnTo>
                <a:lnTo>
                  <a:pt x="3619" y="1739"/>
                </a:lnTo>
                <a:lnTo>
                  <a:pt x="3625" y="1755"/>
                </a:lnTo>
                <a:lnTo>
                  <a:pt x="3627" y="1768"/>
                </a:lnTo>
                <a:lnTo>
                  <a:pt x="3625" y="1778"/>
                </a:lnTo>
                <a:lnTo>
                  <a:pt x="3615" y="1780"/>
                </a:lnTo>
                <a:lnTo>
                  <a:pt x="3606" y="1773"/>
                </a:lnTo>
                <a:lnTo>
                  <a:pt x="3600" y="1765"/>
                </a:lnTo>
                <a:lnTo>
                  <a:pt x="3593" y="1757"/>
                </a:lnTo>
                <a:lnTo>
                  <a:pt x="3584" y="1751"/>
                </a:lnTo>
                <a:lnTo>
                  <a:pt x="3577" y="1749"/>
                </a:lnTo>
                <a:lnTo>
                  <a:pt x="3573" y="1749"/>
                </a:lnTo>
                <a:lnTo>
                  <a:pt x="3574" y="1755"/>
                </a:lnTo>
                <a:lnTo>
                  <a:pt x="3584" y="1770"/>
                </a:lnTo>
                <a:lnTo>
                  <a:pt x="3573" y="1762"/>
                </a:lnTo>
                <a:lnTo>
                  <a:pt x="3564" y="1754"/>
                </a:lnTo>
                <a:lnTo>
                  <a:pt x="3556" y="1743"/>
                </a:lnTo>
                <a:lnTo>
                  <a:pt x="3548" y="1735"/>
                </a:lnTo>
                <a:lnTo>
                  <a:pt x="3546" y="1738"/>
                </a:lnTo>
                <a:lnTo>
                  <a:pt x="3545" y="1741"/>
                </a:lnTo>
                <a:lnTo>
                  <a:pt x="3544" y="1747"/>
                </a:lnTo>
                <a:lnTo>
                  <a:pt x="3543" y="1751"/>
                </a:lnTo>
                <a:lnTo>
                  <a:pt x="3535" y="1738"/>
                </a:lnTo>
                <a:lnTo>
                  <a:pt x="3529" y="1732"/>
                </a:lnTo>
                <a:lnTo>
                  <a:pt x="3521" y="1728"/>
                </a:lnTo>
                <a:lnTo>
                  <a:pt x="3510" y="1721"/>
                </a:lnTo>
                <a:lnTo>
                  <a:pt x="3516" y="1731"/>
                </a:lnTo>
                <a:lnTo>
                  <a:pt x="3515" y="1736"/>
                </a:lnTo>
                <a:lnTo>
                  <a:pt x="3510" y="1734"/>
                </a:lnTo>
                <a:lnTo>
                  <a:pt x="3502" y="1725"/>
                </a:lnTo>
                <a:lnTo>
                  <a:pt x="3514" y="1719"/>
                </a:lnTo>
                <a:lnTo>
                  <a:pt x="3531" y="1718"/>
                </a:lnTo>
                <a:lnTo>
                  <a:pt x="3549" y="1719"/>
                </a:lnTo>
                <a:lnTo>
                  <a:pt x="3567" y="1719"/>
                </a:lnTo>
                <a:lnTo>
                  <a:pt x="3558" y="1710"/>
                </a:lnTo>
                <a:lnTo>
                  <a:pt x="3551" y="1700"/>
                </a:lnTo>
                <a:lnTo>
                  <a:pt x="3545" y="1690"/>
                </a:lnTo>
                <a:lnTo>
                  <a:pt x="3537" y="1681"/>
                </a:lnTo>
                <a:lnTo>
                  <a:pt x="3518" y="1684"/>
                </a:lnTo>
                <a:lnTo>
                  <a:pt x="3496" y="1684"/>
                </a:lnTo>
                <a:lnTo>
                  <a:pt x="3485" y="1695"/>
                </a:lnTo>
                <a:lnTo>
                  <a:pt x="3502" y="1731"/>
                </a:lnTo>
                <a:lnTo>
                  <a:pt x="3498" y="1730"/>
                </a:lnTo>
                <a:lnTo>
                  <a:pt x="3491" y="1724"/>
                </a:lnTo>
                <a:lnTo>
                  <a:pt x="3483" y="1715"/>
                </a:lnTo>
                <a:lnTo>
                  <a:pt x="3472" y="1707"/>
                </a:lnTo>
                <a:lnTo>
                  <a:pt x="3474" y="1715"/>
                </a:lnTo>
                <a:lnTo>
                  <a:pt x="3472" y="1719"/>
                </a:lnTo>
                <a:lnTo>
                  <a:pt x="3468" y="1721"/>
                </a:lnTo>
                <a:lnTo>
                  <a:pt x="3465" y="1724"/>
                </a:lnTo>
                <a:lnTo>
                  <a:pt x="3472" y="1734"/>
                </a:lnTo>
                <a:lnTo>
                  <a:pt x="3474" y="1740"/>
                </a:lnTo>
                <a:lnTo>
                  <a:pt x="3477" y="1746"/>
                </a:lnTo>
                <a:lnTo>
                  <a:pt x="3484" y="1754"/>
                </a:lnTo>
                <a:lnTo>
                  <a:pt x="3491" y="1756"/>
                </a:lnTo>
                <a:lnTo>
                  <a:pt x="3497" y="1758"/>
                </a:lnTo>
                <a:lnTo>
                  <a:pt x="3500" y="1756"/>
                </a:lnTo>
                <a:lnTo>
                  <a:pt x="3497" y="1747"/>
                </a:lnTo>
                <a:lnTo>
                  <a:pt x="3492" y="1743"/>
                </a:lnTo>
                <a:lnTo>
                  <a:pt x="3487" y="1739"/>
                </a:lnTo>
                <a:lnTo>
                  <a:pt x="3482" y="1735"/>
                </a:lnTo>
                <a:lnTo>
                  <a:pt x="3479" y="1730"/>
                </a:lnTo>
                <a:lnTo>
                  <a:pt x="3485" y="1733"/>
                </a:lnTo>
                <a:lnTo>
                  <a:pt x="3487" y="1731"/>
                </a:lnTo>
                <a:lnTo>
                  <a:pt x="3490" y="1730"/>
                </a:lnTo>
                <a:lnTo>
                  <a:pt x="3497" y="1734"/>
                </a:lnTo>
                <a:lnTo>
                  <a:pt x="3508" y="1749"/>
                </a:lnTo>
                <a:lnTo>
                  <a:pt x="3520" y="1762"/>
                </a:lnTo>
                <a:lnTo>
                  <a:pt x="3533" y="1775"/>
                </a:lnTo>
                <a:lnTo>
                  <a:pt x="3543" y="1790"/>
                </a:lnTo>
                <a:lnTo>
                  <a:pt x="3538" y="1789"/>
                </a:lnTo>
                <a:lnTo>
                  <a:pt x="3532" y="1782"/>
                </a:lnTo>
                <a:lnTo>
                  <a:pt x="3524" y="1774"/>
                </a:lnTo>
                <a:lnTo>
                  <a:pt x="3513" y="1765"/>
                </a:lnTo>
                <a:lnTo>
                  <a:pt x="3516" y="1779"/>
                </a:lnTo>
                <a:lnTo>
                  <a:pt x="3504" y="1775"/>
                </a:lnTo>
                <a:lnTo>
                  <a:pt x="3496" y="1774"/>
                </a:lnTo>
                <a:lnTo>
                  <a:pt x="3513" y="1798"/>
                </a:lnTo>
                <a:lnTo>
                  <a:pt x="3510" y="1797"/>
                </a:lnTo>
                <a:lnTo>
                  <a:pt x="3508" y="1798"/>
                </a:lnTo>
                <a:lnTo>
                  <a:pt x="3508" y="1801"/>
                </a:lnTo>
                <a:lnTo>
                  <a:pt x="3511" y="1806"/>
                </a:lnTo>
                <a:lnTo>
                  <a:pt x="3502" y="1800"/>
                </a:lnTo>
                <a:lnTo>
                  <a:pt x="3493" y="1791"/>
                </a:lnTo>
                <a:lnTo>
                  <a:pt x="3486" y="1784"/>
                </a:lnTo>
                <a:lnTo>
                  <a:pt x="3484" y="1787"/>
                </a:lnTo>
                <a:lnTo>
                  <a:pt x="3492" y="1796"/>
                </a:lnTo>
                <a:lnTo>
                  <a:pt x="3500" y="1805"/>
                </a:lnTo>
                <a:lnTo>
                  <a:pt x="3494" y="1805"/>
                </a:lnTo>
                <a:lnTo>
                  <a:pt x="3488" y="1807"/>
                </a:lnTo>
                <a:lnTo>
                  <a:pt x="3482" y="1807"/>
                </a:lnTo>
                <a:lnTo>
                  <a:pt x="3473" y="1805"/>
                </a:lnTo>
                <a:lnTo>
                  <a:pt x="3482" y="1813"/>
                </a:lnTo>
                <a:lnTo>
                  <a:pt x="3482" y="1816"/>
                </a:lnTo>
                <a:lnTo>
                  <a:pt x="3481" y="1819"/>
                </a:lnTo>
                <a:lnTo>
                  <a:pt x="3487" y="1825"/>
                </a:lnTo>
                <a:lnTo>
                  <a:pt x="3489" y="1819"/>
                </a:lnTo>
                <a:lnTo>
                  <a:pt x="3496" y="1821"/>
                </a:lnTo>
                <a:lnTo>
                  <a:pt x="3506" y="1826"/>
                </a:lnTo>
                <a:lnTo>
                  <a:pt x="3516" y="1830"/>
                </a:lnTo>
                <a:lnTo>
                  <a:pt x="3509" y="1832"/>
                </a:lnTo>
                <a:lnTo>
                  <a:pt x="3508" y="1838"/>
                </a:lnTo>
                <a:lnTo>
                  <a:pt x="3509" y="1846"/>
                </a:lnTo>
                <a:lnTo>
                  <a:pt x="3508" y="1853"/>
                </a:lnTo>
                <a:lnTo>
                  <a:pt x="3503" y="1846"/>
                </a:lnTo>
                <a:lnTo>
                  <a:pt x="3498" y="1839"/>
                </a:lnTo>
                <a:lnTo>
                  <a:pt x="3492" y="1832"/>
                </a:lnTo>
                <a:lnTo>
                  <a:pt x="3484" y="1827"/>
                </a:lnTo>
                <a:lnTo>
                  <a:pt x="3485" y="1831"/>
                </a:lnTo>
                <a:lnTo>
                  <a:pt x="3487" y="1838"/>
                </a:lnTo>
                <a:lnTo>
                  <a:pt x="3495" y="1847"/>
                </a:lnTo>
                <a:lnTo>
                  <a:pt x="3503" y="1856"/>
                </a:lnTo>
                <a:lnTo>
                  <a:pt x="3510" y="1866"/>
                </a:lnTo>
                <a:lnTo>
                  <a:pt x="3519" y="1875"/>
                </a:lnTo>
                <a:lnTo>
                  <a:pt x="3519" y="1868"/>
                </a:lnTo>
                <a:lnTo>
                  <a:pt x="3525" y="1867"/>
                </a:lnTo>
                <a:lnTo>
                  <a:pt x="3529" y="1864"/>
                </a:lnTo>
                <a:lnTo>
                  <a:pt x="3525" y="1852"/>
                </a:lnTo>
                <a:lnTo>
                  <a:pt x="3535" y="1858"/>
                </a:lnTo>
                <a:lnTo>
                  <a:pt x="3543" y="1867"/>
                </a:lnTo>
                <a:lnTo>
                  <a:pt x="3551" y="1874"/>
                </a:lnTo>
                <a:lnTo>
                  <a:pt x="3559" y="1881"/>
                </a:lnTo>
                <a:lnTo>
                  <a:pt x="3556" y="1865"/>
                </a:lnTo>
                <a:lnTo>
                  <a:pt x="3550" y="1848"/>
                </a:lnTo>
                <a:lnTo>
                  <a:pt x="3552" y="1840"/>
                </a:lnTo>
                <a:lnTo>
                  <a:pt x="3571" y="1849"/>
                </a:lnTo>
                <a:lnTo>
                  <a:pt x="3578" y="1858"/>
                </a:lnTo>
                <a:lnTo>
                  <a:pt x="3579" y="1864"/>
                </a:lnTo>
                <a:lnTo>
                  <a:pt x="3581" y="1869"/>
                </a:lnTo>
                <a:lnTo>
                  <a:pt x="3592" y="1878"/>
                </a:lnTo>
                <a:lnTo>
                  <a:pt x="3583" y="1864"/>
                </a:lnTo>
                <a:lnTo>
                  <a:pt x="3580" y="1855"/>
                </a:lnTo>
                <a:lnTo>
                  <a:pt x="3580" y="1851"/>
                </a:lnTo>
                <a:lnTo>
                  <a:pt x="3584" y="1849"/>
                </a:lnTo>
                <a:lnTo>
                  <a:pt x="3591" y="1858"/>
                </a:lnTo>
                <a:lnTo>
                  <a:pt x="3594" y="1867"/>
                </a:lnTo>
                <a:lnTo>
                  <a:pt x="3598" y="1877"/>
                </a:lnTo>
                <a:lnTo>
                  <a:pt x="3611" y="1888"/>
                </a:lnTo>
                <a:lnTo>
                  <a:pt x="3604" y="1876"/>
                </a:lnTo>
                <a:lnTo>
                  <a:pt x="3601" y="1868"/>
                </a:lnTo>
                <a:lnTo>
                  <a:pt x="3595" y="1856"/>
                </a:lnTo>
                <a:lnTo>
                  <a:pt x="3581" y="1837"/>
                </a:lnTo>
                <a:lnTo>
                  <a:pt x="3596" y="1849"/>
                </a:lnTo>
                <a:lnTo>
                  <a:pt x="3601" y="1859"/>
                </a:lnTo>
                <a:lnTo>
                  <a:pt x="3607" y="1870"/>
                </a:lnTo>
                <a:lnTo>
                  <a:pt x="3622" y="1883"/>
                </a:lnTo>
                <a:lnTo>
                  <a:pt x="3615" y="1868"/>
                </a:lnTo>
                <a:lnTo>
                  <a:pt x="3614" y="1862"/>
                </a:lnTo>
                <a:lnTo>
                  <a:pt x="3611" y="1856"/>
                </a:lnTo>
                <a:lnTo>
                  <a:pt x="3597" y="1842"/>
                </a:lnTo>
                <a:lnTo>
                  <a:pt x="3617" y="1855"/>
                </a:lnTo>
                <a:lnTo>
                  <a:pt x="3626" y="1859"/>
                </a:lnTo>
                <a:lnTo>
                  <a:pt x="3624" y="1852"/>
                </a:lnTo>
                <a:lnTo>
                  <a:pt x="3610" y="1836"/>
                </a:lnTo>
                <a:lnTo>
                  <a:pt x="3615" y="1838"/>
                </a:lnTo>
                <a:lnTo>
                  <a:pt x="3619" y="1840"/>
                </a:lnTo>
                <a:lnTo>
                  <a:pt x="3620" y="1838"/>
                </a:lnTo>
                <a:lnTo>
                  <a:pt x="3617" y="1833"/>
                </a:lnTo>
                <a:lnTo>
                  <a:pt x="3626" y="1842"/>
                </a:lnTo>
                <a:lnTo>
                  <a:pt x="3637" y="1853"/>
                </a:lnTo>
                <a:lnTo>
                  <a:pt x="3647" y="1862"/>
                </a:lnTo>
                <a:lnTo>
                  <a:pt x="3651" y="1861"/>
                </a:lnTo>
                <a:lnTo>
                  <a:pt x="3644" y="1851"/>
                </a:lnTo>
                <a:lnTo>
                  <a:pt x="3637" y="1842"/>
                </a:lnTo>
                <a:lnTo>
                  <a:pt x="3629" y="1833"/>
                </a:lnTo>
                <a:lnTo>
                  <a:pt x="3622" y="1823"/>
                </a:lnTo>
                <a:lnTo>
                  <a:pt x="3625" y="1820"/>
                </a:lnTo>
                <a:lnTo>
                  <a:pt x="3629" y="1817"/>
                </a:lnTo>
                <a:lnTo>
                  <a:pt x="3637" y="1818"/>
                </a:lnTo>
                <a:lnTo>
                  <a:pt x="3648" y="1830"/>
                </a:lnTo>
                <a:lnTo>
                  <a:pt x="3641" y="1827"/>
                </a:lnTo>
                <a:lnTo>
                  <a:pt x="3639" y="1829"/>
                </a:lnTo>
                <a:lnTo>
                  <a:pt x="3637" y="1832"/>
                </a:lnTo>
                <a:lnTo>
                  <a:pt x="3633" y="1832"/>
                </a:lnTo>
                <a:lnTo>
                  <a:pt x="3651" y="1838"/>
                </a:lnTo>
                <a:lnTo>
                  <a:pt x="3662" y="1837"/>
                </a:lnTo>
                <a:lnTo>
                  <a:pt x="3676" y="1842"/>
                </a:lnTo>
                <a:lnTo>
                  <a:pt x="3702" y="1869"/>
                </a:lnTo>
                <a:lnTo>
                  <a:pt x="3702" y="1859"/>
                </a:lnTo>
                <a:lnTo>
                  <a:pt x="3708" y="1859"/>
                </a:lnTo>
                <a:lnTo>
                  <a:pt x="3716" y="1859"/>
                </a:lnTo>
                <a:lnTo>
                  <a:pt x="3714" y="1850"/>
                </a:lnTo>
                <a:lnTo>
                  <a:pt x="3705" y="1847"/>
                </a:lnTo>
                <a:lnTo>
                  <a:pt x="3695" y="1842"/>
                </a:lnTo>
                <a:lnTo>
                  <a:pt x="3689" y="1841"/>
                </a:lnTo>
                <a:lnTo>
                  <a:pt x="3695" y="1853"/>
                </a:lnTo>
                <a:lnTo>
                  <a:pt x="3673" y="1837"/>
                </a:lnTo>
                <a:lnTo>
                  <a:pt x="3662" y="1816"/>
                </a:lnTo>
                <a:lnTo>
                  <a:pt x="3674" y="1823"/>
                </a:lnTo>
                <a:lnTo>
                  <a:pt x="3683" y="1827"/>
                </a:lnTo>
                <a:lnTo>
                  <a:pt x="3693" y="1830"/>
                </a:lnTo>
                <a:lnTo>
                  <a:pt x="3705" y="1834"/>
                </a:lnTo>
                <a:lnTo>
                  <a:pt x="3713" y="1844"/>
                </a:lnTo>
                <a:lnTo>
                  <a:pt x="3720" y="1853"/>
                </a:lnTo>
                <a:lnTo>
                  <a:pt x="3728" y="1862"/>
                </a:lnTo>
                <a:lnTo>
                  <a:pt x="3738" y="1871"/>
                </a:lnTo>
                <a:lnTo>
                  <a:pt x="3735" y="1857"/>
                </a:lnTo>
                <a:lnTo>
                  <a:pt x="3743" y="1855"/>
                </a:lnTo>
                <a:lnTo>
                  <a:pt x="3755" y="1860"/>
                </a:lnTo>
                <a:lnTo>
                  <a:pt x="3765" y="1864"/>
                </a:lnTo>
                <a:lnTo>
                  <a:pt x="3755" y="1849"/>
                </a:lnTo>
                <a:lnTo>
                  <a:pt x="3750" y="1839"/>
                </a:lnTo>
                <a:lnTo>
                  <a:pt x="3745" y="1829"/>
                </a:lnTo>
                <a:lnTo>
                  <a:pt x="3732" y="1814"/>
                </a:lnTo>
                <a:lnTo>
                  <a:pt x="3734" y="1814"/>
                </a:lnTo>
                <a:lnTo>
                  <a:pt x="3735" y="1814"/>
                </a:lnTo>
                <a:lnTo>
                  <a:pt x="3734" y="1811"/>
                </a:lnTo>
                <a:lnTo>
                  <a:pt x="3732" y="1807"/>
                </a:lnTo>
                <a:lnTo>
                  <a:pt x="3748" y="1822"/>
                </a:lnTo>
                <a:lnTo>
                  <a:pt x="3760" y="1832"/>
                </a:lnTo>
                <a:lnTo>
                  <a:pt x="3770" y="1841"/>
                </a:lnTo>
                <a:lnTo>
                  <a:pt x="3781" y="1855"/>
                </a:lnTo>
                <a:lnTo>
                  <a:pt x="3781" y="1849"/>
                </a:lnTo>
                <a:lnTo>
                  <a:pt x="3773" y="1837"/>
                </a:lnTo>
                <a:lnTo>
                  <a:pt x="3763" y="1823"/>
                </a:lnTo>
                <a:lnTo>
                  <a:pt x="3751" y="1811"/>
                </a:lnTo>
                <a:lnTo>
                  <a:pt x="3763" y="1812"/>
                </a:lnTo>
                <a:lnTo>
                  <a:pt x="3769" y="1807"/>
                </a:lnTo>
                <a:lnTo>
                  <a:pt x="3775" y="1806"/>
                </a:lnTo>
                <a:lnTo>
                  <a:pt x="3789" y="1825"/>
                </a:lnTo>
                <a:lnTo>
                  <a:pt x="3794" y="1826"/>
                </a:lnTo>
                <a:lnTo>
                  <a:pt x="3798" y="1823"/>
                </a:lnTo>
                <a:lnTo>
                  <a:pt x="3805" y="1826"/>
                </a:lnTo>
                <a:lnTo>
                  <a:pt x="3817" y="1838"/>
                </a:lnTo>
                <a:lnTo>
                  <a:pt x="3815" y="1840"/>
                </a:lnTo>
                <a:lnTo>
                  <a:pt x="3811" y="1839"/>
                </a:lnTo>
                <a:lnTo>
                  <a:pt x="3809" y="1841"/>
                </a:lnTo>
                <a:lnTo>
                  <a:pt x="3811" y="1847"/>
                </a:lnTo>
                <a:lnTo>
                  <a:pt x="3826" y="1858"/>
                </a:lnTo>
                <a:lnTo>
                  <a:pt x="3830" y="1856"/>
                </a:lnTo>
                <a:lnTo>
                  <a:pt x="3832" y="1852"/>
                </a:lnTo>
                <a:lnTo>
                  <a:pt x="3838" y="1853"/>
                </a:lnTo>
                <a:lnTo>
                  <a:pt x="3843" y="1864"/>
                </a:lnTo>
                <a:lnTo>
                  <a:pt x="3847" y="1867"/>
                </a:lnTo>
                <a:lnTo>
                  <a:pt x="3849" y="1871"/>
                </a:lnTo>
                <a:lnTo>
                  <a:pt x="3853" y="1874"/>
                </a:lnTo>
                <a:lnTo>
                  <a:pt x="3855" y="1878"/>
                </a:lnTo>
                <a:lnTo>
                  <a:pt x="3848" y="1874"/>
                </a:lnTo>
                <a:lnTo>
                  <a:pt x="3841" y="1869"/>
                </a:lnTo>
                <a:lnTo>
                  <a:pt x="3836" y="1867"/>
                </a:lnTo>
                <a:lnTo>
                  <a:pt x="3835" y="1868"/>
                </a:lnTo>
                <a:lnTo>
                  <a:pt x="3838" y="1873"/>
                </a:lnTo>
                <a:lnTo>
                  <a:pt x="3841" y="1878"/>
                </a:lnTo>
                <a:lnTo>
                  <a:pt x="3844" y="1883"/>
                </a:lnTo>
                <a:lnTo>
                  <a:pt x="3849" y="1887"/>
                </a:lnTo>
                <a:lnTo>
                  <a:pt x="3858" y="1888"/>
                </a:lnTo>
                <a:lnTo>
                  <a:pt x="3865" y="1887"/>
                </a:lnTo>
                <a:lnTo>
                  <a:pt x="3865" y="1879"/>
                </a:lnTo>
                <a:lnTo>
                  <a:pt x="3852" y="1859"/>
                </a:lnTo>
                <a:lnTo>
                  <a:pt x="3865" y="1862"/>
                </a:lnTo>
                <a:lnTo>
                  <a:pt x="3875" y="1862"/>
                </a:lnTo>
                <a:lnTo>
                  <a:pt x="3882" y="1858"/>
                </a:lnTo>
                <a:lnTo>
                  <a:pt x="3884" y="1849"/>
                </a:lnTo>
                <a:lnTo>
                  <a:pt x="3872" y="1839"/>
                </a:lnTo>
                <a:lnTo>
                  <a:pt x="3862" y="1828"/>
                </a:lnTo>
                <a:lnTo>
                  <a:pt x="3852" y="1816"/>
                </a:lnTo>
                <a:lnTo>
                  <a:pt x="3843" y="1804"/>
                </a:lnTo>
                <a:lnTo>
                  <a:pt x="3861" y="1821"/>
                </a:lnTo>
                <a:lnTo>
                  <a:pt x="3862" y="1819"/>
                </a:lnTo>
                <a:lnTo>
                  <a:pt x="3860" y="1811"/>
                </a:lnTo>
                <a:lnTo>
                  <a:pt x="3868" y="1811"/>
                </a:lnTo>
                <a:lnTo>
                  <a:pt x="3878" y="1828"/>
                </a:lnTo>
                <a:lnTo>
                  <a:pt x="3883" y="1838"/>
                </a:lnTo>
                <a:lnTo>
                  <a:pt x="3888" y="1848"/>
                </a:lnTo>
                <a:lnTo>
                  <a:pt x="3901" y="1861"/>
                </a:lnTo>
                <a:lnTo>
                  <a:pt x="3911" y="1860"/>
                </a:lnTo>
                <a:lnTo>
                  <a:pt x="3923" y="1859"/>
                </a:lnTo>
                <a:lnTo>
                  <a:pt x="3929" y="1853"/>
                </a:lnTo>
                <a:lnTo>
                  <a:pt x="3925" y="1836"/>
                </a:lnTo>
                <a:lnTo>
                  <a:pt x="3949" y="1849"/>
                </a:lnTo>
                <a:lnTo>
                  <a:pt x="3964" y="1850"/>
                </a:lnTo>
                <a:lnTo>
                  <a:pt x="3979" y="1851"/>
                </a:lnTo>
                <a:lnTo>
                  <a:pt x="4001" y="1862"/>
                </a:lnTo>
                <a:lnTo>
                  <a:pt x="4004" y="1869"/>
                </a:lnTo>
                <a:lnTo>
                  <a:pt x="4005" y="1872"/>
                </a:lnTo>
                <a:lnTo>
                  <a:pt x="4005" y="1874"/>
                </a:lnTo>
                <a:lnTo>
                  <a:pt x="4009" y="1879"/>
                </a:lnTo>
                <a:lnTo>
                  <a:pt x="4020" y="1886"/>
                </a:lnTo>
                <a:lnTo>
                  <a:pt x="4031" y="1898"/>
                </a:lnTo>
                <a:lnTo>
                  <a:pt x="4041" y="1908"/>
                </a:lnTo>
                <a:lnTo>
                  <a:pt x="4045" y="1907"/>
                </a:lnTo>
                <a:lnTo>
                  <a:pt x="4038" y="1897"/>
                </a:lnTo>
                <a:lnTo>
                  <a:pt x="4029" y="1888"/>
                </a:lnTo>
                <a:lnTo>
                  <a:pt x="4020" y="1880"/>
                </a:lnTo>
                <a:lnTo>
                  <a:pt x="4012" y="1871"/>
                </a:lnTo>
                <a:lnTo>
                  <a:pt x="4009" y="1857"/>
                </a:lnTo>
                <a:lnTo>
                  <a:pt x="4013" y="1852"/>
                </a:lnTo>
                <a:lnTo>
                  <a:pt x="4019" y="1849"/>
                </a:lnTo>
                <a:lnTo>
                  <a:pt x="4023" y="1845"/>
                </a:lnTo>
                <a:lnTo>
                  <a:pt x="4012" y="1837"/>
                </a:lnTo>
                <a:lnTo>
                  <a:pt x="4002" y="1830"/>
                </a:lnTo>
                <a:lnTo>
                  <a:pt x="3992" y="1820"/>
                </a:lnTo>
                <a:lnTo>
                  <a:pt x="3984" y="1811"/>
                </a:lnTo>
                <a:lnTo>
                  <a:pt x="3989" y="1810"/>
                </a:lnTo>
                <a:lnTo>
                  <a:pt x="3996" y="1811"/>
                </a:lnTo>
                <a:lnTo>
                  <a:pt x="4002" y="1811"/>
                </a:lnTo>
                <a:lnTo>
                  <a:pt x="4004" y="1808"/>
                </a:lnTo>
                <a:lnTo>
                  <a:pt x="4016" y="1821"/>
                </a:lnTo>
                <a:lnTo>
                  <a:pt x="4028" y="1835"/>
                </a:lnTo>
                <a:lnTo>
                  <a:pt x="4015" y="1826"/>
                </a:lnTo>
                <a:lnTo>
                  <a:pt x="4006" y="1820"/>
                </a:lnTo>
                <a:lnTo>
                  <a:pt x="4000" y="1820"/>
                </a:lnTo>
                <a:lnTo>
                  <a:pt x="3999" y="1825"/>
                </a:lnTo>
                <a:lnTo>
                  <a:pt x="4008" y="1828"/>
                </a:lnTo>
                <a:lnTo>
                  <a:pt x="4013" y="1830"/>
                </a:lnTo>
                <a:lnTo>
                  <a:pt x="4018" y="1835"/>
                </a:lnTo>
                <a:lnTo>
                  <a:pt x="4028" y="1848"/>
                </a:lnTo>
                <a:lnTo>
                  <a:pt x="4038" y="1847"/>
                </a:lnTo>
                <a:lnTo>
                  <a:pt x="4049" y="1849"/>
                </a:lnTo>
                <a:lnTo>
                  <a:pt x="4059" y="1850"/>
                </a:lnTo>
                <a:lnTo>
                  <a:pt x="4067" y="1848"/>
                </a:lnTo>
                <a:lnTo>
                  <a:pt x="4076" y="1861"/>
                </a:lnTo>
                <a:lnTo>
                  <a:pt x="4089" y="1875"/>
                </a:lnTo>
                <a:lnTo>
                  <a:pt x="4101" y="1884"/>
                </a:lnTo>
                <a:lnTo>
                  <a:pt x="4109" y="1887"/>
                </a:lnTo>
                <a:lnTo>
                  <a:pt x="4112" y="1894"/>
                </a:lnTo>
                <a:lnTo>
                  <a:pt x="4105" y="1891"/>
                </a:lnTo>
                <a:lnTo>
                  <a:pt x="4097" y="1887"/>
                </a:lnTo>
                <a:lnTo>
                  <a:pt x="4098" y="1892"/>
                </a:lnTo>
                <a:lnTo>
                  <a:pt x="4114" y="1907"/>
                </a:lnTo>
                <a:lnTo>
                  <a:pt x="4126" y="1913"/>
                </a:lnTo>
                <a:lnTo>
                  <a:pt x="4132" y="1909"/>
                </a:lnTo>
                <a:lnTo>
                  <a:pt x="4125" y="1891"/>
                </a:lnTo>
                <a:lnTo>
                  <a:pt x="4112" y="1881"/>
                </a:lnTo>
                <a:lnTo>
                  <a:pt x="4105" y="1875"/>
                </a:lnTo>
                <a:lnTo>
                  <a:pt x="4101" y="1870"/>
                </a:lnTo>
                <a:lnTo>
                  <a:pt x="4095" y="1860"/>
                </a:lnTo>
                <a:lnTo>
                  <a:pt x="4090" y="1861"/>
                </a:lnTo>
                <a:lnTo>
                  <a:pt x="4094" y="1869"/>
                </a:lnTo>
                <a:lnTo>
                  <a:pt x="4096" y="1876"/>
                </a:lnTo>
                <a:lnTo>
                  <a:pt x="4087" y="1872"/>
                </a:lnTo>
                <a:lnTo>
                  <a:pt x="4084" y="1865"/>
                </a:lnTo>
                <a:lnTo>
                  <a:pt x="4084" y="1860"/>
                </a:lnTo>
                <a:lnTo>
                  <a:pt x="4081" y="1854"/>
                </a:lnTo>
                <a:lnTo>
                  <a:pt x="4075" y="1844"/>
                </a:lnTo>
                <a:lnTo>
                  <a:pt x="4085" y="1845"/>
                </a:lnTo>
                <a:lnTo>
                  <a:pt x="4094" y="1847"/>
                </a:lnTo>
                <a:lnTo>
                  <a:pt x="4102" y="1849"/>
                </a:lnTo>
                <a:lnTo>
                  <a:pt x="4110" y="1850"/>
                </a:lnTo>
                <a:lnTo>
                  <a:pt x="4117" y="1849"/>
                </a:lnTo>
                <a:lnTo>
                  <a:pt x="4120" y="1846"/>
                </a:lnTo>
                <a:lnTo>
                  <a:pt x="4120" y="1840"/>
                </a:lnTo>
                <a:lnTo>
                  <a:pt x="4116" y="1830"/>
                </a:lnTo>
                <a:lnTo>
                  <a:pt x="4126" y="1837"/>
                </a:lnTo>
                <a:lnTo>
                  <a:pt x="4135" y="1844"/>
                </a:lnTo>
                <a:lnTo>
                  <a:pt x="4142" y="1852"/>
                </a:lnTo>
                <a:lnTo>
                  <a:pt x="4152" y="1858"/>
                </a:lnTo>
                <a:lnTo>
                  <a:pt x="4151" y="1855"/>
                </a:lnTo>
                <a:lnTo>
                  <a:pt x="4151" y="1852"/>
                </a:lnTo>
                <a:lnTo>
                  <a:pt x="4148" y="1845"/>
                </a:lnTo>
                <a:lnTo>
                  <a:pt x="4141" y="1837"/>
                </a:lnTo>
                <a:lnTo>
                  <a:pt x="4136" y="1831"/>
                </a:lnTo>
                <a:lnTo>
                  <a:pt x="4140" y="1832"/>
                </a:lnTo>
                <a:lnTo>
                  <a:pt x="4161" y="1844"/>
                </a:lnTo>
                <a:lnTo>
                  <a:pt x="4179" y="1848"/>
                </a:lnTo>
                <a:lnTo>
                  <a:pt x="4186" y="1841"/>
                </a:lnTo>
                <a:lnTo>
                  <a:pt x="4176" y="1819"/>
                </a:lnTo>
                <a:lnTo>
                  <a:pt x="4185" y="1826"/>
                </a:lnTo>
                <a:lnTo>
                  <a:pt x="4190" y="1833"/>
                </a:lnTo>
                <a:lnTo>
                  <a:pt x="4195" y="1841"/>
                </a:lnTo>
                <a:lnTo>
                  <a:pt x="4201" y="1847"/>
                </a:lnTo>
                <a:lnTo>
                  <a:pt x="4202" y="1845"/>
                </a:lnTo>
                <a:lnTo>
                  <a:pt x="4206" y="1847"/>
                </a:lnTo>
                <a:lnTo>
                  <a:pt x="4213" y="1852"/>
                </a:lnTo>
                <a:lnTo>
                  <a:pt x="4220" y="1857"/>
                </a:lnTo>
                <a:lnTo>
                  <a:pt x="4214" y="1846"/>
                </a:lnTo>
                <a:lnTo>
                  <a:pt x="4215" y="1845"/>
                </a:lnTo>
                <a:lnTo>
                  <a:pt x="4223" y="1849"/>
                </a:lnTo>
                <a:lnTo>
                  <a:pt x="4234" y="1857"/>
                </a:lnTo>
                <a:lnTo>
                  <a:pt x="4227" y="1847"/>
                </a:lnTo>
                <a:lnTo>
                  <a:pt x="4220" y="1838"/>
                </a:lnTo>
                <a:lnTo>
                  <a:pt x="4229" y="1843"/>
                </a:lnTo>
                <a:lnTo>
                  <a:pt x="4234" y="1844"/>
                </a:lnTo>
                <a:lnTo>
                  <a:pt x="4238" y="1844"/>
                </a:lnTo>
                <a:lnTo>
                  <a:pt x="4247" y="1850"/>
                </a:lnTo>
                <a:lnTo>
                  <a:pt x="4251" y="1856"/>
                </a:lnTo>
                <a:lnTo>
                  <a:pt x="4255" y="1862"/>
                </a:lnTo>
                <a:lnTo>
                  <a:pt x="4260" y="1868"/>
                </a:lnTo>
                <a:lnTo>
                  <a:pt x="4266" y="1874"/>
                </a:lnTo>
                <a:lnTo>
                  <a:pt x="4266" y="1867"/>
                </a:lnTo>
                <a:lnTo>
                  <a:pt x="4266" y="1860"/>
                </a:lnTo>
                <a:lnTo>
                  <a:pt x="4256" y="1854"/>
                </a:lnTo>
                <a:lnTo>
                  <a:pt x="4247" y="1850"/>
                </a:lnTo>
                <a:lnTo>
                  <a:pt x="4248" y="1845"/>
                </a:lnTo>
                <a:lnTo>
                  <a:pt x="4250" y="1841"/>
                </a:lnTo>
                <a:lnTo>
                  <a:pt x="4250" y="1837"/>
                </a:lnTo>
                <a:lnTo>
                  <a:pt x="4247" y="1830"/>
                </a:lnTo>
                <a:lnTo>
                  <a:pt x="4259" y="1844"/>
                </a:lnTo>
                <a:lnTo>
                  <a:pt x="4266" y="1845"/>
                </a:lnTo>
                <a:lnTo>
                  <a:pt x="4276" y="1847"/>
                </a:lnTo>
                <a:lnTo>
                  <a:pt x="4291" y="1860"/>
                </a:lnTo>
                <a:lnTo>
                  <a:pt x="4296" y="1848"/>
                </a:lnTo>
                <a:lnTo>
                  <a:pt x="4308" y="1844"/>
                </a:lnTo>
                <a:lnTo>
                  <a:pt x="4328" y="1848"/>
                </a:lnTo>
                <a:lnTo>
                  <a:pt x="4355" y="1859"/>
                </a:lnTo>
                <a:lnTo>
                  <a:pt x="4350" y="1849"/>
                </a:lnTo>
                <a:lnTo>
                  <a:pt x="4350" y="1847"/>
                </a:lnTo>
                <a:lnTo>
                  <a:pt x="4356" y="1852"/>
                </a:lnTo>
                <a:lnTo>
                  <a:pt x="4367" y="1860"/>
                </a:lnTo>
                <a:lnTo>
                  <a:pt x="4369" y="1849"/>
                </a:lnTo>
                <a:lnTo>
                  <a:pt x="4377" y="1844"/>
                </a:lnTo>
                <a:lnTo>
                  <a:pt x="4391" y="1845"/>
                </a:lnTo>
                <a:lnTo>
                  <a:pt x="4411" y="1857"/>
                </a:lnTo>
                <a:lnTo>
                  <a:pt x="4407" y="1844"/>
                </a:lnTo>
                <a:lnTo>
                  <a:pt x="4422" y="1847"/>
                </a:lnTo>
                <a:lnTo>
                  <a:pt x="4442" y="1858"/>
                </a:lnTo>
                <a:lnTo>
                  <a:pt x="4460" y="1871"/>
                </a:lnTo>
                <a:lnTo>
                  <a:pt x="4456" y="1871"/>
                </a:lnTo>
                <a:lnTo>
                  <a:pt x="4454" y="1874"/>
                </a:lnTo>
                <a:lnTo>
                  <a:pt x="4455" y="1878"/>
                </a:lnTo>
                <a:lnTo>
                  <a:pt x="4462" y="1883"/>
                </a:lnTo>
                <a:lnTo>
                  <a:pt x="4468" y="1885"/>
                </a:lnTo>
                <a:lnTo>
                  <a:pt x="4472" y="1885"/>
                </a:lnTo>
                <a:lnTo>
                  <a:pt x="4474" y="1882"/>
                </a:lnTo>
                <a:lnTo>
                  <a:pt x="4474" y="1876"/>
                </a:lnTo>
                <a:lnTo>
                  <a:pt x="4468" y="1873"/>
                </a:lnTo>
                <a:lnTo>
                  <a:pt x="4464" y="1869"/>
                </a:lnTo>
                <a:lnTo>
                  <a:pt x="4460" y="1864"/>
                </a:lnTo>
                <a:lnTo>
                  <a:pt x="4456" y="1858"/>
                </a:lnTo>
                <a:lnTo>
                  <a:pt x="4465" y="1858"/>
                </a:lnTo>
                <a:lnTo>
                  <a:pt x="4469" y="1854"/>
                </a:lnTo>
                <a:lnTo>
                  <a:pt x="4471" y="1848"/>
                </a:lnTo>
                <a:lnTo>
                  <a:pt x="4473" y="1842"/>
                </a:lnTo>
                <a:lnTo>
                  <a:pt x="4483" y="1870"/>
                </a:lnTo>
                <a:lnTo>
                  <a:pt x="4493" y="1891"/>
                </a:lnTo>
                <a:lnTo>
                  <a:pt x="4494" y="1900"/>
                </a:lnTo>
                <a:lnTo>
                  <a:pt x="4478" y="1894"/>
                </a:lnTo>
                <a:lnTo>
                  <a:pt x="4480" y="1906"/>
                </a:lnTo>
                <a:lnTo>
                  <a:pt x="4476" y="1911"/>
                </a:lnTo>
                <a:lnTo>
                  <a:pt x="4471" y="1916"/>
                </a:lnTo>
                <a:lnTo>
                  <a:pt x="4471" y="1925"/>
                </a:lnTo>
                <a:lnTo>
                  <a:pt x="4460" y="1918"/>
                </a:lnTo>
                <a:lnTo>
                  <a:pt x="4450" y="1910"/>
                </a:lnTo>
                <a:lnTo>
                  <a:pt x="4442" y="1904"/>
                </a:lnTo>
                <a:lnTo>
                  <a:pt x="4437" y="1904"/>
                </a:lnTo>
                <a:lnTo>
                  <a:pt x="4434" y="1896"/>
                </a:lnTo>
                <a:lnTo>
                  <a:pt x="4435" y="1893"/>
                </a:lnTo>
                <a:lnTo>
                  <a:pt x="4434" y="1889"/>
                </a:lnTo>
                <a:lnTo>
                  <a:pt x="4427" y="1882"/>
                </a:lnTo>
                <a:lnTo>
                  <a:pt x="4417" y="1889"/>
                </a:lnTo>
                <a:lnTo>
                  <a:pt x="4409" y="1898"/>
                </a:lnTo>
                <a:lnTo>
                  <a:pt x="4408" y="1912"/>
                </a:lnTo>
                <a:lnTo>
                  <a:pt x="4419" y="1933"/>
                </a:lnTo>
                <a:lnTo>
                  <a:pt x="4407" y="1925"/>
                </a:lnTo>
                <a:lnTo>
                  <a:pt x="4398" y="1915"/>
                </a:lnTo>
                <a:lnTo>
                  <a:pt x="4389" y="1905"/>
                </a:lnTo>
                <a:lnTo>
                  <a:pt x="4378" y="1895"/>
                </a:lnTo>
                <a:lnTo>
                  <a:pt x="4384" y="1912"/>
                </a:lnTo>
                <a:lnTo>
                  <a:pt x="4376" y="1913"/>
                </a:lnTo>
                <a:lnTo>
                  <a:pt x="4362" y="1909"/>
                </a:lnTo>
                <a:lnTo>
                  <a:pt x="4354" y="1908"/>
                </a:lnTo>
                <a:lnTo>
                  <a:pt x="4356" y="1905"/>
                </a:lnTo>
                <a:lnTo>
                  <a:pt x="4356" y="1899"/>
                </a:lnTo>
                <a:lnTo>
                  <a:pt x="4353" y="1892"/>
                </a:lnTo>
                <a:lnTo>
                  <a:pt x="4349" y="1883"/>
                </a:lnTo>
                <a:lnTo>
                  <a:pt x="4365" y="1892"/>
                </a:lnTo>
                <a:lnTo>
                  <a:pt x="4372" y="1892"/>
                </a:lnTo>
                <a:lnTo>
                  <a:pt x="4372" y="1885"/>
                </a:lnTo>
                <a:lnTo>
                  <a:pt x="4360" y="1871"/>
                </a:lnTo>
                <a:lnTo>
                  <a:pt x="4347" y="1866"/>
                </a:lnTo>
                <a:lnTo>
                  <a:pt x="4339" y="1868"/>
                </a:lnTo>
                <a:lnTo>
                  <a:pt x="4332" y="1870"/>
                </a:lnTo>
                <a:lnTo>
                  <a:pt x="4319" y="1866"/>
                </a:lnTo>
                <a:lnTo>
                  <a:pt x="4327" y="1882"/>
                </a:lnTo>
                <a:lnTo>
                  <a:pt x="4336" y="1888"/>
                </a:lnTo>
                <a:lnTo>
                  <a:pt x="4341" y="1890"/>
                </a:lnTo>
                <a:lnTo>
                  <a:pt x="4344" y="1890"/>
                </a:lnTo>
                <a:lnTo>
                  <a:pt x="4349" y="1896"/>
                </a:lnTo>
                <a:lnTo>
                  <a:pt x="4345" y="1895"/>
                </a:lnTo>
                <a:lnTo>
                  <a:pt x="4348" y="1902"/>
                </a:lnTo>
                <a:lnTo>
                  <a:pt x="4353" y="1912"/>
                </a:lnTo>
                <a:lnTo>
                  <a:pt x="4357" y="1919"/>
                </a:lnTo>
                <a:lnTo>
                  <a:pt x="4341" y="1912"/>
                </a:lnTo>
                <a:lnTo>
                  <a:pt x="4344" y="1924"/>
                </a:lnTo>
                <a:lnTo>
                  <a:pt x="4351" y="1940"/>
                </a:lnTo>
                <a:lnTo>
                  <a:pt x="4346" y="1946"/>
                </a:lnTo>
                <a:lnTo>
                  <a:pt x="4340" y="1935"/>
                </a:lnTo>
                <a:lnTo>
                  <a:pt x="4339" y="1929"/>
                </a:lnTo>
                <a:lnTo>
                  <a:pt x="4338" y="1924"/>
                </a:lnTo>
                <a:lnTo>
                  <a:pt x="4332" y="1919"/>
                </a:lnTo>
                <a:lnTo>
                  <a:pt x="4326" y="1921"/>
                </a:lnTo>
                <a:lnTo>
                  <a:pt x="4318" y="1923"/>
                </a:lnTo>
                <a:lnTo>
                  <a:pt x="4311" y="1926"/>
                </a:lnTo>
                <a:lnTo>
                  <a:pt x="4307" y="1931"/>
                </a:lnTo>
                <a:lnTo>
                  <a:pt x="4292" y="1920"/>
                </a:lnTo>
                <a:lnTo>
                  <a:pt x="4278" y="1908"/>
                </a:lnTo>
                <a:lnTo>
                  <a:pt x="4283" y="1924"/>
                </a:lnTo>
                <a:lnTo>
                  <a:pt x="4286" y="1936"/>
                </a:lnTo>
                <a:lnTo>
                  <a:pt x="4276" y="1924"/>
                </a:lnTo>
                <a:lnTo>
                  <a:pt x="4266" y="1910"/>
                </a:lnTo>
                <a:lnTo>
                  <a:pt x="4258" y="1896"/>
                </a:lnTo>
                <a:lnTo>
                  <a:pt x="4248" y="1883"/>
                </a:lnTo>
                <a:lnTo>
                  <a:pt x="4241" y="1879"/>
                </a:lnTo>
                <a:lnTo>
                  <a:pt x="4238" y="1880"/>
                </a:lnTo>
                <a:lnTo>
                  <a:pt x="4237" y="1883"/>
                </a:lnTo>
                <a:lnTo>
                  <a:pt x="4235" y="1883"/>
                </a:lnTo>
                <a:lnTo>
                  <a:pt x="4245" y="1895"/>
                </a:lnTo>
                <a:lnTo>
                  <a:pt x="4247" y="1901"/>
                </a:lnTo>
                <a:lnTo>
                  <a:pt x="4243" y="1902"/>
                </a:lnTo>
                <a:lnTo>
                  <a:pt x="4238" y="1901"/>
                </a:lnTo>
                <a:lnTo>
                  <a:pt x="4249" y="1915"/>
                </a:lnTo>
                <a:lnTo>
                  <a:pt x="4252" y="1921"/>
                </a:lnTo>
                <a:lnTo>
                  <a:pt x="4252" y="1925"/>
                </a:lnTo>
                <a:lnTo>
                  <a:pt x="4257" y="1931"/>
                </a:lnTo>
                <a:lnTo>
                  <a:pt x="4262" y="1935"/>
                </a:lnTo>
                <a:lnTo>
                  <a:pt x="4265" y="1940"/>
                </a:lnTo>
                <a:lnTo>
                  <a:pt x="4254" y="1932"/>
                </a:lnTo>
                <a:lnTo>
                  <a:pt x="4247" y="1923"/>
                </a:lnTo>
                <a:lnTo>
                  <a:pt x="4240" y="1914"/>
                </a:lnTo>
                <a:lnTo>
                  <a:pt x="4230" y="1906"/>
                </a:lnTo>
                <a:lnTo>
                  <a:pt x="4226" y="1910"/>
                </a:lnTo>
                <a:lnTo>
                  <a:pt x="4234" y="1925"/>
                </a:lnTo>
                <a:lnTo>
                  <a:pt x="4241" y="1940"/>
                </a:lnTo>
                <a:lnTo>
                  <a:pt x="4237" y="1941"/>
                </a:lnTo>
                <a:lnTo>
                  <a:pt x="4233" y="1933"/>
                </a:lnTo>
                <a:lnTo>
                  <a:pt x="4228" y="1926"/>
                </a:lnTo>
                <a:lnTo>
                  <a:pt x="4221" y="1919"/>
                </a:lnTo>
                <a:lnTo>
                  <a:pt x="4214" y="1913"/>
                </a:lnTo>
                <a:lnTo>
                  <a:pt x="4204" y="1913"/>
                </a:lnTo>
                <a:lnTo>
                  <a:pt x="4210" y="1929"/>
                </a:lnTo>
                <a:lnTo>
                  <a:pt x="4223" y="1950"/>
                </a:lnTo>
                <a:lnTo>
                  <a:pt x="4233" y="1963"/>
                </a:lnTo>
                <a:lnTo>
                  <a:pt x="4226" y="1955"/>
                </a:lnTo>
                <a:lnTo>
                  <a:pt x="4218" y="1947"/>
                </a:lnTo>
                <a:lnTo>
                  <a:pt x="4210" y="1939"/>
                </a:lnTo>
                <a:lnTo>
                  <a:pt x="4202" y="1932"/>
                </a:lnTo>
                <a:lnTo>
                  <a:pt x="4198" y="1923"/>
                </a:lnTo>
                <a:lnTo>
                  <a:pt x="4196" y="1914"/>
                </a:lnTo>
                <a:lnTo>
                  <a:pt x="4193" y="1906"/>
                </a:lnTo>
                <a:lnTo>
                  <a:pt x="4185" y="1895"/>
                </a:lnTo>
                <a:lnTo>
                  <a:pt x="4174" y="1895"/>
                </a:lnTo>
                <a:lnTo>
                  <a:pt x="4179" y="1908"/>
                </a:lnTo>
                <a:lnTo>
                  <a:pt x="4190" y="1926"/>
                </a:lnTo>
                <a:lnTo>
                  <a:pt x="4195" y="1943"/>
                </a:lnTo>
                <a:lnTo>
                  <a:pt x="4183" y="1931"/>
                </a:lnTo>
                <a:lnTo>
                  <a:pt x="4171" y="1921"/>
                </a:lnTo>
                <a:lnTo>
                  <a:pt x="4189" y="1952"/>
                </a:lnTo>
                <a:lnTo>
                  <a:pt x="4193" y="1954"/>
                </a:lnTo>
                <a:lnTo>
                  <a:pt x="4196" y="1951"/>
                </a:lnTo>
                <a:lnTo>
                  <a:pt x="4200" y="1952"/>
                </a:lnTo>
                <a:lnTo>
                  <a:pt x="4209" y="1961"/>
                </a:lnTo>
                <a:lnTo>
                  <a:pt x="4203" y="1961"/>
                </a:lnTo>
                <a:lnTo>
                  <a:pt x="4197" y="1960"/>
                </a:lnTo>
                <a:lnTo>
                  <a:pt x="4194" y="1962"/>
                </a:lnTo>
                <a:lnTo>
                  <a:pt x="4194" y="1969"/>
                </a:lnTo>
                <a:lnTo>
                  <a:pt x="4212" y="1970"/>
                </a:lnTo>
                <a:lnTo>
                  <a:pt x="4220" y="1971"/>
                </a:lnTo>
                <a:lnTo>
                  <a:pt x="4228" y="1971"/>
                </a:lnTo>
                <a:lnTo>
                  <a:pt x="4236" y="1970"/>
                </a:lnTo>
                <a:lnTo>
                  <a:pt x="4243" y="1970"/>
                </a:lnTo>
                <a:lnTo>
                  <a:pt x="4251" y="1970"/>
                </a:lnTo>
                <a:lnTo>
                  <a:pt x="4258" y="1970"/>
                </a:lnTo>
                <a:lnTo>
                  <a:pt x="4260" y="1980"/>
                </a:lnTo>
                <a:lnTo>
                  <a:pt x="4255" y="1985"/>
                </a:lnTo>
                <a:lnTo>
                  <a:pt x="4246" y="1984"/>
                </a:lnTo>
                <a:lnTo>
                  <a:pt x="4235" y="1982"/>
                </a:lnTo>
                <a:lnTo>
                  <a:pt x="4226" y="1980"/>
                </a:lnTo>
                <a:lnTo>
                  <a:pt x="4219" y="1982"/>
                </a:lnTo>
                <a:lnTo>
                  <a:pt x="4220" y="1989"/>
                </a:lnTo>
                <a:lnTo>
                  <a:pt x="4230" y="2004"/>
                </a:lnTo>
                <a:lnTo>
                  <a:pt x="4233" y="2012"/>
                </a:lnTo>
                <a:lnTo>
                  <a:pt x="4231" y="2015"/>
                </a:lnTo>
                <a:lnTo>
                  <a:pt x="4227" y="2015"/>
                </a:lnTo>
                <a:lnTo>
                  <a:pt x="4221" y="2015"/>
                </a:lnTo>
                <a:lnTo>
                  <a:pt x="4218" y="2010"/>
                </a:lnTo>
                <a:lnTo>
                  <a:pt x="4215" y="2005"/>
                </a:lnTo>
                <a:lnTo>
                  <a:pt x="4212" y="2000"/>
                </a:lnTo>
                <a:lnTo>
                  <a:pt x="4207" y="1995"/>
                </a:lnTo>
                <a:lnTo>
                  <a:pt x="4197" y="1995"/>
                </a:lnTo>
                <a:lnTo>
                  <a:pt x="4184" y="1991"/>
                </a:lnTo>
                <a:lnTo>
                  <a:pt x="4170" y="1988"/>
                </a:lnTo>
                <a:lnTo>
                  <a:pt x="4160" y="1987"/>
                </a:lnTo>
                <a:lnTo>
                  <a:pt x="4158" y="1982"/>
                </a:lnTo>
                <a:lnTo>
                  <a:pt x="4155" y="1976"/>
                </a:lnTo>
                <a:lnTo>
                  <a:pt x="4151" y="1971"/>
                </a:lnTo>
                <a:lnTo>
                  <a:pt x="4147" y="1967"/>
                </a:lnTo>
                <a:lnTo>
                  <a:pt x="4147" y="1972"/>
                </a:lnTo>
                <a:lnTo>
                  <a:pt x="4142" y="1971"/>
                </a:lnTo>
                <a:lnTo>
                  <a:pt x="4137" y="1971"/>
                </a:lnTo>
                <a:lnTo>
                  <a:pt x="4139" y="1978"/>
                </a:lnTo>
                <a:lnTo>
                  <a:pt x="4144" y="1980"/>
                </a:lnTo>
                <a:lnTo>
                  <a:pt x="4148" y="1980"/>
                </a:lnTo>
                <a:lnTo>
                  <a:pt x="4152" y="1982"/>
                </a:lnTo>
                <a:lnTo>
                  <a:pt x="4160" y="1987"/>
                </a:lnTo>
                <a:lnTo>
                  <a:pt x="4164" y="2001"/>
                </a:lnTo>
                <a:lnTo>
                  <a:pt x="4166" y="2011"/>
                </a:lnTo>
                <a:lnTo>
                  <a:pt x="4171" y="2025"/>
                </a:lnTo>
                <a:lnTo>
                  <a:pt x="4185" y="2047"/>
                </a:lnTo>
                <a:lnTo>
                  <a:pt x="4176" y="2044"/>
                </a:lnTo>
                <a:lnTo>
                  <a:pt x="4176" y="2049"/>
                </a:lnTo>
                <a:lnTo>
                  <a:pt x="4175" y="2052"/>
                </a:lnTo>
                <a:lnTo>
                  <a:pt x="4160" y="2047"/>
                </a:lnTo>
                <a:lnTo>
                  <a:pt x="4165" y="2066"/>
                </a:lnTo>
                <a:lnTo>
                  <a:pt x="4153" y="2070"/>
                </a:lnTo>
                <a:lnTo>
                  <a:pt x="4135" y="2068"/>
                </a:lnTo>
                <a:lnTo>
                  <a:pt x="4119" y="2068"/>
                </a:lnTo>
                <a:lnTo>
                  <a:pt x="4116" y="2063"/>
                </a:lnTo>
                <a:lnTo>
                  <a:pt x="4113" y="2057"/>
                </a:lnTo>
                <a:lnTo>
                  <a:pt x="4110" y="2053"/>
                </a:lnTo>
                <a:lnTo>
                  <a:pt x="4105" y="2048"/>
                </a:lnTo>
                <a:lnTo>
                  <a:pt x="4105" y="2050"/>
                </a:lnTo>
                <a:lnTo>
                  <a:pt x="4104" y="2050"/>
                </a:lnTo>
                <a:lnTo>
                  <a:pt x="4101" y="2049"/>
                </a:lnTo>
                <a:lnTo>
                  <a:pt x="4097" y="2046"/>
                </a:lnTo>
                <a:lnTo>
                  <a:pt x="4109" y="2061"/>
                </a:lnTo>
                <a:lnTo>
                  <a:pt x="4116" y="2072"/>
                </a:lnTo>
                <a:lnTo>
                  <a:pt x="4114" y="2076"/>
                </a:lnTo>
                <a:lnTo>
                  <a:pt x="4103" y="2070"/>
                </a:lnTo>
                <a:lnTo>
                  <a:pt x="4094" y="2061"/>
                </a:lnTo>
                <a:lnTo>
                  <a:pt x="4087" y="2051"/>
                </a:lnTo>
                <a:lnTo>
                  <a:pt x="4092" y="2061"/>
                </a:lnTo>
                <a:lnTo>
                  <a:pt x="4096" y="2066"/>
                </a:lnTo>
                <a:lnTo>
                  <a:pt x="4098" y="2070"/>
                </a:lnTo>
                <a:lnTo>
                  <a:pt x="4097" y="2073"/>
                </a:lnTo>
                <a:lnTo>
                  <a:pt x="4091" y="2068"/>
                </a:lnTo>
                <a:lnTo>
                  <a:pt x="4086" y="2063"/>
                </a:lnTo>
                <a:lnTo>
                  <a:pt x="4080" y="2056"/>
                </a:lnTo>
                <a:lnTo>
                  <a:pt x="4075" y="2050"/>
                </a:lnTo>
                <a:lnTo>
                  <a:pt x="4084" y="2064"/>
                </a:lnTo>
                <a:lnTo>
                  <a:pt x="4092" y="2076"/>
                </a:lnTo>
                <a:lnTo>
                  <a:pt x="4082" y="2077"/>
                </a:lnTo>
                <a:lnTo>
                  <a:pt x="4069" y="2075"/>
                </a:lnTo>
                <a:lnTo>
                  <a:pt x="4060" y="2076"/>
                </a:lnTo>
                <a:lnTo>
                  <a:pt x="4064" y="2089"/>
                </a:lnTo>
                <a:lnTo>
                  <a:pt x="4054" y="2081"/>
                </a:lnTo>
                <a:lnTo>
                  <a:pt x="4048" y="2072"/>
                </a:lnTo>
                <a:lnTo>
                  <a:pt x="4042" y="2062"/>
                </a:lnTo>
                <a:lnTo>
                  <a:pt x="4031" y="2053"/>
                </a:lnTo>
                <a:lnTo>
                  <a:pt x="4043" y="2082"/>
                </a:lnTo>
                <a:lnTo>
                  <a:pt x="4034" y="2089"/>
                </a:lnTo>
                <a:lnTo>
                  <a:pt x="4015" y="2082"/>
                </a:lnTo>
                <a:lnTo>
                  <a:pt x="3991" y="2067"/>
                </a:lnTo>
                <a:lnTo>
                  <a:pt x="3994" y="2068"/>
                </a:lnTo>
                <a:lnTo>
                  <a:pt x="3993" y="2066"/>
                </a:lnTo>
                <a:lnTo>
                  <a:pt x="3988" y="2063"/>
                </a:lnTo>
                <a:lnTo>
                  <a:pt x="3982" y="2058"/>
                </a:lnTo>
                <a:lnTo>
                  <a:pt x="3983" y="2050"/>
                </a:lnTo>
                <a:lnTo>
                  <a:pt x="3976" y="2035"/>
                </a:lnTo>
                <a:lnTo>
                  <a:pt x="3962" y="2016"/>
                </a:lnTo>
                <a:lnTo>
                  <a:pt x="3945" y="1998"/>
                </a:lnTo>
                <a:lnTo>
                  <a:pt x="3948" y="2006"/>
                </a:lnTo>
                <a:lnTo>
                  <a:pt x="3952" y="2014"/>
                </a:lnTo>
                <a:lnTo>
                  <a:pt x="3954" y="2021"/>
                </a:lnTo>
                <a:lnTo>
                  <a:pt x="3950" y="2022"/>
                </a:lnTo>
                <a:lnTo>
                  <a:pt x="3959" y="2031"/>
                </a:lnTo>
                <a:lnTo>
                  <a:pt x="3967" y="2039"/>
                </a:lnTo>
                <a:lnTo>
                  <a:pt x="3974" y="2049"/>
                </a:lnTo>
                <a:lnTo>
                  <a:pt x="3980" y="2059"/>
                </a:lnTo>
                <a:lnTo>
                  <a:pt x="3969" y="2050"/>
                </a:lnTo>
                <a:lnTo>
                  <a:pt x="3961" y="2039"/>
                </a:lnTo>
                <a:lnTo>
                  <a:pt x="3952" y="2029"/>
                </a:lnTo>
                <a:lnTo>
                  <a:pt x="3941" y="2019"/>
                </a:lnTo>
                <a:lnTo>
                  <a:pt x="3935" y="2015"/>
                </a:lnTo>
                <a:lnTo>
                  <a:pt x="3928" y="2011"/>
                </a:lnTo>
                <a:lnTo>
                  <a:pt x="3923" y="2010"/>
                </a:lnTo>
                <a:lnTo>
                  <a:pt x="3923" y="2015"/>
                </a:lnTo>
                <a:lnTo>
                  <a:pt x="3940" y="2049"/>
                </a:lnTo>
                <a:lnTo>
                  <a:pt x="3940" y="2067"/>
                </a:lnTo>
                <a:lnTo>
                  <a:pt x="3934" y="2079"/>
                </a:lnTo>
                <a:lnTo>
                  <a:pt x="3933" y="2096"/>
                </a:lnTo>
                <a:lnTo>
                  <a:pt x="3929" y="2087"/>
                </a:lnTo>
                <a:lnTo>
                  <a:pt x="3924" y="2078"/>
                </a:lnTo>
                <a:lnTo>
                  <a:pt x="3918" y="2070"/>
                </a:lnTo>
                <a:lnTo>
                  <a:pt x="3910" y="2063"/>
                </a:lnTo>
                <a:lnTo>
                  <a:pt x="3904" y="2065"/>
                </a:lnTo>
                <a:lnTo>
                  <a:pt x="3901" y="2067"/>
                </a:lnTo>
                <a:lnTo>
                  <a:pt x="3904" y="2073"/>
                </a:lnTo>
                <a:lnTo>
                  <a:pt x="3917" y="2091"/>
                </a:lnTo>
                <a:lnTo>
                  <a:pt x="3906" y="2085"/>
                </a:lnTo>
                <a:lnTo>
                  <a:pt x="3912" y="2094"/>
                </a:lnTo>
                <a:lnTo>
                  <a:pt x="3920" y="2106"/>
                </a:lnTo>
                <a:lnTo>
                  <a:pt x="3915" y="2106"/>
                </a:lnTo>
                <a:lnTo>
                  <a:pt x="3908" y="2094"/>
                </a:lnTo>
                <a:lnTo>
                  <a:pt x="3901" y="2083"/>
                </a:lnTo>
                <a:lnTo>
                  <a:pt x="3891" y="2073"/>
                </a:lnTo>
                <a:lnTo>
                  <a:pt x="3882" y="2063"/>
                </a:lnTo>
                <a:lnTo>
                  <a:pt x="3879" y="2062"/>
                </a:lnTo>
                <a:lnTo>
                  <a:pt x="3877" y="2062"/>
                </a:lnTo>
                <a:lnTo>
                  <a:pt x="3877" y="2064"/>
                </a:lnTo>
                <a:lnTo>
                  <a:pt x="3877" y="2066"/>
                </a:lnTo>
                <a:lnTo>
                  <a:pt x="3884" y="2073"/>
                </a:lnTo>
                <a:lnTo>
                  <a:pt x="3891" y="2081"/>
                </a:lnTo>
                <a:lnTo>
                  <a:pt x="3896" y="2090"/>
                </a:lnTo>
                <a:lnTo>
                  <a:pt x="3902" y="2100"/>
                </a:lnTo>
                <a:lnTo>
                  <a:pt x="3887" y="2087"/>
                </a:lnTo>
                <a:lnTo>
                  <a:pt x="3884" y="2088"/>
                </a:lnTo>
                <a:lnTo>
                  <a:pt x="3889" y="2098"/>
                </a:lnTo>
                <a:lnTo>
                  <a:pt x="3902" y="2113"/>
                </a:lnTo>
                <a:lnTo>
                  <a:pt x="3872" y="2111"/>
                </a:lnTo>
                <a:lnTo>
                  <a:pt x="3855" y="2120"/>
                </a:lnTo>
                <a:lnTo>
                  <a:pt x="3834" y="2123"/>
                </a:lnTo>
                <a:lnTo>
                  <a:pt x="3795" y="2100"/>
                </a:lnTo>
                <a:lnTo>
                  <a:pt x="3800" y="2112"/>
                </a:lnTo>
                <a:lnTo>
                  <a:pt x="3800" y="2117"/>
                </a:lnTo>
                <a:lnTo>
                  <a:pt x="3800" y="2122"/>
                </a:lnTo>
                <a:lnTo>
                  <a:pt x="3806" y="2134"/>
                </a:lnTo>
                <a:lnTo>
                  <a:pt x="3788" y="2122"/>
                </a:lnTo>
                <a:lnTo>
                  <a:pt x="3783" y="2124"/>
                </a:lnTo>
                <a:lnTo>
                  <a:pt x="3787" y="2134"/>
                </a:lnTo>
                <a:lnTo>
                  <a:pt x="3797" y="2152"/>
                </a:lnTo>
                <a:lnTo>
                  <a:pt x="3785" y="2148"/>
                </a:lnTo>
                <a:lnTo>
                  <a:pt x="3776" y="2145"/>
                </a:lnTo>
                <a:lnTo>
                  <a:pt x="3775" y="2149"/>
                </a:lnTo>
                <a:lnTo>
                  <a:pt x="3784" y="2165"/>
                </a:lnTo>
                <a:lnTo>
                  <a:pt x="3774" y="2158"/>
                </a:lnTo>
                <a:lnTo>
                  <a:pt x="3769" y="2149"/>
                </a:lnTo>
                <a:lnTo>
                  <a:pt x="3765" y="2140"/>
                </a:lnTo>
                <a:lnTo>
                  <a:pt x="3757" y="2132"/>
                </a:lnTo>
                <a:lnTo>
                  <a:pt x="3749" y="2129"/>
                </a:lnTo>
                <a:lnTo>
                  <a:pt x="3747" y="2132"/>
                </a:lnTo>
                <a:lnTo>
                  <a:pt x="3743" y="2131"/>
                </a:lnTo>
                <a:lnTo>
                  <a:pt x="3730" y="2119"/>
                </a:lnTo>
                <a:lnTo>
                  <a:pt x="3736" y="2131"/>
                </a:lnTo>
                <a:lnTo>
                  <a:pt x="3737" y="2136"/>
                </a:lnTo>
                <a:lnTo>
                  <a:pt x="3733" y="2136"/>
                </a:lnTo>
                <a:lnTo>
                  <a:pt x="3727" y="2133"/>
                </a:lnTo>
                <a:lnTo>
                  <a:pt x="3724" y="2128"/>
                </a:lnTo>
                <a:lnTo>
                  <a:pt x="3722" y="2123"/>
                </a:lnTo>
                <a:lnTo>
                  <a:pt x="3718" y="2119"/>
                </a:lnTo>
                <a:lnTo>
                  <a:pt x="3714" y="2114"/>
                </a:lnTo>
                <a:lnTo>
                  <a:pt x="3699" y="2132"/>
                </a:lnTo>
                <a:lnTo>
                  <a:pt x="3679" y="2145"/>
                </a:lnTo>
                <a:lnTo>
                  <a:pt x="3660" y="2158"/>
                </a:lnTo>
                <a:lnTo>
                  <a:pt x="3656" y="2183"/>
                </a:lnTo>
                <a:lnTo>
                  <a:pt x="3665" y="2183"/>
                </a:lnTo>
                <a:lnTo>
                  <a:pt x="3672" y="2179"/>
                </a:lnTo>
                <a:lnTo>
                  <a:pt x="3679" y="2176"/>
                </a:lnTo>
                <a:lnTo>
                  <a:pt x="3691" y="2185"/>
                </a:lnTo>
                <a:lnTo>
                  <a:pt x="3688" y="2184"/>
                </a:lnTo>
                <a:lnTo>
                  <a:pt x="3686" y="2184"/>
                </a:lnTo>
                <a:lnTo>
                  <a:pt x="3687" y="2187"/>
                </a:lnTo>
                <a:lnTo>
                  <a:pt x="3691" y="2191"/>
                </a:lnTo>
                <a:lnTo>
                  <a:pt x="3699" y="2194"/>
                </a:lnTo>
                <a:lnTo>
                  <a:pt x="3704" y="2195"/>
                </a:lnTo>
                <a:lnTo>
                  <a:pt x="3702" y="2190"/>
                </a:lnTo>
                <a:lnTo>
                  <a:pt x="3691" y="2179"/>
                </a:lnTo>
                <a:lnTo>
                  <a:pt x="3702" y="2183"/>
                </a:lnTo>
                <a:lnTo>
                  <a:pt x="3715" y="2195"/>
                </a:lnTo>
                <a:lnTo>
                  <a:pt x="3727" y="2211"/>
                </a:lnTo>
                <a:lnTo>
                  <a:pt x="3737" y="2228"/>
                </a:lnTo>
                <a:lnTo>
                  <a:pt x="3714" y="2214"/>
                </a:lnTo>
                <a:lnTo>
                  <a:pt x="3694" y="2206"/>
                </a:lnTo>
                <a:lnTo>
                  <a:pt x="3687" y="2209"/>
                </a:lnTo>
                <a:lnTo>
                  <a:pt x="3701" y="2232"/>
                </a:lnTo>
                <a:lnTo>
                  <a:pt x="3692" y="2226"/>
                </a:lnTo>
                <a:lnTo>
                  <a:pt x="3691" y="2229"/>
                </a:lnTo>
                <a:lnTo>
                  <a:pt x="3691" y="2234"/>
                </a:lnTo>
                <a:lnTo>
                  <a:pt x="3683" y="2229"/>
                </a:lnTo>
                <a:lnTo>
                  <a:pt x="3678" y="2220"/>
                </a:lnTo>
                <a:lnTo>
                  <a:pt x="3678" y="2215"/>
                </a:lnTo>
                <a:lnTo>
                  <a:pt x="3678" y="2213"/>
                </a:lnTo>
                <a:lnTo>
                  <a:pt x="3672" y="2207"/>
                </a:lnTo>
                <a:lnTo>
                  <a:pt x="3662" y="2202"/>
                </a:lnTo>
                <a:lnTo>
                  <a:pt x="3660" y="2204"/>
                </a:lnTo>
                <a:lnTo>
                  <a:pt x="3661" y="2210"/>
                </a:lnTo>
                <a:lnTo>
                  <a:pt x="3664" y="2219"/>
                </a:lnTo>
                <a:lnTo>
                  <a:pt x="3672" y="2225"/>
                </a:lnTo>
                <a:lnTo>
                  <a:pt x="3677" y="2231"/>
                </a:lnTo>
                <a:lnTo>
                  <a:pt x="3665" y="2221"/>
                </a:lnTo>
                <a:lnTo>
                  <a:pt x="3654" y="2209"/>
                </a:lnTo>
                <a:lnTo>
                  <a:pt x="3646" y="2197"/>
                </a:lnTo>
                <a:lnTo>
                  <a:pt x="3640" y="2184"/>
                </a:lnTo>
                <a:lnTo>
                  <a:pt x="3647" y="2188"/>
                </a:lnTo>
                <a:lnTo>
                  <a:pt x="3652" y="2191"/>
                </a:lnTo>
                <a:lnTo>
                  <a:pt x="3654" y="2189"/>
                </a:lnTo>
                <a:lnTo>
                  <a:pt x="3650" y="2179"/>
                </a:lnTo>
                <a:lnTo>
                  <a:pt x="3638" y="2168"/>
                </a:lnTo>
                <a:lnTo>
                  <a:pt x="3628" y="2157"/>
                </a:lnTo>
                <a:lnTo>
                  <a:pt x="3620" y="2145"/>
                </a:lnTo>
                <a:lnTo>
                  <a:pt x="3607" y="2134"/>
                </a:lnTo>
                <a:lnTo>
                  <a:pt x="3608" y="2139"/>
                </a:lnTo>
                <a:lnTo>
                  <a:pt x="3607" y="2141"/>
                </a:lnTo>
                <a:lnTo>
                  <a:pt x="3604" y="2142"/>
                </a:lnTo>
                <a:lnTo>
                  <a:pt x="3602" y="2144"/>
                </a:lnTo>
                <a:lnTo>
                  <a:pt x="3629" y="2182"/>
                </a:lnTo>
                <a:lnTo>
                  <a:pt x="3644" y="2212"/>
                </a:lnTo>
                <a:lnTo>
                  <a:pt x="3650" y="2234"/>
                </a:lnTo>
                <a:lnTo>
                  <a:pt x="3647" y="2246"/>
                </a:lnTo>
                <a:lnTo>
                  <a:pt x="3641" y="2236"/>
                </a:lnTo>
                <a:lnTo>
                  <a:pt x="3634" y="2230"/>
                </a:lnTo>
                <a:lnTo>
                  <a:pt x="3628" y="2229"/>
                </a:lnTo>
                <a:lnTo>
                  <a:pt x="3626" y="2231"/>
                </a:lnTo>
                <a:lnTo>
                  <a:pt x="3633" y="2244"/>
                </a:lnTo>
                <a:lnTo>
                  <a:pt x="3627" y="2246"/>
                </a:lnTo>
                <a:lnTo>
                  <a:pt x="3614" y="2243"/>
                </a:lnTo>
                <a:lnTo>
                  <a:pt x="3603" y="2241"/>
                </a:lnTo>
                <a:lnTo>
                  <a:pt x="3600" y="2235"/>
                </a:lnTo>
                <a:lnTo>
                  <a:pt x="3597" y="2228"/>
                </a:lnTo>
                <a:lnTo>
                  <a:pt x="3593" y="2222"/>
                </a:lnTo>
                <a:lnTo>
                  <a:pt x="3588" y="2216"/>
                </a:lnTo>
                <a:lnTo>
                  <a:pt x="3583" y="2219"/>
                </a:lnTo>
                <a:lnTo>
                  <a:pt x="3590" y="2232"/>
                </a:lnTo>
                <a:lnTo>
                  <a:pt x="3599" y="2246"/>
                </a:lnTo>
                <a:lnTo>
                  <a:pt x="3598" y="2250"/>
                </a:lnTo>
                <a:lnTo>
                  <a:pt x="3586" y="2237"/>
                </a:lnTo>
                <a:lnTo>
                  <a:pt x="3584" y="2239"/>
                </a:lnTo>
                <a:lnTo>
                  <a:pt x="3585" y="2246"/>
                </a:lnTo>
                <a:lnTo>
                  <a:pt x="3585" y="2250"/>
                </a:lnTo>
                <a:lnTo>
                  <a:pt x="3578" y="2242"/>
                </a:lnTo>
                <a:lnTo>
                  <a:pt x="3568" y="2235"/>
                </a:lnTo>
                <a:lnTo>
                  <a:pt x="3558" y="2229"/>
                </a:lnTo>
                <a:lnTo>
                  <a:pt x="3549" y="2222"/>
                </a:lnTo>
                <a:lnTo>
                  <a:pt x="3552" y="2231"/>
                </a:lnTo>
                <a:lnTo>
                  <a:pt x="3555" y="2239"/>
                </a:lnTo>
                <a:lnTo>
                  <a:pt x="3557" y="2237"/>
                </a:lnTo>
                <a:lnTo>
                  <a:pt x="3561" y="2238"/>
                </a:lnTo>
                <a:lnTo>
                  <a:pt x="3568" y="2243"/>
                </a:lnTo>
                <a:lnTo>
                  <a:pt x="3577" y="2254"/>
                </a:lnTo>
                <a:lnTo>
                  <a:pt x="3565" y="2249"/>
                </a:lnTo>
                <a:lnTo>
                  <a:pt x="3560" y="2250"/>
                </a:lnTo>
                <a:lnTo>
                  <a:pt x="3563" y="2259"/>
                </a:lnTo>
                <a:lnTo>
                  <a:pt x="3576" y="2275"/>
                </a:lnTo>
                <a:lnTo>
                  <a:pt x="3562" y="2262"/>
                </a:lnTo>
                <a:lnTo>
                  <a:pt x="3549" y="2248"/>
                </a:lnTo>
                <a:lnTo>
                  <a:pt x="3557" y="2263"/>
                </a:lnTo>
                <a:lnTo>
                  <a:pt x="3555" y="2264"/>
                </a:lnTo>
                <a:lnTo>
                  <a:pt x="3548" y="2259"/>
                </a:lnTo>
                <a:lnTo>
                  <a:pt x="3544" y="2258"/>
                </a:lnTo>
                <a:lnTo>
                  <a:pt x="3549" y="2267"/>
                </a:lnTo>
                <a:lnTo>
                  <a:pt x="3555" y="2275"/>
                </a:lnTo>
                <a:lnTo>
                  <a:pt x="3562" y="2283"/>
                </a:lnTo>
                <a:lnTo>
                  <a:pt x="3571" y="2290"/>
                </a:lnTo>
                <a:lnTo>
                  <a:pt x="3564" y="2280"/>
                </a:lnTo>
                <a:lnTo>
                  <a:pt x="3571" y="2279"/>
                </a:lnTo>
                <a:lnTo>
                  <a:pt x="3580" y="2282"/>
                </a:lnTo>
                <a:lnTo>
                  <a:pt x="3587" y="2282"/>
                </a:lnTo>
                <a:lnTo>
                  <a:pt x="3588" y="2284"/>
                </a:lnTo>
                <a:lnTo>
                  <a:pt x="3588" y="2286"/>
                </a:lnTo>
                <a:lnTo>
                  <a:pt x="3595" y="2291"/>
                </a:lnTo>
                <a:lnTo>
                  <a:pt x="3600" y="2295"/>
                </a:lnTo>
                <a:lnTo>
                  <a:pt x="3604" y="2298"/>
                </a:lnTo>
                <a:lnTo>
                  <a:pt x="3606" y="2298"/>
                </a:lnTo>
                <a:lnTo>
                  <a:pt x="3597" y="2289"/>
                </a:lnTo>
                <a:lnTo>
                  <a:pt x="3584" y="2277"/>
                </a:lnTo>
                <a:lnTo>
                  <a:pt x="3590" y="2272"/>
                </a:lnTo>
                <a:lnTo>
                  <a:pt x="3598" y="2270"/>
                </a:lnTo>
                <a:lnTo>
                  <a:pt x="3610" y="2272"/>
                </a:lnTo>
                <a:lnTo>
                  <a:pt x="3625" y="2277"/>
                </a:lnTo>
                <a:lnTo>
                  <a:pt x="3625" y="2282"/>
                </a:lnTo>
                <a:lnTo>
                  <a:pt x="3626" y="2287"/>
                </a:lnTo>
                <a:lnTo>
                  <a:pt x="3635" y="2286"/>
                </a:lnTo>
                <a:lnTo>
                  <a:pt x="3642" y="2284"/>
                </a:lnTo>
                <a:lnTo>
                  <a:pt x="3637" y="2282"/>
                </a:lnTo>
                <a:lnTo>
                  <a:pt x="3628" y="2275"/>
                </a:lnTo>
                <a:lnTo>
                  <a:pt x="3633" y="2270"/>
                </a:lnTo>
                <a:lnTo>
                  <a:pt x="3639" y="2266"/>
                </a:lnTo>
                <a:lnTo>
                  <a:pt x="3647" y="2263"/>
                </a:lnTo>
                <a:lnTo>
                  <a:pt x="3656" y="2262"/>
                </a:lnTo>
                <a:lnTo>
                  <a:pt x="3651" y="2251"/>
                </a:lnTo>
                <a:lnTo>
                  <a:pt x="3651" y="2249"/>
                </a:lnTo>
                <a:lnTo>
                  <a:pt x="3653" y="2253"/>
                </a:lnTo>
                <a:lnTo>
                  <a:pt x="3659" y="2262"/>
                </a:lnTo>
                <a:lnTo>
                  <a:pt x="3665" y="2262"/>
                </a:lnTo>
                <a:lnTo>
                  <a:pt x="3671" y="2264"/>
                </a:lnTo>
                <a:lnTo>
                  <a:pt x="3676" y="2266"/>
                </a:lnTo>
                <a:lnTo>
                  <a:pt x="3682" y="2269"/>
                </a:lnTo>
                <a:lnTo>
                  <a:pt x="3678" y="2270"/>
                </a:lnTo>
                <a:lnTo>
                  <a:pt x="3678" y="2275"/>
                </a:lnTo>
                <a:lnTo>
                  <a:pt x="3682" y="2282"/>
                </a:lnTo>
                <a:lnTo>
                  <a:pt x="3691" y="2292"/>
                </a:lnTo>
                <a:lnTo>
                  <a:pt x="3692" y="2292"/>
                </a:lnTo>
                <a:lnTo>
                  <a:pt x="3693" y="2292"/>
                </a:lnTo>
                <a:lnTo>
                  <a:pt x="3694" y="2294"/>
                </a:lnTo>
                <a:lnTo>
                  <a:pt x="3695" y="2297"/>
                </a:lnTo>
                <a:lnTo>
                  <a:pt x="3696" y="2299"/>
                </a:lnTo>
                <a:lnTo>
                  <a:pt x="3698" y="2300"/>
                </a:lnTo>
                <a:lnTo>
                  <a:pt x="3697" y="2301"/>
                </a:lnTo>
                <a:lnTo>
                  <a:pt x="3695" y="2301"/>
                </a:lnTo>
                <a:lnTo>
                  <a:pt x="3695" y="2303"/>
                </a:lnTo>
                <a:lnTo>
                  <a:pt x="3694" y="2305"/>
                </a:lnTo>
                <a:lnTo>
                  <a:pt x="3695" y="2307"/>
                </a:lnTo>
                <a:lnTo>
                  <a:pt x="3696" y="2311"/>
                </a:lnTo>
                <a:lnTo>
                  <a:pt x="3687" y="2305"/>
                </a:lnTo>
                <a:lnTo>
                  <a:pt x="3680" y="2297"/>
                </a:lnTo>
                <a:lnTo>
                  <a:pt x="3674" y="2288"/>
                </a:lnTo>
                <a:lnTo>
                  <a:pt x="3667" y="2281"/>
                </a:lnTo>
                <a:lnTo>
                  <a:pt x="3667" y="2281"/>
                </a:lnTo>
                <a:lnTo>
                  <a:pt x="3667" y="2281"/>
                </a:lnTo>
                <a:lnTo>
                  <a:pt x="3669" y="2287"/>
                </a:lnTo>
                <a:lnTo>
                  <a:pt x="3669" y="2291"/>
                </a:lnTo>
                <a:lnTo>
                  <a:pt x="3666" y="2292"/>
                </a:lnTo>
                <a:lnTo>
                  <a:pt x="3661" y="2291"/>
                </a:lnTo>
                <a:lnTo>
                  <a:pt x="3664" y="2293"/>
                </a:lnTo>
                <a:lnTo>
                  <a:pt x="3666" y="2297"/>
                </a:lnTo>
                <a:lnTo>
                  <a:pt x="3662" y="2293"/>
                </a:lnTo>
                <a:lnTo>
                  <a:pt x="3660" y="2291"/>
                </a:lnTo>
                <a:lnTo>
                  <a:pt x="3656" y="2290"/>
                </a:lnTo>
                <a:lnTo>
                  <a:pt x="3652" y="2291"/>
                </a:lnTo>
                <a:lnTo>
                  <a:pt x="3651" y="2294"/>
                </a:lnTo>
                <a:lnTo>
                  <a:pt x="3653" y="2301"/>
                </a:lnTo>
                <a:lnTo>
                  <a:pt x="3659" y="2300"/>
                </a:lnTo>
                <a:lnTo>
                  <a:pt x="3671" y="2304"/>
                </a:lnTo>
                <a:lnTo>
                  <a:pt x="3684" y="2312"/>
                </a:lnTo>
                <a:lnTo>
                  <a:pt x="3694" y="2326"/>
                </a:lnTo>
                <a:lnTo>
                  <a:pt x="3681" y="2322"/>
                </a:lnTo>
                <a:lnTo>
                  <a:pt x="3670" y="2325"/>
                </a:lnTo>
                <a:lnTo>
                  <a:pt x="3654" y="2325"/>
                </a:lnTo>
                <a:lnTo>
                  <a:pt x="3627" y="2310"/>
                </a:lnTo>
                <a:lnTo>
                  <a:pt x="3627" y="2316"/>
                </a:lnTo>
                <a:lnTo>
                  <a:pt x="3627" y="2322"/>
                </a:lnTo>
                <a:lnTo>
                  <a:pt x="3622" y="2323"/>
                </a:lnTo>
                <a:lnTo>
                  <a:pt x="3606" y="2314"/>
                </a:lnTo>
                <a:lnTo>
                  <a:pt x="3609" y="2323"/>
                </a:lnTo>
                <a:lnTo>
                  <a:pt x="3612" y="2334"/>
                </a:lnTo>
                <a:lnTo>
                  <a:pt x="3622" y="2340"/>
                </a:lnTo>
                <a:lnTo>
                  <a:pt x="3632" y="2346"/>
                </a:lnTo>
                <a:lnTo>
                  <a:pt x="3628" y="2346"/>
                </a:lnTo>
                <a:lnTo>
                  <a:pt x="3624" y="2346"/>
                </a:lnTo>
                <a:lnTo>
                  <a:pt x="3619" y="2344"/>
                </a:lnTo>
                <a:lnTo>
                  <a:pt x="3613" y="2342"/>
                </a:lnTo>
                <a:lnTo>
                  <a:pt x="3613" y="2345"/>
                </a:lnTo>
                <a:lnTo>
                  <a:pt x="3612" y="2347"/>
                </a:lnTo>
                <a:lnTo>
                  <a:pt x="3610" y="2348"/>
                </a:lnTo>
                <a:lnTo>
                  <a:pt x="3607" y="2348"/>
                </a:lnTo>
                <a:lnTo>
                  <a:pt x="3602" y="2339"/>
                </a:lnTo>
                <a:lnTo>
                  <a:pt x="3598" y="2330"/>
                </a:lnTo>
                <a:lnTo>
                  <a:pt x="3587" y="2321"/>
                </a:lnTo>
                <a:lnTo>
                  <a:pt x="3573" y="2309"/>
                </a:lnTo>
                <a:lnTo>
                  <a:pt x="3571" y="2315"/>
                </a:lnTo>
                <a:lnTo>
                  <a:pt x="3558" y="2309"/>
                </a:lnTo>
                <a:lnTo>
                  <a:pt x="3542" y="2298"/>
                </a:lnTo>
                <a:lnTo>
                  <a:pt x="3530" y="2290"/>
                </a:lnTo>
                <a:lnTo>
                  <a:pt x="3521" y="2280"/>
                </a:lnTo>
                <a:lnTo>
                  <a:pt x="3514" y="2269"/>
                </a:lnTo>
                <a:lnTo>
                  <a:pt x="3506" y="2258"/>
                </a:lnTo>
                <a:lnTo>
                  <a:pt x="3498" y="2247"/>
                </a:lnTo>
                <a:lnTo>
                  <a:pt x="3493" y="2250"/>
                </a:lnTo>
                <a:lnTo>
                  <a:pt x="3487" y="2250"/>
                </a:lnTo>
                <a:lnTo>
                  <a:pt x="3481" y="2251"/>
                </a:lnTo>
                <a:lnTo>
                  <a:pt x="3479" y="2257"/>
                </a:lnTo>
                <a:lnTo>
                  <a:pt x="3487" y="2268"/>
                </a:lnTo>
                <a:lnTo>
                  <a:pt x="3495" y="2278"/>
                </a:lnTo>
                <a:lnTo>
                  <a:pt x="3498" y="2285"/>
                </a:lnTo>
                <a:lnTo>
                  <a:pt x="3492" y="2283"/>
                </a:lnTo>
                <a:lnTo>
                  <a:pt x="3485" y="2274"/>
                </a:lnTo>
                <a:lnTo>
                  <a:pt x="3483" y="2268"/>
                </a:lnTo>
                <a:lnTo>
                  <a:pt x="3478" y="2261"/>
                </a:lnTo>
                <a:lnTo>
                  <a:pt x="3465" y="2250"/>
                </a:lnTo>
                <a:lnTo>
                  <a:pt x="3473" y="2263"/>
                </a:lnTo>
                <a:lnTo>
                  <a:pt x="3473" y="2265"/>
                </a:lnTo>
                <a:lnTo>
                  <a:pt x="3469" y="2264"/>
                </a:lnTo>
                <a:lnTo>
                  <a:pt x="3464" y="2264"/>
                </a:lnTo>
                <a:lnTo>
                  <a:pt x="3471" y="2272"/>
                </a:lnTo>
                <a:lnTo>
                  <a:pt x="3478" y="2280"/>
                </a:lnTo>
                <a:lnTo>
                  <a:pt x="3485" y="2288"/>
                </a:lnTo>
                <a:lnTo>
                  <a:pt x="3492" y="2297"/>
                </a:lnTo>
                <a:lnTo>
                  <a:pt x="3493" y="2294"/>
                </a:lnTo>
                <a:lnTo>
                  <a:pt x="3498" y="2295"/>
                </a:lnTo>
                <a:lnTo>
                  <a:pt x="3504" y="2299"/>
                </a:lnTo>
                <a:lnTo>
                  <a:pt x="3510" y="2307"/>
                </a:lnTo>
                <a:lnTo>
                  <a:pt x="3505" y="2306"/>
                </a:lnTo>
                <a:lnTo>
                  <a:pt x="3499" y="2303"/>
                </a:lnTo>
                <a:lnTo>
                  <a:pt x="3496" y="2304"/>
                </a:lnTo>
                <a:lnTo>
                  <a:pt x="3499" y="2311"/>
                </a:lnTo>
                <a:lnTo>
                  <a:pt x="3503" y="2309"/>
                </a:lnTo>
                <a:lnTo>
                  <a:pt x="3510" y="2312"/>
                </a:lnTo>
                <a:lnTo>
                  <a:pt x="3518" y="2317"/>
                </a:lnTo>
                <a:lnTo>
                  <a:pt x="3525" y="2325"/>
                </a:lnTo>
                <a:lnTo>
                  <a:pt x="3522" y="2324"/>
                </a:lnTo>
                <a:lnTo>
                  <a:pt x="3522" y="2326"/>
                </a:lnTo>
                <a:lnTo>
                  <a:pt x="3526" y="2331"/>
                </a:lnTo>
                <a:lnTo>
                  <a:pt x="3530" y="2337"/>
                </a:lnTo>
                <a:lnTo>
                  <a:pt x="3524" y="2331"/>
                </a:lnTo>
                <a:lnTo>
                  <a:pt x="3518" y="2329"/>
                </a:lnTo>
                <a:lnTo>
                  <a:pt x="3524" y="2337"/>
                </a:lnTo>
                <a:lnTo>
                  <a:pt x="3529" y="2344"/>
                </a:lnTo>
                <a:lnTo>
                  <a:pt x="3517" y="2337"/>
                </a:lnTo>
                <a:lnTo>
                  <a:pt x="3507" y="2327"/>
                </a:lnTo>
                <a:lnTo>
                  <a:pt x="3499" y="2319"/>
                </a:lnTo>
                <a:lnTo>
                  <a:pt x="3491" y="2310"/>
                </a:lnTo>
                <a:lnTo>
                  <a:pt x="3489" y="2311"/>
                </a:lnTo>
                <a:lnTo>
                  <a:pt x="3484" y="2310"/>
                </a:lnTo>
                <a:lnTo>
                  <a:pt x="3480" y="2310"/>
                </a:lnTo>
                <a:lnTo>
                  <a:pt x="3481" y="2315"/>
                </a:lnTo>
                <a:lnTo>
                  <a:pt x="3466" y="2303"/>
                </a:lnTo>
                <a:lnTo>
                  <a:pt x="3451" y="2288"/>
                </a:lnTo>
                <a:lnTo>
                  <a:pt x="3440" y="2279"/>
                </a:lnTo>
                <a:lnTo>
                  <a:pt x="3438" y="2283"/>
                </a:lnTo>
                <a:lnTo>
                  <a:pt x="3444" y="2294"/>
                </a:lnTo>
                <a:lnTo>
                  <a:pt x="3454" y="2305"/>
                </a:lnTo>
                <a:lnTo>
                  <a:pt x="3463" y="2315"/>
                </a:lnTo>
                <a:lnTo>
                  <a:pt x="3469" y="2327"/>
                </a:lnTo>
                <a:lnTo>
                  <a:pt x="3458" y="2317"/>
                </a:lnTo>
                <a:lnTo>
                  <a:pt x="3450" y="2307"/>
                </a:lnTo>
                <a:lnTo>
                  <a:pt x="3443" y="2295"/>
                </a:lnTo>
                <a:lnTo>
                  <a:pt x="3432" y="2286"/>
                </a:lnTo>
                <a:lnTo>
                  <a:pt x="3421" y="2286"/>
                </a:lnTo>
                <a:lnTo>
                  <a:pt x="3412" y="2289"/>
                </a:lnTo>
                <a:lnTo>
                  <a:pt x="3408" y="2298"/>
                </a:lnTo>
                <a:lnTo>
                  <a:pt x="3412" y="2315"/>
                </a:lnTo>
                <a:lnTo>
                  <a:pt x="3400" y="2303"/>
                </a:lnTo>
                <a:lnTo>
                  <a:pt x="3397" y="2305"/>
                </a:lnTo>
                <a:lnTo>
                  <a:pt x="3398" y="2313"/>
                </a:lnTo>
                <a:lnTo>
                  <a:pt x="3396" y="2316"/>
                </a:lnTo>
                <a:lnTo>
                  <a:pt x="3390" y="2312"/>
                </a:lnTo>
                <a:lnTo>
                  <a:pt x="3381" y="2306"/>
                </a:lnTo>
                <a:lnTo>
                  <a:pt x="3379" y="2306"/>
                </a:lnTo>
                <a:lnTo>
                  <a:pt x="3375" y="2306"/>
                </a:lnTo>
                <a:lnTo>
                  <a:pt x="3382" y="2312"/>
                </a:lnTo>
                <a:lnTo>
                  <a:pt x="3389" y="2319"/>
                </a:lnTo>
                <a:lnTo>
                  <a:pt x="3396" y="2320"/>
                </a:lnTo>
                <a:lnTo>
                  <a:pt x="3398" y="2314"/>
                </a:lnTo>
                <a:lnTo>
                  <a:pt x="3401" y="2311"/>
                </a:lnTo>
                <a:lnTo>
                  <a:pt x="3411" y="2320"/>
                </a:lnTo>
                <a:lnTo>
                  <a:pt x="3407" y="2327"/>
                </a:lnTo>
                <a:lnTo>
                  <a:pt x="3400" y="2330"/>
                </a:lnTo>
                <a:lnTo>
                  <a:pt x="3391" y="2331"/>
                </a:lnTo>
                <a:lnTo>
                  <a:pt x="3384" y="2333"/>
                </a:lnTo>
                <a:lnTo>
                  <a:pt x="3389" y="2344"/>
                </a:lnTo>
                <a:lnTo>
                  <a:pt x="3393" y="2351"/>
                </a:lnTo>
                <a:lnTo>
                  <a:pt x="3386" y="2344"/>
                </a:lnTo>
                <a:lnTo>
                  <a:pt x="3378" y="2339"/>
                </a:lnTo>
                <a:lnTo>
                  <a:pt x="3377" y="2342"/>
                </a:lnTo>
                <a:lnTo>
                  <a:pt x="3377" y="2345"/>
                </a:lnTo>
                <a:lnTo>
                  <a:pt x="3392" y="2358"/>
                </a:lnTo>
                <a:lnTo>
                  <a:pt x="3405" y="2370"/>
                </a:lnTo>
                <a:lnTo>
                  <a:pt x="3396" y="2366"/>
                </a:lnTo>
                <a:lnTo>
                  <a:pt x="3392" y="2367"/>
                </a:lnTo>
                <a:lnTo>
                  <a:pt x="3388" y="2368"/>
                </a:lnTo>
                <a:lnTo>
                  <a:pt x="3375" y="2360"/>
                </a:lnTo>
                <a:lnTo>
                  <a:pt x="3373" y="2355"/>
                </a:lnTo>
                <a:lnTo>
                  <a:pt x="3370" y="2350"/>
                </a:lnTo>
                <a:lnTo>
                  <a:pt x="3367" y="2345"/>
                </a:lnTo>
                <a:lnTo>
                  <a:pt x="3363" y="2340"/>
                </a:lnTo>
                <a:lnTo>
                  <a:pt x="3363" y="2345"/>
                </a:lnTo>
                <a:lnTo>
                  <a:pt x="3362" y="2348"/>
                </a:lnTo>
                <a:lnTo>
                  <a:pt x="3360" y="2350"/>
                </a:lnTo>
                <a:lnTo>
                  <a:pt x="3357" y="2351"/>
                </a:lnTo>
                <a:lnTo>
                  <a:pt x="3357" y="2358"/>
                </a:lnTo>
                <a:lnTo>
                  <a:pt x="3359" y="2366"/>
                </a:lnTo>
                <a:lnTo>
                  <a:pt x="3364" y="2375"/>
                </a:lnTo>
                <a:lnTo>
                  <a:pt x="3371" y="2383"/>
                </a:lnTo>
                <a:lnTo>
                  <a:pt x="3361" y="2377"/>
                </a:lnTo>
                <a:lnTo>
                  <a:pt x="3355" y="2375"/>
                </a:lnTo>
                <a:lnTo>
                  <a:pt x="3350" y="2373"/>
                </a:lnTo>
                <a:lnTo>
                  <a:pt x="3340" y="2366"/>
                </a:lnTo>
                <a:lnTo>
                  <a:pt x="3337" y="2357"/>
                </a:lnTo>
                <a:lnTo>
                  <a:pt x="3343" y="2357"/>
                </a:lnTo>
                <a:lnTo>
                  <a:pt x="3350" y="2358"/>
                </a:lnTo>
                <a:lnTo>
                  <a:pt x="3351" y="2352"/>
                </a:lnTo>
                <a:lnTo>
                  <a:pt x="3342" y="2352"/>
                </a:lnTo>
                <a:lnTo>
                  <a:pt x="3333" y="2353"/>
                </a:lnTo>
                <a:lnTo>
                  <a:pt x="3329" y="2357"/>
                </a:lnTo>
                <a:lnTo>
                  <a:pt x="3332" y="2366"/>
                </a:lnTo>
                <a:lnTo>
                  <a:pt x="3329" y="2365"/>
                </a:lnTo>
                <a:lnTo>
                  <a:pt x="3325" y="2364"/>
                </a:lnTo>
                <a:lnTo>
                  <a:pt x="3328" y="2367"/>
                </a:lnTo>
                <a:lnTo>
                  <a:pt x="3332" y="2370"/>
                </a:lnTo>
                <a:lnTo>
                  <a:pt x="3334" y="2381"/>
                </a:lnTo>
                <a:lnTo>
                  <a:pt x="3332" y="2386"/>
                </a:lnTo>
                <a:lnTo>
                  <a:pt x="3328" y="2390"/>
                </a:lnTo>
                <a:lnTo>
                  <a:pt x="3330" y="2399"/>
                </a:lnTo>
                <a:lnTo>
                  <a:pt x="3343" y="2406"/>
                </a:lnTo>
                <a:lnTo>
                  <a:pt x="3349" y="2405"/>
                </a:lnTo>
                <a:lnTo>
                  <a:pt x="3353" y="2405"/>
                </a:lnTo>
                <a:lnTo>
                  <a:pt x="3359" y="2417"/>
                </a:lnTo>
                <a:lnTo>
                  <a:pt x="3355" y="2419"/>
                </a:lnTo>
                <a:lnTo>
                  <a:pt x="3349" y="2420"/>
                </a:lnTo>
                <a:lnTo>
                  <a:pt x="3355" y="2429"/>
                </a:lnTo>
                <a:lnTo>
                  <a:pt x="3361" y="2438"/>
                </a:lnTo>
                <a:lnTo>
                  <a:pt x="3352" y="2432"/>
                </a:lnTo>
                <a:lnTo>
                  <a:pt x="3350" y="2434"/>
                </a:lnTo>
                <a:lnTo>
                  <a:pt x="3348" y="2435"/>
                </a:lnTo>
                <a:lnTo>
                  <a:pt x="3340" y="2429"/>
                </a:lnTo>
                <a:lnTo>
                  <a:pt x="3338" y="2426"/>
                </a:lnTo>
                <a:lnTo>
                  <a:pt x="3337" y="2423"/>
                </a:lnTo>
                <a:lnTo>
                  <a:pt x="3330" y="2423"/>
                </a:lnTo>
                <a:lnTo>
                  <a:pt x="3324" y="2423"/>
                </a:lnTo>
                <a:lnTo>
                  <a:pt x="3318" y="2420"/>
                </a:lnTo>
                <a:lnTo>
                  <a:pt x="3311" y="2416"/>
                </a:lnTo>
                <a:lnTo>
                  <a:pt x="3317" y="2418"/>
                </a:lnTo>
                <a:lnTo>
                  <a:pt x="3318" y="2413"/>
                </a:lnTo>
                <a:lnTo>
                  <a:pt x="3316" y="2405"/>
                </a:lnTo>
                <a:lnTo>
                  <a:pt x="3312" y="2395"/>
                </a:lnTo>
                <a:lnTo>
                  <a:pt x="3303" y="2392"/>
                </a:lnTo>
                <a:lnTo>
                  <a:pt x="3297" y="2390"/>
                </a:lnTo>
                <a:lnTo>
                  <a:pt x="3304" y="2406"/>
                </a:lnTo>
                <a:lnTo>
                  <a:pt x="3295" y="2396"/>
                </a:lnTo>
                <a:lnTo>
                  <a:pt x="3288" y="2392"/>
                </a:lnTo>
                <a:lnTo>
                  <a:pt x="3285" y="2393"/>
                </a:lnTo>
                <a:lnTo>
                  <a:pt x="3282" y="2395"/>
                </a:lnTo>
                <a:lnTo>
                  <a:pt x="3282" y="2400"/>
                </a:lnTo>
                <a:lnTo>
                  <a:pt x="3281" y="2404"/>
                </a:lnTo>
                <a:lnTo>
                  <a:pt x="3279" y="2406"/>
                </a:lnTo>
                <a:lnTo>
                  <a:pt x="3274" y="2402"/>
                </a:lnTo>
                <a:lnTo>
                  <a:pt x="3271" y="2403"/>
                </a:lnTo>
                <a:lnTo>
                  <a:pt x="3267" y="2403"/>
                </a:lnTo>
                <a:lnTo>
                  <a:pt x="3263" y="2401"/>
                </a:lnTo>
                <a:lnTo>
                  <a:pt x="3257" y="2398"/>
                </a:lnTo>
                <a:lnTo>
                  <a:pt x="3260" y="2405"/>
                </a:lnTo>
                <a:lnTo>
                  <a:pt x="3265" y="2410"/>
                </a:lnTo>
                <a:lnTo>
                  <a:pt x="3271" y="2416"/>
                </a:lnTo>
                <a:lnTo>
                  <a:pt x="3278" y="2421"/>
                </a:lnTo>
                <a:lnTo>
                  <a:pt x="3284" y="2434"/>
                </a:lnTo>
                <a:lnTo>
                  <a:pt x="3284" y="2442"/>
                </a:lnTo>
                <a:lnTo>
                  <a:pt x="3281" y="2445"/>
                </a:lnTo>
                <a:lnTo>
                  <a:pt x="3277" y="2448"/>
                </a:lnTo>
                <a:lnTo>
                  <a:pt x="3254" y="2437"/>
                </a:lnTo>
                <a:lnTo>
                  <a:pt x="3239" y="2439"/>
                </a:lnTo>
                <a:lnTo>
                  <a:pt x="3230" y="2448"/>
                </a:lnTo>
                <a:lnTo>
                  <a:pt x="3225" y="2464"/>
                </a:lnTo>
                <a:lnTo>
                  <a:pt x="3232" y="2469"/>
                </a:lnTo>
                <a:lnTo>
                  <a:pt x="3239" y="2476"/>
                </a:lnTo>
                <a:lnTo>
                  <a:pt x="3247" y="2484"/>
                </a:lnTo>
                <a:lnTo>
                  <a:pt x="3256" y="2496"/>
                </a:lnTo>
                <a:lnTo>
                  <a:pt x="3251" y="2496"/>
                </a:lnTo>
                <a:lnTo>
                  <a:pt x="3242" y="2490"/>
                </a:lnTo>
                <a:lnTo>
                  <a:pt x="3231" y="2480"/>
                </a:lnTo>
                <a:lnTo>
                  <a:pt x="3216" y="2469"/>
                </a:lnTo>
                <a:lnTo>
                  <a:pt x="3216" y="2476"/>
                </a:lnTo>
                <a:lnTo>
                  <a:pt x="3219" y="2483"/>
                </a:lnTo>
                <a:lnTo>
                  <a:pt x="3226" y="2494"/>
                </a:lnTo>
                <a:lnTo>
                  <a:pt x="3238" y="2510"/>
                </a:lnTo>
                <a:lnTo>
                  <a:pt x="3222" y="2497"/>
                </a:lnTo>
                <a:lnTo>
                  <a:pt x="3207" y="2488"/>
                </a:lnTo>
                <a:lnTo>
                  <a:pt x="3192" y="2478"/>
                </a:lnTo>
                <a:lnTo>
                  <a:pt x="3178" y="2461"/>
                </a:lnTo>
                <a:lnTo>
                  <a:pt x="3186" y="2461"/>
                </a:lnTo>
                <a:lnTo>
                  <a:pt x="3198" y="2464"/>
                </a:lnTo>
                <a:lnTo>
                  <a:pt x="3192" y="2457"/>
                </a:lnTo>
                <a:lnTo>
                  <a:pt x="3187" y="2449"/>
                </a:lnTo>
                <a:lnTo>
                  <a:pt x="3182" y="2442"/>
                </a:lnTo>
                <a:lnTo>
                  <a:pt x="3174" y="2437"/>
                </a:lnTo>
                <a:lnTo>
                  <a:pt x="3182" y="2460"/>
                </a:lnTo>
                <a:lnTo>
                  <a:pt x="3169" y="2455"/>
                </a:lnTo>
                <a:lnTo>
                  <a:pt x="3166" y="2461"/>
                </a:lnTo>
                <a:lnTo>
                  <a:pt x="3168" y="2474"/>
                </a:lnTo>
                <a:lnTo>
                  <a:pt x="3172" y="2489"/>
                </a:lnTo>
                <a:lnTo>
                  <a:pt x="3178" y="2491"/>
                </a:lnTo>
                <a:lnTo>
                  <a:pt x="3179" y="2487"/>
                </a:lnTo>
                <a:lnTo>
                  <a:pt x="3178" y="2482"/>
                </a:lnTo>
                <a:lnTo>
                  <a:pt x="3180" y="2479"/>
                </a:lnTo>
                <a:lnTo>
                  <a:pt x="3186" y="2487"/>
                </a:lnTo>
                <a:lnTo>
                  <a:pt x="3192" y="2496"/>
                </a:lnTo>
                <a:lnTo>
                  <a:pt x="3199" y="2505"/>
                </a:lnTo>
                <a:lnTo>
                  <a:pt x="3207" y="2512"/>
                </a:lnTo>
                <a:lnTo>
                  <a:pt x="3207" y="2510"/>
                </a:lnTo>
                <a:lnTo>
                  <a:pt x="3210" y="2512"/>
                </a:lnTo>
                <a:lnTo>
                  <a:pt x="3214" y="2516"/>
                </a:lnTo>
                <a:lnTo>
                  <a:pt x="3212" y="2516"/>
                </a:lnTo>
                <a:lnTo>
                  <a:pt x="3210" y="2517"/>
                </a:lnTo>
                <a:lnTo>
                  <a:pt x="3210" y="2519"/>
                </a:lnTo>
                <a:lnTo>
                  <a:pt x="3210" y="2522"/>
                </a:lnTo>
                <a:lnTo>
                  <a:pt x="3211" y="2525"/>
                </a:lnTo>
                <a:lnTo>
                  <a:pt x="3214" y="2524"/>
                </a:lnTo>
                <a:lnTo>
                  <a:pt x="3216" y="2523"/>
                </a:lnTo>
                <a:lnTo>
                  <a:pt x="3220" y="2530"/>
                </a:lnTo>
                <a:lnTo>
                  <a:pt x="3228" y="2536"/>
                </a:lnTo>
                <a:lnTo>
                  <a:pt x="3237" y="2540"/>
                </a:lnTo>
                <a:lnTo>
                  <a:pt x="3242" y="2546"/>
                </a:lnTo>
                <a:lnTo>
                  <a:pt x="3242" y="2547"/>
                </a:lnTo>
                <a:lnTo>
                  <a:pt x="3244" y="2547"/>
                </a:lnTo>
                <a:lnTo>
                  <a:pt x="3246" y="2555"/>
                </a:lnTo>
                <a:lnTo>
                  <a:pt x="3247" y="2558"/>
                </a:lnTo>
                <a:lnTo>
                  <a:pt x="3250" y="2560"/>
                </a:lnTo>
                <a:lnTo>
                  <a:pt x="3259" y="2565"/>
                </a:lnTo>
                <a:lnTo>
                  <a:pt x="3261" y="2572"/>
                </a:lnTo>
                <a:lnTo>
                  <a:pt x="3262" y="2577"/>
                </a:lnTo>
                <a:lnTo>
                  <a:pt x="3262" y="2579"/>
                </a:lnTo>
                <a:lnTo>
                  <a:pt x="3259" y="2579"/>
                </a:lnTo>
                <a:lnTo>
                  <a:pt x="3253" y="2569"/>
                </a:lnTo>
                <a:lnTo>
                  <a:pt x="3246" y="2561"/>
                </a:lnTo>
                <a:lnTo>
                  <a:pt x="3237" y="2553"/>
                </a:lnTo>
                <a:lnTo>
                  <a:pt x="3230" y="2544"/>
                </a:lnTo>
                <a:lnTo>
                  <a:pt x="3225" y="2544"/>
                </a:lnTo>
                <a:lnTo>
                  <a:pt x="3221" y="2543"/>
                </a:lnTo>
                <a:lnTo>
                  <a:pt x="3221" y="2544"/>
                </a:lnTo>
                <a:lnTo>
                  <a:pt x="3221" y="2544"/>
                </a:lnTo>
                <a:lnTo>
                  <a:pt x="3221" y="2544"/>
                </a:lnTo>
                <a:lnTo>
                  <a:pt x="3221" y="2543"/>
                </a:lnTo>
                <a:lnTo>
                  <a:pt x="3214" y="2543"/>
                </a:lnTo>
                <a:lnTo>
                  <a:pt x="3207" y="2542"/>
                </a:lnTo>
                <a:lnTo>
                  <a:pt x="3205" y="2538"/>
                </a:lnTo>
                <a:lnTo>
                  <a:pt x="3205" y="2534"/>
                </a:lnTo>
                <a:lnTo>
                  <a:pt x="3205" y="2530"/>
                </a:lnTo>
                <a:lnTo>
                  <a:pt x="3205" y="2529"/>
                </a:lnTo>
                <a:lnTo>
                  <a:pt x="3202" y="2525"/>
                </a:lnTo>
                <a:lnTo>
                  <a:pt x="3198" y="2522"/>
                </a:lnTo>
                <a:lnTo>
                  <a:pt x="3200" y="2535"/>
                </a:lnTo>
                <a:lnTo>
                  <a:pt x="3194" y="2539"/>
                </a:lnTo>
                <a:lnTo>
                  <a:pt x="3188" y="2541"/>
                </a:lnTo>
                <a:lnTo>
                  <a:pt x="3186" y="2548"/>
                </a:lnTo>
                <a:lnTo>
                  <a:pt x="3175" y="2534"/>
                </a:lnTo>
                <a:lnTo>
                  <a:pt x="3165" y="2518"/>
                </a:lnTo>
                <a:lnTo>
                  <a:pt x="3170" y="2516"/>
                </a:lnTo>
                <a:lnTo>
                  <a:pt x="3177" y="2516"/>
                </a:lnTo>
                <a:lnTo>
                  <a:pt x="3181" y="2513"/>
                </a:lnTo>
                <a:lnTo>
                  <a:pt x="3174" y="2497"/>
                </a:lnTo>
                <a:lnTo>
                  <a:pt x="3174" y="2501"/>
                </a:lnTo>
                <a:lnTo>
                  <a:pt x="3174" y="2503"/>
                </a:lnTo>
                <a:lnTo>
                  <a:pt x="3173" y="2506"/>
                </a:lnTo>
                <a:lnTo>
                  <a:pt x="3171" y="2507"/>
                </a:lnTo>
                <a:lnTo>
                  <a:pt x="3161" y="2500"/>
                </a:lnTo>
                <a:lnTo>
                  <a:pt x="3153" y="2497"/>
                </a:lnTo>
                <a:lnTo>
                  <a:pt x="3147" y="2498"/>
                </a:lnTo>
                <a:lnTo>
                  <a:pt x="3142" y="2499"/>
                </a:lnTo>
                <a:lnTo>
                  <a:pt x="3140" y="2503"/>
                </a:lnTo>
                <a:lnTo>
                  <a:pt x="3140" y="2509"/>
                </a:lnTo>
                <a:lnTo>
                  <a:pt x="3143" y="2517"/>
                </a:lnTo>
                <a:lnTo>
                  <a:pt x="3147" y="2525"/>
                </a:lnTo>
                <a:lnTo>
                  <a:pt x="3154" y="2531"/>
                </a:lnTo>
                <a:lnTo>
                  <a:pt x="3160" y="2538"/>
                </a:lnTo>
                <a:lnTo>
                  <a:pt x="3159" y="2531"/>
                </a:lnTo>
                <a:lnTo>
                  <a:pt x="3159" y="2525"/>
                </a:lnTo>
                <a:lnTo>
                  <a:pt x="3162" y="2525"/>
                </a:lnTo>
                <a:lnTo>
                  <a:pt x="3169" y="2535"/>
                </a:lnTo>
                <a:lnTo>
                  <a:pt x="3166" y="2535"/>
                </a:lnTo>
                <a:lnTo>
                  <a:pt x="3173" y="2542"/>
                </a:lnTo>
                <a:lnTo>
                  <a:pt x="3182" y="2551"/>
                </a:lnTo>
                <a:lnTo>
                  <a:pt x="3187" y="2559"/>
                </a:lnTo>
                <a:lnTo>
                  <a:pt x="3177" y="2554"/>
                </a:lnTo>
                <a:lnTo>
                  <a:pt x="3167" y="2550"/>
                </a:lnTo>
                <a:lnTo>
                  <a:pt x="3157" y="2546"/>
                </a:lnTo>
                <a:lnTo>
                  <a:pt x="3145" y="2541"/>
                </a:lnTo>
                <a:lnTo>
                  <a:pt x="3140" y="2529"/>
                </a:lnTo>
                <a:lnTo>
                  <a:pt x="3136" y="2521"/>
                </a:lnTo>
                <a:lnTo>
                  <a:pt x="3133" y="2518"/>
                </a:lnTo>
                <a:lnTo>
                  <a:pt x="3130" y="2515"/>
                </a:lnTo>
                <a:lnTo>
                  <a:pt x="3126" y="2505"/>
                </a:lnTo>
                <a:lnTo>
                  <a:pt x="3123" y="2498"/>
                </a:lnTo>
                <a:lnTo>
                  <a:pt x="3118" y="2497"/>
                </a:lnTo>
                <a:lnTo>
                  <a:pt x="3113" y="2498"/>
                </a:lnTo>
                <a:lnTo>
                  <a:pt x="3108" y="2498"/>
                </a:lnTo>
                <a:lnTo>
                  <a:pt x="3105" y="2500"/>
                </a:lnTo>
                <a:lnTo>
                  <a:pt x="3105" y="2500"/>
                </a:lnTo>
                <a:lnTo>
                  <a:pt x="3106" y="2501"/>
                </a:lnTo>
                <a:lnTo>
                  <a:pt x="3110" y="2510"/>
                </a:lnTo>
                <a:lnTo>
                  <a:pt x="3107" y="2510"/>
                </a:lnTo>
                <a:lnTo>
                  <a:pt x="3101" y="2508"/>
                </a:lnTo>
                <a:lnTo>
                  <a:pt x="3100" y="2510"/>
                </a:lnTo>
                <a:lnTo>
                  <a:pt x="3107" y="2518"/>
                </a:lnTo>
                <a:lnTo>
                  <a:pt x="3114" y="2526"/>
                </a:lnTo>
                <a:lnTo>
                  <a:pt x="3121" y="2535"/>
                </a:lnTo>
                <a:lnTo>
                  <a:pt x="3129" y="2542"/>
                </a:lnTo>
                <a:lnTo>
                  <a:pt x="3133" y="2553"/>
                </a:lnTo>
                <a:lnTo>
                  <a:pt x="3138" y="2563"/>
                </a:lnTo>
                <a:lnTo>
                  <a:pt x="3138" y="2567"/>
                </a:lnTo>
                <a:lnTo>
                  <a:pt x="3128" y="2562"/>
                </a:lnTo>
                <a:lnTo>
                  <a:pt x="3120" y="2549"/>
                </a:lnTo>
                <a:lnTo>
                  <a:pt x="3116" y="2539"/>
                </a:lnTo>
                <a:lnTo>
                  <a:pt x="3110" y="2527"/>
                </a:lnTo>
                <a:lnTo>
                  <a:pt x="3095" y="2513"/>
                </a:lnTo>
                <a:lnTo>
                  <a:pt x="3095" y="2514"/>
                </a:lnTo>
                <a:lnTo>
                  <a:pt x="3095" y="2514"/>
                </a:lnTo>
                <a:lnTo>
                  <a:pt x="3106" y="2535"/>
                </a:lnTo>
                <a:lnTo>
                  <a:pt x="3114" y="2551"/>
                </a:lnTo>
                <a:lnTo>
                  <a:pt x="3122" y="2565"/>
                </a:lnTo>
                <a:lnTo>
                  <a:pt x="3133" y="2579"/>
                </a:lnTo>
                <a:lnTo>
                  <a:pt x="3140" y="2583"/>
                </a:lnTo>
                <a:lnTo>
                  <a:pt x="3143" y="2582"/>
                </a:lnTo>
                <a:lnTo>
                  <a:pt x="3147" y="2583"/>
                </a:lnTo>
                <a:lnTo>
                  <a:pt x="3158" y="2594"/>
                </a:lnTo>
                <a:lnTo>
                  <a:pt x="3154" y="2593"/>
                </a:lnTo>
                <a:lnTo>
                  <a:pt x="3152" y="2593"/>
                </a:lnTo>
                <a:lnTo>
                  <a:pt x="3152" y="2596"/>
                </a:lnTo>
                <a:lnTo>
                  <a:pt x="3155" y="2602"/>
                </a:lnTo>
                <a:lnTo>
                  <a:pt x="3137" y="2588"/>
                </a:lnTo>
                <a:lnTo>
                  <a:pt x="3127" y="2584"/>
                </a:lnTo>
                <a:lnTo>
                  <a:pt x="3117" y="2579"/>
                </a:lnTo>
                <a:lnTo>
                  <a:pt x="3099" y="2561"/>
                </a:lnTo>
                <a:lnTo>
                  <a:pt x="3098" y="2559"/>
                </a:lnTo>
                <a:lnTo>
                  <a:pt x="3096" y="2556"/>
                </a:lnTo>
                <a:lnTo>
                  <a:pt x="3094" y="2554"/>
                </a:lnTo>
                <a:lnTo>
                  <a:pt x="3093" y="2552"/>
                </a:lnTo>
                <a:lnTo>
                  <a:pt x="3104" y="2575"/>
                </a:lnTo>
                <a:lnTo>
                  <a:pt x="3107" y="2594"/>
                </a:lnTo>
                <a:lnTo>
                  <a:pt x="3100" y="2603"/>
                </a:lnTo>
                <a:lnTo>
                  <a:pt x="3083" y="2596"/>
                </a:lnTo>
                <a:lnTo>
                  <a:pt x="3092" y="2605"/>
                </a:lnTo>
                <a:lnTo>
                  <a:pt x="3099" y="2615"/>
                </a:lnTo>
                <a:lnTo>
                  <a:pt x="3095" y="2612"/>
                </a:lnTo>
                <a:lnTo>
                  <a:pt x="3091" y="2611"/>
                </a:lnTo>
                <a:lnTo>
                  <a:pt x="3091" y="2612"/>
                </a:lnTo>
                <a:lnTo>
                  <a:pt x="3093" y="2618"/>
                </a:lnTo>
                <a:lnTo>
                  <a:pt x="3084" y="2608"/>
                </a:lnTo>
                <a:lnTo>
                  <a:pt x="3076" y="2599"/>
                </a:lnTo>
                <a:lnTo>
                  <a:pt x="3069" y="2590"/>
                </a:lnTo>
                <a:lnTo>
                  <a:pt x="3063" y="2580"/>
                </a:lnTo>
                <a:lnTo>
                  <a:pt x="3071" y="2581"/>
                </a:lnTo>
                <a:lnTo>
                  <a:pt x="3076" y="2578"/>
                </a:lnTo>
                <a:lnTo>
                  <a:pt x="3080" y="2574"/>
                </a:lnTo>
                <a:lnTo>
                  <a:pt x="3084" y="2569"/>
                </a:lnTo>
                <a:lnTo>
                  <a:pt x="3077" y="2561"/>
                </a:lnTo>
                <a:lnTo>
                  <a:pt x="3072" y="2553"/>
                </a:lnTo>
                <a:lnTo>
                  <a:pt x="3065" y="2545"/>
                </a:lnTo>
                <a:lnTo>
                  <a:pt x="3055" y="2538"/>
                </a:lnTo>
                <a:lnTo>
                  <a:pt x="3060" y="2543"/>
                </a:lnTo>
                <a:lnTo>
                  <a:pt x="3061" y="2548"/>
                </a:lnTo>
                <a:lnTo>
                  <a:pt x="3062" y="2551"/>
                </a:lnTo>
                <a:lnTo>
                  <a:pt x="3062" y="2554"/>
                </a:lnTo>
                <a:lnTo>
                  <a:pt x="3065" y="2561"/>
                </a:lnTo>
                <a:lnTo>
                  <a:pt x="3067" y="2567"/>
                </a:lnTo>
                <a:lnTo>
                  <a:pt x="3067" y="2572"/>
                </a:lnTo>
                <a:lnTo>
                  <a:pt x="3064" y="2573"/>
                </a:lnTo>
                <a:lnTo>
                  <a:pt x="3060" y="2566"/>
                </a:lnTo>
                <a:lnTo>
                  <a:pt x="3054" y="2560"/>
                </a:lnTo>
                <a:lnTo>
                  <a:pt x="3051" y="2562"/>
                </a:lnTo>
                <a:lnTo>
                  <a:pt x="3049" y="2566"/>
                </a:lnTo>
                <a:lnTo>
                  <a:pt x="3050" y="2574"/>
                </a:lnTo>
                <a:lnTo>
                  <a:pt x="3054" y="2584"/>
                </a:lnTo>
                <a:lnTo>
                  <a:pt x="3062" y="2588"/>
                </a:lnTo>
                <a:lnTo>
                  <a:pt x="3067" y="2591"/>
                </a:lnTo>
                <a:lnTo>
                  <a:pt x="3071" y="2595"/>
                </a:lnTo>
                <a:lnTo>
                  <a:pt x="3078" y="2605"/>
                </a:lnTo>
                <a:lnTo>
                  <a:pt x="3072" y="2611"/>
                </a:lnTo>
                <a:lnTo>
                  <a:pt x="3062" y="2614"/>
                </a:lnTo>
                <a:lnTo>
                  <a:pt x="3059" y="2621"/>
                </a:lnTo>
                <a:lnTo>
                  <a:pt x="3071" y="2641"/>
                </a:lnTo>
                <a:lnTo>
                  <a:pt x="3057" y="2626"/>
                </a:lnTo>
                <a:lnTo>
                  <a:pt x="3044" y="2616"/>
                </a:lnTo>
                <a:lnTo>
                  <a:pt x="3040" y="2617"/>
                </a:lnTo>
                <a:lnTo>
                  <a:pt x="3046" y="2633"/>
                </a:lnTo>
                <a:lnTo>
                  <a:pt x="3035" y="2622"/>
                </a:lnTo>
                <a:lnTo>
                  <a:pt x="3023" y="2612"/>
                </a:lnTo>
                <a:lnTo>
                  <a:pt x="3019" y="2602"/>
                </a:lnTo>
                <a:lnTo>
                  <a:pt x="3023" y="2604"/>
                </a:lnTo>
                <a:lnTo>
                  <a:pt x="3028" y="2606"/>
                </a:lnTo>
                <a:lnTo>
                  <a:pt x="3024" y="2598"/>
                </a:lnTo>
                <a:lnTo>
                  <a:pt x="3012" y="2589"/>
                </a:lnTo>
                <a:lnTo>
                  <a:pt x="3008" y="2585"/>
                </a:lnTo>
                <a:lnTo>
                  <a:pt x="3010" y="2583"/>
                </a:lnTo>
                <a:lnTo>
                  <a:pt x="3011" y="2581"/>
                </a:lnTo>
                <a:lnTo>
                  <a:pt x="3007" y="2580"/>
                </a:lnTo>
                <a:lnTo>
                  <a:pt x="3004" y="2578"/>
                </a:lnTo>
                <a:lnTo>
                  <a:pt x="3001" y="2575"/>
                </a:lnTo>
                <a:lnTo>
                  <a:pt x="2999" y="2569"/>
                </a:lnTo>
                <a:lnTo>
                  <a:pt x="2997" y="2569"/>
                </a:lnTo>
                <a:lnTo>
                  <a:pt x="2996" y="2570"/>
                </a:lnTo>
                <a:lnTo>
                  <a:pt x="2996" y="2576"/>
                </a:lnTo>
                <a:lnTo>
                  <a:pt x="2996" y="2581"/>
                </a:lnTo>
                <a:lnTo>
                  <a:pt x="3010" y="2595"/>
                </a:lnTo>
                <a:lnTo>
                  <a:pt x="3016" y="2605"/>
                </a:lnTo>
                <a:lnTo>
                  <a:pt x="3022" y="2617"/>
                </a:lnTo>
                <a:lnTo>
                  <a:pt x="3036" y="2631"/>
                </a:lnTo>
                <a:lnTo>
                  <a:pt x="3022" y="2620"/>
                </a:lnTo>
                <a:lnTo>
                  <a:pt x="3008" y="2613"/>
                </a:lnTo>
                <a:lnTo>
                  <a:pt x="3003" y="2614"/>
                </a:lnTo>
                <a:lnTo>
                  <a:pt x="3012" y="2630"/>
                </a:lnTo>
                <a:lnTo>
                  <a:pt x="3001" y="2624"/>
                </a:lnTo>
                <a:lnTo>
                  <a:pt x="2993" y="2619"/>
                </a:lnTo>
                <a:lnTo>
                  <a:pt x="2984" y="2609"/>
                </a:lnTo>
                <a:lnTo>
                  <a:pt x="2980" y="2601"/>
                </a:lnTo>
                <a:lnTo>
                  <a:pt x="2972" y="2601"/>
                </a:lnTo>
                <a:lnTo>
                  <a:pt x="2963" y="2599"/>
                </a:lnTo>
                <a:lnTo>
                  <a:pt x="2965" y="2604"/>
                </a:lnTo>
                <a:lnTo>
                  <a:pt x="2967" y="2604"/>
                </a:lnTo>
                <a:lnTo>
                  <a:pt x="2968" y="2604"/>
                </a:lnTo>
                <a:lnTo>
                  <a:pt x="2971" y="2605"/>
                </a:lnTo>
                <a:lnTo>
                  <a:pt x="2974" y="2607"/>
                </a:lnTo>
                <a:lnTo>
                  <a:pt x="2980" y="2622"/>
                </a:lnTo>
                <a:lnTo>
                  <a:pt x="2975" y="2624"/>
                </a:lnTo>
                <a:lnTo>
                  <a:pt x="2971" y="2626"/>
                </a:lnTo>
                <a:lnTo>
                  <a:pt x="2976" y="2639"/>
                </a:lnTo>
                <a:lnTo>
                  <a:pt x="2970" y="2635"/>
                </a:lnTo>
                <a:lnTo>
                  <a:pt x="2963" y="2630"/>
                </a:lnTo>
                <a:lnTo>
                  <a:pt x="2956" y="2624"/>
                </a:lnTo>
                <a:lnTo>
                  <a:pt x="2952" y="2618"/>
                </a:lnTo>
                <a:lnTo>
                  <a:pt x="2959" y="2623"/>
                </a:lnTo>
                <a:lnTo>
                  <a:pt x="2964" y="2624"/>
                </a:lnTo>
                <a:lnTo>
                  <a:pt x="2965" y="2623"/>
                </a:lnTo>
                <a:lnTo>
                  <a:pt x="2966" y="2619"/>
                </a:lnTo>
                <a:lnTo>
                  <a:pt x="2956" y="2603"/>
                </a:lnTo>
                <a:lnTo>
                  <a:pt x="2946" y="2588"/>
                </a:lnTo>
                <a:lnTo>
                  <a:pt x="2943" y="2593"/>
                </a:lnTo>
                <a:lnTo>
                  <a:pt x="2942" y="2597"/>
                </a:lnTo>
                <a:lnTo>
                  <a:pt x="2942" y="2602"/>
                </a:lnTo>
                <a:lnTo>
                  <a:pt x="2941" y="2607"/>
                </a:lnTo>
                <a:lnTo>
                  <a:pt x="2944" y="2611"/>
                </a:lnTo>
                <a:lnTo>
                  <a:pt x="2947" y="2615"/>
                </a:lnTo>
                <a:lnTo>
                  <a:pt x="2944" y="2613"/>
                </a:lnTo>
                <a:lnTo>
                  <a:pt x="2941" y="2611"/>
                </a:lnTo>
                <a:lnTo>
                  <a:pt x="2941" y="2616"/>
                </a:lnTo>
                <a:lnTo>
                  <a:pt x="2940" y="2621"/>
                </a:lnTo>
                <a:lnTo>
                  <a:pt x="2939" y="2626"/>
                </a:lnTo>
                <a:lnTo>
                  <a:pt x="2936" y="2629"/>
                </a:lnTo>
                <a:lnTo>
                  <a:pt x="2938" y="2632"/>
                </a:lnTo>
                <a:lnTo>
                  <a:pt x="2940" y="2636"/>
                </a:lnTo>
                <a:lnTo>
                  <a:pt x="2941" y="2634"/>
                </a:lnTo>
                <a:lnTo>
                  <a:pt x="2943" y="2633"/>
                </a:lnTo>
                <a:lnTo>
                  <a:pt x="2946" y="2635"/>
                </a:lnTo>
                <a:lnTo>
                  <a:pt x="2952" y="2639"/>
                </a:lnTo>
                <a:lnTo>
                  <a:pt x="2945" y="2643"/>
                </a:lnTo>
                <a:lnTo>
                  <a:pt x="2939" y="2653"/>
                </a:lnTo>
                <a:lnTo>
                  <a:pt x="2932" y="2658"/>
                </a:lnTo>
                <a:lnTo>
                  <a:pt x="2919" y="2651"/>
                </a:lnTo>
                <a:lnTo>
                  <a:pt x="2924" y="2652"/>
                </a:lnTo>
                <a:lnTo>
                  <a:pt x="2927" y="2647"/>
                </a:lnTo>
                <a:lnTo>
                  <a:pt x="2927" y="2641"/>
                </a:lnTo>
                <a:lnTo>
                  <a:pt x="2922" y="2635"/>
                </a:lnTo>
                <a:lnTo>
                  <a:pt x="2913" y="2637"/>
                </a:lnTo>
                <a:lnTo>
                  <a:pt x="2905" y="2638"/>
                </a:lnTo>
                <a:lnTo>
                  <a:pt x="2901" y="2644"/>
                </a:lnTo>
                <a:lnTo>
                  <a:pt x="2904" y="2659"/>
                </a:lnTo>
                <a:lnTo>
                  <a:pt x="2909" y="2658"/>
                </a:lnTo>
                <a:lnTo>
                  <a:pt x="2914" y="2658"/>
                </a:lnTo>
                <a:lnTo>
                  <a:pt x="2920" y="2662"/>
                </a:lnTo>
                <a:lnTo>
                  <a:pt x="2927" y="2673"/>
                </a:lnTo>
                <a:lnTo>
                  <a:pt x="2921" y="2673"/>
                </a:lnTo>
                <a:lnTo>
                  <a:pt x="2917" y="2675"/>
                </a:lnTo>
                <a:lnTo>
                  <a:pt x="2910" y="2673"/>
                </a:lnTo>
                <a:lnTo>
                  <a:pt x="2901" y="2660"/>
                </a:lnTo>
                <a:lnTo>
                  <a:pt x="2910" y="2677"/>
                </a:lnTo>
                <a:lnTo>
                  <a:pt x="2910" y="2682"/>
                </a:lnTo>
                <a:lnTo>
                  <a:pt x="2906" y="2685"/>
                </a:lnTo>
                <a:lnTo>
                  <a:pt x="2904" y="2693"/>
                </a:lnTo>
                <a:lnTo>
                  <a:pt x="2913" y="2696"/>
                </a:lnTo>
                <a:lnTo>
                  <a:pt x="2921" y="2699"/>
                </a:lnTo>
                <a:lnTo>
                  <a:pt x="2930" y="2704"/>
                </a:lnTo>
                <a:lnTo>
                  <a:pt x="2942" y="2712"/>
                </a:lnTo>
                <a:lnTo>
                  <a:pt x="2940" y="2705"/>
                </a:lnTo>
                <a:lnTo>
                  <a:pt x="2941" y="2702"/>
                </a:lnTo>
                <a:lnTo>
                  <a:pt x="2941" y="2698"/>
                </a:lnTo>
                <a:lnTo>
                  <a:pt x="2937" y="2688"/>
                </a:lnTo>
                <a:lnTo>
                  <a:pt x="2970" y="2706"/>
                </a:lnTo>
                <a:lnTo>
                  <a:pt x="2982" y="2695"/>
                </a:lnTo>
                <a:lnTo>
                  <a:pt x="2994" y="2680"/>
                </a:lnTo>
                <a:lnTo>
                  <a:pt x="3024" y="2688"/>
                </a:lnTo>
                <a:lnTo>
                  <a:pt x="3026" y="2678"/>
                </a:lnTo>
                <a:lnTo>
                  <a:pt x="3038" y="2679"/>
                </a:lnTo>
                <a:lnTo>
                  <a:pt x="3048" y="2678"/>
                </a:lnTo>
                <a:lnTo>
                  <a:pt x="3047" y="2663"/>
                </a:lnTo>
                <a:lnTo>
                  <a:pt x="3068" y="2662"/>
                </a:lnTo>
                <a:lnTo>
                  <a:pt x="3086" y="2659"/>
                </a:lnTo>
                <a:lnTo>
                  <a:pt x="3101" y="2653"/>
                </a:lnTo>
                <a:lnTo>
                  <a:pt x="3112" y="2641"/>
                </a:lnTo>
                <a:lnTo>
                  <a:pt x="3119" y="2648"/>
                </a:lnTo>
                <a:lnTo>
                  <a:pt x="3127" y="2657"/>
                </a:lnTo>
                <a:lnTo>
                  <a:pt x="3135" y="2664"/>
                </a:lnTo>
                <a:lnTo>
                  <a:pt x="3141" y="2672"/>
                </a:lnTo>
                <a:lnTo>
                  <a:pt x="3146" y="2672"/>
                </a:lnTo>
                <a:lnTo>
                  <a:pt x="3153" y="2673"/>
                </a:lnTo>
                <a:lnTo>
                  <a:pt x="3157" y="2672"/>
                </a:lnTo>
                <a:lnTo>
                  <a:pt x="3156" y="2665"/>
                </a:lnTo>
                <a:lnTo>
                  <a:pt x="3170" y="2674"/>
                </a:lnTo>
                <a:lnTo>
                  <a:pt x="3181" y="2685"/>
                </a:lnTo>
                <a:lnTo>
                  <a:pt x="3191" y="2697"/>
                </a:lnTo>
                <a:lnTo>
                  <a:pt x="3203" y="2707"/>
                </a:lnTo>
                <a:lnTo>
                  <a:pt x="3199" y="2696"/>
                </a:lnTo>
                <a:lnTo>
                  <a:pt x="3193" y="2684"/>
                </a:lnTo>
                <a:lnTo>
                  <a:pt x="3188" y="2674"/>
                </a:lnTo>
                <a:lnTo>
                  <a:pt x="3181" y="2664"/>
                </a:lnTo>
                <a:lnTo>
                  <a:pt x="3191" y="2665"/>
                </a:lnTo>
                <a:lnTo>
                  <a:pt x="3204" y="2670"/>
                </a:lnTo>
                <a:lnTo>
                  <a:pt x="3215" y="2676"/>
                </a:lnTo>
                <a:lnTo>
                  <a:pt x="3223" y="2682"/>
                </a:lnTo>
                <a:lnTo>
                  <a:pt x="3217" y="2672"/>
                </a:lnTo>
                <a:lnTo>
                  <a:pt x="3213" y="2664"/>
                </a:lnTo>
                <a:lnTo>
                  <a:pt x="3213" y="2660"/>
                </a:lnTo>
                <a:lnTo>
                  <a:pt x="3218" y="2658"/>
                </a:lnTo>
                <a:lnTo>
                  <a:pt x="3227" y="2673"/>
                </a:lnTo>
                <a:lnTo>
                  <a:pt x="3230" y="2684"/>
                </a:lnTo>
                <a:lnTo>
                  <a:pt x="3234" y="2694"/>
                </a:lnTo>
                <a:lnTo>
                  <a:pt x="3245" y="2705"/>
                </a:lnTo>
                <a:lnTo>
                  <a:pt x="3246" y="2697"/>
                </a:lnTo>
                <a:lnTo>
                  <a:pt x="3248" y="2690"/>
                </a:lnTo>
                <a:lnTo>
                  <a:pt x="3255" y="2691"/>
                </a:lnTo>
                <a:lnTo>
                  <a:pt x="3270" y="2704"/>
                </a:lnTo>
                <a:lnTo>
                  <a:pt x="3268" y="2697"/>
                </a:lnTo>
                <a:lnTo>
                  <a:pt x="3269" y="2692"/>
                </a:lnTo>
                <a:lnTo>
                  <a:pt x="3270" y="2688"/>
                </a:lnTo>
                <a:lnTo>
                  <a:pt x="3271" y="2683"/>
                </a:lnTo>
                <a:lnTo>
                  <a:pt x="3261" y="2674"/>
                </a:lnTo>
                <a:lnTo>
                  <a:pt x="3252" y="2663"/>
                </a:lnTo>
                <a:lnTo>
                  <a:pt x="3246" y="2652"/>
                </a:lnTo>
                <a:lnTo>
                  <a:pt x="3240" y="2639"/>
                </a:lnTo>
                <a:lnTo>
                  <a:pt x="3250" y="2646"/>
                </a:lnTo>
                <a:lnTo>
                  <a:pt x="3254" y="2653"/>
                </a:lnTo>
                <a:lnTo>
                  <a:pt x="3258" y="2660"/>
                </a:lnTo>
                <a:lnTo>
                  <a:pt x="3270" y="2670"/>
                </a:lnTo>
                <a:lnTo>
                  <a:pt x="3271" y="2660"/>
                </a:lnTo>
                <a:lnTo>
                  <a:pt x="3281" y="2660"/>
                </a:lnTo>
                <a:lnTo>
                  <a:pt x="3294" y="2663"/>
                </a:lnTo>
                <a:lnTo>
                  <a:pt x="3304" y="2659"/>
                </a:lnTo>
                <a:lnTo>
                  <a:pt x="3309" y="2673"/>
                </a:lnTo>
                <a:lnTo>
                  <a:pt x="3312" y="2682"/>
                </a:lnTo>
                <a:lnTo>
                  <a:pt x="3318" y="2692"/>
                </a:lnTo>
                <a:lnTo>
                  <a:pt x="3331" y="2705"/>
                </a:lnTo>
                <a:lnTo>
                  <a:pt x="3326" y="2705"/>
                </a:lnTo>
                <a:lnTo>
                  <a:pt x="3328" y="2712"/>
                </a:lnTo>
                <a:lnTo>
                  <a:pt x="3333" y="2722"/>
                </a:lnTo>
                <a:lnTo>
                  <a:pt x="3337" y="2730"/>
                </a:lnTo>
                <a:lnTo>
                  <a:pt x="3326" y="2727"/>
                </a:lnTo>
                <a:lnTo>
                  <a:pt x="3321" y="2729"/>
                </a:lnTo>
                <a:lnTo>
                  <a:pt x="3316" y="2732"/>
                </a:lnTo>
                <a:lnTo>
                  <a:pt x="3313" y="2736"/>
                </a:lnTo>
                <a:lnTo>
                  <a:pt x="3308" y="2725"/>
                </a:lnTo>
                <a:lnTo>
                  <a:pt x="3309" y="2720"/>
                </a:lnTo>
                <a:lnTo>
                  <a:pt x="3309" y="2716"/>
                </a:lnTo>
                <a:lnTo>
                  <a:pt x="3302" y="2708"/>
                </a:lnTo>
                <a:lnTo>
                  <a:pt x="3302" y="2717"/>
                </a:lnTo>
                <a:lnTo>
                  <a:pt x="3291" y="2715"/>
                </a:lnTo>
                <a:lnTo>
                  <a:pt x="3284" y="2715"/>
                </a:lnTo>
                <a:lnTo>
                  <a:pt x="3294" y="2733"/>
                </a:lnTo>
                <a:lnTo>
                  <a:pt x="3273" y="2723"/>
                </a:lnTo>
                <a:lnTo>
                  <a:pt x="3258" y="2718"/>
                </a:lnTo>
                <a:lnTo>
                  <a:pt x="3244" y="2716"/>
                </a:lnTo>
                <a:lnTo>
                  <a:pt x="3227" y="2714"/>
                </a:lnTo>
                <a:lnTo>
                  <a:pt x="3229" y="2721"/>
                </a:lnTo>
                <a:lnTo>
                  <a:pt x="3233" y="2729"/>
                </a:lnTo>
                <a:lnTo>
                  <a:pt x="3236" y="2735"/>
                </a:lnTo>
                <a:lnTo>
                  <a:pt x="3241" y="2741"/>
                </a:lnTo>
                <a:lnTo>
                  <a:pt x="3236" y="2738"/>
                </a:lnTo>
                <a:lnTo>
                  <a:pt x="3233" y="2737"/>
                </a:lnTo>
                <a:lnTo>
                  <a:pt x="3232" y="2739"/>
                </a:lnTo>
                <a:lnTo>
                  <a:pt x="3234" y="2745"/>
                </a:lnTo>
                <a:lnTo>
                  <a:pt x="3225" y="2739"/>
                </a:lnTo>
                <a:lnTo>
                  <a:pt x="3221" y="2732"/>
                </a:lnTo>
                <a:lnTo>
                  <a:pt x="3217" y="2723"/>
                </a:lnTo>
                <a:lnTo>
                  <a:pt x="3211" y="2716"/>
                </a:lnTo>
                <a:lnTo>
                  <a:pt x="3202" y="2716"/>
                </a:lnTo>
                <a:lnTo>
                  <a:pt x="3201" y="2721"/>
                </a:lnTo>
                <a:lnTo>
                  <a:pt x="3207" y="2733"/>
                </a:lnTo>
                <a:lnTo>
                  <a:pt x="3218" y="2747"/>
                </a:lnTo>
                <a:lnTo>
                  <a:pt x="3209" y="2741"/>
                </a:lnTo>
                <a:lnTo>
                  <a:pt x="3202" y="2735"/>
                </a:lnTo>
                <a:lnTo>
                  <a:pt x="3195" y="2729"/>
                </a:lnTo>
                <a:lnTo>
                  <a:pt x="3187" y="2722"/>
                </a:lnTo>
                <a:lnTo>
                  <a:pt x="3182" y="2730"/>
                </a:lnTo>
                <a:lnTo>
                  <a:pt x="3180" y="2739"/>
                </a:lnTo>
                <a:lnTo>
                  <a:pt x="3173" y="2741"/>
                </a:lnTo>
                <a:lnTo>
                  <a:pt x="3151" y="2729"/>
                </a:lnTo>
                <a:lnTo>
                  <a:pt x="3156" y="2737"/>
                </a:lnTo>
                <a:lnTo>
                  <a:pt x="3162" y="2743"/>
                </a:lnTo>
                <a:lnTo>
                  <a:pt x="3168" y="2750"/>
                </a:lnTo>
                <a:lnTo>
                  <a:pt x="3171" y="2758"/>
                </a:lnTo>
                <a:lnTo>
                  <a:pt x="3160" y="2757"/>
                </a:lnTo>
                <a:lnTo>
                  <a:pt x="3156" y="2757"/>
                </a:lnTo>
                <a:lnTo>
                  <a:pt x="3160" y="2761"/>
                </a:lnTo>
                <a:lnTo>
                  <a:pt x="3172" y="2772"/>
                </a:lnTo>
                <a:lnTo>
                  <a:pt x="3159" y="2771"/>
                </a:lnTo>
                <a:lnTo>
                  <a:pt x="3143" y="2766"/>
                </a:lnTo>
                <a:lnTo>
                  <a:pt x="3138" y="2785"/>
                </a:lnTo>
                <a:lnTo>
                  <a:pt x="3120" y="2786"/>
                </a:lnTo>
                <a:lnTo>
                  <a:pt x="3097" y="2781"/>
                </a:lnTo>
                <a:lnTo>
                  <a:pt x="3080" y="2781"/>
                </a:lnTo>
                <a:lnTo>
                  <a:pt x="3087" y="2797"/>
                </a:lnTo>
                <a:lnTo>
                  <a:pt x="3093" y="2814"/>
                </a:lnTo>
                <a:lnTo>
                  <a:pt x="3103" y="2829"/>
                </a:lnTo>
                <a:lnTo>
                  <a:pt x="3117" y="2842"/>
                </a:lnTo>
                <a:lnTo>
                  <a:pt x="3112" y="2832"/>
                </a:lnTo>
                <a:lnTo>
                  <a:pt x="3107" y="2824"/>
                </a:lnTo>
                <a:lnTo>
                  <a:pt x="3105" y="2818"/>
                </a:lnTo>
                <a:lnTo>
                  <a:pt x="3107" y="2814"/>
                </a:lnTo>
                <a:lnTo>
                  <a:pt x="3115" y="2820"/>
                </a:lnTo>
                <a:lnTo>
                  <a:pt x="3120" y="2827"/>
                </a:lnTo>
                <a:lnTo>
                  <a:pt x="3125" y="2834"/>
                </a:lnTo>
                <a:lnTo>
                  <a:pt x="3133" y="2840"/>
                </a:lnTo>
                <a:lnTo>
                  <a:pt x="3156" y="2831"/>
                </a:lnTo>
                <a:lnTo>
                  <a:pt x="3180" y="2825"/>
                </a:lnTo>
                <a:lnTo>
                  <a:pt x="3207" y="2821"/>
                </a:lnTo>
                <a:lnTo>
                  <a:pt x="3239" y="2824"/>
                </a:lnTo>
                <a:lnTo>
                  <a:pt x="3244" y="2836"/>
                </a:lnTo>
                <a:lnTo>
                  <a:pt x="3241" y="2839"/>
                </a:lnTo>
                <a:lnTo>
                  <a:pt x="3236" y="2841"/>
                </a:lnTo>
                <a:lnTo>
                  <a:pt x="3235" y="2847"/>
                </a:lnTo>
                <a:lnTo>
                  <a:pt x="3246" y="2858"/>
                </a:lnTo>
                <a:lnTo>
                  <a:pt x="3253" y="2863"/>
                </a:lnTo>
                <a:lnTo>
                  <a:pt x="3259" y="2868"/>
                </a:lnTo>
                <a:lnTo>
                  <a:pt x="3264" y="2877"/>
                </a:lnTo>
                <a:lnTo>
                  <a:pt x="3254" y="2870"/>
                </a:lnTo>
                <a:lnTo>
                  <a:pt x="3245" y="2861"/>
                </a:lnTo>
                <a:lnTo>
                  <a:pt x="3248" y="2875"/>
                </a:lnTo>
                <a:lnTo>
                  <a:pt x="3251" y="2887"/>
                </a:lnTo>
                <a:lnTo>
                  <a:pt x="3251" y="2896"/>
                </a:lnTo>
                <a:lnTo>
                  <a:pt x="3248" y="2901"/>
                </a:lnTo>
                <a:lnTo>
                  <a:pt x="3247" y="2892"/>
                </a:lnTo>
                <a:lnTo>
                  <a:pt x="3240" y="2882"/>
                </a:lnTo>
                <a:lnTo>
                  <a:pt x="3231" y="2873"/>
                </a:lnTo>
                <a:lnTo>
                  <a:pt x="3223" y="2860"/>
                </a:lnTo>
                <a:lnTo>
                  <a:pt x="3229" y="2864"/>
                </a:lnTo>
                <a:lnTo>
                  <a:pt x="3236" y="2868"/>
                </a:lnTo>
                <a:lnTo>
                  <a:pt x="3241" y="2870"/>
                </a:lnTo>
                <a:lnTo>
                  <a:pt x="3244" y="2869"/>
                </a:lnTo>
                <a:lnTo>
                  <a:pt x="3236" y="2859"/>
                </a:lnTo>
                <a:lnTo>
                  <a:pt x="3229" y="2849"/>
                </a:lnTo>
                <a:lnTo>
                  <a:pt x="3222" y="2839"/>
                </a:lnTo>
                <a:lnTo>
                  <a:pt x="3212" y="2831"/>
                </a:lnTo>
                <a:lnTo>
                  <a:pt x="3224" y="2849"/>
                </a:lnTo>
                <a:lnTo>
                  <a:pt x="3220" y="2851"/>
                </a:lnTo>
                <a:lnTo>
                  <a:pt x="3211" y="2850"/>
                </a:lnTo>
                <a:lnTo>
                  <a:pt x="3210" y="2860"/>
                </a:lnTo>
                <a:lnTo>
                  <a:pt x="3220" y="2870"/>
                </a:lnTo>
                <a:lnTo>
                  <a:pt x="3226" y="2881"/>
                </a:lnTo>
                <a:lnTo>
                  <a:pt x="3228" y="2891"/>
                </a:lnTo>
                <a:lnTo>
                  <a:pt x="3228" y="2897"/>
                </a:lnTo>
                <a:lnTo>
                  <a:pt x="3212" y="2904"/>
                </a:lnTo>
                <a:lnTo>
                  <a:pt x="3197" y="2920"/>
                </a:lnTo>
                <a:lnTo>
                  <a:pt x="3178" y="2932"/>
                </a:lnTo>
                <a:lnTo>
                  <a:pt x="3153" y="2924"/>
                </a:lnTo>
                <a:lnTo>
                  <a:pt x="3160" y="2933"/>
                </a:lnTo>
                <a:lnTo>
                  <a:pt x="3168" y="2940"/>
                </a:lnTo>
                <a:lnTo>
                  <a:pt x="3175" y="2948"/>
                </a:lnTo>
                <a:lnTo>
                  <a:pt x="3179" y="2958"/>
                </a:lnTo>
                <a:lnTo>
                  <a:pt x="3155" y="2941"/>
                </a:lnTo>
                <a:lnTo>
                  <a:pt x="3141" y="2934"/>
                </a:lnTo>
                <a:lnTo>
                  <a:pt x="3132" y="2933"/>
                </a:lnTo>
                <a:lnTo>
                  <a:pt x="3122" y="2935"/>
                </a:lnTo>
                <a:lnTo>
                  <a:pt x="3122" y="2926"/>
                </a:lnTo>
                <a:lnTo>
                  <a:pt x="3117" y="2915"/>
                </a:lnTo>
                <a:lnTo>
                  <a:pt x="3115" y="2908"/>
                </a:lnTo>
                <a:lnTo>
                  <a:pt x="3121" y="2908"/>
                </a:lnTo>
                <a:lnTo>
                  <a:pt x="3123" y="2913"/>
                </a:lnTo>
                <a:lnTo>
                  <a:pt x="3126" y="2918"/>
                </a:lnTo>
                <a:lnTo>
                  <a:pt x="3131" y="2922"/>
                </a:lnTo>
                <a:lnTo>
                  <a:pt x="3136" y="2927"/>
                </a:lnTo>
                <a:lnTo>
                  <a:pt x="3135" y="2919"/>
                </a:lnTo>
                <a:lnTo>
                  <a:pt x="3133" y="2910"/>
                </a:lnTo>
                <a:lnTo>
                  <a:pt x="3129" y="2900"/>
                </a:lnTo>
                <a:lnTo>
                  <a:pt x="3122" y="2888"/>
                </a:lnTo>
                <a:lnTo>
                  <a:pt x="3116" y="2895"/>
                </a:lnTo>
                <a:lnTo>
                  <a:pt x="3106" y="2900"/>
                </a:lnTo>
                <a:lnTo>
                  <a:pt x="3104" y="2914"/>
                </a:lnTo>
                <a:lnTo>
                  <a:pt x="3123" y="2947"/>
                </a:lnTo>
                <a:lnTo>
                  <a:pt x="3112" y="2950"/>
                </a:lnTo>
                <a:lnTo>
                  <a:pt x="3099" y="2953"/>
                </a:lnTo>
                <a:lnTo>
                  <a:pt x="3093" y="2939"/>
                </a:lnTo>
                <a:lnTo>
                  <a:pt x="3092" y="2929"/>
                </a:lnTo>
                <a:lnTo>
                  <a:pt x="3089" y="2921"/>
                </a:lnTo>
                <a:lnTo>
                  <a:pt x="3079" y="2910"/>
                </a:lnTo>
                <a:lnTo>
                  <a:pt x="3072" y="2911"/>
                </a:lnTo>
                <a:lnTo>
                  <a:pt x="3074" y="2922"/>
                </a:lnTo>
                <a:lnTo>
                  <a:pt x="3077" y="2934"/>
                </a:lnTo>
                <a:lnTo>
                  <a:pt x="3071" y="2935"/>
                </a:lnTo>
                <a:lnTo>
                  <a:pt x="3087" y="2957"/>
                </a:lnTo>
                <a:lnTo>
                  <a:pt x="3083" y="2968"/>
                </a:lnTo>
                <a:lnTo>
                  <a:pt x="3075" y="2976"/>
                </a:lnTo>
                <a:lnTo>
                  <a:pt x="3079" y="2991"/>
                </a:lnTo>
                <a:lnTo>
                  <a:pt x="3071" y="2982"/>
                </a:lnTo>
                <a:lnTo>
                  <a:pt x="3068" y="2977"/>
                </a:lnTo>
                <a:lnTo>
                  <a:pt x="3067" y="2973"/>
                </a:lnTo>
                <a:lnTo>
                  <a:pt x="3062" y="2967"/>
                </a:lnTo>
                <a:lnTo>
                  <a:pt x="3052" y="2965"/>
                </a:lnTo>
                <a:lnTo>
                  <a:pt x="3047" y="2966"/>
                </a:lnTo>
                <a:lnTo>
                  <a:pt x="3047" y="2972"/>
                </a:lnTo>
                <a:lnTo>
                  <a:pt x="3055" y="2984"/>
                </a:lnTo>
                <a:lnTo>
                  <a:pt x="3043" y="2977"/>
                </a:lnTo>
                <a:lnTo>
                  <a:pt x="3039" y="2978"/>
                </a:lnTo>
                <a:lnTo>
                  <a:pt x="3036" y="2978"/>
                </a:lnTo>
                <a:lnTo>
                  <a:pt x="3023" y="2968"/>
                </a:lnTo>
                <a:lnTo>
                  <a:pt x="3022" y="2976"/>
                </a:lnTo>
                <a:lnTo>
                  <a:pt x="3023" y="2986"/>
                </a:lnTo>
                <a:lnTo>
                  <a:pt x="3029" y="2997"/>
                </a:lnTo>
                <a:lnTo>
                  <a:pt x="3040" y="3013"/>
                </a:lnTo>
                <a:lnTo>
                  <a:pt x="3034" y="3013"/>
                </a:lnTo>
                <a:lnTo>
                  <a:pt x="3025" y="3002"/>
                </a:lnTo>
                <a:lnTo>
                  <a:pt x="3017" y="2993"/>
                </a:lnTo>
                <a:lnTo>
                  <a:pt x="3012" y="2994"/>
                </a:lnTo>
                <a:lnTo>
                  <a:pt x="3021" y="3006"/>
                </a:lnTo>
                <a:lnTo>
                  <a:pt x="3026" y="3016"/>
                </a:lnTo>
                <a:lnTo>
                  <a:pt x="3024" y="3021"/>
                </a:lnTo>
                <a:lnTo>
                  <a:pt x="3013" y="3020"/>
                </a:lnTo>
                <a:lnTo>
                  <a:pt x="3003" y="3009"/>
                </a:lnTo>
                <a:lnTo>
                  <a:pt x="2995" y="2996"/>
                </a:lnTo>
                <a:lnTo>
                  <a:pt x="2993" y="2999"/>
                </a:lnTo>
                <a:lnTo>
                  <a:pt x="2997" y="3006"/>
                </a:lnTo>
                <a:lnTo>
                  <a:pt x="3003" y="3013"/>
                </a:lnTo>
                <a:lnTo>
                  <a:pt x="3010" y="3022"/>
                </a:lnTo>
                <a:lnTo>
                  <a:pt x="2998" y="3017"/>
                </a:lnTo>
                <a:lnTo>
                  <a:pt x="2989" y="3013"/>
                </a:lnTo>
                <a:lnTo>
                  <a:pt x="2981" y="3002"/>
                </a:lnTo>
                <a:lnTo>
                  <a:pt x="2984" y="2998"/>
                </a:lnTo>
                <a:lnTo>
                  <a:pt x="2986" y="2995"/>
                </a:lnTo>
                <a:lnTo>
                  <a:pt x="2978" y="2985"/>
                </a:lnTo>
                <a:lnTo>
                  <a:pt x="2968" y="2986"/>
                </a:lnTo>
                <a:lnTo>
                  <a:pt x="2967" y="2996"/>
                </a:lnTo>
                <a:lnTo>
                  <a:pt x="2975" y="3013"/>
                </a:lnTo>
                <a:lnTo>
                  <a:pt x="2991" y="3031"/>
                </a:lnTo>
                <a:lnTo>
                  <a:pt x="2972" y="3017"/>
                </a:lnTo>
                <a:lnTo>
                  <a:pt x="2957" y="3010"/>
                </a:lnTo>
                <a:lnTo>
                  <a:pt x="2953" y="3013"/>
                </a:lnTo>
                <a:lnTo>
                  <a:pt x="2966" y="3032"/>
                </a:lnTo>
                <a:lnTo>
                  <a:pt x="2960" y="3032"/>
                </a:lnTo>
                <a:lnTo>
                  <a:pt x="2955" y="3027"/>
                </a:lnTo>
                <a:lnTo>
                  <a:pt x="2949" y="3020"/>
                </a:lnTo>
                <a:lnTo>
                  <a:pt x="2941" y="3012"/>
                </a:lnTo>
                <a:lnTo>
                  <a:pt x="2931" y="3026"/>
                </a:lnTo>
                <a:lnTo>
                  <a:pt x="2917" y="3032"/>
                </a:lnTo>
                <a:lnTo>
                  <a:pt x="2905" y="3041"/>
                </a:lnTo>
                <a:lnTo>
                  <a:pt x="2899" y="3061"/>
                </a:lnTo>
                <a:lnTo>
                  <a:pt x="2889" y="3054"/>
                </a:lnTo>
                <a:lnTo>
                  <a:pt x="2881" y="3047"/>
                </a:lnTo>
                <a:lnTo>
                  <a:pt x="2875" y="3038"/>
                </a:lnTo>
                <a:lnTo>
                  <a:pt x="2866" y="3031"/>
                </a:lnTo>
                <a:lnTo>
                  <a:pt x="2866" y="3046"/>
                </a:lnTo>
                <a:lnTo>
                  <a:pt x="2870" y="3060"/>
                </a:lnTo>
                <a:lnTo>
                  <a:pt x="2865" y="3065"/>
                </a:lnTo>
                <a:lnTo>
                  <a:pt x="2849" y="3054"/>
                </a:lnTo>
                <a:lnTo>
                  <a:pt x="2852" y="3066"/>
                </a:lnTo>
                <a:lnTo>
                  <a:pt x="2848" y="3071"/>
                </a:lnTo>
                <a:lnTo>
                  <a:pt x="2845" y="3074"/>
                </a:lnTo>
                <a:lnTo>
                  <a:pt x="2847" y="3081"/>
                </a:lnTo>
                <a:lnTo>
                  <a:pt x="2844" y="3076"/>
                </a:lnTo>
                <a:lnTo>
                  <a:pt x="2839" y="3072"/>
                </a:lnTo>
                <a:lnTo>
                  <a:pt x="2834" y="3068"/>
                </a:lnTo>
                <a:lnTo>
                  <a:pt x="2828" y="3065"/>
                </a:lnTo>
                <a:lnTo>
                  <a:pt x="2832" y="3081"/>
                </a:lnTo>
                <a:lnTo>
                  <a:pt x="2831" y="3100"/>
                </a:lnTo>
                <a:lnTo>
                  <a:pt x="2823" y="3107"/>
                </a:lnTo>
                <a:lnTo>
                  <a:pt x="2803" y="3092"/>
                </a:lnTo>
                <a:lnTo>
                  <a:pt x="2808" y="3109"/>
                </a:lnTo>
                <a:lnTo>
                  <a:pt x="2810" y="3126"/>
                </a:lnTo>
                <a:lnTo>
                  <a:pt x="2813" y="3141"/>
                </a:lnTo>
                <a:lnTo>
                  <a:pt x="2819" y="3157"/>
                </a:lnTo>
                <a:lnTo>
                  <a:pt x="2792" y="3146"/>
                </a:lnTo>
                <a:lnTo>
                  <a:pt x="2777" y="3153"/>
                </a:lnTo>
                <a:lnTo>
                  <a:pt x="2764" y="3159"/>
                </a:lnTo>
                <a:lnTo>
                  <a:pt x="2749" y="3140"/>
                </a:lnTo>
                <a:lnTo>
                  <a:pt x="2743" y="3142"/>
                </a:lnTo>
                <a:lnTo>
                  <a:pt x="2747" y="3151"/>
                </a:lnTo>
                <a:lnTo>
                  <a:pt x="2748" y="3158"/>
                </a:lnTo>
                <a:lnTo>
                  <a:pt x="2737" y="3153"/>
                </a:lnTo>
                <a:lnTo>
                  <a:pt x="2731" y="3147"/>
                </a:lnTo>
                <a:lnTo>
                  <a:pt x="2735" y="3144"/>
                </a:lnTo>
                <a:lnTo>
                  <a:pt x="2737" y="3141"/>
                </a:lnTo>
                <a:lnTo>
                  <a:pt x="2728" y="3131"/>
                </a:lnTo>
                <a:lnTo>
                  <a:pt x="2716" y="3130"/>
                </a:lnTo>
                <a:lnTo>
                  <a:pt x="2708" y="3134"/>
                </a:lnTo>
                <a:lnTo>
                  <a:pt x="2709" y="3146"/>
                </a:lnTo>
                <a:lnTo>
                  <a:pt x="2724" y="3167"/>
                </a:lnTo>
                <a:lnTo>
                  <a:pt x="2726" y="3163"/>
                </a:lnTo>
                <a:lnTo>
                  <a:pt x="2733" y="3159"/>
                </a:lnTo>
                <a:lnTo>
                  <a:pt x="2740" y="3162"/>
                </a:lnTo>
                <a:lnTo>
                  <a:pt x="2747" y="3169"/>
                </a:lnTo>
                <a:lnTo>
                  <a:pt x="2734" y="3171"/>
                </a:lnTo>
                <a:lnTo>
                  <a:pt x="2721" y="3174"/>
                </a:lnTo>
                <a:lnTo>
                  <a:pt x="2707" y="3174"/>
                </a:lnTo>
                <a:lnTo>
                  <a:pt x="2690" y="3166"/>
                </a:lnTo>
                <a:lnTo>
                  <a:pt x="2699" y="3180"/>
                </a:lnTo>
                <a:lnTo>
                  <a:pt x="2709" y="3195"/>
                </a:lnTo>
                <a:lnTo>
                  <a:pt x="2697" y="3189"/>
                </a:lnTo>
                <a:lnTo>
                  <a:pt x="2694" y="3191"/>
                </a:lnTo>
                <a:lnTo>
                  <a:pt x="2694" y="3196"/>
                </a:lnTo>
                <a:lnTo>
                  <a:pt x="2689" y="3198"/>
                </a:lnTo>
                <a:lnTo>
                  <a:pt x="2699" y="3206"/>
                </a:lnTo>
                <a:lnTo>
                  <a:pt x="2709" y="3212"/>
                </a:lnTo>
                <a:lnTo>
                  <a:pt x="2717" y="3219"/>
                </a:lnTo>
                <a:lnTo>
                  <a:pt x="2725" y="3227"/>
                </a:lnTo>
                <a:lnTo>
                  <a:pt x="2725" y="3218"/>
                </a:lnTo>
                <a:lnTo>
                  <a:pt x="2728" y="3213"/>
                </a:lnTo>
                <a:lnTo>
                  <a:pt x="2738" y="3214"/>
                </a:lnTo>
                <a:lnTo>
                  <a:pt x="2755" y="3225"/>
                </a:lnTo>
                <a:lnTo>
                  <a:pt x="2753" y="3231"/>
                </a:lnTo>
                <a:lnTo>
                  <a:pt x="2745" y="3230"/>
                </a:lnTo>
                <a:lnTo>
                  <a:pt x="2738" y="3231"/>
                </a:lnTo>
                <a:lnTo>
                  <a:pt x="2739" y="3241"/>
                </a:lnTo>
                <a:lnTo>
                  <a:pt x="2721" y="3229"/>
                </a:lnTo>
                <a:lnTo>
                  <a:pt x="2705" y="3216"/>
                </a:lnTo>
                <a:lnTo>
                  <a:pt x="2694" y="3208"/>
                </a:lnTo>
                <a:lnTo>
                  <a:pt x="2690" y="3212"/>
                </a:lnTo>
                <a:lnTo>
                  <a:pt x="2695" y="3223"/>
                </a:lnTo>
                <a:lnTo>
                  <a:pt x="2702" y="3233"/>
                </a:lnTo>
                <a:lnTo>
                  <a:pt x="2709" y="3243"/>
                </a:lnTo>
                <a:lnTo>
                  <a:pt x="2713" y="3254"/>
                </a:lnTo>
                <a:lnTo>
                  <a:pt x="2702" y="3246"/>
                </a:lnTo>
                <a:lnTo>
                  <a:pt x="2703" y="3249"/>
                </a:lnTo>
                <a:lnTo>
                  <a:pt x="2703" y="3250"/>
                </a:lnTo>
                <a:lnTo>
                  <a:pt x="2702" y="3250"/>
                </a:lnTo>
                <a:lnTo>
                  <a:pt x="2699" y="3248"/>
                </a:lnTo>
                <a:lnTo>
                  <a:pt x="2694" y="3235"/>
                </a:lnTo>
                <a:lnTo>
                  <a:pt x="2689" y="3223"/>
                </a:lnTo>
                <a:lnTo>
                  <a:pt x="2681" y="3212"/>
                </a:lnTo>
                <a:lnTo>
                  <a:pt x="2672" y="3201"/>
                </a:lnTo>
                <a:lnTo>
                  <a:pt x="2668" y="3205"/>
                </a:lnTo>
                <a:lnTo>
                  <a:pt x="2663" y="3199"/>
                </a:lnTo>
                <a:lnTo>
                  <a:pt x="2655" y="3188"/>
                </a:lnTo>
                <a:lnTo>
                  <a:pt x="2646" y="3175"/>
                </a:lnTo>
                <a:lnTo>
                  <a:pt x="2640" y="3177"/>
                </a:lnTo>
                <a:lnTo>
                  <a:pt x="2643" y="3186"/>
                </a:lnTo>
                <a:lnTo>
                  <a:pt x="2649" y="3199"/>
                </a:lnTo>
                <a:lnTo>
                  <a:pt x="2651" y="3212"/>
                </a:lnTo>
                <a:lnTo>
                  <a:pt x="2631" y="3207"/>
                </a:lnTo>
                <a:lnTo>
                  <a:pt x="2619" y="3211"/>
                </a:lnTo>
                <a:lnTo>
                  <a:pt x="2619" y="3226"/>
                </a:lnTo>
                <a:lnTo>
                  <a:pt x="2637" y="3254"/>
                </a:lnTo>
                <a:lnTo>
                  <a:pt x="2622" y="3242"/>
                </a:lnTo>
                <a:lnTo>
                  <a:pt x="2612" y="3226"/>
                </a:lnTo>
                <a:lnTo>
                  <a:pt x="2603" y="3211"/>
                </a:lnTo>
                <a:lnTo>
                  <a:pt x="2590" y="3197"/>
                </a:lnTo>
                <a:lnTo>
                  <a:pt x="2597" y="3211"/>
                </a:lnTo>
                <a:lnTo>
                  <a:pt x="2604" y="3224"/>
                </a:lnTo>
                <a:lnTo>
                  <a:pt x="2610" y="3237"/>
                </a:lnTo>
                <a:lnTo>
                  <a:pt x="2618" y="3250"/>
                </a:lnTo>
                <a:lnTo>
                  <a:pt x="2607" y="3247"/>
                </a:lnTo>
                <a:lnTo>
                  <a:pt x="2599" y="3247"/>
                </a:lnTo>
                <a:lnTo>
                  <a:pt x="2596" y="3253"/>
                </a:lnTo>
                <a:lnTo>
                  <a:pt x="2599" y="3267"/>
                </a:lnTo>
                <a:lnTo>
                  <a:pt x="2586" y="3256"/>
                </a:lnTo>
                <a:lnTo>
                  <a:pt x="2579" y="3244"/>
                </a:lnTo>
                <a:lnTo>
                  <a:pt x="2570" y="3231"/>
                </a:lnTo>
                <a:lnTo>
                  <a:pt x="2556" y="3222"/>
                </a:lnTo>
                <a:lnTo>
                  <a:pt x="2571" y="3261"/>
                </a:lnTo>
                <a:lnTo>
                  <a:pt x="2556" y="3246"/>
                </a:lnTo>
                <a:lnTo>
                  <a:pt x="2546" y="3243"/>
                </a:lnTo>
                <a:lnTo>
                  <a:pt x="2536" y="3243"/>
                </a:lnTo>
                <a:lnTo>
                  <a:pt x="2524" y="3238"/>
                </a:lnTo>
                <a:lnTo>
                  <a:pt x="2530" y="3249"/>
                </a:lnTo>
                <a:lnTo>
                  <a:pt x="2535" y="3259"/>
                </a:lnTo>
                <a:lnTo>
                  <a:pt x="2519" y="3256"/>
                </a:lnTo>
                <a:lnTo>
                  <a:pt x="2509" y="3260"/>
                </a:lnTo>
                <a:lnTo>
                  <a:pt x="2508" y="3274"/>
                </a:lnTo>
                <a:lnTo>
                  <a:pt x="2521" y="3301"/>
                </a:lnTo>
                <a:lnTo>
                  <a:pt x="2507" y="3289"/>
                </a:lnTo>
                <a:lnTo>
                  <a:pt x="2498" y="3288"/>
                </a:lnTo>
                <a:lnTo>
                  <a:pt x="2496" y="3296"/>
                </a:lnTo>
                <a:lnTo>
                  <a:pt x="2503" y="3310"/>
                </a:lnTo>
                <a:lnTo>
                  <a:pt x="2480" y="3296"/>
                </a:lnTo>
                <a:lnTo>
                  <a:pt x="2474" y="3301"/>
                </a:lnTo>
                <a:lnTo>
                  <a:pt x="2472" y="3312"/>
                </a:lnTo>
                <a:lnTo>
                  <a:pt x="2461" y="3311"/>
                </a:lnTo>
                <a:lnTo>
                  <a:pt x="2468" y="3322"/>
                </a:lnTo>
                <a:lnTo>
                  <a:pt x="2467" y="3323"/>
                </a:lnTo>
                <a:lnTo>
                  <a:pt x="2464" y="3323"/>
                </a:lnTo>
                <a:lnTo>
                  <a:pt x="2462" y="3325"/>
                </a:lnTo>
                <a:lnTo>
                  <a:pt x="2472" y="3333"/>
                </a:lnTo>
                <a:lnTo>
                  <a:pt x="2480" y="3342"/>
                </a:lnTo>
                <a:lnTo>
                  <a:pt x="2481" y="3350"/>
                </a:lnTo>
                <a:lnTo>
                  <a:pt x="2481" y="3360"/>
                </a:lnTo>
                <a:lnTo>
                  <a:pt x="2479" y="3364"/>
                </a:lnTo>
                <a:lnTo>
                  <a:pt x="2470" y="3361"/>
                </a:lnTo>
                <a:lnTo>
                  <a:pt x="2470" y="3352"/>
                </a:lnTo>
                <a:lnTo>
                  <a:pt x="2472" y="3347"/>
                </a:lnTo>
                <a:lnTo>
                  <a:pt x="2470" y="3340"/>
                </a:lnTo>
                <a:lnTo>
                  <a:pt x="2458" y="3327"/>
                </a:lnTo>
                <a:lnTo>
                  <a:pt x="2447" y="3333"/>
                </a:lnTo>
                <a:lnTo>
                  <a:pt x="2429" y="3328"/>
                </a:lnTo>
                <a:lnTo>
                  <a:pt x="2409" y="3322"/>
                </a:lnTo>
                <a:lnTo>
                  <a:pt x="2397" y="3325"/>
                </a:lnTo>
                <a:lnTo>
                  <a:pt x="2398" y="3334"/>
                </a:lnTo>
                <a:lnTo>
                  <a:pt x="2403" y="3343"/>
                </a:lnTo>
                <a:lnTo>
                  <a:pt x="2410" y="3354"/>
                </a:lnTo>
                <a:lnTo>
                  <a:pt x="2421" y="3366"/>
                </a:lnTo>
                <a:lnTo>
                  <a:pt x="2431" y="3367"/>
                </a:lnTo>
                <a:lnTo>
                  <a:pt x="2425" y="3354"/>
                </a:lnTo>
                <a:lnTo>
                  <a:pt x="2418" y="3341"/>
                </a:lnTo>
                <a:lnTo>
                  <a:pt x="2423" y="3338"/>
                </a:lnTo>
                <a:lnTo>
                  <a:pt x="2431" y="3354"/>
                </a:lnTo>
                <a:lnTo>
                  <a:pt x="2442" y="3369"/>
                </a:lnTo>
                <a:lnTo>
                  <a:pt x="2455" y="3382"/>
                </a:lnTo>
                <a:lnTo>
                  <a:pt x="2466" y="3397"/>
                </a:lnTo>
                <a:lnTo>
                  <a:pt x="2450" y="3382"/>
                </a:lnTo>
                <a:lnTo>
                  <a:pt x="2438" y="3379"/>
                </a:lnTo>
                <a:lnTo>
                  <a:pt x="2430" y="3380"/>
                </a:lnTo>
                <a:lnTo>
                  <a:pt x="2421" y="3379"/>
                </a:lnTo>
                <a:lnTo>
                  <a:pt x="2414" y="3367"/>
                </a:lnTo>
                <a:lnTo>
                  <a:pt x="2406" y="3353"/>
                </a:lnTo>
                <a:lnTo>
                  <a:pt x="2395" y="3342"/>
                </a:lnTo>
                <a:lnTo>
                  <a:pt x="2383" y="3332"/>
                </a:lnTo>
                <a:lnTo>
                  <a:pt x="2386" y="3341"/>
                </a:lnTo>
                <a:lnTo>
                  <a:pt x="2393" y="3351"/>
                </a:lnTo>
                <a:lnTo>
                  <a:pt x="2397" y="3360"/>
                </a:lnTo>
                <a:lnTo>
                  <a:pt x="2393" y="3361"/>
                </a:lnTo>
                <a:lnTo>
                  <a:pt x="2385" y="3348"/>
                </a:lnTo>
                <a:lnTo>
                  <a:pt x="2376" y="3336"/>
                </a:lnTo>
                <a:lnTo>
                  <a:pt x="2370" y="3349"/>
                </a:lnTo>
                <a:lnTo>
                  <a:pt x="2364" y="3363"/>
                </a:lnTo>
                <a:lnTo>
                  <a:pt x="2342" y="3350"/>
                </a:lnTo>
                <a:lnTo>
                  <a:pt x="2330" y="3355"/>
                </a:lnTo>
                <a:lnTo>
                  <a:pt x="2320" y="3365"/>
                </a:lnTo>
                <a:lnTo>
                  <a:pt x="2305" y="3366"/>
                </a:lnTo>
                <a:lnTo>
                  <a:pt x="2315" y="3377"/>
                </a:lnTo>
                <a:lnTo>
                  <a:pt x="2323" y="3390"/>
                </a:lnTo>
                <a:lnTo>
                  <a:pt x="2317" y="3388"/>
                </a:lnTo>
                <a:lnTo>
                  <a:pt x="2312" y="3387"/>
                </a:lnTo>
                <a:lnTo>
                  <a:pt x="2310" y="3390"/>
                </a:lnTo>
                <a:lnTo>
                  <a:pt x="2314" y="3402"/>
                </a:lnTo>
                <a:lnTo>
                  <a:pt x="2292" y="3386"/>
                </a:lnTo>
                <a:lnTo>
                  <a:pt x="2286" y="3390"/>
                </a:lnTo>
                <a:lnTo>
                  <a:pt x="2286" y="3404"/>
                </a:lnTo>
                <a:lnTo>
                  <a:pt x="2285" y="3416"/>
                </a:lnTo>
                <a:lnTo>
                  <a:pt x="2278" y="3408"/>
                </a:lnTo>
                <a:lnTo>
                  <a:pt x="2273" y="3406"/>
                </a:lnTo>
                <a:lnTo>
                  <a:pt x="2268" y="3404"/>
                </a:lnTo>
                <a:lnTo>
                  <a:pt x="2260" y="3395"/>
                </a:lnTo>
                <a:lnTo>
                  <a:pt x="2255" y="3382"/>
                </a:lnTo>
                <a:lnTo>
                  <a:pt x="2253" y="3374"/>
                </a:lnTo>
                <a:lnTo>
                  <a:pt x="2255" y="3370"/>
                </a:lnTo>
                <a:lnTo>
                  <a:pt x="2259" y="3369"/>
                </a:lnTo>
                <a:lnTo>
                  <a:pt x="2238" y="3352"/>
                </a:lnTo>
                <a:lnTo>
                  <a:pt x="2225" y="3351"/>
                </a:lnTo>
                <a:lnTo>
                  <a:pt x="2220" y="3361"/>
                </a:lnTo>
                <a:lnTo>
                  <a:pt x="2220" y="3376"/>
                </a:lnTo>
                <a:lnTo>
                  <a:pt x="2226" y="3377"/>
                </a:lnTo>
                <a:lnTo>
                  <a:pt x="2229" y="3374"/>
                </a:lnTo>
                <a:lnTo>
                  <a:pt x="2235" y="3374"/>
                </a:lnTo>
                <a:lnTo>
                  <a:pt x="2247" y="3382"/>
                </a:lnTo>
                <a:lnTo>
                  <a:pt x="2240" y="3395"/>
                </a:lnTo>
                <a:lnTo>
                  <a:pt x="2231" y="3406"/>
                </a:lnTo>
                <a:lnTo>
                  <a:pt x="2222" y="3417"/>
                </a:lnTo>
                <a:lnTo>
                  <a:pt x="2220" y="3437"/>
                </a:lnTo>
                <a:lnTo>
                  <a:pt x="2223" y="3442"/>
                </a:lnTo>
                <a:lnTo>
                  <a:pt x="2228" y="3446"/>
                </a:lnTo>
                <a:lnTo>
                  <a:pt x="2233" y="3450"/>
                </a:lnTo>
                <a:lnTo>
                  <a:pt x="2239" y="3454"/>
                </a:lnTo>
                <a:lnTo>
                  <a:pt x="2248" y="3482"/>
                </a:lnTo>
                <a:lnTo>
                  <a:pt x="2237" y="3472"/>
                </a:lnTo>
                <a:lnTo>
                  <a:pt x="2229" y="3462"/>
                </a:lnTo>
                <a:lnTo>
                  <a:pt x="2221" y="3451"/>
                </a:lnTo>
                <a:lnTo>
                  <a:pt x="2208" y="3442"/>
                </a:lnTo>
                <a:lnTo>
                  <a:pt x="2196" y="3441"/>
                </a:lnTo>
                <a:lnTo>
                  <a:pt x="2196" y="3450"/>
                </a:lnTo>
                <a:lnTo>
                  <a:pt x="2196" y="3457"/>
                </a:lnTo>
                <a:lnTo>
                  <a:pt x="2182" y="3449"/>
                </a:lnTo>
                <a:lnTo>
                  <a:pt x="2195" y="3466"/>
                </a:lnTo>
                <a:lnTo>
                  <a:pt x="2208" y="3476"/>
                </a:lnTo>
                <a:lnTo>
                  <a:pt x="2220" y="3478"/>
                </a:lnTo>
                <a:lnTo>
                  <a:pt x="2225" y="3474"/>
                </a:lnTo>
                <a:lnTo>
                  <a:pt x="2228" y="3487"/>
                </a:lnTo>
                <a:lnTo>
                  <a:pt x="2220" y="3488"/>
                </a:lnTo>
                <a:lnTo>
                  <a:pt x="2214" y="3489"/>
                </a:lnTo>
                <a:lnTo>
                  <a:pt x="2222" y="3502"/>
                </a:lnTo>
                <a:lnTo>
                  <a:pt x="2204" y="3486"/>
                </a:lnTo>
                <a:lnTo>
                  <a:pt x="2191" y="3468"/>
                </a:lnTo>
                <a:lnTo>
                  <a:pt x="2176" y="3451"/>
                </a:lnTo>
                <a:lnTo>
                  <a:pt x="2155" y="3435"/>
                </a:lnTo>
                <a:lnTo>
                  <a:pt x="2152" y="3449"/>
                </a:lnTo>
                <a:lnTo>
                  <a:pt x="2144" y="3461"/>
                </a:lnTo>
                <a:lnTo>
                  <a:pt x="2146" y="3480"/>
                </a:lnTo>
                <a:lnTo>
                  <a:pt x="2171" y="3515"/>
                </a:lnTo>
                <a:lnTo>
                  <a:pt x="2170" y="3503"/>
                </a:lnTo>
                <a:lnTo>
                  <a:pt x="2172" y="3494"/>
                </a:lnTo>
                <a:lnTo>
                  <a:pt x="2176" y="3488"/>
                </a:lnTo>
                <a:lnTo>
                  <a:pt x="2181" y="3483"/>
                </a:lnTo>
                <a:lnTo>
                  <a:pt x="2187" y="3494"/>
                </a:lnTo>
                <a:lnTo>
                  <a:pt x="2186" y="3498"/>
                </a:lnTo>
                <a:lnTo>
                  <a:pt x="2186" y="3503"/>
                </a:lnTo>
                <a:lnTo>
                  <a:pt x="2196" y="3516"/>
                </a:lnTo>
                <a:lnTo>
                  <a:pt x="2181" y="3517"/>
                </a:lnTo>
                <a:lnTo>
                  <a:pt x="2171" y="3527"/>
                </a:lnTo>
                <a:lnTo>
                  <a:pt x="2160" y="3535"/>
                </a:lnTo>
                <a:lnTo>
                  <a:pt x="2148" y="3534"/>
                </a:lnTo>
                <a:lnTo>
                  <a:pt x="2151" y="3535"/>
                </a:lnTo>
                <a:lnTo>
                  <a:pt x="2153" y="3534"/>
                </a:lnTo>
                <a:lnTo>
                  <a:pt x="2154" y="3532"/>
                </a:lnTo>
                <a:lnTo>
                  <a:pt x="2155" y="3530"/>
                </a:lnTo>
                <a:lnTo>
                  <a:pt x="2144" y="3523"/>
                </a:lnTo>
                <a:lnTo>
                  <a:pt x="2137" y="3521"/>
                </a:lnTo>
                <a:lnTo>
                  <a:pt x="2133" y="3516"/>
                </a:lnTo>
                <a:lnTo>
                  <a:pt x="2129" y="3503"/>
                </a:lnTo>
                <a:lnTo>
                  <a:pt x="2130" y="3500"/>
                </a:lnTo>
                <a:lnTo>
                  <a:pt x="2137" y="3509"/>
                </a:lnTo>
                <a:lnTo>
                  <a:pt x="2144" y="3519"/>
                </a:lnTo>
                <a:lnTo>
                  <a:pt x="2145" y="3515"/>
                </a:lnTo>
                <a:lnTo>
                  <a:pt x="2141" y="3502"/>
                </a:lnTo>
                <a:lnTo>
                  <a:pt x="2136" y="3498"/>
                </a:lnTo>
                <a:lnTo>
                  <a:pt x="2130" y="3495"/>
                </a:lnTo>
                <a:lnTo>
                  <a:pt x="2123" y="3486"/>
                </a:lnTo>
                <a:lnTo>
                  <a:pt x="2127" y="3482"/>
                </a:lnTo>
                <a:lnTo>
                  <a:pt x="2122" y="3470"/>
                </a:lnTo>
                <a:lnTo>
                  <a:pt x="2117" y="3459"/>
                </a:lnTo>
                <a:lnTo>
                  <a:pt x="2123" y="3452"/>
                </a:lnTo>
                <a:lnTo>
                  <a:pt x="2111" y="3446"/>
                </a:lnTo>
                <a:lnTo>
                  <a:pt x="2105" y="3446"/>
                </a:lnTo>
                <a:lnTo>
                  <a:pt x="2101" y="3449"/>
                </a:lnTo>
                <a:lnTo>
                  <a:pt x="2097" y="3452"/>
                </a:lnTo>
                <a:lnTo>
                  <a:pt x="2104" y="3464"/>
                </a:lnTo>
                <a:lnTo>
                  <a:pt x="2109" y="3476"/>
                </a:lnTo>
                <a:lnTo>
                  <a:pt x="2111" y="3484"/>
                </a:lnTo>
                <a:lnTo>
                  <a:pt x="2104" y="3483"/>
                </a:lnTo>
                <a:lnTo>
                  <a:pt x="2098" y="3473"/>
                </a:lnTo>
                <a:lnTo>
                  <a:pt x="2093" y="3464"/>
                </a:lnTo>
                <a:lnTo>
                  <a:pt x="2087" y="3456"/>
                </a:lnTo>
                <a:lnTo>
                  <a:pt x="2079" y="3448"/>
                </a:lnTo>
                <a:lnTo>
                  <a:pt x="2077" y="3454"/>
                </a:lnTo>
                <a:lnTo>
                  <a:pt x="2077" y="3460"/>
                </a:lnTo>
                <a:lnTo>
                  <a:pt x="2081" y="3469"/>
                </a:lnTo>
                <a:lnTo>
                  <a:pt x="2091" y="3482"/>
                </a:lnTo>
                <a:lnTo>
                  <a:pt x="2096" y="3481"/>
                </a:lnTo>
                <a:lnTo>
                  <a:pt x="2106" y="3490"/>
                </a:lnTo>
                <a:lnTo>
                  <a:pt x="2116" y="3499"/>
                </a:lnTo>
                <a:lnTo>
                  <a:pt x="2123" y="3499"/>
                </a:lnTo>
                <a:lnTo>
                  <a:pt x="2127" y="3512"/>
                </a:lnTo>
                <a:lnTo>
                  <a:pt x="2118" y="3512"/>
                </a:lnTo>
                <a:lnTo>
                  <a:pt x="2107" y="3507"/>
                </a:lnTo>
                <a:lnTo>
                  <a:pt x="2099" y="3505"/>
                </a:lnTo>
                <a:lnTo>
                  <a:pt x="2102" y="3511"/>
                </a:lnTo>
                <a:lnTo>
                  <a:pt x="2104" y="3519"/>
                </a:lnTo>
                <a:lnTo>
                  <a:pt x="2107" y="3526"/>
                </a:lnTo>
                <a:lnTo>
                  <a:pt x="2112" y="3531"/>
                </a:lnTo>
                <a:lnTo>
                  <a:pt x="2114" y="3526"/>
                </a:lnTo>
                <a:lnTo>
                  <a:pt x="2119" y="3525"/>
                </a:lnTo>
                <a:lnTo>
                  <a:pt x="2126" y="3526"/>
                </a:lnTo>
                <a:lnTo>
                  <a:pt x="2133" y="3528"/>
                </a:lnTo>
                <a:lnTo>
                  <a:pt x="2140" y="3541"/>
                </a:lnTo>
                <a:lnTo>
                  <a:pt x="2139" y="3544"/>
                </a:lnTo>
                <a:lnTo>
                  <a:pt x="2136" y="3546"/>
                </a:lnTo>
                <a:lnTo>
                  <a:pt x="2139" y="3558"/>
                </a:lnTo>
                <a:lnTo>
                  <a:pt x="2148" y="3558"/>
                </a:lnTo>
                <a:lnTo>
                  <a:pt x="2154" y="3553"/>
                </a:lnTo>
                <a:lnTo>
                  <a:pt x="2161" y="3549"/>
                </a:lnTo>
                <a:lnTo>
                  <a:pt x="2171" y="3548"/>
                </a:lnTo>
                <a:lnTo>
                  <a:pt x="2173" y="3555"/>
                </a:lnTo>
                <a:lnTo>
                  <a:pt x="2175" y="3560"/>
                </a:lnTo>
                <a:lnTo>
                  <a:pt x="2178" y="3565"/>
                </a:lnTo>
                <a:lnTo>
                  <a:pt x="2182" y="3570"/>
                </a:lnTo>
                <a:lnTo>
                  <a:pt x="2185" y="3566"/>
                </a:lnTo>
                <a:lnTo>
                  <a:pt x="2186" y="3561"/>
                </a:lnTo>
                <a:lnTo>
                  <a:pt x="2182" y="3553"/>
                </a:lnTo>
                <a:lnTo>
                  <a:pt x="2172" y="3541"/>
                </a:lnTo>
                <a:lnTo>
                  <a:pt x="2184" y="3544"/>
                </a:lnTo>
                <a:lnTo>
                  <a:pt x="2193" y="3543"/>
                </a:lnTo>
                <a:lnTo>
                  <a:pt x="2198" y="3538"/>
                </a:lnTo>
                <a:lnTo>
                  <a:pt x="2197" y="3529"/>
                </a:lnTo>
                <a:lnTo>
                  <a:pt x="2203" y="3537"/>
                </a:lnTo>
                <a:lnTo>
                  <a:pt x="2207" y="3539"/>
                </a:lnTo>
                <a:lnTo>
                  <a:pt x="2208" y="3534"/>
                </a:lnTo>
                <a:lnTo>
                  <a:pt x="2204" y="3525"/>
                </a:lnTo>
                <a:lnTo>
                  <a:pt x="2214" y="3533"/>
                </a:lnTo>
                <a:lnTo>
                  <a:pt x="2223" y="3542"/>
                </a:lnTo>
                <a:lnTo>
                  <a:pt x="2225" y="3538"/>
                </a:lnTo>
                <a:lnTo>
                  <a:pt x="2224" y="3534"/>
                </a:lnTo>
                <a:lnTo>
                  <a:pt x="2223" y="3527"/>
                </a:lnTo>
                <a:lnTo>
                  <a:pt x="2219" y="3518"/>
                </a:lnTo>
                <a:lnTo>
                  <a:pt x="2238" y="3530"/>
                </a:lnTo>
                <a:lnTo>
                  <a:pt x="2247" y="3529"/>
                </a:lnTo>
                <a:lnTo>
                  <a:pt x="2249" y="3520"/>
                </a:lnTo>
                <a:lnTo>
                  <a:pt x="2249" y="3508"/>
                </a:lnTo>
                <a:lnTo>
                  <a:pt x="2263" y="3522"/>
                </a:lnTo>
                <a:lnTo>
                  <a:pt x="2276" y="3535"/>
                </a:lnTo>
                <a:lnTo>
                  <a:pt x="2279" y="3518"/>
                </a:lnTo>
                <a:lnTo>
                  <a:pt x="2296" y="3516"/>
                </a:lnTo>
                <a:lnTo>
                  <a:pt x="2310" y="3512"/>
                </a:lnTo>
                <a:lnTo>
                  <a:pt x="2302" y="3488"/>
                </a:lnTo>
                <a:lnTo>
                  <a:pt x="2315" y="3496"/>
                </a:lnTo>
                <a:lnTo>
                  <a:pt x="2317" y="3492"/>
                </a:lnTo>
                <a:lnTo>
                  <a:pt x="2316" y="3484"/>
                </a:lnTo>
                <a:lnTo>
                  <a:pt x="2315" y="3474"/>
                </a:lnTo>
                <a:lnTo>
                  <a:pt x="2325" y="3482"/>
                </a:lnTo>
                <a:lnTo>
                  <a:pt x="2333" y="3489"/>
                </a:lnTo>
                <a:lnTo>
                  <a:pt x="2341" y="3496"/>
                </a:lnTo>
                <a:lnTo>
                  <a:pt x="2350" y="3503"/>
                </a:lnTo>
                <a:lnTo>
                  <a:pt x="2345" y="3485"/>
                </a:lnTo>
                <a:lnTo>
                  <a:pt x="2360" y="3486"/>
                </a:lnTo>
                <a:lnTo>
                  <a:pt x="2380" y="3491"/>
                </a:lnTo>
                <a:lnTo>
                  <a:pt x="2392" y="3489"/>
                </a:lnTo>
                <a:lnTo>
                  <a:pt x="2383" y="3476"/>
                </a:lnTo>
                <a:lnTo>
                  <a:pt x="2375" y="3464"/>
                </a:lnTo>
                <a:lnTo>
                  <a:pt x="2383" y="3463"/>
                </a:lnTo>
                <a:lnTo>
                  <a:pt x="2389" y="3462"/>
                </a:lnTo>
                <a:lnTo>
                  <a:pt x="2394" y="3460"/>
                </a:lnTo>
                <a:lnTo>
                  <a:pt x="2403" y="3456"/>
                </a:lnTo>
                <a:lnTo>
                  <a:pt x="2408" y="3466"/>
                </a:lnTo>
                <a:lnTo>
                  <a:pt x="2410" y="3473"/>
                </a:lnTo>
                <a:lnTo>
                  <a:pt x="2413" y="3481"/>
                </a:lnTo>
                <a:lnTo>
                  <a:pt x="2424" y="3492"/>
                </a:lnTo>
                <a:lnTo>
                  <a:pt x="2414" y="3456"/>
                </a:lnTo>
                <a:lnTo>
                  <a:pt x="2428" y="3444"/>
                </a:lnTo>
                <a:lnTo>
                  <a:pt x="2451" y="3444"/>
                </a:lnTo>
                <a:lnTo>
                  <a:pt x="2470" y="3442"/>
                </a:lnTo>
                <a:lnTo>
                  <a:pt x="2462" y="3433"/>
                </a:lnTo>
                <a:lnTo>
                  <a:pt x="2455" y="3426"/>
                </a:lnTo>
                <a:lnTo>
                  <a:pt x="2449" y="3417"/>
                </a:lnTo>
                <a:lnTo>
                  <a:pt x="2444" y="3408"/>
                </a:lnTo>
                <a:lnTo>
                  <a:pt x="2454" y="3411"/>
                </a:lnTo>
                <a:lnTo>
                  <a:pt x="2459" y="3408"/>
                </a:lnTo>
                <a:lnTo>
                  <a:pt x="2462" y="3404"/>
                </a:lnTo>
                <a:lnTo>
                  <a:pt x="2468" y="3403"/>
                </a:lnTo>
                <a:lnTo>
                  <a:pt x="2473" y="3413"/>
                </a:lnTo>
                <a:lnTo>
                  <a:pt x="2478" y="3424"/>
                </a:lnTo>
                <a:lnTo>
                  <a:pt x="2484" y="3434"/>
                </a:lnTo>
                <a:lnTo>
                  <a:pt x="2491" y="3444"/>
                </a:lnTo>
                <a:lnTo>
                  <a:pt x="2519" y="3431"/>
                </a:lnTo>
                <a:lnTo>
                  <a:pt x="2540" y="3410"/>
                </a:lnTo>
                <a:lnTo>
                  <a:pt x="2567" y="3397"/>
                </a:lnTo>
                <a:lnTo>
                  <a:pt x="2606" y="3405"/>
                </a:lnTo>
                <a:lnTo>
                  <a:pt x="2601" y="3404"/>
                </a:lnTo>
                <a:lnTo>
                  <a:pt x="2597" y="3404"/>
                </a:lnTo>
                <a:lnTo>
                  <a:pt x="2595" y="3408"/>
                </a:lnTo>
                <a:lnTo>
                  <a:pt x="2598" y="3416"/>
                </a:lnTo>
                <a:lnTo>
                  <a:pt x="2613" y="3427"/>
                </a:lnTo>
                <a:lnTo>
                  <a:pt x="2627" y="3441"/>
                </a:lnTo>
                <a:lnTo>
                  <a:pt x="2622" y="3422"/>
                </a:lnTo>
                <a:lnTo>
                  <a:pt x="2630" y="3424"/>
                </a:lnTo>
                <a:lnTo>
                  <a:pt x="2644" y="3432"/>
                </a:lnTo>
                <a:lnTo>
                  <a:pt x="2652" y="3434"/>
                </a:lnTo>
                <a:lnTo>
                  <a:pt x="2648" y="3424"/>
                </a:lnTo>
                <a:lnTo>
                  <a:pt x="2643" y="3416"/>
                </a:lnTo>
                <a:lnTo>
                  <a:pt x="2637" y="3407"/>
                </a:lnTo>
                <a:lnTo>
                  <a:pt x="2633" y="3397"/>
                </a:lnTo>
                <a:lnTo>
                  <a:pt x="2648" y="3409"/>
                </a:lnTo>
                <a:lnTo>
                  <a:pt x="2657" y="3413"/>
                </a:lnTo>
                <a:lnTo>
                  <a:pt x="2663" y="3415"/>
                </a:lnTo>
                <a:lnTo>
                  <a:pt x="2671" y="3417"/>
                </a:lnTo>
                <a:lnTo>
                  <a:pt x="2668" y="3411"/>
                </a:lnTo>
                <a:lnTo>
                  <a:pt x="2663" y="3405"/>
                </a:lnTo>
                <a:lnTo>
                  <a:pt x="2658" y="3399"/>
                </a:lnTo>
                <a:lnTo>
                  <a:pt x="2653" y="3393"/>
                </a:lnTo>
                <a:lnTo>
                  <a:pt x="2660" y="3390"/>
                </a:lnTo>
                <a:lnTo>
                  <a:pt x="2664" y="3382"/>
                </a:lnTo>
                <a:lnTo>
                  <a:pt x="2669" y="3377"/>
                </a:lnTo>
                <a:lnTo>
                  <a:pt x="2680" y="3385"/>
                </a:lnTo>
                <a:lnTo>
                  <a:pt x="2677" y="3387"/>
                </a:lnTo>
                <a:lnTo>
                  <a:pt x="2672" y="3388"/>
                </a:lnTo>
                <a:lnTo>
                  <a:pt x="2670" y="3391"/>
                </a:lnTo>
                <a:lnTo>
                  <a:pt x="2674" y="3403"/>
                </a:lnTo>
                <a:lnTo>
                  <a:pt x="2687" y="3405"/>
                </a:lnTo>
                <a:lnTo>
                  <a:pt x="2696" y="3413"/>
                </a:lnTo>
                <a:lnTo>
                  <a:pt x="2707" y="3427"/>
                </a:lnTo>
                <a:lnTo>
                  <a:pt x="2723" y="3444"/>
                </a:lnTo>
                <a:lnTo>
                  <a:pt x="2720" y="3433"/>
                </a:lnTo>
                <a:lnTo>
                  <a:pt x="2715" y="3424"/>
                </a:lnTo>
                <a:lnTo>
                  <a:pt x="2709" y="3416"/>
                </a:lnTo>
                <a:lnTo>
                  <a:pt x="2702" y="3408"/>
                </a:lnTo>
                <a:lnTo>
                  <a:pt x="2708" y="3401"/>
                </a:lnTo>
                <a:lnTo>
                  <a:pt x="2720" y="3397"/>
                </a:lnTo>
                <a:lnTo>
                  <a:pt x="2737" y="3395"/>
                </a:lnTo>
                <a:lnTo>
                  <a:pt x="2753" y="3394"/>
                </a:lnTo>
                <a:lnTo>
                  <a:pt x="2744" y="3381"/>
                </a:lnTo>
                <a:lnTo>
                  <a:pt x="2741" y="3371"/>
                </a:lnTo>
                <a:lnTo>
                  <a:pt x="2740" y="3362"/>
                </a:lnTo>
                <a:lnTo>
                  <a:pt x="2737" y="3349"/>
                </a:lnTo>
                <a:lnTo>
                  <a:pt x="2747" y="3358"/>
                </a:lnTo>
                <a:lnTo>
                  <a:pt x="2753" y="3368"/>
                </a:lnTo>
                <a:lnTo>
                  <a:pt x="2760" y="3378"/>
                </a:lnTo>
                <a:lnTo>
                  <a:pt x="2770" y="3385"/>
                </a:lnTo>
                <a:lnTo>
                  <a:pt x="2763" y="3367"/>
                </a:lnTo>
                <a:lnTo>
                  <a:pt x="2760" y="3354"/>
                </a:lnTo>
                <a:lnTo>
                  <a:pt x="2761" y="3345"/>
                </a:lnTo>
                <a:lnTo>
                  <a:pt x="2761" y="3336"/>
                </a:lnTo>
                <a:lnTo>
                  <a:pt x="2755" y="3332"/>
                </a:lnTo>
                <a:lnTo>
                  <a:pt x="2751" y="3331"/>
                </a:lnTo>
                <a:lnTo>
                  <a:pt x="2748" y="3330"/>
                </a:lnTo>
                <a:lnTo>
                  <a:pt x="2745" y="3325"/>
                </a:lnTo>
                <a:lnTo>
                  <a:pt x="2752" y="3326"/>
                </a:lnTo>
                <a:lnTo>
                  <a:pt x="2750" y="3319"/>
                </a:lnTo>
                <a:lnTo>
                  <a:pt x="2744" y="3307"/>
                </a:lnTo>
                <a:lnTo>
                  <a:pt x="2734" y="3297"/>
                </a:lnTo>
                <a:lnTo>
                  <a:pt x="2741" y="3298"/>
                </a:lnTo>
                <a:lnTo>
                  <a:pt x="2745" y="3294"/>
                </a:lnTo>
                <a:lnTo>
                  <a:pt x="2749" y="3292"/>
                </a:lnTo>
                <a:lnTo>
                  <a:pt x="2760" y="3297"/>
                </a:lnTo>
                <a:lnTo>
                  <a:pt x="2764" y="3307"/>
                </a:lnTo>
                <a:lnTo>
                  <a:pt x="2763" y="3310"/>
                </a:lnTo>
                <a:lnTo>
                  <a:pt x="2758" y="3309"/>
                </a:lnTo>
                <a:lnTo>
                  <a:pt x="2757" y="3311"/>
                </a:lnTo>
                <a:lnTo>
                  <a:pt x="2766" y="3319"/>
                </a:lnTo>
                <a:lnTo>
                  <a:pt x="2769" y="3325"/>
                </a:lnTo>
                <a:lnTo>
                  <a:pt x="2769" y="3329"/>
                </a:lnTo>
                <a:lnTo>
                  <a:pt x="2768" y="3333"/>
                </a:lnTo>
                <a:lnTo>
                  <a:pt x="2776" y="3331"/>
                </a:lnTo>
                <a:lnTo>
                  <a:pt x="2785" y="3333"/>
                </a:lnTo>
                <a:lnTo>
                  <a:pt x="2795" y="3338"/>
                </a:lnTo>
                <a:lnTo>
                  <a:pt x="2806" y="3348"/>
                </a:lnTo>
                <a:lnTo>
                  <a:pt x="2800" y="3345"/>
                </a:lnTo>
                <a:lnTo>
                  <a:pt x="2800" y="3350"/>
                </a:lnTo>
                <a:lnTo>
                  <a:pt x="2804" y="3359"/>
                </a:lnTo>
                <a:lnTo>
                  <a:pt x="2810" y="3365"/>
                </a:lnTo>
                <a:lnTo>
                  <a:pt x="2823" y="3363"/>
                </a:lnTo>
                <a:lnTo>
                  <a:pt x="2825" y="3348"/>
                </a:lnTo>
                <a:lnTo>
                  <a:pt x="2825" y="3332"/>
                </a:lnTo>
                <a:lnTo>
                  <a:pt x="2829" y="3321"/>
                </a:lnTo>
                <a:lnTo>
                  <a:pt x="2833" y="3333"/>
                </a:lnTo>
                <a:lnTo>
                  <a:pt x="2838" y="3343"/>
                </a:lnTo>
                <a:lnTo>
                  <a:pt x="2845" y="3353"/>
                </a:lnTo>
                <a:lnTo>
                  <a:pt x="2856" y="3361"/>
                </a:lnTo>
                <a:lnTo>
                  <a:pt x="2844" y="3337"/>
                </a:lnTo>
                <a:lnTo>
                  <a:pt x="2838" y="3316"/>
                </a:lnTo>
                <a:lnTo>
                  <a:pt x="2841" y="3306"/>
                </a:lnTo>
                <a:lnTo>
                  <a:pt x="2856" y="3313"/>
                </a:lnTo>
                <a:lnTo>
                  <a:pt x="2851" y="3311"/>
                </a:lnTo>
                <a:lnTo>
                  <a:pt x="2848" y="3314"/>
                </a:lnTo>
                <a:lnTo>
                  <a:pt x="2850" y="3320"/>
                </a:lnTo>
                <a:lnTo>
                  <a:pt x="2856" y="3327"/>
                </a:lnTo>
                <a:lnTo>
                  <a:pt x="2863" y="3324"/>
                </a:lnTo>
                <a:lnTo>
                  <a:pt x="2872" y="3321"/>
                </a:lnTo>
                <a:lnTo>
                  <a:pt x="2877" y="3316"/>
                </a:lnTo>
                <a:lnTo>
                  <a:pt x="2880" y="3307"/>
                </a:lnTo>
                <a:lnTo>
                  <a:pt x="2889" y="3313"/>
                </a:lnTo>
                <a:lnTo>
                  <a:pt x="2897" y="3319"/>
                </a:lnTo>
                <a:lnTo>
                  <a:pt x="2904" y="3326"/>
                </a:lnTo>
                <a:lnTo>
                  <a:pt x="2910" y="3332"/>
                </a:lnTo>
                <a:lnTo>
                  <a:pt x="2909" y="3324"/>
                </a:lnTo>
                <a:lnTo>
                  <a:pt x="2907" y="3317"/>
                </a:lnTo>
                <a:lnTo>
                  <a:pt x="2903" y="3310"/>
                </a:lnTo>
                <a:lnTo>
                  <a:pt x="2898" y="3298"/>
                </a:lnTo>
                <a:lnTo>
                  <a:pt x="2908" y="3303"/>
                </a:lnTo>
                <a:lnTo>
                  <a:pt x="2919" y="3307"/>
                </a:lnTo>
                <a:lnTo>
                  <a:pt x="2927" y="3316"/>
                </a:lnTo>
                <a:lnTo>
                  <a:pt x="2934" y="3326"/>
                </a:lnTo>
                <a:lnTo>
                  <a:pt x="2952" y="3324"/>
                </a:lnTo>
                <a:lnTo>
                  <a:pt x="2959" y="3309"/>
                </a:lnTo>
                <a:lnTo>
                  <a:pt x="2961" y="3291"/>
                </a:lnTo>
                <a:lnTo>
                  <a:pt x="2967" y="3275"/>
                </a:lnTo>
                <a:lnTo>
                  <a:pt x="2975" y="3288"/>
                </a:lnTo>
                <a:lnTo>
                  <a:pt x="2984" y="3300"/>
                </a:lnTo>
                <a:lnTo>
                  <a:pt x="2992" y="3312"/>
                </a:lnTo>
                <a:lnTo>
                  <a:pt x="3002" y="3324"/>
                </a:lnTo>
                <a:lnTo>
                  <a:pt x="3005" y="3320"/>
                </a:lnTo>
                <a:lnTo>
                  <a:pt x="3012" y="3317"/>
                </a:lnTo>
                <a:lnTo>
                  <a:pt x="3014" y="3312"/>
                </a:lnTo>
                <a:lnTo>
                  <a:pt x="3011" y="3299"/>
                </a:lnTo>
                <a:lnTo>
                  <a:pt x="3003" y="3299"/>
                </a:lnTo>
                <a:lnTo>
                  <a:pt x="3000" y="3304"/>
                </a:lnTo>
                <a:lnTo>
                  <a:pt x="2996" y="3305"/>
                </a:lnTo>
                <a:lnTo>
                  <a:pt x="2986" y="3292"/>
                </a:lnTo>
                <a:lnTo>
                  <a:pt x="2991" y="3287"/>
                </a:lnTo>
                <a:lnTo>
                  <a:pt x="3001" y="3290"/>
                </a:lnTo>
                <a:lnTo>
                  <a:pt x="3017" y="3297"/>
                </a:lnTo>
                <a:lnTo>
                  <a:pt x="3035" y="3306"/>
                </a:lnTo>
                <a:lnTo>
                  <a:pt x="3028" y="3292"/>
                </a:lnTo>
                <a:lnTo>
                  <a:pt x="3020" y="3287"/>
                </a:lnTo>
                <a:lnTo>
                  <a:pt x="3011" y="3282"/>
                </a:lnTo>
                <a:lnTo>
                  <a:pt x="3000" y="3271"/>
                </a:lnTo>
                <a:lnTo>
                  <a:pt x="3023" y="3270"/>
                </a:lnTo>
                <a:lnTo>
                  <a:pt x="3034" y="3258"/>
                </a:lnTo>
                <a:lnTo>
                  <a:pt x="3041" y="3241"/>
                </a:lnTo>
                <a:lnTo>
                  <a:pt x="3047" y="3225"/>
                </a:lnTo>
                <a:lnTo>
                  <a:pt x="3050" y="3233"/>
                </a:lnTo>
                <a:lnTo>
                  <a:pt x="3048" y="3235"/>
                </a:lnTo>
                <a:lnTo>
                  <a:pt x="3044" y="3235"/>
                </a:lnTo>
                <a:lnTo>
                  <a:pt x="3044" y="3241"/>
                </a:lnTo>
                <a:lnTo>
                  <a:pt x="3054" y="3247"/>
                </a:lnTo>
                <a:lnTo>
                  <a:pt x="3061" y="3255"/>
                </a:lnTo>
                <a:lnTo>
                  <a:pt x="3068" y="3263"/>
                </a:lnTo>
                <a:lnTo>
                  <a:pt x="3077" y="3270"/>
                </a:lnTo>
                <a:lnTo>
                  <a:pt x="3076" y="3241"/>
                </a:lnTo>
                <a:lnTo>
                  <a:pt x="3093" y="3233"/>
                </a:lnTo>
                <a:lnTo>
                  <a:pt x="3117" y="3234"/>
                </a:lnTo>
                <a:lnTo>
                  <a:pt x="3134" y="3226"/>
                </a:lnTo>
                <a:lnTo>
                  <a:pt x="3136" y="3235"/>
                </a:lnTo>
                <a:lnTo>
                  <a:pt x="3141" y="3243"/>
                </a:lnTo>
                <a:lnTo>
                  <a:pt x="3148" y="3249"/>
                </a:lnTo>
                <a:lnTo>
                  <a:pt x="3158" y="3254"/>
                </a:lnTo>
                <a:lnTo>
                  <a:pt x="3152" y="3238"/>
                </a:lnTo>
                <a:lnTo>
                  <a:pt x="3147" y="3225"/>
                </a:lnTo>
                <a:lnTo>
                  <a:pt x="3146" y="3216"/>
                </a:lnTo>
                <a:lnTo>
                  <a:pt x="3150" y="3211"/>
                </a:lnTo>
                <a:lnTo>
                  <a:pt x="3153" y="3216"/>
                </a:lnTo>
                <a:lnTo>
                  <a:pt x="3157" y="3221"/>
                </a:lnTo>
                <a:lnTo>
                  <a:pt x="3161" y="3225"/>
                </a:lnTo>
                <a:lnTo>
                  <a:pt x="3166" y="3229"/>
                </a:lnTo>
                <a:lnTo>
                  <a:pt x="3173" y="3216"/>
                </a:lnTo>
                <a:lnTo>
                  <a:pt x="3186" y="3211"/>
                </a:lnTo>
                <a:lnTo>
                  <a:pt x="3198" y="3203"/>
                </a:lnTo>
                <a:lnTo>
                  <a:pt x="3201" y="3184"/>
                </a:lnTo>
                <a:lnTo>
                  <a:pt x="3204" y="3191"/>
                </a:lnTo>
                <a:lnTo>
                  <a:pt x="3208" y="3197"/>
                </a:lnTo>
                <a:lnTo>
                  <a:pt x="3213" y="3203"/>
                </a:lnTo>
                <a:lnTo>
                  <a:pt x="3218" y="3209"/>
                </a:lnTo>
                <a:lnTo>
                  <a:pt x="3228" y="3194"/>
                </a:lnTo>
                <a:lnTo>
                  <a:pt x="3239" y="3192"/>
                </a:lnTo>
                <a:lnTo>
                  <a:pt x="3254" y="3194"/>
                </a:lnTo>
                <a:lnTo>
                  <a:pt x="3275" y="3198"/>
                </a:lnTo>
                <a:lnTo>
                  <a:pt x="3278" y="3207"/>
                </a:lnTo>
                <a:lnTo>
                  <a:pt x="3282" y="3215"/>
                </a:lnTo>
                <a:lnTo>
                  <a:pt x="3287" y="3222"/>
                </a:lnTo>
                <a:lnTo>
                  <a:pt x="3295" y="3228"/>
                </a:lnTo>
                <a:lnTo>
                  <a:pt x="3293" y="3217"/>
                </a:lnTo>
                <a:lnTo>
                  <a:pt x="3299" y="3220"/>
                </a:lnTo>
                <a:lnTo>
                  <a:pt x="3307" y="3225"/>
                </a:lnTo>
                <a:lnTo>
                  <a:pt x="3309" y="3220"/>
                </a:lnTo>
                <a:lnTo>
                  <a:pt x="3306" y="3212"/>
                </a:lnTo>
                <a:lnTo>
                  <a:pt x="3303" y="3204"/>
                </a:lnTo>
                <a:lnTo>
                  <a:pt x="3298" y="3195"/>
                </a:lnTo>
                <a:lnTo>
                  <a:pt x="3293" y="3188"/>
                </a:lnTo>
                <a:lnTo>
                  <a:pt x="3300" y="3192"/>
                </a:lnTo>
                <a:lnTo>
                  <a:pt x="3306" y="3194"/>
                </a:lnTo>
                <a:lnTo>
                  <a:pt x="3310" y="3194"/>
                </a:lnTo>
                <a:lnTo>
                  <a:pt x="3311" y="3192"/>
                </a:lnTo>
                <a:lnTo>
                  <a:pt x="3301" y="3181"/>
                </a:lnTo>
                <a:lnTo>
                  <a:pt x="3290" y="3170"/>
                </a:lnTo>
                <a:lnTo>
                  <a:pt x="3303" y="3174"/>
                </a:lnTo>
                <a:lnTo>
                  <a:pt x="3311" y="3177"/>
                </a:lnTo>
                <a:lnTo>
                  <a:pt x="3318" y="3179"/>
                </a:lnTo>
                <a:lnTo>
                  <a:pt x="3327" y="3177"/>
                </a:lnTo>
                <a:lnTo>
                  <a:pt x="3318" y="3171"/>
                </a:lnTo>
                <a:lnTo>
                  <a:pt x="3310" y="3166"/>
                </a:lnTo>
                <a:lnTo>
                  <a:pt x="3303" y="3159"/>
                </a:lnTo>
                <a:lnTo>
                  <a:pt x="3300" y="3150"/>
                </a:lnTo>
                <a:lnTo>
                  <a:pt x="3329" y="3163"/>
                </a:lnTo>
                <a:lnTo>
                  <a:pt x="3351" y="3164"/>
                </a:lnTo>
                <a:lnTo>
                  <a:pt x="3369" y="3170"/>
                </a:lnTo>
                <a:lnTo>
                  <a:pt x="3391" y="3196"/>
                </a:lnTo>
                <a:lnTo>
                  <a:pt x="3401" y="3196"/>
                </a:lnTo>
                <a:lnTo>
                  <a:pt x="3405" y="3189"/>
                </a:lnTo>
                <a:lnTo>
                  <a:pt x="3407" y="3181"/>
                </a:lnTo>
                <a:lnTo>
                  <a:pt x="3414" y="3177"/>
                </a:lnTo>
                <a:lnTo>
                  <a:pt x="3416" y="3183"/>
                </a:lnTo>
                <a:lnTo>
                  <a:pt x="3418" y="3188"/>
                </a:lnTo>
                <a:lnTo>
                  <a:pt x="3421" y="3193"/>
                </a:lnTo>
                <a:lnTo>
                  <a:pt x="3426" y="3197"/>
                </a:lnTo>
                <a:lnTo>
                  <a:pt x="3431" y="3192"/>
                </a:lnTo>
                <a:lnTo>
                  <a:pt x="3441" y="3197"/>
                </a:lnTo>
                <a:lnTo>
                  <a:pt x="3452" y="3204"/>
                </a:lnTo>
                <a:lnTo>
                  <a:pt x="3458" y="3201"/>
                </a:lnTo>
                <a:lnTo>
                  <a:pt x="3447" y="3185"/>
                </a:lnTo>
                <a:lnTo>
                  <a:pt x="3434" y="3170"/>
                </a:lnTo>
                <a:lnTo>
                  <a:pt x="3420" y="3155"/>
                </a:lnTo>
                <a:lnTo>
                  <a:pt x="3408" y="3139"/>
                </a:lnTo>
                <a:lnTo>
                  <a:pt x="3430" y="3155"/>
                </a:lnTo>
                <a:lnTo>
                  <a:pt x="3446" y="3163"/>
                </a:lnTo>
                <a:lnTo>
                  <a:pt x="3452" y="3156"/>
                </a:lnTo>
                <a:lnTo>
                  <a:pt x="3442" y="3135"/>
                </a:lnTo>
                <a:lnTo>
                  <a:pt x="3499" y="3131"/>
                </a:lnTo>
                <a:lnTo>
                  <a:pt x="3550" y="3119"/>
                </a:lnTo>
                <a:lnTo>
                  <a:pt x="3600" y="3106"/>
                </a:lnTo>
                <a:lnTo>
                  <a:pt x="3651" y="3095"/>
                </a:lnTo>
                <a:lnTo>
                  <a:pt x="3654" y="3105"/>
                </a:lnTo>
                <a:lnTo>
                  <a:pt x="3648" y="3105"/>
                </a:lnTo>
                <a:lnTo>
                  <a:pt x="3641" y="3103"/>
                </a:lnTo>
                <a:lnTo>
                  <a:pt x="3640" y="3108"/>
                </a:lnTo>
                <a:lnTo>
                  <a:pt x="3646" y="3117"/>
                </a:lnTo>
                <a:lnTo>
                  <a:pt x="3647" y="3124"/>
                </a:lnTo>
                <a:lnTo>
                  <a:pt x="3649" y="3129"/>
                </a:lnTo>
                <a:lnTo>
                  <a:pt x="3659" y="3138"/>
                </a:lnTo>
                <a:lnTo>
                  <a:pt x="3659" y="3136"/>
                </a:lnTo>
                <a:lnTo>
                  <a:pt x="3662" y="3136"/>
                </a:lnTo>
                <a:lnTo>
                  <a:pt x="3666" y="3136"/>
                </a:lnTo>
                <a:lnTo>
                  <a:pt x="3667" y="3135"/>
                </a:lnTo>
                <a:lnTo>
                  <a:pt x="3662" y="3128"/>
                </a:lnTo>
                <a:lnTo>
                  <a:pt x="3658" y="3122"/>
                </a:lnTo>
                <a:lnTo>
                  <a:pt x="3655" y="3115"/>
                </a:lnTo>
                <a:lnTo>
                  <a:pt x="3652" y="3108"/>
                </a:lnTo>
                <a:lnTo>
                  <a:pt x="3662" y="3113"/>
                </a:lnTo>
                <a:lnTo>
                  <a:pt x="3669" y="3120"/>
                </a:lnTo>
                <a:lnTo>
                  <a:pt x="3674" y="3128"/>
                </a:lnTo>
                <a:lnTo>
                  <a:pt x="3680" y="3134"/>
                </a:lnTo>
                <a:lnTo>
                  <a:pt x="3684" y="3134"/>
                </a:lnTo>
                <a:lnTo>
                  <a:pt x="3689" y="3134"/>
                </a:lnTo>
                <a:lnTo>
                  <a:pt x="3693" y="3134"/>
                </a:lnTo>
                <a:lnTo>
                  <a:pt x="3696" y="3132"/>
                </a:lnTo>
                <a:lnTo>
                  <a:pt x="3688" y="3119"/>
                </a:lnTo>
                <a:lnTo>
                  <a:pt x="3679" y="3108"/>
                </a:lnTo>
                <a:lnTo>
                  <a:pt x="3661" y="3098"/>
                </a:lnTo>
                <a:lnTo>
                  <a:pt x="3648" y="3087"/>
                </a:lnTo>
                <a:lnTo>
                  <a:pt x="3635" y="3075"/>
                </a:lnTo>
                <a:lnTo>
                  <a:pt x="3622" y="3063"/>
                </a:lnTo>
                <a:lnTo>
                  <a:pt x="3629" y="3065"/>
                </a:lnTo>
                <a:lnTo>
                  <a:pt x="3631" y="3062"/>
                </a:lnTo>
                <a:lnTo>
                  <a:pt x="3635" y="3060"/>
                </a:lnTo>
                <a:lnTo>
                  <a:pt x="3644" y="3065"/>
                </a:lnTo>
                <a:lnTo>
                  <a:pt x="3647" y="3073"/>
                </a:lnTo>
                <a:lnTo>
                  <a:pt x="3651" y="3081"/>
                </a:lnTo>
                <a:lnTo>
                  <a:pt x="3655" y="3090"/>
                </a:lnTo>
                <a:lnTo>
                  <a:pt x="3665" y="3095"/>
                </a:lnTo>
                <a:lnTo>
                  <a:pt x="3675" y="3090"/>
                </a:lnTo>
                <a:lnTo>
                  <a:pt x="3694" y="3094"/>
                </a:lnTo>
                <a:lnTo>
                  <a:pt x="3709" y="3094"/>
                </a:lnTo>
                <a:lnTo>
                  <a:pt x="3709" y="3076"/>
                </a:lnTo>
                <a:lnTo>
                  <a:pt x="3722" y="3087"/>
                </a:lnTo>
                <a:lnTo>
                  <a:pt x="3727" y="3089"/>
                </a:lnTo>
                <a:lnTo>
                  <a:pt x="3725" y="3085"/>
                </a:lnTo>
                <a:lnTo>
                  <a:pt x="3717" y="3072"/>
                </a:lnTo>
                <a:lnTo>
                  <a:pt x="3730" y="3081"/>
                </a:lnTo>
                <a:lnTo>
                  <a:pt x="3737" y="3084"/>
                </a:lnTo>
                <a:lnTo>
                  <a:pt x="3742" y="3084"/>
                </a:lnTo>
                <a:lnTo>
                  <a:pt x="3747" y="3084"/>
                </a:lnTo>
                <a:lnTo>
                  <a:pt x="3747" y="3093"/>
                </a:lnTo>
                <a:lnTo>
                  <a:pt x="3744" y="3098"/>
                </a:lnTo>
                <a:lnTo>
                  <a:pt x="3741" y="3104"/>
                </a:lnTo>
                <a:lnTo>
                  <a:pt x="3742" y="3113"/>
                </a:lnTo>
                <a:lnTo>
                  <a:pt x="3764" y="3125"/>
                </a:lnTo>
                <a:lnTo>
                  <a:pt x="3773" y="3119"/>
                </a:lnTo>
                <a:lnTo>
                  <a:pt x="3777" y="3109"/>
                </a:lnTo>
                <a:lnTo>
                  <a:pt x="3785" y="3103"/>
                </a:lnTo>
                <a:lnTo>
                  <a:pt x="3798" y="3116"/>
                </a:lnTo>
                <a:lnTo>
                  <a:pt x="3807" y="3117"/>
                </a:lnTo>
                <a:lnTo>
                  <a:pt x="3813" y="3115"/>
                </a:lnTo>
                <a:lnTo>
                  <a:pt x="3822" y="3117"/>
                </a:lnTo>
                <a:lnTo>
                  <a:pt x="3830" y="3132"/>
                </a:lnTo>
                <a:lnTo>
                  <a:pt x="3837" y="3147"/>
                </a:lnTo>
                <a:lnTo>
                  <a:pt x="3844" y="3162"/>
                </a:lnTo>
                <a:lnTo>
                  <a:pt x="3857" y="3174"/>
                </a:lnTo>
                <a:lnTo>
                  <a:pt x="3853" y="3158"/>
                </a:lnTo>
                <a:lnTo>
                  <a:pt x="3857" y="3153"/>
                </a:lnTo>
                <a:lnTo>
                  <a:pt x="3863" y="3151"/>
                </a:lnTo>
                <a:lnTo>
                  <a:pt x="3868" y="3146"/>
                </a:lnTo>
                <a:lnTo>
                  <a:pt x="3862" y="3134"/>
                </a:lnTo>
                <a:lnTo>
                  <a:pt x="3858" y="3127"/>
                </a:lnTo>
                <a:lnTo>
                  <a:pt x="3852" y="3119"/>
                </a:lnTo>
                <a:lnTo>
                  <a:pt x="3843" y="3105"/>
                </a:lnTo>
                <a:lnTo>
                  <a:pt x="3858" y="3116"/>
                </a:lnTo>
                <a:lnTo>
                  <a:pt x="3866" y="3122"/>
                </a:lnTo>
                <a:lnTo>
                  <a:pt x="3875" y="3127"/>
                </a:lnTo>
                <a:lnTo>
                  <a:pt x="3889" y="3135"/>
                </a:lnTo>
                <a:lnTo>
                  <a:pt x="3894" y="3146"/>
                </a:lnTo>
                <a:lnTo>
                  <a:pt x="3901" y="3154"/>
                </a:lnTo>
                <a:lnTo>
                  <a:pt x="3909" y="3165"/>
                </a:lnTo>
                <a:lnTo>
                  <a:pt x="3920" y="3179"/>
                </a:lnTo>
                <a:lnTo>
                  <a:pt x="3915" y="3181"/>
                </a:lnTo>
                <a:lnTo>
                  <a:pt x="3909" y="3181"/>
                </a:lnTo>
                <a:lnTo>
                  <a:pt x="3905" y="3185"/>
                </a:lnTo>
                <a:lnTo>
                  <a:pt x="3910" y="3198"/>
                </a:lnTo>
                <a:lnTo>
                  <a:pt x="3884" y="3189"/>
                </a:lnTo>
                <a:lnTo>
                  <a:pt x="3869" y="3191"/>
                </a:lnTo>
                <a:lnTo>
                  <a:pt x="3855" y="3197"/>
                </a:lnTo>
                <a:lnTo>
                  <a:pt x="3835" y="3198"/>
                </a:lnTo>
                <a:lnTo>
                  <a:pt x="3842" y="3220"/>
                </a:lnTo>
                <a:lnTo>
                  <a:pt x="3833" y="3223"/>
                </a:lnTo>
                <a:lnTo>
                  <a:pt x="3819" y="3221"/>
                </a:lnTo>
                <a:lnTo>
                  <a:pt x="3812" y="3225"/>
                </a:lnTo>
                <a:lnTo>
                  <a:pt x="3817" y="3229"/>
                </a:lnTo>
                <a:lnTo>
                  <a:pt x="3821" y="3233"/>
                </a:lnTo>
                <a:lnTo>
                  <a:pt x="3825" y="3238"/>
                </a:lnTo>
                <a:lnTo>
                  <a:pt x="3827" y="3245"/>
                </a:lnTo>
                <a:lnTo>
                  <a:pt x="3818" y="3240"/>
                </a:lnTo>
                <a:lnTo>
                  <a:pt x="3814" y="3241"/>
                </a:lnTo>
                <a:lnTo>
                  <a:pt x="3809" y="3242"/>
                </a:lnTo>
                <a:lnTo>
                  <a:pt x="3796" y="3233"/>
                </a:lnTo>
                <a:lnTo>
                  <a:pt x="3790" y="3224"/>
                </a:lnTo>
                <a:lnTo>
                  <a:pt x="3783" y="3214"/>
                </a:lnTo>
                <a:lnTo>
                  <a:pt x="3776" y="3205"/>
                </a:lnTo>
                <a:lnTo>
                  <a:pt x="3765" y="3196"/>
                </a:lnTo>
                <a:lnTo>
                  <a:pt x="3765" y="3201"/>
                </a:lnTo>
                <a:lnTo>
                  <a:pt x="3764" y="3204"/>
                </a:lnTo>
                <a:lnTo>
                  <a:pt x="3770" y="3219"/>
                </a:lnTo>
                <a:lnTo>
                  <a:pt x="3781" y="3232"/>
                </a:lnTo>
                <a:lnTo>
                  <a:pt x="3791" y="3245"/>
                </a:lnTo>
                <a:lnTo>
                  <a:pt x="3798" y="3260"/>
                </a:lnTo>
                <a:lnTo>
                  <a:pt x="3786" y="3253"/>
                </a:lnTo>
                <a:lnTo>
                  <a:pt x="3780" y="3253"/>
                </a:lnTo>
                <a:lnTo>
                  <a:pt x="3781" y="3259"/>
                </a:lnTo>
                <a:lnTo>
                  <a:pt x="3786" y="3273"/>
                </a:lnTo>
                <a:lnTo>
                  <a:pt x="3776" y="3266"/>
                </a:lnTo>
                <a:lnTo>
                  <a:pt x="3767" y="3257"/>
                </a:lnTo>
                <a:lnTo>
                  <a:pt x="3767" y="3264"/>
                </a:lnTo>
                <a:lnTo>
                  <a:pt x="3770" y="3272"/>
                </a:lnTo>
                <a:lnTo>
                  <a:pt x="3771" y="3281"/>
                </a:lnTo>
                <a:lnTo>
                  <a:pt x="3768" y="3284"/>
                </a:lnTo>
                <a:lnTo>
                  <a:pt x="3754" y="3264"/>
                </a:lnTo>
                <a:lnTo>
                  <a:pt x="3757" y="3257"/>
                </a:lnTo>
                <a:lnTo>
                  <a:pt x="3766" y="3253"/>
                </a:lnTo>
                <a:lnTo>
                  <a:pt x="3772" y="3248"/>
                </a:lnTo>
                <a:lnTo>
                  <a:pt x="3765" y="3240"/>
                </a:lnTo>
                <a:lnTo>
                  <a:pt x="3759" y="3230"/>
                </a:lnTo>
                <a:lnTo>
                  <a:pt x="3752" y="3222"/>
                </a:lnTo>
                <a:lnTo>
                  <a:pt x="3742" y="3216"/>
                </a:lnTo>
                <a:lnTo>
                  <a:pt x="3742" y="3227"/>
                </a:lnTo>
                <a:lnTo>
                  <a:pt x="3738" y="3232"/>
                </a:lnTo>
                <a:lnTo>
                  <a:pt x="3733" y="3238"/>
                </a:lnTo>
                <a:lnTo>
                  <a:pt x="3733" y="3249"/>
                </a:lnTo>
                <a:lnTo>
                  <a:pt x="3723" y="3245"/>
                </a:lnTo>
                <a:lnTo>
                  <a:pt x="3716" y="3238"/>
                </a:lnTo>
                <a:lnTo>
                  <a:pt x="3712" y="3238"/>
                </a:lnTo>
                <a:lnTo>
                  <a:pt x="3716" y="3251"/>
                </a:lnTo>
                <a:lnTo>
                  <a:pt x="3707" y="3245"/>
                </a:lnTo>
                <a:lnTo>
                  <a:pt x="3701" y="3238"/>
                </a:lnTo>
                <a:lnTo>
                  <a:pt x="3694" y="3232"/>
                </a:lnTo>
                <a:lnTo>
                  <a:pt x="3685" y="3227"/>
                </a:lnTo>
                <a:lnTo>
                  <a:pt x="3690" y="3237"/>
                </a:lnTo>
                <a:lnTo>
                  <a:pt x="3691" y="3245"/>
                </a:lnTo>
                <a:lnTo>
                  <a:pt x="3690" y="3249"/>
                </a:lnTo>
                <a:lnTo>
                  <a:pt x="3692" y="3257"/>
                </a:lnTo>
                <a:lnTo>
                  <a:pt x="3683" y="3250"/>
                </a:lnTo>
                <a:lnTo>
                  <a:pt x="3672" y="3240"/>
                </a:lnTo>
                <a:lnTo>
                  <a:pt x="3661" y="3232"/>
                </a:lnTo>
                <a:lnTo>
                  <a:pt x="3657" y="3235"/>
                </a:lnTo>
                <a:lnTo>
                  <a:pt x="3671" y="3247"/>
                </a:lnTo>
                <a:lnTo>
                  <a:pt x="3683" y="3258"/>
                </a:lnTo>
                <a:lnTo>
                  <a:pt x="3693" y="3271"/>
                </a:lnTo>
                <a:lnTo>
                  <a:pt x="3699" y="3287"/>
                </a:lnTo>
                <a:lnTo>
                  <a:pt x="3680" y="3269"/>
                </a:lnTo>
                <a:lnTo>
                  <a:pt x="3673" y="3267"/>
                </a:lnTo>
                <a:lnTo>
                  <a:pt x="3665" y="3265"/>
                </a:lnTo>
                <a:lnTo>
                  <a:pt x="3645" y="3249"/>
                </a:lnTo>
                <a:lnTo>
                  <a:pt x="3653" y="3264"/>
                </a:lnTo>
                <a:lnTo>
                  <a:pt x="3655" y="3270"/>
                </a:lnTo>
                <a:lnTo>
                  <a:pt x="3654" y="3275"/>
                </a:lnTo>
                <a:lnTo>
                  <a:pt x="3655" y="3284"/>
                </a:lnTo>
                <a:lnTo>
                  <a:pt x="3664" y="3285"/>
                </a:lnTo>
                <a:lnTo>
                  <a:pt x="3669" y="3282"/>
                </a:lnTo>
                <a:lnTo>
                  <a:pt x="3677" y="3282"/>
                </a:lnTo>
                <a:lnTo>
                  <a:pt x="3689" y="3293"/>
                </a:lnTo>
                <a:lnTo>
                  <a:pt x="3682" y="3298"/>
                </a:lnTo>
                <a:lnTo>
                  <a:pt x="3671" y="3299"/>
                </a:lnTo>
                <a:lnTo>
                  <a:pt x="3658" y="3299"/>
                </a:lnTo>
                <a:lnTo>
                  <a:pt x="3648" y="3301"/>
                </a:lnTo>
                <a:lnTo>
                  <a:pt x="3658" y="3320"/>
                </a:lnTo>
                <a:lnTo>
                  <a:pt x="3650" y="3327"/>
                </a:lnTo>
                <a:lnTo>
                  <a:pt x="3636" y="3331"/>
                </a:lnTo>
                <a:lnTo>
                  <a:pt x="3628" y="3340"/>
                </a:lnTo>
                <a:lnTo>
                  <a:pt x="3649" y="3347"/>
                </a:lnTo>
                <a:lnTo>
                  <a:pt x="3672" y="3354"/>
                </a:lnTo>
                <a:lnTo>
                  <a:pt x="3696" y="3368"/>
                </a:lnTo>
                <a:lnTo>
                  <a:pt x="3718" y="3392"/>
                </a:lnTo>
                <a:lnTo>
                  <a:pt x="3722" y="3392"/>
                </a:lnTo>
                <a:lnTo>
                  <a:pt x="3723" y="3389"/>
                </a:lnTo>
                <a:lnTo>
                  <a:pt x="3723" y="3384"/>
                </a:lnTo>
                <a:lnTo>
                  <a:pt x="3721" y="3377"/>
                </a:lnTo>
                <a:lnTo>
                  <a:pt x="3715" y="3373"/>
                </a:lnTo>
                <a:lnTo>
                  <a:pt x="3708" y="3367"/>
                </a:lnTo>
                <a:lnTo>
                  <a:pt x="3703" y="3362"/>
                </a:lnTo>
                <a:lnTo>
                  <a:pt x="3699" y="3355"/>
                </a:lnTo>
                <a:lnTo>
                  <a:pt x="3708" y="3352"/>
                </a:lnTo>
                <a:lnTo>
                  <a:pt x="3701" y="3338"/>
                </a:lnTo>
                <a:lnTo>
                  <a:pt x="3693" y="3323"/>
                </a:lnTo>
                <a:lnTo>
                  <a:pt x="3697" y="3315"/>
                </a:lnTo>
                <a:lnTo>
                  <a:pt x="3701" y="3326"/>
                </a:lnTo>
                <a:lnTo>
                  <a:pt x="3705" y="3335"/>
                </a:lnTo>
                <a:lnTo>
                  <a:pt x="3712" y="3343"/>
                </a:lnTo>
                <a:lnTo>
                  <a:pt x="3720" y="3350"/>
                </a:lnTo>
                <a:lnTo>
                  <a:pt x="3724" y="3351"/>
                </a:lnTo>
                <a:lnTo>
                  <a:pt x="3728" y="3352"/>
                </a:lnTo>
                <a:lnTo>
                  <a:pt x="3731" y="3352"/>
                </a:lnTo>
                <a:lnTo>
                  <a:pt x="3733" y="3350"/>
                </a:lnTo>
                <a:lnTo>
                  <a:pt x="3724" y="3328"/>
                </a:lnTo>
                <a:lnTo>
                  <a:pt x="3734" y="3333"/>
                </a:lnTo>
                <a:lnTo>
                  <a:pt x="3742" y="3335"/>
                </a:lnTo>
                <a:lnTo>
                  <a:pt x="3750" y="3337"/>
                </a:lnTo>
                <a:lnTo>
                  <a:pt x="3760" y="3342"/>
                </a:lnTo>
                <a:lnTo>
                  <a:pt x="3766" y="3356"/>
                </a:lnTo>
                <a:lnTo>
                  <a:pt x="3765" y="3362"/>
                </a:lnTo>
                <a:lnTo>
                  <a:pt x="3763" y="3366"/>
                </a:lnTo>
                <a:lnTo>
                  <a:pt x="3764" y="3375"/>
                </a:lnTo>
                <a:lnTo>
                  <a:pt x="3771" y="3378"/>
                </a:lnTo>
                <a:lnTo>
                  <a:pt x="3777" y="3380"/>
                </a:lnTo>
                <a:lnTo>
                  <a:pt x="3780" y="3380"/>
                </a:lnTo>
                <a:lnTo>
                  <a:pt x="3782" y="3378"/>
                </a:lnTo>
                <a:lnTo>
                  <a:pt x="3770" y="3344"/>
                </a:lnTo>
                <a:lnTo>
                  <a:pt x="3765" y="3344"/>
                </a:lnTo>
                <a:lnTo>
                  <a:pt x="3761" y="3341"/>
                </a:lnTo>
                <a:lnTo>
                  <a:pt x="3755" y="3336"/>
                </a:lnTo>
                <a:lnTo>
                  <a:pt x="3750" y="3328"/>
                </a:lnTo>
                <a:lnTo>
                  <a:pt x="3766" y="3331"/>
                </a:lnTo>
                <a:lnTo>
                  <a:pt x="3777" y="3330"/>
                </a:lnTo>
                <a:lnTo>
                  <a:pt x="3786" y="3326"/>
                </a:lnTo>
                <a:lnTo>
                  <a:pt x="3796" y="3323"/>
                </a:lnTo>
                <a:lnTo>
                  <a:pt x="3783" y="3283"/>
                </a:lnTo>
                <a:lnTo>
                  <a:pt x="3807" y="3280"/>
                </a:lnTo>
                <a:lnTo>
                  <a:pt x="3838" y="3285"/>
                </a:lnTo>
                <a:lnTo>
                  <a:pt x="3851" y="3272"/>
                </a:lnTo>
                <a:lnTo>
                  <a:pt x="3849" y="3269"/>
                </a:lnTo>
                <a:lnTo>
                  <a:pt x="3848" y="3266"/>
                </a:lnTo>
                <a:lnTo>
                  <a:pt x="3849" y="3269"/>
                </a:lnTo>
                <a:lnTo>
                  <a:pt x="3851" y="3272"/>
                </a:lnTo>
                <a:lnTo>
                  <a:pt x="3856" y="3284"/>
                </a:lnTo>
                <a:lnTo>
                  <a:pt x="3861" y="3294"/>
                </a:lnTo>
                <a:lnTo>
                  <a:pt x="3868" y="3303"/>
                </a:lnTo>
                <a:lnTo>
                  <a:pt x="3876" y="3313"/>
                </a:lnTo>
                <a:lnTo>
                  <a:pt x="3852" y="3301"/>
                </a:lnTo>
                <a:lnTo>
                  <a:pt x="3831" y="3294"/>
                </a:lnTo>
                <a:lnTo>
                  <a:pt x="3821" y="3297"/>
                </a:lnTo>
                <a:lnTo>
                  <a:pt x="3829" y="3317"/>
                </a:lnTo>
                <a:lnTo>
                  <a:pt x="3814" y="3308"/>
                </a:lnTo>
                <a:lnTo>
                  <a:pt x="3805" y="3306"/>
                </a:lnTo>
                <a:lnTo>
                  <a:pt x="3800" y="3309"/>
                </a:lnTo>
                <a:lnTo>
                  <a:pt x="3797" y="3315"/>
                </a:lnTo>
                <a:lnTo>
                  <a:pt x="3809" y="3324"/>
                </a:lnTo>
                <a:lnTo>
                  <a:pt x="3815" y="3325"/>
                </a:lnTo>
                <a:lnTo>
                  <a:pt x="3822" y="3329"/>
                </a:lnTo>
                <a:lnTo>
                  <a:pt x="3834" y="3342"/>
                </a:lnTo>
                <a:lnTo>
                  <a:pt x="3829" y="3326"/>
                </a:lnTo>
                <a:lnTo>
                  <a:pt x="3841" y="3329"/>
                </a:lnTo>
                <a:lnTo>
                  <a:pt x="3852" y="3332"/>
                </a:lnTo>
                <a:lnTo>
                  <a:pt x="3840" y="3312"/>
                </a:lnTo>
                <a:lnTo>
                  <a:pt x="3861" y="3325"/>
                </a:lnTo>
                <a:lnTo>
                  <a:pt x="3872" y="3325"/>
                </a:lnTo>
                <a:lnTo>
                  <a:pt x="3880" y="3322"/>
                </a:lnTo>
                <a:lnTo>
                  <a:pt x="3892" y="3324"/>
                </a:lnTo>
                <a:lnTo>
                  <a:pt x="3894" y="3332"/>
                </a:lnTo>
                <a:lnTo>
                  <a:pt x="3894" y="3336"/>
                </a:lnTo>
                <a:lnTo>
                  <a:pt x="3898" y="3341"/>
                </a:lnTo>
                <a:lnTo>
                  <a:pt x="3908" y="3350"/>
                </a:lnTo>
                <a:lnTo>
                  <a:pt x="3909" y="3346"/>
                </a:lnTo>
                <a:lnTo>
                  <a:pt x="3916" y="3351"/>
                </a:lnTo>
                <a:lnTo>
                  <a:pt x="3924" y="3359"/>
                </a:lnTo>
                <a:lnTo>
                  <a:pt x="3930" y="3365"/>
                </a:lnTo>
                <a:lnTo>
                  <a:pt x="3923" y="3354"/>
                </a:lnTo>
                <a:lnTo>
                  <a:pt x="3925" y="3350"/>
                </a:lnTo>
                <a:lnTo>
                  <a:pt x="3928" y="3347"/>
                </a:lnTo>
                <a:lnTo>
                  <a:pt x="3923" y="3335"/>
                </a:lnTo>
                <a:lnTo>
                  <a:pt x="3919" y="3334"/>
                </a:lnTo>
                <a:lnTo>
                  <a:pt x="3914" y="3332"/>
                </a:lnTo>
                <a:lnTo>
                  <a:pt x="3909" y="3327"/>
                </a:lnTo>
                <a:lnTo>
                  <a:pt x="3904" y="3319"/>
                </a:lnTo>
                <a:lnTo>
                  <a:pt x="3913" y="3320"/>
                </a:lnTo>
                <a:lnTo>
                  <a:pt x="3920" y="3316"/>
                </a:lnTo>
                <a:lnTo>
                  <a:pt x="3929" y="3317"/>
                </a:lnTo>
                <a:lnTo>
                  <a:pt x="3947" y="3329"/>
                </a:lnTo>
                <a:lnTo>
                  <a:pt x="3950" y="3335"/>
                </a:lnTo>
                <a:lnTo>
                  <a:pt x="3953" y="3342"/>
                </a:lnTo>
                <a:lnTo>
                  <a:pt x="3956" y="3349"/>
                </a:lnTo>
                <a:lnTo>
                  <a:pt x="3962" y="3354"/>
                </a:lnTo>
                <a:lnTo>
                  <a:pt x="3965" y="3348"/>
                </a:lnTo>
                <a:lnTo>
                  <a:pt x="3962" y="3339"/>
                </a:lnTo>
                <a:lnTo>
                  <a:pt x="3957" y="3328"/>
                </a:lnTo>
                <a:lnTo>
                  <a:pt x="3956" y="3316"/>
                </a:lnTo>
                <a:lnTo>
                  <a:pt x="3976" y="3332"/>
                </a:lnTo>
                <a:lnTo>
                  <a:pt x="3987" y="3335"/>
                </a:lnTo>
                <a:lnTo>
                  <a:pt x="4001" y="3338"/>
                </a:lnTo>
                <a:lnTo>
                  <a:pt x="4023" y="3354"/>
                </a:lnTo>
                <a:lnTo>
                  <a:pt x="4026" y="3349"/>
                </a:lnTo>
                <a:lnTo>
                  <a:pt x="4036" y="3350"/>
                </a:lnTo>
                <a:lnTo>
                  <a:pt x="4050" y="3355"/>
                </a:lnTo>
                <a:lnTo>
                  <a:pt x="4060" y="3359"/>
                </a:lnTo>
                <a:lnTo>
                  <a:pt x="4061" y="3359"/>
                </a:lnTo>
                <a:lnTo>
                  <a:pt x="4064" y="3360"/>
                </a:lnTo>
                <a:lnTo>
                  <a:pt x="4062" y="3360"/>
                </a:lnTo>
                <a:lnTo>
                  <a:pt x="4060" y="3359"/>
                </a:lnTo>
                <a:lnTo>
                  <a:pt x="4062" y="3365"/>
                </a:lnTo>
                <a:lnTo>
                  <a:pt x="4067" y="3372"/>
                </a:lnTo>
                <a:lnTo>
                  <a:pt x="4073" y="3380"/>
                </a:lnTo>
                <a:lnTo>
                  <a:pt x="4078" y="3385"/>
                </a:lnTo>
                <a:lnTo>
                  <a:pt x="4088" y="3386"/>
                </a:lnTo>
                <a:lnTo>
                  <a:pt x="4100" y="3390"/>
                </a:lnTo>
                <a:lnTo>
                  <a:pt x="4105" y="3390"/>
                </a:lnTo>
                <a:lnTo>
                  <a:pt x="4093" y="3377"/>
                </a:lnTo>
                <a:lnTo>
                  <a:pt x="4103" y="3381"/>
                </a:lnTo>
                <a:lnTo>
                  <a:pt x="4109" y="3387"/>
                </a:lnTo>
                <a:lnTo>
                  <a:pt x="4116" y="3395"/>
                </a:lnTo>
                <a:lnTo>
                  <a:pt x="4126" y="3407"/>
                </a:lnTo>
                <a:lnTo>
                  <a:pt x="4125" y="3401"/>
                </a:lnTo>
                <a:lnTo>
                  <a:pt x="4133" y="3403"/>
                </a:lnTo>
                <a:lnTo>
                  <a:pt x="4141" y="3407"/>
                </a:lnTo>
                <a:lnTo>
                  <a:pt x="4143" y="3405"/>
                </a:lnTo>
                <a:lnTo>
                  <a:pt x="4133" y="3391"/>
                </a:lnTo>
                <a:lnTo>
                  <a:pt x="4126" y="3388"/>
                </a:lnTo>
                <a:lnTo>
                  <a:pt x="4122" y="3388"/>
                </a:lnTo>
                <a:lnTo>
                  <a:pt x="4114" y="3386"/>
                </a:lnTo>
                <a:lnTo>
                  <a:pt x="4107" y="3377"/>
                </a:lnTo>
                <a:lnTo>
                  <a:pt x="4107" y="3373"/>
                </a:lnTo>
                <a:lnTo>
                  <a:pt x="4107" y="3369"/>
                </a:lnTo>
                <a:lnTo>
                  <a:pt x="4103" y="3358"/>
                </a:lnTo>
                <a:lnTo>
                  <a:pt x="4113" y="3365"/>
                </a:lnTo>
                <a:lnTo>
                  <a:pt x="4118" y="3366"/>
                </a:lnTo>
                <a:lnTo>
                  <a:pt x="4118" y="3362"/>
                </a:lnTo>
                <a:lnTo>
                  <a:pt x="4114" y="3352"/>
                </a:lnTo>
                <a:lnTo>
                  <a:pt x="4125" y="3362"/>
                </a:lnTo>
                <a:lnTo>
                  <a:pt x="4136" y="3366"/>
                </a:lnTo>
                <a:lnTo>
                  <a:pt x="4144" y="3372"/>
                </a:lnTo>
                <a:lnTo>
                  <a:pt x="4153" y="3385"/>
                </a:lnTo>
                <a:lnTo>
                  <a:pt x="4146" y="3380"/>
                </a:lnTo>
                <a:lnTo>
                  <a:pt x="4135" y="3373"/>
                </a:lnTo>
                <a:lnTo>
                  <a:pt x="4128" y="3373"/>
                </a:lnTo>
                <a:lnTo>
                  <a:pt x="4133" y="3389"/>
                </a:lnTo>
                <a:lnTo>
                  <a:pt x="4148" y="3395"/>
                </a:lnTo>
                <a:lnTo>
                  <a:pt x="4158" y="3405"/>
                </a:lnTo>
                <a:lnTo>
                  <a:pt x="4168" y="3416"/>
                </a:lnTo>
                <a:lnTo>
                  <a:pt x="4184" y="3429"/>
                </a:lnTo>
                <a:lnTo>
                  <a:pt x="4182" y="3418"/>
                </a:lnTo>
                <a:lnTo>
                  <a:pt x="4194" y="3421"/>
                </a:lnTo>
                <a:lnTo>
                  <a:pt x="4207" y="3426"/>
                </a:lnTo>
                <a:lnTo>
                  <a:pt x="4211" y="3421"/>
                </a:lnTo>
                <a:lnTo>
                  <a:pt x="4215" y="3431"/>
                </a:lnTo>
                <a:lnTo>
                  <a:pt x="4214" y="3437"/>
                </a:lnTo>
                <a:lnTo>
                  <a:pt x="4214" y="3441"/>
                </a:lnTo>
                <a:lnTo>
                  <a:pt x="4218" y="3451"/>
                </a:lnTo>
                <a:lnTo>
                  <a:pt x="4203" y="3442"/>
                </a:lnTo>
                <a:lnTo>
                  <a:pt x="4194" y="3440"/>
                </a:lnTo>
                <a:lnTo>
                  <a:pt x="4189" y="3444"/>
                </a:lnTo>
                <a:lnTo>
                  <a:pt x="4187" y="3449"/>
                </a:lnTo>
                <a:lnTo>
                  <a:pt x="4192" y="3454"/>
                </a:lnTo>
                <a:lnTo>
                  <a:pt x="4197" y="3459"/>
                </a:lnTo>
                <a:lnTo>
                  <a:pt x="4199" y="3463"/>
                </a:lnTo>
                <a:lnTo>
                  <a:pt x="4197" y="3463"/>
                </a:lnTo>
                <a:lnTo>
                  <a:pt x="4184" y="3457"/>
                </a:lnTo>
                <a:lnTo>
                  <a:pt x="4178" y="3463"/>
                </a:lnTo>
                <a:lnTo>
                  <a:pt x="4175" y="3478"/>
                </a:lnTo>
                <a:lnTo>
                  <a:pt x="4178" y="3494"/>
                </a:lnTo>
                <a:lnTo>
                  <a:pt x="4169" y="3489"/>
                </a:lnTo>
                <a:lnTo>
                  <a:pt x="4163" y="3483"/>
                </a:lnTo>
                <a:lnTo>
                  <a:pt x="4156" y="3476"/>
                </a:lnTo>
                <a:lnTo>
                  <a:pt x="4147" y="3470"/>
                </a:lnTo>
                <a:lnTo>
                  <a:pt x="4147" y="3483"/>
                </a:lnTo>
                <a:lnTo>
                  <a:pt x="4142" y="3490"/>
                </a:lnTo>
                <a:lnTo>
                  <a:pt x="4133" y="3489"/>
                </a:lnTo>
                <a:lnTo>
                  <a:pt x="4119" y="3479"/>
                </a:lnTo>
                <a:lnTo>
                  <a:pt x="4115" y="3469"/>
                </a:lnTo>
                <a:lnTo>
                  <a:pt x="4123" y="3473"/>
                </a:lnTo>
                <a:lnTo>
                  <a:pt x="4134" y="3480"/>
                </a:lnTo>
                <a:lnTo>
                  <a:pt x="4136" y="3477"/>
                </a:lnTo>
                <a:lnTo>
                  <a:pt x="4127" y="3464"/>
                </a:lnTo>
                <a:lnTo>
                  <a:pt x="4121" y="3451"/>
                </a:lnTo>
                <a:lnTo>
                  <a:pt x="4114" y="3438"/>
                </a:lnTo>
                <a:lnTo>
                  <a:pt x="4103" y="3426"/>
                </a:lnTo>
                <a:lnTo>
                  <a:pt x="4102" y="3430"/>
                </a:lnTo>
                <a:lnTo>
                  <a:pt x="4105" y="3435"/>
                </a:lnTo>
                <a:lnTo>
                  <a:pt x="4110" y="3444"/>
                </a:lnTo>
                <a:lnTo>
                  <a:pt x="4114" y="3455"/>
                </a:lnTo>
                <a:lnTo>
                  <a:pt x="4104" y="3450"/>
                </a:lnTo>
                <a:lnTo>
                  <a:pt x="4101" y="3453"/>
                </a:lnTo>
                <a:lnTo>
                  <a:pt x="4099" y="3457"/>
                </a:lnTo>
                <a:lnTo>
                  <a:pt x="4094" y="3459"/>
                </a:lnTo>
                <a:lnTo>
                  <a:pt x="4085" y="3454"/>
                </a:lnTo>
                <a:lnTo>
                  <a:pt x="4080" y="3446"/>
                </a:lnTo>
                <a:lnTo>
                  <a:pt x="4075" y="3439"/>
                </a:lnTo>
                <a:lnTo>
                  <a:pt x="4066" y="3433"/>
                </a:lnTo>
                <a:lnTo>
                  <a:pt x="4077" y="3449"/>
                </a:lnTo>
                <a:lnTo>
                  <a:pt x="4080" y="3461"/>
                </a:lnTo>
                <a:lnTo>
                  <a:pt x="4078" y="3469"/>
                </a:lnTo>
                <a:lnTo>
                  <a:pt x="4072" y="3471"/>
                </a:lnTo>
                <a:lnTo>
                  <a:pt x="4084" y="3485"/>
                </a:lnTo>
                <a:lnTo>
                  <a:pt x="4091" y="3496"/>
                </a:lnTo>
                <a:lnTo>
                  <a:pt x="4097" y="3505"/>
                </a:lnTo>
                <a:lnTo>
                  <a:pt x="4102" y="3516"/>
                </a:lnTo>
                <a:lnTo>
                  <a:pt x="4090" y="3515"/>
                </a:lnTo>
                <a:lnTo>
                  <a:pt x="4082" y="3520"/>
                </a:lnTo>
                <a:lnTo>
                  <a:pt x="4074" y="3523"/>
                </a:lnTo>
                <a:lnTo>
                  <a:pt x="4060" y="3519"/>
                </a:lnTo>
                <a:lnTo>
                  <a:pt x="4057" y="3511"/>
                </a:lnTo>
                <a:lnTo>
                  <a:pt x="4059" y="3507"/>
                </a:lnTo>
                <a:lnTo>
                  <a:pt x="4059" y="3504"/>
                </a:lnTo>
                <a:lnTo>
                  <a:pt x="4051" y="3496"/>
                </a:lnTo>
                <a:lnTo>
                  <a:pt x="4047" y="3502"/>
                </a:lnTo>
                <a:lnTo>
                  <a:pt x="4039" y="3500"/>
                </a:lnTo>
                <a:lnTo>
                  <a:pt x="4031" y="3499"/>
                </a:lnTo>
                <a:lnTo>
                  <a:pt x="4029" y="3508"/>
                </a:lnTo>
                <a:lnTo>
                  <a:pt x="4016" y="3498"/>
                </a:lnTo>
                <a:lnTo>
                  <a:pt x="4002" y="3493"/>
                </a:lnTo>
                <a:lnTo>
                  <a:pt x="3991" y="3494"/>
                </a:lnTo>
                <a:lnTo>
                  <a:pt x="3988" y="3503"/>
                </a:lnTo>
                <a:lnTo>
                  <a:pt x="3975" y="3494"/>
                </a:lnTo>
                <a:lnTo>
                  <a:pt x="3965" y="3482"/>
                </a:lnTo>
                <a:lnTo>
                  <a:pt x="3955" y="3470"/>
                </a:lnTo>
                <a:lnTo>
                  <a:pt x="3941" y="3461"/>
                </a:lnTo>
                <a:lnTo>
                  <a:pt x="3950" y="3476"/>
                </a:lnTo>
                <a:lnTo>
                  <a:pt x="3950" y="3484"/>
                </a:lnTo>
                <a:lnTo>
                  <a:pt x="3950" y="3492"/>
                </a:lnTo>
                <a:lnTo>
                  <a:pt x="3959" y="3506"/>
                </a:lnTo>
                <a:lnTo>
                  <a:pt x="3950" y="3501"/>
                </a:lnTo>
                <a:lnTo>
                  <a:pt x="3947" y="3502"/>
                </a:lnTo>
                <a:lnTo>
                  <a:pt x="3945" y="3504"/>
                </a:lnTo>
                <a:lnTo>
                  <a:pt x="3939" y="3503"/>
                </a:lnTo>
                <a:lnTo>
                  <a:pt x="3936" y="3496"/>
                </a:lnTo>
                <a:lnTo>
                  <a:pt x="3933" y="3489"/>
                </a:lnTo>
                <a:lnTo>
                  <a:pt x="3928" y="3484"/>
                </a:lnTo>
                <a:lnTo>
                  <a:pt x="3922" y="3479"/>
                </a:lnTo>
                <a:lnTo>
                  <a:pt x="3923" y="3489"/>
                </a:lnTo>
                <a:lnTo>
                  <a:pt x="3924" y="3498"/>
                </a:lnTo>
                <a:lnTo>
                  <a:pt x="3914" y="3490"/>
                </a:lnTo>
                <a:lnTo>
                  <a:pt x="3906" y="3481"/>
                </a:lnTo>
                <a:lnTo>
                  <a:pt x="3899" y="3471"/>
                </a:lnTo>
                <a:lnTo>
                  <a:pt x="3889" y="3462"/>
                </a:lnTo>
                <a:lnTo>
                  <a:pt x="3896" y="3481"/>
                </a:lnTo>
                <a:lnTo>
                  <a:pt x="3892" y="3486"/>
                </a:lnTo>
                <a:lnTo>
                  <a:pt x="3886" y="3487"/>
                </a:lnTo>
                <a:lnTo>
                  <a:pt x="3883" y="3493"/>
                </a:lnTo>
                <a:lnTo>
                  <a:pt x="3895" y="3498"/>
                </a:lnTo>
                <a:lnTo>
                  <a:pt x="3906" y="3501"/>
                </a:lnTo>
                <a:lnTo>
                  <a:pt x="3914" y="3504"/>
                </a:lnTo>
                <a:lnTo>
                  <a:pt x="3923" y="3505"/>
                </a:lnTo>
                <a:lnTo>
                  <a:pt x="3917" y="3515"/>
                </a:lnTo>
                <a:lnTo>
                  <a:pt x="3902" y="3513"/>
                </a:lnTo>
                <a:lnTo>
                  <a:pt x="3887" y="3512"/>
                </a:lnTo>
                <a:lnTo>
                  <a:pt x="3881" y="3522"/>
                </a:lnTo>
                <a:lnTo>
                  <a:pt x="3902" y="3527"/>
                </a:lnTo>
                <a:lnTo>
                  <a:pt x="3923" y="3533"/>
                </a:lnTo>
                <a:lnTo>
                  <a:pt x="3942" y="3535"/>
                </a:lnTo>
                <a:lnTo>
                  <a:pt x="3954" y="3529"/>
                </a:lnTo>
                <a:lnTo>
                  <a:pt x="3947" y="3525"/>
                </a:lnTo>
                <a:lnTo>
                  <a:pt x="3940" y="3520"/>
                </a:lnTo>
                <a:lnTo>
                  <a:pt x="3935" y="3513"/>
                </a:lnTo>
                <a:lnTo>
                  <a:pt x="3932" y="3507"/>
                </a:lnTo>
                <a:lnTo>
                  <a:pt x="3945" y="3516"/>
                </a:lnTo>
                <a:lnTo>
                  <a:pt x="3952" y="3522"/>
                </a:lnTo>
                <a:lnTo>
                  <a:pt x="3958" y="3525"/>
                </a:lnTo>
                <a:lnTo>
                  <a:pt x="3967" y="3529"/>
                </a:lnTo>
                <a:lnTo>
                  <a:pt x="3973" y="3537"/>
                </a:lnTo>
                <a:lnTo>
                  <a:pt x="3978" y="3546"/>
                </a:lnTo>
                <a:lnTo>
                  <a:pt x="3983" y="3556"/>
                </a:lnTo>
                <a:lnTo>
                  <a:pt x="3989" y="3565"/>
                </a:lnTo>
                <a:lnTo>
                  <a:pt x="3959" y="3549"/>
                </a:lnTo>
                <a:lnTo>
                  <a:pt x="3936" y="3545"/>
                </a:lnTo>
                <a:lnTo>
                  <a:pt x="3926" y="3552"/>
                </a:lnTo>
                <a:lnTo>
                  <a:pt x="3932" y="3575"/>
                </a:lnTo>
                <a:lnTo>
                  <a:pt x="3925" y="3566"/>
                </a:lnTo>
                <a:lnTo>
                  <a:pt x="3917" y="3562"/>
                </a:lnTo>
                <a:lnTo>
                  <a:pt x="3914" y="3565"/>
                </a:lnTo>
                <a:lnTo>
                  <a:pt x="3919" y="3576"/>
                </a:lnTo>
                <a:lnTo>
                  <a:pt x="3909" y="3568"/>
                </a:lnTo>
                <a:lnTo>
                  <a:pt x="3902" y="3558"/>
                </a:lnTo>
                <a:lnTo>
                  <a:pt x="3895" y="3547"/>
                </a:lnTo>
                <a:lnTo>
                  <a:pt x="3887" y="3538"/>
                </a:lnTo>
                <a:lnTo>
                  <a:pt x="3886" y="3544"/>
                </a:lnTo>
                <a:lnTo>
                  <a:pt x="3882" y="3544"/>
                </a:lnTo>
                <a:lnTo>
                  <a:pt x="3876" y="3544"/>
                </a:lnTo>
                <a:lnTo>
                  <a:pt x="3873" y="3546"/>
                </a:lnTo>
                <a:lnTo>
                  <a:pt x="3881" y="3550"/>
                </a:lnTo>
                <a:lnTo>
                  <a:pt x="3889" y="3552"/>
                </a:lnTo>
                <a:lnTo>
                  <a:pt x="3898" y="3559"/>
                </a:lnTo>
                <a:lnTo>
                  <a:pt x="3904" y="3570"/>
                </a:lnTo>
                <a:lnTo>
                  <a:pt x="3904" y="3575"/>
                </a:lnTo>
                <a:lnTo>
                  <a:pt x="3894" y="3569"/>
                </a:lnTo>
                <a:lnTo>
                  <a:pt x="3885" y="3563"/>
                </a:lnTo>
                <a:lnTo>
                  <a:pt x="3885" y="3567"/>
                </a:lnTo>
                <a:lnTo>
                  <a:pt x="3895" y="3583"/>
                </a:lnTo>
                <a:lnTo>
                  <a:pt x="3900" y="3591"/>
                </a:lnTo>
                <a:lnTo>
                  <a:pt x="3901" y="3598"/>
                </a:lnTo>
                <a:lnTo>
                  <a:pt x="3900" y="3607"/>
                </a:lnTo>
                <a:lnTo>
                  <a:pt x="3911" y="3613"/>
                </a:lnTo>
                <a:lnTo>
                  <a:pt x="3918" y="3620"/>
                </a:lnTo>
                <a:lnTo>
                  <a:pt x="3924" y="3629"/>
                </a:lnTo>
                <a:lnTo>
                  <a:pt x="3929" y="3638"/>
                </a:lnTo>
                <a:lnTo>
                  <a:pt x="3920" y="3635"/>
                </a:lnTo>
                <a:lnTo>
                  <a:pt x="3922" y="3643"/>
                </a:lnTo>
                <a:lnTo>
                  <a:pt x="3930" y="3657"/>
                </a:lnTo>
                <a:lnTo>
                  <a:pt x="3936" y="3668"/>
                </a:lnTo>
                <a:lnTo>
                  <a:pt x="3925" y="3658"/>
                </a:lnTo>
                <a:lnTo>
                  <a:pt x="3917" y="3645"/>
                </a:lnTo>
                <a:lnTo>
                  <a:pt x="3909" y="3633"/>
                </a:lnTo>
                <a:lnTo>
                  <a:pt x="3898" y="3622"/>
                </a:lnTo>
                <a:lnTo>
                  <a:pt x="3896" y="3631"/>
                </a:lnTo>
                <a:lnTo>
                  <a:pt x="3892" y="3637"/>
                </a:lnTo>
                <a:lnTo>
                  <a:pt x="3885" y="3639"/>
                </a:lnTo>
                <a:lnTo>
                  <a:pt x="3877" y="3640"/>
                </a:lnTo>
                <a:lnTo>
                  <a:pt x="3876" y="3631"/>
                </a:lnTo>
                <a:lnTo>
                  <a:pt x="3875" y="3627"/>
                </a:lnTo>
                <a:lnTo>
                  <a:pt x="3873" y="3622"/>
                </a:lnTo>
                <a:lnTo>
                  <a:pt x="3863" y="3613"/>
                </a:lnTo>
                <a:lnTo>
                  <a:pt x="3857" y="3613"/>
                </a:lnTo>
                <a:lnTo>
                  <a:pt x="3849" y="3607"/>
                </a:lnTo>
                <a:lnTo>
                  <a:pt x="3840" y="3599"/>
                </a:lnTo>
                <a:lnTo>
                  <a:pt x="3828" y="3591"/>
                </a:lnTo>
                <a:lnTo>
                  <a:pt x="3836" y="3604"/>
                </a:lnTo>
                <a:lnTo>
                  <a:pt x="3831" y="3605"/>
                </a:lnTo>
                <a:lnTo>
                  <a:pt x="3817" y="3597"/>
                </a:lnTo>
                <a:lnTo>
                  <a:pt x="3800" y="3586"/>
                </a:lnTo>
                <a:lnTo>
                  <a:pt x="3802" y="3599"/>
                </a:lnTo>
                <a:lnTo>
                  <a:pt x="3806" y="3609"/>
                </a:lnTo>
                <a:lnTo>
                  <a:pt x="3812" y="3620"/>
                </a:lnTo>
                <a:lnTo>
                  <a:pt x="3823" y="3635"/>
                </a:lnTo>
                <a:lnTo>
                  <a:pt x="3808" y="3626"/>
                </a:lnTo>
                <a:lnTo>
                  <a:pt x="3796" y="3616"/>
                </a:lnTo>
                <a:lnTo>
                  <a:pt x="3786" y="3604"/>
                </a:lnTo>
                <a:lnTo>
                  <a:pt x="3777" y="3592"/>
                </a:lnTo>
                <a:lnTo>
                  <a:pt x="3780" y="3607"/>
                </a:lnTo>
                <a:lnTo>
                  <a:pt x="3774" y="3612"/>
                </a:lnTo>
                <a:lnTo>
                  <a:pt x="3770" y="3617"/>
                </a:lnTo>
                <a:lnTo>
                  <a:pt x="3778" y="3633"/>
                </a:lnTo>
                <a:lnTo>
                  <a:pt x="3770" y="3627"/>
                </a:lnTo>
                <a:lnTo>
                  <a:pt x="3761" y="3620"/>
                </a:lnTo>
                <a:lnTo>
                  <a:pt x="3752" y="3616"/>
                </a:lnTo>
                <a:lnTo>
                  <a:pt x="3751" y="3619"/>
                </a:lnTo>
                <a:lnTo>
                  <a:pt x="3778" y="3643"/>
                </a:lnTo>
                <a:lnTo>
                  <a:pt x="3797" y="3647"/>
                </a:lnTo>
                <a:lnTo>
                  <a:pt x="3817" y="3649"/>
                </a:lnTo>
                <a:lnTo>
                  <a:pt x="3839" y="3666"/>
                </a:lnTo>
                <a:lnTo>
                  <a:pt x="3828" y="3665"/>
                </a:lnTo>
                <a:lnTo>
                  <a:pt x="3816" y="3662"/>
                </a:lnTo>
                <a:lnTo>
                  <a:pt x="3804" y="3659"/>
                </a:lnTo>
                <a:lnTo>
                  <a:pt x="3792" y="3658"/>
                </a:lnTo>
                <a:lnTo>
                  <a:pt x="3818" y="3687"/>
                </a:lnTo>
                <a:lnTo>
                  <a:pt x="3835" y="3713"/>
                </a:lnTo>
                <a:lnTo>
                  <a:pt x="3852" y="3737"/>
                </a:lnTo>
                <a:lnTo>
                  <a:pt x="3872" y="3765"/>
                </a:lnTo>
                <a:lnTo>
                  <a:pt x="3854" y="3758"/>
                </a:lnTo>
                <a:lnTo>
                  <a:pt x="3844" y="3766"/>
                </a:lnTo>
                <a:lnTo>
                  <a:pt x="3839" y="3781"/>
                </a:lnTo>
                <a:lnTo>
                  <a:pt x="3830" y="3795"/>
                </a:lnTo>
                <a:lnTo>
                  <a:pt x="3828" y="3783"/>
                </a:lnTo>
                <a:lnTo>
                  <a:pt x="3824" y="3772"/>
                </a:lnTo>
                <a:lnTo>
                  <a:pt x="3820" y="3761"/>
                </a:lnTo>
                <a:lnTo>
                  <a:pt x="3817" y="3747"/>
                </a:lnTo>
                <a:lnTo>
                  <a:pt x="3788" y="3734"/>
                </a:lnTo>
                <a:lnTo>
                  <a:pt x="3766" y="3729"/>
                </a:lnTo>
                <a:lnTo>
                  <a:pt x="3751" y="3733"/>
                </a:lnTo>
                <a:lnTo>
                  <a:pt x="3748" y="3751"/>
                </a:lnTo>
                <a:lnTo>
                  <a:pt x="3720" y="3737"/>
                </a:lnTo>
                <a:lnTo>
                  <a:pt x="3705" y="3741"/>
                </a:lnTo>
                <a:lnTo>
                  <a:pt x="3692" y="3744"/>
                </a:lnTo>
                <a:lnTo>
                  <a:pt x="3661" y="3729"/>
                </a:lnTo>
                <a:lnTo>
                  <a:pt x="3665" y="3738"/>
                </a:lnTo>
                <a:lnTo>
                  <a:pt x="3662" y="3739"/>
                </a:lnTo>
                <a:lnTo>
                  <a:pt x="3658" y="3740"/>
                </a:lnTo>
                <a:lnTo>
                  <a:pt x="3658" y="3744"/>
                </a:lnTo>
                <a:lnTo>
                  <a:pt x="3630" y="3726"/>
                </a:lnTo>
                <a:lnTo>
                  <a:pt x="3620" y="3741"/>
                </a:lnTo>
                <a:lnTo>
                  <a:pt x="3595" y="3738"/>
                </a:lnTo>
                <a:lnTo>
                  <a:pt x="3566" y="3730"/>
                </a:lnTo>
                <a:lnTo>
                  <a:pt x="3548" y="3729"/>
                </a:lnTo>
                <a:lnTo>
                  <a:pt x="3553" y="3733"/>
                </a:lnTo>
                <a:lnTo>
                  <a:pt x="3559" y="3737"/>
                </a:lnTo>
                <a:lnTo>
                  <a:pt x="3564" y="3741"/>
                </a:lnTo>
                <a:lnTo>
                  <a:pt x="3567" y="3746"/>
                </a:lnTo>
                <a:lnTo>
                  <a:pt x="3567" y="3752"/>
                </a:lnTo>
                <a:lnTo>
                  <a:pt x="3567" y="3759"/>
                </a:lnTo>
                <a:lnTo>
                  <a:pt x="3565" y="3761"/>
                </a:lnTo>
                <a:lnTo>
                  <a:pt x="3556" y="3753"/>
                </a:lnTo>
                <a:lnTo>
                  <a:pt x="3561" y="3754"/>
                </a:lnTo>
                <a:lnTo>
                  <a:pt x="3556" y="3746"/>
                </a:lnTo>
                <a:lnTo>
                  <a:pt x="3548" y="3738"/>
                </a:lnTo>
                <a:lnTo>
                  <a:pt x="3541" y="3733"/>
                </a:lnTo>
                <a:lnTo>
                  <a:pt x="3535" y="3737"/>
                </a:lnTo>
                <a:lnTo>
                  <a:pt x="3521" y="3738"/>
                </a:lnTo>
                <a:lnTo>
                  <a:pt x="3507" y="3737"/>
                </a:lnTo>
                <a:lnTo>
                  <a:pt x="3499" y="3739"/>
                </a:lnTo>
                <a:lnTo>
                  <a:pt x="3500" y="3740"/>
                </a:lnTo>
                <a:lnTo>
                  <a:pt x="3500" y="3741"/>
                </a:lnTo>
                <a:lnTo>
                  <a:pt x="3499" y="3740"/>
                </a:lnTo>
                <a:lnTo>
                  <a:pt x="3499" y="3739"/>
                </a:lnTo>
                <a:lnTo>
                  <a:pt x="3498" y="3731"/>
                </a:lnTo>
                <a:lnTo>
                  <a:pt x="3499" y="3725"/>
                </a:lnTo>
                <a:lnTo>
                  <a:pt x="3499" y="3719"/>
                </a:lnTo>
                <a:lnTo>
                  <a:pt x="3493" y="3712"/>
                </a:lnTo>
                <a:lnTo>
                  <a:pt x="3483" y="3708"/>
                </a:lnTo>
                <a:lnTo>
                  <a:pt x="3473" y="3708"/>
                </a:lnTo>
                <a:lnTo>
                  <a:pt x="3466" y="3709"/>
                </a:lnTo>
                <a:lnTo>
                  <a:pt x="3458" y="3709"/>
                </a:lnTo>
                <a:lnTo>
                  <a:pt x="3468" y="3725"/>
                </a:lnTo>
                <a:lnTo>
                  <a:pt x="3481" y="3739"/>
                </a:lnTo>
                <a:lnTo>
                  <a:pt x="3492" y="3753"/>
                </a:lnTo>
                <a:lnTo>
                  <a:pt x="3501" y="3768"/>
                </a:lnTo>
                <a:lnTo>
                  <a:pt x="3474" y="3739"/>
                </a:lnTo>
                <a:lnTo>
                  <a:pt x="3448" y="3716"/>
                </a:lnTo>
                <a:lnTo>
                  <a:pt x="3428" y="3706"/>
                </a:lnTo>
                <a:lnTo>
                  <a:pt x="3423" y="3722"/>
                </a:lnTo>
                <a:lnTo>
                  <a:pt x="3433" y="3729"/>
                </a:lnTo>
                <a:lnTo>
                  <a:pt x="3438" y="3734"/>
                </a:lnTo>
                <a:lnTo>
                  <a:pt x="3442" y="3737"/>
                </a:lnTo>
                <a:lnTo>
                  <a:pt x="3446" y="3737"/>
                </a:lnTo>
                <a:lnTo>
                  <a:pt x="3449" y="3757"/>
                </a:lnTo>
                <a:lnTo>
                  <a:pt x="3442" y="3765"/>
                </a:lnTo>
                <a:lnTo>
                  <a:pt x="3434" y="3771"/>
                </a:lnTo>
                <a:lnTo>
                  <a:pt x="3430" y="3786"/>
                </a:lnTo>
                <a:lnTo>
                  <a:pt x="3410" y="3776"/>
                </a:lnTo>
                <a:lnTo>
                  <a:pt x="3399" y="3781"/>
                </a:lnTo>
                <a:lnTo>
                  <a:pt x="3387" y="3784"/>
                </a:lnTo>
                <a:lnTo>
                  <a:pt x="3358" y="3770"/>
                </a:lnTo>
                <a:lnTo>
                  <a:pt x="3360" y="3779"/>
                </a:lnTo>
                <a:lnTo>
                  <a:pt x="3357" y="3781"/>
                </a:lnTo>
                <a:lnTo>
                  <a:pt x="3355" y="3784"/>
                </a:lnTo>
                <a:lnTo>
                  <a:pt x="3359" y="3797"/>
                </a:lnTo>
                <a:lnTo>
                  <a:pt x="3365" y="3801"/>
                </a:lnTo>
                <a:lnTo>
                  <a:pt x="3370" y="3805"/>
                </a:lnTo>
                <a:lnTo>
                  <a:pt x="3375" y="3809"/>
                </a:lnTo>
                <a:lnTo>
                  <a:pt x="3378" y="3813"/>
                </a:lnTo>
                <a:lnTo>
                  <a:pt x="3361" y="3808"/>
                </a:lnTo>
                <a:lnTo>
                  <a:pt x="3357" y="3817"/>
                </a:lnTo>
                <a:lnTo>
                  <a:pt x="3352" y="3830"/>
                </a:lnTo>
                <a:lnTo>
                  <a:pt x="3337" y="3830"/>
                </a:lnTo>
                <a:lnTo>
                  <a:pt x="3333" y="3814"/>
                </a:lnTo>
                <a:lnTo>
                  <a:pt x="3340" y="3809"/>
                </a:lnTo>
                <a:lnTo>
                  <a:pt x="3346" y="3805"/>
                </a:lnTo>
                <a:lnTo>
                  <a:pt x="3341" y="3794"/>
                </a:lnTo>
                <a:lnTo>
                  <a:pt x="3322" y="3794"/>
                </a:lnTo>
                <a:lnTo>
                  <a:pt x="3304" y="3800"/>
                </a:lnTo>
                <a:lnTo>
                  <a:pt x="3286" y="3800"/>
                </a:lnTo>
                <a:lnTo>
                  <a:pt x="3271" y="3782"/>
                </a:lnTo>
                <a:lnTo>
                  <a:pt x="3265" y="3793"/>
                </a:lnTo>
                <a:lnTo>
                  <a:pt x="3260" y="3806"/>
                </a:lnTo>
                <a:lnTo>
                  <a:pt x="3250" y="3816"/>
                </a:lnTo>
                <a:lnTo>
                  <a:pt x="3232" y="3817"/>
                </a:lnTo>
                <a:lnTo>
                  <a:pt x="3215" y="3806"/>
                </a:lnTo>
                <a:lnTo>
                  <a:pt x="3203" y="3797"/>
                </a:lnTo>
                <a:lnTo>
                  <a:pt x="3194" y="3792"/>
                </a:lnTo>
                <a:lnTo>
                  <a:pt x="3188" y="3793"/>
                </a:lnTo>
                <a:lnTo>
                  <a:pt x="3177" y="3779"/>
                </a:lnTo>
                <a:lnTo>
                  <a:pt x="3173" y="3770"/>
                </a:lnTo>
                <a:lnTo>
                  <a:pt x="3171" y="3762"/>
                </a:lnTo>
                <a:lnTo>
                  <a:pt x="3165" y="3752"/>
                </a:lnTo>
                <a:lnTo>
                  <a:pt x="3161" y="3751"/>
                </a:lnTo>
                <a:lnTo>
                  <a:pt x="3159" y="3751"/>
                </a:lnTo>
                <a:lnTo>
                  <a:pt x="3158" y="3753"/>
                </a:lnTo>
                <a:lnTo>
                  <a:pt x="3157" y="3756"/>
                </a:lnTo>
                <a:lnTo>
                  <a:pt x="3162" y="3765"/>
                </a:lnTo>
                <a:lnTo>
                  <a:pt x="3167" y="3774"/>
                </a:lnTo>
                <a:lnTo>
                  <a:pt x="3172" y="3782"/>
                </a:lnTo>
                <a:lnTo>
                  <a:pt x="3175" y="3793"/>
                </a:lnTo>
                <a:lnTo>
                  <a:pt x="3164" y="3784"/>
                </a:lnTo>
                <a:lnTo>
                  <a:pt x="3157" y="3772"/>
                </a:lnTo>
                <a:lnTo>
                  <a:pt x="3151" y="3761"/>
                </a:lnTo>
                <a:lnTo>
                  <a:pt x="3142" y="3749"/>
                </a:lnTo>
                <a:lnTo>
                  <a:pt x="3135" y="3751"/>
                </a:lnTo>
                <a:lnTo>
                  <a:pt x="3141" y="3764"/>
                </a:lnTo>
                <a:lnTo>
                  <a:pt x="3147" y="3777"/>
                </a:lnTo>
                <a:lnTo>
                  <a:pt x="3139" y="3778"/>
                </a:lnTo>
                <a:lnTo>
                  <a:pt x="3136" y="3770"/>
                </a:lnTo>
                <a:lnTo>
                  <a:pt x="3131" y="3763"/>
                </a:lnTo>
                <a:lnTo>
                  <a:pt x="3124" y="3756"/>
                </a:lnTo>
                <a:lnTo>
                  <a:pt x="3116" y="3749"/>
                </a:lnTo>
                <a:lnTo>
                  <a:pt x="3116" y="3759"/>
                </a:lnTo>
                <a:lnTo>
                  <a:pt x="3120" y="3766"/>
                </a:lnTo>
                <a:lnTo>
                  <a:pt x="3126" y="3775"/>
                </a:lnTo>
                <a:lnTo>
                  <a:pt x="3134" y="3787"/>
                </a:lnTo>
                <a:lnTo>
                  <a:pt x="3125" y="3781"/>
                </a:lnTo>
                <a:lnTo>
                  <a:pt x="3125" y="3785"/>
                </a:lnTo>
                <a:lnTo>
                  <a:pt x="3124" y="3790"/>
                </a:lnTo>
                <a:lnTo>
                  <a:pt x="3116" y="3784"/>
                </a:lnTo>
                <a:lnTo>
                  <a:pt x="3109" y="3775"/>
                </a:lnTo>
                <a:lnTo>
                  <a:pt x="3109" y="3771"/>
                </a:lnTo>
                <a:lnTo>
                  <a:pt x="3109" y="3766"/>
                </a:lnTo>
                <a:lnTo>
                  <a:pt x="3101" y="3758"/>
                </a:lnTo>
                <a:lnTo>
                  <a:pt x="3092" y="3756"/>
                </a:lnTo>
                <a:lnTo>
                  <a:pt x="3096" y="3768"/>
                </a:lnTo>
                <a:lnTo>
                  <a:pt x="3104" y="3786"/>
                </a:lnTo>
                <a:lnTo>
                  <a:pt x="3109" y="3801"/>
                </a:lnTo>
                <a:lnTo>
                  <a:pt x="3116" y="3800"/>
                </a:lnTo>
                <a:lnTo>
                  <a:pt x="3127" y="3806"/>
                </a:lnTo>
                <a:lnTo>
                  <a:pt x="3140" y="3817"/>
                </a:lnTo>
                <a:lnTo>
                  <a:pt x="3151" y="3833"/>
                </a:lnTo>
                <a:lnTo>
                  <a:pt x="3135" y="3833"/>
                </a:lnTo>
                <a:lnTo>
                  <a:pt x="3121" y="3834"/>
                </a:lnTo>
                <a:lnTo>
                  <a:pt x="3110" y="3838"/>
                </a:lnTo>
                <a:lnTo>
                  <a:pt x="3105" y="3850"/>
                </a:lnTo>
                <a:lnTo>
                  <a:pt x="3109" y="3853"/>
                </a:lnTo>
                <a:lnTo>
                  <a:pt x="3113" y="3856"/>
                </a:lnTo>
                <a:lnTo>
                  <a:pt x="3116" y="3859"/>
                </a:lnTo>
                <a:lnTo>
                  <a:pt x="3118" y="3863"/>
                </a:lnTo>
                <a:lnTo>
                  <a:pt x="3103" y="3851"/>
                </a:lnTo>
                <a:lnTo>
                  <a:pt x="3092" y="3837"/>
                </a:lnTo>
                <a:lnTo>
                  <a:pt x="3082" y="3821"/>
                </a:lnTo>
                <a:lnTo>
                  <a:pt x="3068" y="3809"/>
                </a:lnTo>
                <a:lnTo>
                  <a:pt x="3070" y="3820"/>
                </a:lnTo>
                <a:lnTo>
                  <a:pt x="3060" y="3816"/>
                </a:lnTo>
                <a:lnTo>
                  <a:pt x="3047" y="3810"/>
                </a:lnTo>
                <a:lnTo>
                  <a:pt x="3044" y="3815"/>
                </a:lnTo>
                <a:lnTo>
                  <a:pt x="3055" y="3822"/>
                </a:lnTo>
                <a:lnTo>
                  <a:pt x="3066" y="3828"/>
                </a:lnTo>
                <a:lnTo>
                  <a:pt x="3077" y="3839"/>
                </a:lnTo>
                <a:lnTo>
                  <a:pt x="3090" y="3858"/>
                </a:lnTo>
                <a:lnTo>
                  <a:pt x="3078" y="3851"/>
                </a:lnTo>
                <a:lnTo>
                  <a:pt x="3068" y="3843"/>
                </a:lnTo>
                <a:lnTo>
                  <a:pt x="3059" y="3835"/>
                </a:lnTo>
                <a:lnTo>
                  <a:pt x="3048" y="3826"/>
                </a:lnTo>
                <a:lnTo>
                  <a:pt x="3063" y="3865"/>
                </a:lnTo>
                <a:lnTo>
                  <a:pt x="3048" y="3862"/>
                </a:lnTo>
                <a:lnTo>
                  <a:pt x="3039" y="3865"/>
                </a:lnTo>
                <a:lnTo>
                  <a:pt x="3029" y="3869"/>
                </a:lnTo>
                <a:lnTo>
                  <a:pt x="3015" y="3864"/>
                </a:lnTo>
                <a:lnTo>
                  <a:pt x="3011" y="3854"/>
                </a:lnTo>
                <a:lnTo>
                  <a:pt x="3016" y="3858"/>
                </a:lnTo>
                <a:lnTo>
                  <a:pt x="3021" y="3863"/>
                </a:lnTo>
                <a:lnTo>
                  <a:pt x="3022" y="3860"/>
                </a:lnTo>
                <a:lnTo>
                  <a:pt x="3012" y="3849"/>
                </a:lnTo>
                <a:lnTo>
                  <a:pt x="3000" y="3838"/>
                </a:lnTo>
                <a:lnTo>
                  <a:pt x="3004" y="3855"/>
                </a:lnTo>
                <a:lnTo>
                  <a:pt x="3004" y="3871"/>
                </a:lnTo>
                <a:lnTo>
                  <a:pt x="2998" y="3882"/>
                </a:lnTo>
                <a:lnTo>
                  <a:pt x="2987" y="3885"/>
                </a:lnTo>
                <a:lnTo>
                  <a:pt x="2978" y="3879"/>
                </a:lnTo>
                <a:lnTo>
                  <a:pt x="2971" y="3871"/>
                </a:lnTo>
                <a:lnTo>
                  <a:pt x="2965" y="3861"/>
                </a:lnTo>
                <a:lnTo>
                  <a:pt x="2954" y="3855"/>
                </a:lnTo>
                <a:lnTo>
                  <a:pt x="2946" y="3854"/>
                </a:lnTo>
                <a:lnTo>
                  <a:pt x="2941" y="3855"/>
                </a:lnTo>
                <a:lnTo>
                  <a:pt x="2942" y="3861"/>
                </a:lnTo>
                <a:lnTo>
                  <a:pt x="2950" y="3878"/>
                </a:lnTo>
                <a:lnTo>
                  <a:pt x="2938" y="3871"/>
                </a:lnTo>
                <a:lnTo>
                  <a:pt x="2930" y="3861"/>
                </a:lnTo>
                <a:lnTo>
                  <a:pt x="2924" y="3851"/>
                </a:lnTo>
                <a:lnTo>
                  <a:pt x="2915" y="3842"/>
                </a:lnTo>
                <a:lnTo>
                  <a:pt x="2912" y="3846"/>
                </a:lnTo>
                <a:lnTo>
                  <a:pt x="2909" y="3850"/>
                </a:lnTo>
                <a:lnTo>
                  <a:pt x="2907" y="3855"/>
                </a:lnTo>
                <a:lnTo>
                  <a:pt x="2905" y="3861"/>
                </a:lnTo>
                <a:lnTo>
                  <a:pt x="2898" y="3847"/>
                </a:lnTo>
                <a:lnTo>
                  <a:pt x="2892" y="3841"/>
                </a:lnTo>
                <a:lnTo>
                  <a:pt x="2884" y="3838"/>
                </a:lnTo>
                <a:lnTo>
                  <a:pt x="2873" y="3831"/>
                </a:lnTo>
                <a:lnTo>
                  <a:pt x="2877" y="3842"/>
                </a:lnTo>
                <a:lnTo>
                  <a:pt x="2876" y="3848"/>
                </a:lnTo>
                <a:lnTo>
                  <a:pt x="2870" y="3846"/>
                </a:lnTo>
                <a:lnTo>
                  <a:pt x="2861" y="3837"/>
                </a:lnTo>
                <a:lnTo>
                  <a:pt x="2878" y="3827"/>
                </a:lnTo>
                <a:lnTo>
                  <a:pt x="2898" y="3824"/>
                </a:lnTo>
                <a:lnTo>
                  <a:pt x="2921" y="3823"/>
                </a:lnTo>
                <a:lnTo>
                  <a:pt x="2942" y="3821"/>
                </a:lnTo>
                <a:lnTo>
                  <a:pt x="2934" y="3812"/>
                </a:lnTo>
                <a:lnTo>
                  <a:pt x="2928" y="3802"/>
                </a:lnTo>
                <a:lnTo>
                  <a:pt x="2923" y="3792"/>
                </a:lnTo>
                <a:lnTo>
                  <a:pt x="2915" y="3781"/>
                </a:lnTo>
                <a:lnTo>
                  <a:pt x="2892" y="3787"/>
                </a:lnTo>
                <a:lnTo>
                  <a:pt x="2863" y="3791"/>
                </a:lnTo>
                <a:lnTo>
                  <a:pt x="2847" y="3805"/>
                </a:lnTo>
                <a:lnTo>
                  <a:pt x="2860" y="3844"/>
                </a:lnTo>
                <a:lnTo>
                  <a:pt x="2854" y="3844"/>
                </a:lnTo>
                <a:lnTo>
                  <a:pt x="2848" y="3837"/>
                </a:lnTo>
                <a:lnTo>
                  <a:pt x="2840" y="3827"/>
                </a:lnTo>
                <a:lnTo>
                  <a:pt x="2830" y="3819"/>
                </a:lnTo>
                <a:lnTo>
                  <a:pt x="2830" y="3830"/>
                </a:lnTo>
                <a:lnTo>
                  <a:pt x="2826" y="3834"/>
                </a:lnTo>
                <a:lnTo>
                  <a:pt x="2820" y="3837"/>
                </a:lnTo>
                <a:lnTo>
                  <a:pt x="2815" y="3841"/>
                </a:lnTo>
                <a:lnTo>
                  <a:pt x="2821" y="3852"/>
                </a:lnTo>
                <a:lnTo>
                  <a:pt x="2824" y="3858"/>
                </a:lnTo>
                <a:lnTo>
                  <a:pt x="2825" y="3863"/>
                </a:lnTo>
                <a:lnTo>
                  <a:pt x="2832" y="3873"/>
                </a:lnTo>
                <a:lnTo>
                  <a:pt x="2839" y="3874"/>
                </a:lnTo>
                <a:lnTo>
                  <a:pt x="2846" y="3876"/>
                </a:lnTo>
                <a:lnTo>
                  <a:pt x="2851" y="3873"/>
                </a:lnTo>
                <a:lnTo>
                  <a:pt x="2849" y="3863"/>
                </a:lnTo>
                <a:lnTo>
                  <a:pt x="2844" y="3859"/>
                </a:lnTo>
                <a:lnTo>
                  <a:pt x="2839" y="3855"/>
                </a:lnTo>
                <a:lnTo>
                  <a:pt x="2834" y="3851"/>
                </a:lnTo>
                <a:lnTo>
                  <a:pt x="2831" y="3846"/>
                </a:lnTo>
                <a:lnTo>
                  <a:pt x="2838" y="3849"/>
                </a:lnTo>
                <a:lnTo>
                  <a:pt x="2841" y="3846"/>
                </a:lnTo>
                <a:lnTo>
                  <a:pt x="2844" y="3844"/>
                </a:lnTo>
                <a:lnTo>
                  <a:pt x="2852" y="3848"/>
                </a:lnTo>
                <a:lnTo>
                  <a:pt x="2862" y="3863"/>
                </a:lnTo>
                <a:lnTo>
                  <a:pt x="2874" y="3877"/>
                </a:lnTo>
                <a:lnTo>
                  <a:pt x="2886" y="3891"/>
                </a:lnTo>
                <a:lnTo>
                  <a:pt x="2895" y="3906"/>
                </a:lnTo>
                <a:lnTo>
                  <a:pt x="2889" y="3905"/>
                </a:lnTo>
                <a:lnTo>
                  <a:pt x="2883" y="3899"/>
                </a:lnTo>
                <a:lnTo>
                  <a:pt x="2876" y="3890"/>
                </a:lnTo>
                <a:lnTo>
                  <a:pt x="2864" y="3882"/>
                </a:lnTo>
                <a:lnTo>
                  <a:pt x="2865" y="3897"/>
                </a:lnTo>
                <a:lnTo>
                  <a:pt x="2851" y="3894"/>
                </a:lnTo>
                <a:lnTo>
                  <a:pt x="2841" y="3895"/>
                </a:lnTo>
                <a:lnTo>
                  <a:pt x="2857" y="3920"/>
                </a:lnTo>
                <a:lnTo>
                  <a:pt x="2853" y="3919"/>
                </a:lnTo>
                <a:lnTo>
                  <a:pt x="2850" y="3920"/>
                </a:lnTo>
                <a:lnTo>
                  <a:pt x="2850" y="3923"/>
                </a:lnTo>
                <a:lnTo>
                  <a:pt x="2851" y="3929"/>
                </a:lnTo>
                <a:lnTo>
                  <a:pt x="2842" y="3924"/>
                </a:lnTo>
                <a:lnTo>
                  <a:pt x="2833" y="3914"/>
                </a:lnTo>
                <a:lnTo>
                  <a:pt x="2826" y="3908"/>
                </a:lnTo>
                <a:lnTo>
                  <a:pt x="2824" y="3911"/>
                </a:lnTo>
                <a:lnTo>
                  <a:pt x="2831" y="3920"/>
                </a:lnTo>
                <a:lnTo>
                  <a:pt x="2839" y="3929"/>
                </a:lnTo>
                <a:lnTo>
                  <a:pt x="2831" y="3930"/>
                </a:lnTo>
                <a:lnTo>
                  <a:pt x="2824" y="3933"/>
                </a:lnTo>
                <a:lnTo>
                  <a:pt x="2815" y="3934"/>
                </a:lnTo>
                <a:lnTo>
                  <a:pt x="2805" y="3933"/>
                </a:lnTo>
                <a:lnTo>
                  <a:pt x="2813" y="3940"/>
                </a:lnTo>
                <a:lnTo>
                  <a:pt x="2812" y="3945"/>
                </a:lnTo>
                <a:lnTo>
                  <a:pt x="2811" y="3949"/>
                </a:lnTo>
                <a:lnTo>
                  <a:pt x="2817" y="3954"/>
                </a:lnTo>
                <a:lnTo>
                  <a:pt x="2820" y="3948"/>
                </a:lnTo>
                <a:lnTo>
                  <a:pt x="2830" y="3949"/>
                </a:lnTo>
                <a:lnTo>
                  <a:pt x="2841" y="3952"/>
                </a:lnTo>
                <a:lnTo>
                  <a:pt x="2852" y="3956"/>
                </a:lnTo>
                <a:lnTo>
                  <a:pt x="2843" y="3959"/>
                </a:lnTo>
                <a:lnTo>
                  <a:pt x="2840" y="3966"/>
                </a:lnTo>
                <a:lnTo>
                  <a:pt x="2839" y="3975"/>
                </a:lnTo>
                <a:lnTo>
                  <a:pt x="2837" y="3984"/>
                </a:lnTo>
                <a:lnTo>
                  <a:pt x="2832" y="3976"/>
                </a:lnTo>
                <a:lnTo>
                  <a:pt x="2827" y="3969"/>
                </a:lnTo>
                <a:lnTo>
                  <a:pt x="2821" y="3962"/>
                </a:lnTo>
                <a:lnTo>
                  <a:pt x="2813" y="3956"/>
                </a:lnTo>
                <a:lnTo>
                  <a:pt x="2812" y="3961"/>
                </a:lnTo>
                <a:lnTo>
                  <a:pt x="2813" y="3969"/>
                </a:lnTo>
                <a:lnTo>
                  <a:pt x="2821" y="3978"/>
                </a:lnTo>
                <a:lnTo>
                  <a:pt x="2829" y="3989"/>
                </a:lnTo>
                <a:lnTo>
                  <a:pt x="2836" y="3998"/>
                </a:lnTo>
                <a:lnTo>
                  <a:pt x="2844" y="4007"/>
                </a:lnTo>
                <a:lnTo>
                  <a:pt x="2847" y="3999"/>
                </a:lnTo>
                <a:lnTo>
                  <a:pt x="2853" y="3997"/>
                </a:lnTo>
                <a:lnTo>
                  <a:pt x="2858" y="3993"/>
                </a:lnTo>
                <a:lnTo>
                  <a:pt x="2856" y="3980"/>
                </a:lnTo>
                <a:lnTo>
                  <a:pt x="2867" y="3987"/>
                </a:lnTo>
                <a:lnTo>
                  <a:pt x="2876" y="3994"/>
                </a:lnTo>
                <a:lnTo>
                  <a:pt x="2884" y="4002"/>
                </a:lnTo>
                <a:lnTo>
                  <a:pt x="2893" y="4009"/>
                </a:lnTo>
                <a:lnTo>
                  <a:pt x="2892" y="3991"/>
                </a:lnTo>
                <a:lnTo>
                  <a:pt x="2889" y="3972"/>
                </a:lnTo>
                <a:lnTo>
                  <a:pt x="2893" y="3963"/>
                </a:lnTo>
                <a:lnTo>
                  <a:pt x="2913" y="3971"/>
                </a:lnTo>
                <a:lnTo>
                  <a:pt x="2921" y="3980"/>
                </a:lnTo>
                <a:lnTo>
                  <a:pt x="2921" y="3985"/>
                </a:lnTo>
                <a:lnTo>
                  <a:pt x="2922" y="3992"/>
                </a:lnTo>
                <a:lnTo>
                  <a:pt x="2933" y="4001"/>
                </a:lnTo>
                <a:lnTo>
                  <a:pt x="2926" y="3985"/>
                </a:lnTo>
                <a:lnTo>
                  <a:pt x="2924" y="3976"/>
                </a:lnTo>
                <a:lnTo>
                  <a:pt x="2926" y="3972"/>
                </a:lnTo>
                <a:lnTo>
                  <a:pt x="2931" y="3969"/>
                </a:lnTo>
                <a:lnTo>
                  <a:pt x="2937" y="3978"/>
                </a:lnTo>
                <a:lnTo>
                  <a:pt x="2938" y="3989"/>
                </a:lnTo>
                <a:lnTo>
                  <a:pt x="2941" y="3999"/>
                </a:lnTo>
                <a:lnTo>
                  <a:pt x="2954" y="4010"/>
                </a:lnTo>
                <a:lnTo>
                  <a:pt x="2948" y="3997"/>
                </a:lnTo>
                <a:lnTo>
                  <a:pt x="2947" y="3988"/>
                </a:lnTo>
                <a:lnTo>
                  <a:pt x="2943" y="3976"/>
                </a:lnTo>
                <a:lnTo>
                  <a:pt x="2930" y="3956"/>
                </a:lnTo>
                <a:lnTo>
                  <a:pt x="2945" y="3967"/>
                </a:lnTo>
                <a:lnTo>
                  <a:pt x="2950" y="3978"/>
                </a:lnTo>
                <a:lnTo>
                  <a:pt x="2954" y="3989"/>
                </a:lnTo>
                <a:lnTo>
                  <a:pt x="2969" y="4003"/>
                </a:lnTo>
                <a:lnTo>
                  <a:pt x="2964" y="3987"/>
                </a:lnTo>
                <a:lnTo>
                  <a:pt x="2966" y="3979"/>
                </a:lnTo>
                <a:lnTo>
                  <a:pt x="2964" y="3973"/>
                </a:lnTo>
                <a:lnTo>
                  <a:pt x="2949" y="3959"/>
                </a:lnTo>
                <a:lnTo>
                  <a:pt x="2970" y="3972"/>
                </a:lnTo>
                <a:lnTo>
                  <a:pt x="2980" y="3975"/>
                </a:lnTo>
                <a:lnTo>
                  <a:pt x="2979" y="3967"/>
                </a:lnTo>
                <a:lnTo>
                  <a:pt x="2968" y="3950"/>
                </a:lnTo>
                <a:lnTo>
                  <a:pt x="2972" y="3953"/>
                </a:lnTo>
                <a:lnTo>
                  <a:pt x="2976" y="3954"/>
                </a:lnTo>
                <a:lnTo>
                  <a:pt x="2977" y="3952"/>
                </a:lnTo>
                <a:lnTo>
                  <a:pt x="2975" y="3945"/>
                </a:lnTo>
                <a:lnTo>
                  <a:pt x="2984" y="3955"/>
                </a:lnTo>
                <a:lnTo>
                  <a:pt x="2995" y="3967"/>
                </a:lnTo>
                <a:lnTo>
                  <a:pt x="3004" y="3976"/>
                </a:lnTo>
                <a:lnTo>
                  <a:pt x="3011" y="3974"/>
                </a:lnTo>
                <a:lnTo>
                  <a:pt x="3004" y="3964"/>
                </a:lnTo>
                <a:lnTo>
                  <a:pt x="2997" y="3954"/>
                </a:lnTo>
                <a:lnTo>
                  <a:pt x="2990" y="3944"/>
                </a:lnTo>
                <a:lnTo>
                  <a:pt x="2983" y="3934"/>
                </a:lnTo>
                <a:lnTo>
                  <a:pt x="2988" y="3930"/>
                </a:lnTo>
                <a:lnTo>
                  <a:pt x="2994" y="3926"/>
                </a:lnTo>
                <a:lnTo>
                  <a:pt x="3002" y="3927"/>
                </a:lnTo>
                <a:lnTo>
                  <a:pt x="3015" y="3938"/>
                </a:lnTo>
                <a:lnTo>
                  <a:pt x="3006" y="3935"/>
                </a:lnTo>
                <a:lnTo>
                  <a:pt x="3003" y="3938"/>
                </a:lnTo>
                <a:lnTo>
                  <a:pt x="3000" y="3941"/>
                </a:lnTo>
                <a:lnTo>
                  <a:pt x="2995" y="3942"/>
                </a:lnTo>
                <a:lnTo>
                  <a:pt x="3016" y="3948"/>
                </a:lnTo>
                <a:lnTo>
                  <a:pt x="3030" y="3944"/>
                </a:lnTo>
                <a:lnTo>
                  <a:pt x="3045" y="3949"/>
                </a:lnTo>
                <a:lnTo>
                  <a:pt x="3072" y="3975"/>
                </a:lnTo>
                <a:lnTo>
                  <a:pt x="3073" y="3966"/>
                </a:lnTo>
                <a:lnTo>
                  <a:pt x="3081" y="3965"/>
                </a:lnTo>
                <a:lnTo>
                  <a:pt x="3089" y="3964"/>
                </a:lnTo>
                <a:lnTo>
                  <a:pt x="3090" y="3953"/>
                </a:lnTo>
                <a:lnTo>
                  <a:pt x="3081" y="3951"/>
                </a:lnTo>
                <a:lnTo>
                  <a:pt x="3070" y="3945"/>
                </a:lnTo>
                <a:lnTo>
                  <a:pt x="3062" y="3945"/>
                </a:lnTo>
                <a:lnTo>
                  <a:pt x="3066" y="3959"/>
                </a:lnTo>
                <a:lnTo>
                  <a:pt x="3043" y="3943"/>
                </a:lnTo>
                <a:lnTo>
                  <a:pt x="3035" y="3921"/>
                </a:lnTo>
                <a:lnTo>
                  <a:pt x="3047" y="3927"/>
                </a:lnTo>
                <a:lnTo>
                  <a:pt x="3059" y="3930"/>
                </a:lnTo>
                <a:lnTo>
                  <a:pt x="3070" y="3932"/>
                </a:lnTo>
                <a:lnTo>
                  <a:pt x="3083" y="3936"/>
                </a:lnTo>
                <a:lnTo>
                  <a:pt x="3090" y="3945"/>
                </a:lnTo>
                <a:lnTo>
                  <a:pt x="3096" y="3956"/>
                </a:lnTo>
                <a:lnTo>
                  <a:pt x="3104" y="3966"/>
                </a:lnTo>
                <a:lnTo>
                  <a:pt x="3115" y="3973"/>
                </a:lnTo>
                <a:lnTo>
                  <a:pt x="3115" y="3959"/>
                </a:lnTo>
                <a:lnTo>
                  <a:pt x="3125" y="3956"/>
                </a:lnTo>
                <a:lnTo>
                  <a:pt x="3139" y="3959"/>
                </a:lnTo>
                <a:lnTo>
                  <a:pt x="3150" y="3962"/>
                </a:lnTo>
                <a:lnTo>
                  <a:pt x="3141" y="3946"/>
                </a:lnTo>
                <a:lnTo>
                  <a:pt x="3138" y="3935"/>
                </a:lnTo>
                <a:lnTo>
                  <a:pt x="3134" y="3924"/>
                </a:lnTo>
                <a:lnTo>
                  <a:pt x="3122" y="3909"/>
                </a:lnTo>
                <a:lnTo>
                  <a:pt x="3124" y="3910"/>
                </a:lnTo>
                <a:lnTo>
                  <a:pt x="3125" y="3909"/>
                </a:lnTo>
                <a:lnTo>
                  <a:pt x="3125" y="3905"/>
                </a:lnTo>
                <a:lnTo>
                  <a:pt x="3123" y="3901"/>
                </a:lnTo>
                <a:lnTo>
                  <a:pt x="3138" y="3917"/>
                </a:lnTo>
                <a:lnTo>
                  <a:pt x="3151" y="3926"/>
                </a:lnTo>
                <a:lnTo>
                  <a:pt x="3161" y="3935"/>
                </a:lnTo>
                <a:lnTo>
                  <a:pt x="3171" y="3951"/>
                </a:lnTo>
                <a:lnTo>
                  <a:pt x="3172" y="3943"/>
                </a:lnTo>
                <a:lnTo>
                  <a:pt x="3166" y="3930"/>
                </a:lnTo>
                <a:lnTo>
                  <a:pt x="3156" y="3916"/>
                </a:lnTo>
                <a:lnTo>
                  <a:pt x="3145" y="3903"/>
                </a:lnTo>
                <a:lnTo>
                  <a:pt x="3159" y="3903"/>
                </a:lnTo>
                <a:lnTo>
                  <a:pt x="3168" y="3895"/>
                </a:lnTo>
                <a:lnTo>
                  <a:pt x="3176" y="3894"/>
                </a:lnTo>
                <a:lnTo>
                  <a:pt x="3188" y="3914"/>
                </a:lnTo>
                <a:lnTo>
                  <a:pt x="3194" y="3915"/>
                </a:lnTo>
                <a:lnTo>
                  <a:pt x="3201" y="3912"/>
                </a:lnTo>
                <a:lnTo>
                  <a:pt x="3208" y="3913"/>
                </a:lnTo>
                <a:lnTo>
                  <a:pt x="3219" y="3925"/>
                </a:lnTo>
                <a:lnTo>
                  <a:pt x="3216" y="3928"/>
                </a:lnTo>
                <a:lnTo>
                  <a:pt x="3212" y="3928"/>
                </a:lnTo>
                <a:lnTo>
                  <a:pt x="3209" y="3929"/>
                </a:lnTo>
                <a:lnTo>
                  <a:pt x="3210" y="3936"/>
                </a:lnTo>
                <a:lnTo>
                  <a:pt x="3226" y="3948"/>
                </a:lnTo>
                <a:lnTo>
                  <a:pt x="3231" y="3945"/>
                </a:lnTo>
                <a:lnTo>
                  <a:pt x="3234" y="3940"/>
                </a:lnTo>
                <a:lnTo>
                  <a:pt x="3241" y="3940"/>
                </a:lnTo>
                <a:lnTo>
                  <a:pt x="3246" y="3952"/>
                </a:lnTo>
                <a:lnTo>
                  <a:pt x="3250" y="3955"/>
                </a:lnTo>
                <a:lnTo>
                  <a:pt x="3252" y="3959"/>
                </a:lnTo>
                <a:lnTo>
                  <a:pt x="3254" y="3962"/>
                </a:lnTo>
                <a:lnTo>
                  <a:pt x="3256" y="3967"/>
                </a:lnTo>
                <a:lnTo>
                  <a:pt x="3249" y="3962"/>
                </a:lnTo>
                <a:lnTo>
                  <a:pt x="3241" y="3958"/>
                </a:lnTo>
                <a:lnTo>
                  <a:pt x="3236" y="3956"/>
                </a:lnTo>
                <a:lnTo>
                  <a:pt x="3235" y="3958"/>
                </a:lnTo>
                <a:lnTo>
                  <a:pt x="3237" y="3963"/>
                </a:lnTo>
                <a:lnTo>
                  <a:pt x="3239" y="3968"/>
                </a:lnTo>
                <a:lnTo>
                  <a:pt x="3242" y="3973"/>
                </a:lnTo>
                <a:lnTo>
                  <a:pt x="3247" y="3978"/>
                </a:lnTo>
                <a:lnTo>
                  <a:pt x="3257" y="3978"/>
                </a:lnTo>
                <a:lnTo>
                  <a:pt x="3266" y="3976"/>
                </a:lnTo>
                <a:lnTo>
                  <a:pt x="3268" y="3967"/>
                </a:lnTo>
                <a:lnTo>
                  <a:pt x="3257" y="3945"/>
                </a:lnTo>
                <a:lnTo>
                  <a:pt x="3272" y="3948"/>
                </a:lnTo>
                <a:lnTo>
                  <a:pt x="3285" y="3946"/>
                </a:lnTo>
                <a:lnTo>
                  <a:pt x="3295" y="3941"/>
                </a:lnTo>
                <a:lnTo>
                  <a:pt x="3299" y="3930"/>
                </a:lnTo>
                <a:lnTo>
                  <a:pt x="3287" y="3920"/>
                </a:lnTo>
                <a:lnTo>
                  <a:pt x="3277" y="3908"/>
                </a:lnTo>
                <a:lnTo>
                  <a:pt x="3268" y="3896"/>
                </a:lnTo>
                <a:lnTo>
                  <a:pt x="3260" y="3883"/>
                </a:lnTo>
                <a:lnTo>
                  <a:pt x="3278" y="3900"/>
                </a:lnTo>
                <a:lnTo>
                  <a:pt x="3279" y="3897"/>
                </a:lnTo>
                <a:lnTo>
                  <a:pt x="3278" y="3888"/>
                </a:lnTo>
                <a:lnTo>
                  <a:pt x="3288" y="3889"/>
                </a:lnTo>
                <a:lnTo>
                  <a:pt x="3298" y="3905"/>
                </a:lnTo>
                <a:lnTo>
                  <a:pt x="3301" y="3917"/>
                </a:lnTo>
                <a:lnTo>
                  <a:pt x="3304" y="3928"/>
                </a:lnTo>
                <a:lnTo>
                  <a:pt x="3316" y="3941"/>
                </a:lnTo>
                <a:lnTo>
                  <a:pt x="3329" y="3938"/>
                </a:lnTo>
                <a:lnTo>
                  <a:pt x="3344" y="3936"/>
                </a:lnTo>
                <a:lnTo>
                  <a:pt x="3353" y="3929"/>
                </a:lnTo>
                <a:lnTo>
                  <a:pt x="3352" y="3909"/>
                </a:lnTo>
                <a:lnTo>
                  <a:pt x="3378" y="3921"/>
                </a:lnTo>
                <a:lnTo>
                  <a:pt x="3397" y="3921"/>
                </a:lnTo>
                <a:lnTo>
                  <a:pt x="3415" y="3920"/>
                </a:lnTo>
                <a:lnTo>
                  <a:pt x="3439" y="3930"/>
                </a:lnTo>
                <a:lnTo>
                  <a:pt x="3441" y="3936"/>
                </a:lnTo>
                <a:lnTo>
                  <a:pt x="3441" y="3940"/>
                </a:lnTo>
                <a:lnTo>
                  <a:pt x="3441" y="3942"/>
                </a:lnTo>
                <a:lnTo>
                  <a:pt x="3445" y="3948"/>
                </a:lnTo>
                <a:lnTo>
                  <a:pt x="3456" y="3955"/>
                </a:lnTo>
                <a:lnTo>
                  <a:pt x="3467" y="3967"/>
                </a:lnTo>
                <a:lnTo>
                  <a:pt x="3475" y="3977"/>
                </a:lnTo>
                <a:lnTo>
                  <a:pt x="3482" y="3975"/>
                </a:lnTo>
                <a:lnTo>
                  <a:pt x="3474" y="3966"/>
                </a:lnTo>
                <a:lnTo>
                  <a:pt x="3466" y="3957"/>
                </a:lnTo>
                <a:lnTo>
                  <a:pt x="3458" y="3948"/>
                </a:lnTo>
                <a:lnTo>
                  <a:pt x="3450" y="3938"/>
                </a:lnTo>
                <a:lnTo>
                  <a:pt x="3449" y="3923"/>
                </a:lnTo>
                <a:lnTo>
                  <a:pt x="3455" y="3917"/>
                </a:lnTo>
                <a:lnTo>
                  <a:pt x="3463" y="3914"/>
                </a:lnTo>
                <a:lnTo>
                  <a:pt x="3469" y="3908"/>
                </a:lnTo>
                <a:lnTo>
                  <a:pt x="3458" y="3899"/>
                </a:lnTo>
                <a:lnTo>
                  <a:pt x="3447" y="3892"/>
                </a:lnTo>
                <a:lnTo>
                  <a:pt x="3438" y="3884"/>
                </a:lnTo>
                <a:lnTo>
                  <a:pt x="3431" y="3874"/>
                </a:lnTo>
                <a:lnTo>
                  <a:pt x="3437" y="3872"/>
                </a:lnTo>
                <a:lnTo>
                  <a:pt x="3444" y="3872"/>
                </a:lnTo>
                <a:lnTo>
                  <a:pt x="3451" y="3872"/>
                </a:lnTo>
                <a:lnTo>
                  <a:pt x="3455" y="3867"/>
                </a:lnTo>
                <a:lnTo>
                  <a:pt x="3466" y="3882"/>
                </a:lnTo>
                <a:lnTo>
                  <a:pt x="3479" y="3895"/>
                </a:lnTo>
                <a:lnTo>
                  <a:pt x="3464" y="3887"/>
                </a:lnTo>
                <a:lnTo>
                  <a:pt x="3454" y="3882"/>
                </a:lnTo>
                <a:lnTo>
                  <a:pt x="3447" y="3882"/>
                </a:lnTo>
                <a:lnTo>
                  <a:pt x="3445" y="3887"/>
                </a:lnTo>
                <a:lnTo>
                  <a:pt x="3455" y="3890"/>
                </a:lnTo>
                <a:lnTo>
                  <a:pt x="3460" y="3891"/>
                </a:lnTo>
                <a:lnTo>
                  <a:pt x="3465" y="3896"/>
                </a:lnTo>
                <a:lnTo>
                  <a:pt x="3475" y="3911"/>
                </a:lnTo>
                <a:lnTo>
                  <a:pt x="3486" y="3909"/>
                </a:lnTo>
                <a:lnTo>
                  <a:pt x="3499" y="3909"/>
                </a:lnTo>
                <a:lnTo>
                  <a:pt x="3511" y="3909"/>
                </a:lnTo>
                <a:lnTo>
                  <a:pt x="3521" y="3906"/>
                </a:lnTo>
                <a:lnTo>
                  <a:pt x="3529" y="3921"/>
                </a:lnTo>
                <a:lnTo>
                  <a:pt x="3541" y="3934"/>
                </a:lnTo>
                <a:lnTo>
                  <a:pt x="3553" y="3943"/>
                </a:lnTo>
                <a:lnTo>
                  <a:pt x="3562" y="3945"/>
                </a:lnTo>
                <a:lnTo>
                  <a:pt x="3564" y="3955"/>
                </a:lnTo>
                <a:lnTo>
                  <a:pt x="3556" y="3952"/>
                </a:lnTo>
                <a:lnTo>
                  <a:pt x="3548" y="3948"/>
                </a:lnTo>
                <a:lnTo>
                  <a:pt x="3548" y="3954"/>
                </a:lnTo>
                <a:lnTo>
                  <a:pt x="3564" y="3967"/>
                </a:lnTo>
                <a:lnTo>
                  <a:pt x="3578" y="3973"/>
                </a:lnTo>
                <a:lnTo>
                  <a:pt x="3585" y="3968"/>
                </a:lnTo>
                <a:lnTo>
                  <a:pt x="3581" y="3950"/>
                </a:lnTo>
                <a:lnTo>
                  <a:pt x="3567" y="3938"/>
                </a:lnTo>
                <a:lnTo>
                  <a:pt x="3560" y="3932"/>
                </a:lnTo>
                <a:lnTo>
                  <a:pt x="3556" y="3927"/>
                </a:lnTo>
                <a:lnTo>
                  <a:pt x="3552" y="3918"/>
                </a:lnTo>
                <a:lnTo>
                  <a:pt x="3545" y="3919"/>
                </a:lnTo>
                <a:lnTo>
                  <a:pt x="3548" y="3927"/>
                </a:lnTo>
                <a:lnTo>
                  <a:pt x="3550" y="3934"/>
                </a:lnTo>
                <a:lnTo>
                  <a:pt x="3539" y="3931"/>
                </a:lnTo>
                <a:lnTo>
                  <a:pt x="3538" y="3923"/>
                </a:lnTo>
                <a:lnTo>
                  <a:pt x="3538" y="3918"/>
                </a:lnTo>
                <a:lnTo>
                  <a:pt x="3538" y="3912"/>
                </a:lnTo>
                <a:lnTo>
                  <a:pt x="3533" y="3900"/>
                </a:lnTo>
                <a:lnTo>
                  <a:pt x="3554" y="3901"/>
                </a:lnTo>
                <a:lnTo>
                  <a:pt x="3576" y="3902"/>
                </a:lnTo>
                <a:lnTo>
                  <a:pt x="3590" y="3895"/>
                </a:lnTo>
                <a:lnTo>
                  <a:pt x="3590" y="3877"/>
                </a:lnTo>
                <a:lnTo>
                  <a:pt x="3600" y="3883"/>
                </a:lnTo>
                <a:lnTo>
                  <a:pt x="3607" y="3891"/>
                </a:lnTo>
                <a:lnTo>
                  <a:pt x="3615" y="3898"/>
                </a:lnTo>
                <a:lnTo>
                  <a:pt x="3626" y="3904"/>
                </a:lnTo>
                <a:lnTo>
                  <a:pt x="3626" y="3900"/>
                </a:lnTo>
                <a:lnTo>
                  <a:pt x="3628" y="3897"/>
                </a:lnTo>
                <a:lnTo>
                  <a:pt x="3625" y="3889"/>
                </a:lnTo>
                <a:lnTo>
                  <a:pt x="3618" y="3880"/>
                </a:lnTo>
                <a:lnTo>
                  <a:pt x="3614" y="3874"/>
                </a:lnTo>
                <a:lnTo>
                  <a:pt x="3620" y="3875"/>
                </a:lnTo>
                <a:lnTo>
                  <a:pt x="3642" y="3886"/>
                </a:lnTo>
                <a:lnTo>
                  <a:pt x="3664" y="3887"/>
                </a:lnTo>
                <a:lnTo>
                  <a:pt x="3675" y="3878"/>
                </a:lnTo>
                <a:lnTo>
                  <a:pt x="3669" y="3854"/>
                </a:lnTo>
                <a:lnTo>
                  <a:pt x="3678" y="3860"/>
                </a:lnTo>
                <a:lnTo>
                  <a:pt x="3682" y="3867"/>
                </a:lnTo>
                <a:lnTo>
                  <a:pt x="3686" y="3876"/>
                </a:lnTo>
                <a:lnTo>
                  <a:pt x="3692" y="3883"/>
                </a:lnTo>
                <a:lnTo>
                  <a:pt x="3693" y="3880"/>
                </a:lnTo>
                <a:lnTo>
                  <a:pt x="3698" y="3882"/>
                </a:lnTo>
                <a:lnTo>
                  <a:pt x="3705" y="3887"/>
                </a:lnTo>
                <a:lnTo>
                  <a:pt x="3714" y="3892"/>
                </a:lnTo>
                <a:lnTo>
                  <a:pt x="3708" y="3880"/>
                </a:lnTo>
                <a:lnTo>
                  <a:pt x="3711" y="3878"/>
                </a:lnTo>
                <a:lnTo>
                  <a:pt x="3719" y="3882"/>
                </a:lnTo>
                <a:lnTo>
                  <a:pt x="3730" y="3889"/>
                </a:lnTo>
                <a:lnTo>
                  <a:pt x="3724" y="3880"/>
                </a:lnTo>
                <a:lnTo>
                  <a:pt x="3718" y="3869"/>
                </a:lnTo>
                <a:lnTo>
                  <a:pt x="3728" y="3874"/>
                </a:lnTo>
                <a:lnTo>
                  <a:pt x="3733" y="3875"/>
                </a:lnTo>
                <a:lnTo>
                  <a:pt x="3738" y="3875"/>
                </a:lnTo>
                <a:lnTo>
                  <a:pt x="3748" y="3880"/>
                </a:lnTo>
                <a:lnTo>
                  <a:pt x="3751" y="3887"/>
                </a:lnTo>
                <a:lnTo>
                  <a:pt x="3755" y="3893"/>
                </a:lnTo>
                <a:lnTo>
                  <a:pt x="3761" y="3898"/>
                </a:lnTo>
                <a:lnTo>
                  <a:pt x="3766" y="3904"/>
                </a:lnTo>
                <a:lnTo>
                  <a:pt x="3768" y="3896"/>
                </a:lnTo>
                <a:lnTo>
                  <a:pt x="3769" y="3889"/>
                </a:lnTo>
                <a:lnTo>
                  <a:pt x="3759" y="3884"/>
                </a:lnTo>
                <a:lnTo>
                  <a:pt x="3748" y="3880"/>
                </a:lnTo>
                <a:lnTo>
                  <a:pt x="3750" y="3874"/>
                </a:lnTo>
                <a:lnTo>
                  <a:pt x="3753" y="3869"/>
                </a:lnTo>
                <a:lnTo>
                  <a:pt x="3754" y="3863"/>
                </a:lnTo>
                <a:lnTo>
                  <a:pt x="3752" y="3856"/>
                </a:lnTo>
                <a:lnTo>
                  <a:pt x="3765" y="3871"/>
                </a:lnTo>
                <a:lnTo>
                  <a:pt x="3773" y="3872"/>
                </a:lnTo>
                <a:lnTo>
                  <a:pt x="3783" y="3873"/>
                </a:lnTo>
                <a:lnTo>
                  <a:pt x="3798" y="3886"/>
                </a:lnTo>
                <a:lnTo>
                  <a:pt x="3808" y="3872"/>
                </a:lnTo>
                <a:lnTo>
                  <a:pt x="3823" y="3865"/>
                </a:lnTo>
                <a:lnTo>
                  <a:pt x="3845" y="3867"/>
                </a:lnTo>
                <a:lnTo>
                  <a:pt x="3875" y="3879"/>
                </a:lnTo>
                <a:lnTo>
                  <a:pt x="3871" y="3867"/>
                </a:lnTo>
                <a:lnTo>
                  <a:pt x="3872" y="3865"/>
                </a:lnTo>
                <a:lnTo>
                  <a:pt x="3878" y="3871"/>
                </a:lnTo>
                <a:lnTo>
                  <a:pt x="3888" y="3879"/>
                </a:lnTo>
                <a:lnTo>
                  <a:pt x="3892" y="3866"/>
                </a:lnTo>
                <a:lnTo>
                  <a:pt x="3903" y="3859"/>
                </a:lnTo>
                <a:lnTo>
                  <a:pt x="3918" y="3860"/>
                </a:lnTo>
                <a:lnTo>
                  <a:pt x="3938" y="3872"/>
                </a:lnTo>
                <a:lnTo>
                  <a:pt x="3937" y="3857"/>
                </a:lnTo>
                <a:lnTo>
                  <a:pt x="3953" y="3860"/>
                </a:lnTo>
                <a:lnTo>
                  <a:pt x="3974" y="3872"/>
                </a:lnTo>
                <a:lnTo>
                  <a:pt x="3992" y="3884"/>
                </a:lnTo>
                <a:lnTo>
                  <a:pt x="3987" y="3884"/>
                </a:lnTo>
                <a:lnTo>
                  <a:pt x="3985" y="3887"/>
                </a:lnTo>
                <a:lnTo>
                  <a:pt x="3986" y="3892"/>
                </a:lnTo>
                <a:lnTo>
                  <a:pt x="3992" y="3897"/>
                </a:lnTo>
                <a:lnTo>
                  <a:pt x="3999" y="3899"/>
                </a:lnTo>
                <a:lnTo>
                  <a:pt x="4004" y="3898"/>
                </a:lnTo>
                <a:lnTo>
                  <a:pt x="4006" y="3895"/>
                </a:lnTo>
                <a:lnTo>
                  <a:pt x="4007" y="3889"/>
                </a:lnTo>
                <a:lnTo>
                  <a:pt x="4001" y="3885"/>
                </a:lnTo>
                <a:lnTo>
                  <a:pt x="3997" y="3881"/>
                </a:lnTo>
                <a:lnTo>
                  <a:pt x="3993" y="3876"/>
                </a:lnTo>
                <a:lnTo>
                  <a:pt x="3991" y="3871"/>
                </a:lnTo>
                <a:lnTo>
                  <a:pt x="4000" y="3871"/>
                </a:lnTo>
                <a:lnTo>
                  <a:pt x="4005" y="3866"/>
                </a:lnTo>
                <a:lnTo>
                  <a:pt x="4007" y="3859"/>
                </a:lnTo>
                <a:lnTo>
                  <a:pt x="4010" y="3853"/>
                </a:lnTo>
                <a:lnTo>
                  <a:pt x="4018" y="3882"/>
                </a:lnTo>
                <a:lnTo>
                  <a:pt x="4026" y="3904"/>
                </a:lnTo>
                <a:lnTo>
                  <a:pt x="4026" y="3915"/>
                </a:lnTo>
                <a:lnTo>
                  <a:pt x="4009" y="3908"/>
                </a:lnTo>
                <a:lnTo>
                  <a:pt x="4009" y="3920"/>
                </a:lnTo>
                <a:lnTo>
                  <a:pt x="4004" y="3927"/>
                </a:lnTo>
                <a:lnTo>
                  <a:pt x="3998" y="3932"/>
                </a:lnTo>
                <a:lnTo>
                  <a:pt x="3996" y="3942"/>
                </a:lnTo>
                <a:lnTo>
                  <a:pt x="3984" y="3935"/>
                </a:lnTo>
                <a:lnTo>
                  <a:pt x="3974" y="3927"/>
                </a:lnTo>
                <a:lnTo>
                  <a:pt x="3967" y="3921"/>
                </a:lnTo>
                <a:lnTo>
                  <a:pt x="3961" y="3921"/>
                </a:lnTo>
                <a:lnTo>
                  <a:pt x="3958" y="3914"/>
                </a:lnTo>
                <a:lnTo>
                  <a:pt x="3960" y="3910"/>
                </a:lnTo>
                <a:lnTo>
                  <a:pt x="3961" y="3905"/>
                </a:lnTo>
                <a:lnTo>
                  <a:pt x="3953" y="3898"/>
                </a:lnTo>
                <a:lnTo>
                  <a:pt x="3940" y="3906"/>
                </a:lnTo>
                <a:lnTo>
                  <a:pt x="3930" y="3917"/>
                </a:lnTo>
                <a:lnTo>
                  <a:pt x="3926" y="3932"/>
                </a:lnTo>
                <a:lnTo>
                  <a:pt x="3934" y="3956"/>
                </a:lnTo>
                <a:lnTo>
                  <a:pt x="3923" y="3946"/>
                </a:lnTo>
                <a:lnTo>
                  <a:pt x="3914" y="3936"/>
                </a:lnTo>
                <a:lnTo>
                  <a:pt x="3906" y="3925"/>
                </a:lnTo>
                <a:lnTo>
                  <a:pt x="3893" y="3917"/>
                </a:lnTo>
                <a:lnTo>
                  <a:pt x="3898" y="3934"/>
                </a:lnTo>
                <a:lnTo>
                  <a:pt x="3887" y="3936"/>
                </a:lnTo>
                <a:lnTo>
                  <a:pt x="3873" y="3933"/>
                </a:lnTo>
                <a:lnTo>
                  <a:pt x="3864" y="3932"/>
                </a:lnTo>
                <a:lnTo>
                  <a:pt x="3867" y="3929"/>
                </a:lnTo>
                <a:lnTo>
                  <a:pt x="3868" y="3924"/>
                </a:lnTo>
                <a:lnTo>
                  <a:pt x="3866" y="3916"/>
                </a:lnTo>
                <a:lnTo>
                  <a:pt x="3863" y="3905"/>
                </a:lnTo>
                <a:lnTo>
                  <a:pt x="3879" y="3915"/>
                </a:lnTo>
                <a:lnTo>
                  <a:pt x="3888" y="3914"/>
                </a:lnTo>
                <a:lnTo>
                  <a:pt x="3889" y="3905"/>
                </a:lnTo>
                <a:lnTo>
                  <a:pt x="3879" y="3890"/>
                </a:lnTo>
                <a:lnTo>
                  <a:pt x="3864" y="3886"/>
                </a:lnTo>
                <a:lnTo>
                  <a:pt x="3855" y="3889"/>
                </a:lnTo>
                <a:lnTo>
                  <a:pt x="3845" y="3892"/>
                </a:lnTo>
                <a:lnTo>
                  <a:pt x="3831" y="3889"/>
                </a:lnTo>
                <a:lnTo>
                  <a:pt x="3837" y="3906"/>
                </a:lnTo>
                <a:lnTo>
                  <a:pt x="3846" y="3914"/>
                </a:lnTo>
                <a:lnTo>
                  <a:pt x="3852" y="3914"/>
                </a:lnTo>
                <a:lnTo>
                  <a:pt x="3856" y="3915"/>
                </a:lnTo>
                <a:lnTo>
                  <a:pt x="3860" y="3921"/>
                </a:lnTo>
                <a:lnTo>
                  <a:pt x="3856" y="3920"/>
                </a:lnTo>
                <a:lnTo>
                  <a:pt x="3858" y="3928"/>
                </a:lnTo>
                <a:lnTo>
                  <a:pt x="3862" y="3938"/>
                </a:lnTo>
                <a:lnTo>
                  <a:pt x="3865" y="3945"/>
                </a:lnTo>
                <a:lnTo>
                  <a:pt x="3846" y="3939"/>
                </a:lnTo>
                <a:lnTo>
                  <a:pt x="3848" y="3953"/>
                </a:lnTo>
                <a:lnTo>
                  <a:pt x="3854" y="3970"/>
                </a:lnTo>
                <a:lnTo>
                  <a:pt x="3845" y="3976"/>
                </a:lnTo>
                <a:lnTo>
                  <a:pt x="3840" y="3965"/>
                </a:lnTo>
                <a:lnTo>
                  <a:pt x="3840" y="3959"/>
                </a:lnTo>
                <a:lnTo>
                  <a:pt x="3840" y="3954"/>
                </a:lnTo>
                <a:lnTo>
                  <a:pt x="3835" y="3949"/>
                </a:lnTo>
                <a:lnTo>
                  <a:pt x="3826" y="3952"/>
                </a:lnTo>
                <a:lnTo>
                  <a:pt x="3817" y="3955"/>
                </a:lnTo>
                <a:lnTo>
                  <a:pt x="3808" y="3959"/>
                </a:lnTo>
                <a:lnTo>
                  <a:pt x="3802" y="3966"/>
                </a:lnTo>
                <a:lnTo>
                  <a:pt x="3793" y="3961"/>
                </a:lnTo>
                <a:lnTo>
                  <a:pt x="3786" y="3955"/>
                </a:lnTo>
                <a:lnTo>
                  <a:pt x="3779" y="3948"/>
                </a:lnTo>
                <a:lnTo>
                  <a:pt x="3771" y="3941"/>
                </a:lnTo>
                <a:lnTo>
                  <a:pt x="3773" y="3952"/>
                </a:lnTo>
                <a:lnTo>
                  <a:pt x="3774" y="3960"/>
                </a:lnTo>
                <a:lnTo>
                  <a:pt x="3774" y="3967"/>
                </a:lnTo>
                <a:lnTo>
                  <a:pt x="3774" y="3974"/>
                </a:lnTo>
                <a:lnTo>
                  <a:pt x="3764" y="3961"/>
                </a:lnTo>
                <a:lnTo>
                  <a:pt x="3757" y="3946"/>
                </a:lnTo>
                <a:lnTo>
                  <a:pt x="3749" y="3931"/>
                </a:lnTo>
                <a:lnTo>
                  <a:pt x="3740" y="3918"/>
                </a:lnTo>
                <a:lnTo>
                  <a:pt x="3733" y="3914"/>
                </a:lnTo>
                <a:lnTo>
                  <a:pt x="3729" y="3916"/>
                </a:lnTo>
                <a:lnTo>
                  <a:pt x="3727" y="3919"/>
                </a:lnTo>
                <a:lnTo>
                  <a:pt x="3724" y="3920"/>
                </a:lnTo>
                <a:lnTo>
                  <a:pt x="3734" y="3933"/>
                </a:lnTo>
                <a:lnTo>
                  <a:pt x="3734" y="3939"/>
                </a:lnTo>
                <a:lnTo>
                  <a:pt x="3729" y="3941"/>
                </a:lnTo>
                <a:lnTo>
                  <a:pt x="3723" y="3940"/>
                </a:lnTo>
                <a:lnTo>
                  <a:pt x="3734" y="3955"/>
                </a:lnTo>
                <a:lnTo>
                  <a:pt x="3735" y="3962"/>
                </a:lnTo>
                <a:lnTo>
                  <a:pt x="3735" y="3966"/>
                </a:lnTo>
                <a:lnTo>
                  <a:pt x="3739" y="3973"/>
                </a:lnTo>
                <a:lnTo>
                  <a:pt x="3741" y="3975"/>
                </a:lnTo>
                <a:lnTo>
                  <a:pt x="3744" y="3977"/>
                </a:lnTo>
                <a:lnTo>
                  <a:pt x="3745" y="3979"/>
                </a:lnTo>
                <a:lnTo>
                  <a:pt x="3746" y="3982"/>
                </a:lnTo>
                <a:lnTo>
                  <a:pt x="3735" y="3974"/>
                </a:lnTo>
                <a:lnTo>
                  <a:pt x="3729" y="3965"/>
                </a:lnTo>
                <a:lnTo>
                  <a:pt x="3722" y="3955"/>
                </a:lnTo>
                <a:lnTo>
                  <a:pt x="3712" y="3946"/>
                </a:lnTo>
                <a:lnTo>
                  <a:pt x="3705" y="3953"/>
                </a:lnTo>
                <a:lnTo>
                  <a:pt x="3711" y="3970"/>
                </a:lnTo>
                <a:lnTo>
                  <a:pt x="3716" y="3987"/>
                </a:lnTo>
                <a:lnTo>
                  <a:pt x="3709" y="3989"/>
                </a:lnTo>
                <a:lnTo>
                  <a:pt x="3706" y="3980"/>
                </a:lnTo>
                <a:lnTo>
                  <a:pt x="3702" y="3972"/>
                </a:lnTo>
                <a:lnTo>
                  <a:pt x="3697" y="3965"/>
                </a:lnTo>
                <a:lnTo>
                  <a:pt x="3690" y="3959"/>
                </a:lnTo>
                <a:lnTo>
                  <a:pt x="3677" y="3960"/>
                </a:lnTo>
                <a:lnTo>
                  <a:pt x="3680" y="3978"/>
                </a:lnTo>
                <a:lnTo>
                  <a:pt x="3691" y="4001"/>
                </a:lnTo>
                <a:lnTo>
                  <a:pt x="3697" y="4015"/>
                </a:lnTo>
                <a:lnTo>
                  <a:pt x="3692" y="4007"/>
                </a:lnTo>
                <a:lnTo>
                  <a:pt x="3684" y="3999"/>
                </a:lnTo>
                <a:lnTo>
                  <a:pt x="3676" y="3992"/>
                </a:lnTo>
                <a:lnTo>
                  <a:pt x="3669" y="3983"/>
                </a:lnTo>
                <a:lnTo>
                  <a:pt x="3666" y="3973"/>
                </a:lnTo>
                <a:lnTo>
                  <a:pt x="3667" y="3963"/>
                </a:lnTo>
                <a:lnTo>
                  <a:pt x="3665" y="3953"/>
                </a:lnTo>
                <a:lnTo>
                  <a:pt x="3657" y="3942"/>
                </a:lnTo>
                <a:lnTo>
                  <a:pt x="3643" y="3944"/>
                </a:lnTo>
                <a:lnTo>
                  <a:pt x="3646" y="3959"/>
                </a:lnTo>
                <a:lnTo>
                  <a:pt x="3653" y="3979"/>
                </a:lnTo>
                <a:lnTo>
                  <a:pt x="3655" y="3997"/>
                </a:lnTo>
                <a:lnTo>
                  <a:pt x="3643" y="3988"/>
                </a:lnTo>
                <a:lnTo>
                  <a:pt x="3631" y="3977"/>
                </a:lnTo>
                <a:lnTo>
                  <a:pt x="3643" y="4011"/>
                </a:lnTo>
                <a:lnTo>
                  <a:pt x="3649" y="4011"/>
                </a:lnTo>
                <a:lnTo>
                  <a:pt x="3653" y="4008"/>
                </a:lnTo>
                <a:lnTo>
                  <a:pt x="3658" y="4008"/>
                </a:lnTo>
                <a:lnTo>
                  <a:pt x="3668" y="4018"/>
                </a:lnTo>
                <a:lnTo>
                  <a:pt x="3660" y="4018"/>
                </a:lnTo>
                <a:lnTo>
                  <a:pt x="3652" y="4018"/>
                </a:lnTo>
                <a:lnTo>
                  <a:pt x="3646" y="4021"/>
                </a:lnTo>
                <a:lnTo>
                  <a:pt x="3645" y="4030"/>
                </a:lnTo>
                <a:lnTo>
                  <a:pt x="3668" y="4029"/>
                </a:lnTo>
                <a:lnTo>
                  <a:pt x="3689" y="4026"/>
                </a:lnTo>
                <a:lnTo>
                  <a:pt x="3708" y="4022"/>
                </a:lnTo>
                <a:lnTo>
                  <a:pt x="3729" y="4018"/>
                </a:lnTo>
                <a:lnTo>
                  <a:pt x="3721" y="4037"/>
                </a:lnTo>
                <a:lnTo>
                  <a:pt x="3695" y="4038"/>
                </a:lnTo>
                <a:lnTo>
                  <a:pt x="3674" y="4041"/>
                </a:lnTo>
                <a:lnTo>
                  <a:pt x="3681" y="4066"/>
                </a:lnTo>
                <a:lnTo>
                  <a:pt x="3682" y="4074"/>
                </a:lnTo>
                <a:lnTo>
                  <a:pt x="3679" y="4078"/>
                </a:lnTo>
                <a:lnTo>
                  <a:pt x="3674" y="4079"/>
                </a:lnTo>
                <a:lnTo>
                  <a:pt x="3668" y="4079"/>
                </a:lnTo>
                <a:lnTo>
                  <a:pt x="3666" y="4074"/>
                </a:lnTo>
                <a:lnTo>
                  <a:pt x="3664" y="4068"/>
                </a:lnTo>
                <a:lnTo>
                  <a:pt x="3660" y="4062"/>
                </a:lnTo>
                <a:lnTo>
                  <a:pt x="3656" y="4058"/>
                </a:lnTo>
                <a:lnTo>
                  <a:pt x="3644" y="4058"/>
                </a:lnTo>
                <a:lnTo>
                  <a:pt x="3629" y="4055"/>
                </a:lnTo>
                <a:lnTo>
                  <a:pt x="3613" y="4053"/>
                </a:lnTo>
                <a:lnTo>
                  <a:pt x="3601" y="4053"/>
                </a:lnTo>
                <a:lnTo>
                  <a:pt x="3599" y="4048"/>
                </a:lnTo>
                <a:lnTo>
                  <a:pt x="3597" y="4042"/>
                </a:lnTo>
                <a:lnTo>
                  <a:pt x="3594" y="4037"/>
                </a:lnTo>
                <a:lnTo>
                  <a:pt x="3590" y="4033"/>
                </a:lnTo>
                <a:lnTo>
                  <a:pt x="3589" y="4039"/>
                </a:lnTo>
                <a:lnTo>
                  <a:pt x="3582" y="4038"/>
                </a:lnTo>
                <a:lnTo>
                  <a:pt x="3577" y="4038"/>
                </a:lnTo>
                <a:lnTo>
                  <a:pt x="3577" y="4046"/>
                </a:lnTo>
                <a:lnTo>
                  <a:pt x="3583" y="4048"/>
                </a:lnTo>
                <a:lnTo>
                  <a:pt x="3588" y="4048"/>
                </a:lnTo>
                <a:lnTo>
                  <a:pt x="3593" y="4048"/>
                </a:lnTo>
                <a:lnTo>
                  <a:pt x="3601" y="4053"/>
                </a:lnTo>
                <a:lnTo>
                  <a:pt x="3603" y="4070"/>
                </a:lnTo>
                <a:lnTo>
                  <a:pt x="3603" y="4081"/>
                </a:lnTo>
                <a:lnTo>
                  <a:pt x="3606" y="4095"/>
                </a:lnTo>
                <a:lnTo>
                  <a:pt x="3617" y="4120"/>
                </a:lnTo>
                <a:lnTo>
                  <a:pt x="3607" y="4117"/>
                </a:lnTo>
                <a:lnTo>
                  <a:pt x="3607" y="4122"/>
                </a:lnTo>
                <a:lnTo>
                  <a:pt x="3604" y="4127"/>
                </a:lnTo>
                <a:lnTo>
                  <a:pt x="3587" y="4122"/>
                </a:lnTo>
                <a:lnTo>
                  <a:pt x="3589" y="4142"/>
                </a:lnTo>
                <a:lnTo>
                  <a:pt x="3574" y="4149"/>
                </a:lnTo>
                <a:lnTo>
                  <a:pt x="3551" y="4149"/>
                </a:lnTo>
                <a:lnTo>
                  <a:pt x="3532" y="4152"/>
                </a:lnTo>
                <a:lnTo>
                  <a:pt x="3530" y="4146"/>
                </a:lnTo>
                <a:lnTo>
                  <a:pt x="3528" y="4140"/>
                </a:lnTo>
                <a:lnTo>
                  <a:pt x="3525" y="4135"/>
                </a:lnTo>
                <a:lnTo>
                  <a:pt x="3520" y="4130"/>
                </a:lnTo>
                <a:lnTo>
                  <a:pt x="3519" y="4132"/>
                </a:lnTo>
                <a:lnTo>
                  <a:pt x="3518" y="4133"/>
                </a:lnTo>
                <a:lnTo>
                  <a:pt x="3515" y="4132"/>
                </a:lnTo>
                <a:lnTo>
                  <a:pt x="3511" y="4129"/>
                </a:lnTo>
                <a:lnTo>
                  <a:pt x="3522" y="4144"/>
                </a:lnTo>
                <a:lnTo>
                  <a:pt x="3528" y="4156"/>
                </a:lnTo>
                <a:lnTo>
                  <a:pt x="3525" y="4161"/>
                </a:lnTo>
                <a:lnTo>
                  <a:pt x="3511" y="4156"/>
                </a:lnTo>
                <a:lnTo>
                  <a:pt x="3503" y="4147"/>
                </a:lnTo>
                <a:lnTo>
                  <a:pt x="3496" y="4136"/>
                </a:lnTo>
                <a:lnTo>
                  <a:pt x="3500" y="4146"/>
                </a:lnTo>
                <a:lnTo>
                  <a:pt x="3504" y="4152"/>
                </a:lnTo>
                <a:lnTo>
                  <a:pt x="3506" y="4156"/>
                </a:lnTo>
                <a:lnTo>
                  <a:pt x="3504" y="4159"/>
                </a:lnTo>
                <a:lnTo>
                  <a:pt x="3498" y="4155"/>
                </a:lnTo>
                <a:lnTo>
                  <a:pt x="3493" y="4149"/>
                </a:lnTo>
                <a:lnTo>
                  <a:pt x="3488" y="4142"/>
                </a:lnTo>
                <a:lnTo>
                  <a:pt x="3483" y="4136"/>
                </a:lnTo>
                <a:lnTo>
                  <a:pt x="3490" y="4150"/>
                </a:lnTo>
                <a:lnTo>
                  <a:pt x="3497" y="4163"/>
                </a:lnTo>
                <a:lnTo>
                  <a:pt x="3485" y="4166"/>
                </a:lnTo>
                <a:lnTo>
                  <a:pt x="3469" y="4165"/>
                </a:lnTo>
                <a:lnTo>
                  <a:pt x="3458" y="4168"/>
                </a:lnTo>
                <a:lnTo>
                  <a:pt x="3460" y="4182"/>
                </a:lnTo>
                <a:lnTo>
                  <a:pt x="3450" y="4174"/>
                </a:lnTo>
                <a:lnTo>
                  <a:pt x="3444" y="4164"/>
                </a:lnTo>
                <a:lnTo>
                  <a:pt x="3439" y="4154"/>
                </a:lnTo>
                <a:lnTo>
                  <a:pt x="3430" y="4146"/>
                </a:lnTo>
                <a:lnTo>
                  <a:pt x="3436" y="4177"/>
                </a:lnTo>
                <a:lnTo>
                  <a:pt x="3424" y="4187"/>
                </a:lnTo>
                <a:lnTo>
                  <a:pt x="3402" y="4180"/>
                </a:lnTo>
                <a:lnTo>
                  <a:pt x="3375" y="4166"/>
                </a:lnTo>
                <a:lnTo>
                  <a:pt x="3378" y="4167"/>
                </a:lnTo>
                <a:lnTo>
                  <a:pt x="3377" y="4165"/>
                </a:lnTo>
                <a:lnTo>
                  <a:pt x="3374" y="4161"/>
                </a:lnTo>
                <a:lnTo>
                  <a:pt x="3368" y="4157"/>
                </a:lnTo>
                <a:lnTo>
                  <a:pt x="3370" y="4149"/>
                </a:lnTo>
                <a:lnTo>
                  <a:pt x="3365" y="4132"/>
                </a:lnTo>
                <a:lnTo>
                  <a:pt x="3353" y="4112"/>
                </a:lnTo>
                <a:lnTo>
                  <a:pt x="3337" y="4093"/>
                </a:lnTo>
                <a:lnTo>
                  <a:pt x="3338" y="4102"/>
                </a:lnTo>
                <a:lnTo>
                  <a:pt x="3342" y="4112"/>
                </a:lnTo>
                <a:lnTo>
                  <a:pt x="3343" y="4118"/>
                </a:lnTo>
                <a:lnTo>
                  <a:pt x="3337" y="4120"/>
                </a:lnTo>
                <a:lnTo>
                  <a:pt x="3346" y="4128"/>
                </a:lnTo>
                <a:lnTo>
                  <a:pt x="3354" y="4137"/>
                </a:lnTo>
                <a:lnTo>
                  <a:pt x="3360" y="4148"/>
                </a:lnTo>
                <a:lnTo>
                  <a:pt x="3364" y="4159"/>
                </a:lnTo>
                <a:lnTo>
                  <a:pt x="3353" y="4150"/>
                </a:lnTo>
                <a:lnTo>
                  <a:pt x="3346" y="4138"/>
                </a:lnTo>
                <a:lnTo>
                  <a:pt x="3338" y="4127"/>
                </a:lnTo>
                <a:lnTo>
                  <a:pt x="3327" y="4118"/>
                </a:lnTo>
                <a:lnTo>
                  <a:pt x="3320" y="4115"/>
                </a:lnTo>
                <a:lnTo>
                  <a:pt x="3313" y="4111"/>
                </a:lnTo>
                <a:lnTo>
                  <a:pt x="3307" y="4110"/>
                </a:lnTo>
                <a:lnTo>
                  <a:pt x="3305" y="4116"/>
                </a:lnTo>
                <a:lnTo>
                  <a:pt x="3318" y="4153"/>
                </a:lnTo>
                <a:lnTo>
                  <a:pt x="3314" y="4172"/>
                </a:lnTo>
                <a:lnTo>
                  <a:pt x="3303" y="4188"/>
                </a:lnTo>
                <a:lnTo>
                  <a:pt x="3299" y="4207"/>
                </a:lnTo>
                <a:lnTo>
                  <a:pt x="3296" y="4197"/>
                </a:lnTo>
                <a:lnTo>
                  <a:pt x="3291" y="4188"/>
                </a:lnTo>
                <a:lnTo>
                  <a:pt x="3285" y="4179"/>
                </a:lnTo>
                <a:lnTo>
                  <a:pt x="3277" y="4171"/>
                </a:lnTo>
                <a:lnTo>
                  <a:pt x="3270" y="4174"/>
                </a:lnTo>
                <a:lnTo>
                  <a:pt x="3266" y="4177"/>
                </a:lnTo>
                <a:lnTo>
                  <a:pt x="3268" y="4185"/>
                </a:lnTo>
                <a:lnTo>
                  <a:pt x="3279" y="4204"/>
                </a:lnTo>
                <a:lnTo>
                  <a:pt x="3267" y="4198"/>
                </a:lnTo>
                <a:lnTo>
                  <a:pt x="3272" y="4208"/>
                </a:lnTo>
                <a:lnTo>
                  <a:pt x="3279" y="4220"/>
                </a:lnTo>
                <a:lnTo>
                  <a:pt x="3273" y="4220"/>
                </a:lnTo>
                <a:lnTo>
                  <a:pt x="3268" y="4208"/>
                </a:lnTo>
                <a:lnTo>
                  <a:pt x="3261" y="4197"/>
                </a:lnTo>
                <a:lnTo>
                  <a:pt x="3252" y="4187"/>
                </a:lnTo>
                <a:lnTo>
                  <a:pt x="3244" y="4175"/>
                </a:lnTo>
                <a:lnTo>
                  <a:pt x="3240" y="4174"/>
                </a:lnTo>
                <a:lnTo>
                  <a:pt x="3237" y="4175"/>
                </a:lnTo>
                <a:lnTo>
                  <a:pt x="3236" y="4177"/>
                </a:lnTo>
                <a:lnTo>
                  <a:pt x="3236" y="4179"/>
                </a:lnTo>
                <a:lnTo>
                  <a:pt x="3244" y="4188"/>
                </a:lnTo>
                <a:lnTo>
                  <a:pt x="3250" y="4196"/>
                </a:lnTo>
                <a:lnTo>
                  <a:pt x="3255" y="4205"/>
                </a:lnTo>
                <a:lnTo>
                  <a:pt x="3258" y="4215"/>
                </a:lnTo>
                <a:lnTo>
                  <a:pt x="3244" y="4203"/>
                </a:lnTo>
                <a:lnTo>
                  <a:pt x="3239" y="4205"/>
                </a:lnTo>
                <a:lnTo>
                  <a:pt x="3244" y="4215"/>
                </a:lnTo>
                <a:lnTo>
                  <a:pt x="3255" y="4231"/>
                </a:lnTo>
                <a:lnTo>
                  <a:pt x="3220" y="4232"/>
                </a:lnTo>
                <a:lnTo>
                  <a:pt x="3197" y="4245"/>
                </a:lnTo>
                <a:lnTo>
                  <a:pt x="3170" y="4251"/>
                </a:lnTo>
                <a:lnTo>
                  <a:pt x="3128" y="4230"/>
                </a:lnTo>
                <a:lnTo>
                  <a:pt x="3131" y="4243"/>
                </a:lnTo>
                <a:lnTo>
                  <a:pt x="3130" y="4248"/>
                </a:lnTo>
                <a:lnTo>
                  <a:pt x="3128" y="4254"/>
                </a:lnTo>
                <a:lnTo>
                  <a:pt x="3132" y="4268"/>
                </a:lnTo>
                <a:lnTo>
                  <a:pt x="3114" y="4256"/>
                </a:lnTo>
                <a:lnTo>
                  <a:pt x="3107" y="4258"/>
                </a:lnTo>
                <a:lnTo>
                  <a:pt x="3110" y="4271"/>
                </a:lnTo>
                <a:lnTo>
                  <a:pt x="3118" y="4288"/>
                </a:lnTo>
                <a:lnTo>
                  <a:pt x="3104" y="4286"/>
                </a:lnTo>
                <a:lnTo>
                  <a:pt x="3093" y="4284"/>
                </a:lnTo>
                <a:lnTo>
                  <a:pt x="3090" y="4288"/>
                </a:lnTo>
                <a:lnTo>
                  <a:pt x="3097" y="4306"/>
                </a:lnTo>
                <a:lnTo>
                  <a:pt x="3088" y="4299"/>
                </a:lnTo>
                <a:lnTo>
                  <a:pt x="3083" y="4289"/>
                </a:lnTo>
                <a:lnTo>
                  <a:pt x="3080" y="4280"/>
                </a:lnTo>
                <a:lnTo>
                  <a:pt x="3073" y="4272"/>
                </a:lnTo>
                <a:lnTo>
                  <a:pt x="3064" y="4270"/>
                </a:lnTo>
                <a:lnTo>
                  <a:pt x="3061" y="4273"/>
                </a:lnTo>
                <a:lnTo>
                  <a:pt x="3057" y="4273"/>
                </a:lnTo>
                <a:lnTo>
                  <a:pt x="3042" y="4260"/>
                </a:lnTo>
                <a:lnTo>
                  <a:pt x="3047" y="4273"/>
                </a:lnTo>
                <a:lnTo>
                  <a:pt x="3047" y="4279"/>
                </a:lnTo>
                <a:lnTo>
                  <a:pt x="3042" y="4280"/>
                </a:lnTo>
                <a:lnTo>
                  <a:pt x="3035" y="4278"/>
                </a:lnTo>
                <a:lnTo>
                  <a:pt x="3033" y="4272"/>
                </a:lnTo>
                <a:lnTo>
                  <a:pt x="3031" y="4267"/>
                </a:lnTo>
                <a:lnTo>
                  <a:pt x="3028" y="4262"/>
                </a:lnTo>
                <a:lnTo>
                  <a:pt x="3024" y="4256"/>
                </a:lnTo>
                <a:lnTo>
                  <a:pt x="3002" y="4279"/>
                </a:lnTo>
                <a:lnTo>
                  <a:pt x="2974" y="4295"/>
                </a:lnTo>
                <a:lnTo>
                  <a:pt x="2948" y="4314"/>
                </a:lnTo>
                <a:lnTo>
                  <a:pt x="2937" y="4343"/>
                </a:lnTo>
                <a:lnTo>
                  <a:pt x="2947" y="4341"/>
                </a:lnTo>
                <a:lnTo>
                  <a:pt x="2956" y="4335"/>
                </a:lnTo>
                <a:lnTo>
                  <a:pt x="2967" y="4332"/>
                </a:lnTo>
                <a:lnTo>
                  <a:pt x="2979" y="4341"/>
                </a:lnTo>
                <a:lnTo>
                  <a:pt x="2976" y="4339"/>
                </a:lnTo>
                <a:lnTo>
                  <a:pt x="2973" y="4341"/>
                </a:lnTo>
                <a:lnTo>
                  <a:pt x="2974" y="4344"/>
                </a:lnTo>
                <a:lnTo>
                  <a:pt x="2978" y="4348"/>
                </a:lnTo>
                <a:lnTo>
                  <a:pt x="2986" y="4350"/>
                </a:lnTo>
                <a:lnTo>
                  <a:pt x="2992" y="4350"/>
                </a:lnTo>
                <a:lnTo>
                  <a:pt x="2992" y="4346"/>
                </a:lnTo>
                <a:lnTo>
                  <a:pt x="2981" y="4332"/>
                </a:lnTo>
                <a:lnTo>
                  <a:pt x="2993" y="4336"/>
                </a:lnTo>
                <a:lnTo>
                  <a:pt x="3005" y="4349"/>
                </a:lnTo>
                <a:lnTo>
                  <a:pt x="3017" y="4367"/>
                </a:lnTo>
                <a:lnTo>
                  <a:pt x="3025" y="4384"/>
                </a:lnTo>
                <a:lnTo>
                  <a:pt x="2999" y="4371"/>
                </a:lnTo>
                <a:lnTo>
                  <a:pt x="2978" y="4364"/>
                </a:lnTo>
                <a:lnTo>
                  <a:pt x="2969" y="4369"/>
                </a:lnTo>
                <a:lnTo>
                  <a:pt x="2981" y="4394"/>
                </a:lnTo>
                <a:lnTo>
                  <a:pt x="2970" y="4387"/>
                </a:lnTo>
                <a:lnTo>
                  <a:pt x="2969" y="4392"/>
                </a:lnTo>
                <a:lnTo>
                  <a:pt x="2967" y="4396"/>
                </a:lnTo>
                <a:lnTo>
                  <a:pt x="2958" y="4392"/>
                </a:lnTo>
                <a:lnTo>
                  <a:pt x="2953" y="4382"/>
                </a:lnTo>
                <a:lnTo>
                  <a:pt x="2955" y="4377"/>
                </a:lnTo>
                <a:lnTo>
                  <a:pt x="2956" y="4374"/>
                </a:lnTo>
                <a:lnTo>
                  <a:pt x="2950" y="4369"/>
                </a:lnTo>
                <a:lnTo>
                  <a:pt x="2940" y="4364"/>
                </a:lnTo>
                <a:lnTo>
                  <a:pt x="2936" y="4366"/>
                </a:lnTo>
                <a:lnTo>
                  <a:pt x="2936" y="4373"/>
                </a:lnTo>
                <a:lnTo>
                  <a:pt x="2937" y="4383"/>
                </a:lnTo>
                <a:lnTo>
                  <a:pt x="2941" y="4386"/>
                </a:lnTo>
                <a:lnTo>
                  <a:pt x="2945" y="4389"/>
                </a:lnTo>
                <a:lnTo>
                  <a:pt x="2948" y="4392"/>
                </a:lnTo>
                <a:lnTo>
                  <a:pt x="2950" y="4396"/>
                </a:lnTo>
                <a:lnTo>
                  <a:pt x="2938" y="4386"/>
                </a:lnTo>
                <a:lnTo>
                  <a:pt x="2928" y="4373"/>
                </a:lnTo>
                <a:lnTo>
                  <a:pt x="2921" y="4361"/>
                </a:lnTo>
                <a:lnTo>
                  <a:pt x="2917" y="4346"/>
                </a:lnTo>
                <a:lnTo>
                  <a:pt x="2924" y="4350"/>
                </a:lnTo>
                <a:lnTo>
                  <a:pt x="2930" y="4352"/>
                </a:lnTo>
                <a:lnTo>
                  <a:pt x="2933" y="4350"/>
                </a:lnTo>
                <a:lnTo>
                  <a:pt x="2931" y="4338"/>
                </a:lnTo>
                <a:lnTo>
                  <a:pt x="2918" y="4328"/>
                </a:lnTo>
                <a:lnTo>
                  <a:pt x="2908" y="4316"/>
                </a:lnTo>
                <a:lnTo>
                  <a:pt x="2900" y="4304"/>
                </a:lnTo>
                <a:lnTo>
                  <a:pt x="2889" y="4293"/>
                </a:lnTo>
                <a:lnTo>
                  <a:pt x="2889" y="4298"/>
                </a:lnTo>
                <a:lnTo>
                  <a:pt x="2886" y="4302"/>
                </a:lnTo>
                <a:lnTo>
                  <a:pt x="2883" y="4303"/>
                </a:lnTo>
                <a:lnTo>
                  <a:pt x="2880" y="4305"/>
                </a:lnTo>
                <a:lnTo>
                  <a:pt x="2903" y="4345"/>
                </a:lnTo>
                <a:lnTo>
                  <a:pt x="2914" y="4377"/>
                </a:lnTo>
                <a:lnTo>
                  <a:pt x="2917" y="4402"/>
                </a:lnTo>
                <a:lnTo>
                  <a:pt x="2910" y="4416"/>
                </a:lnTo>
                <a:lnTo>
                  <a:pt x="2905" y="4405"/>
                </a:lnTo>
                <a:lnTo>
                  <a:pt x="2897" y="4400"/>
                </a:lnTo>
                <a:lnTo>
                  <a:pt x="2890" y="4399"/>
                </a:lnTo>
                <a:lnTo>
                  <a:pt x="2888" y="4401"/>
                </a:lnTo>
                <a:lnTo>
                  <a:pt x="2893" y="4416"/>
                </a:lnTo>
                <a:lnTo>
                  <a:pt x="2885" y="4420"/>
                </a:lnTo>
                <a:lnTo>
                  <a:pt x="2871" y="4417"/>
                </a:lnTo>
                <a:lnTo>
                  <a:pt x="2858" y="4416"/>
                </a:lnTo>
                <a:lnTo>
                  <a:pt x="2855" y="4409"/>
                </a:lnTo>
                <a:lnTo>
                  <a:pt x="2853" y="4402"/>
                </a:lnTo>
                <a:lnTo>
                  <a:pt x="2849" y="4396"/>
                </a:lnTo>
                <a:lnTo>
                  <a:pt x="2844" y="4390"/>
                </a:lnTo>
                <a:lnTo>
                  <a:pt x="2838" y="4393"/>
                </a:lnTo>
                <a:lnTo>
                  <a:pt x="2844" y="4407"/>
                </a:lnTo>
                <a:lnTo>
                  <a:pt x="2851" y="4423"/>
                </a:lnTo>
                <a:lnTo>
                  <a:pt x="2849" y="4428"/>
                </a:lnTo>
                <a:lnTo>
                  <a:pt x="2838" y="4414"/>
                </a:lnTo>
                <a:lnTo>
                  <a:pt x="2834" y="4416"/>
                </a:lnTo>
                <a:lnTo>
                  <a:pt x="2834" y="4425"/>
                </a:lnTo>
                <a:lnTo>
                  <a:pt x="2832" y="4430"/>
                </a:lnTo>
                <a:lnTo>
                  <a:pt x="2826" y="4422"/>
                </a:lnTo>
                <a:lnTo>
                  <a:pt x="2816" y="4414"/>
                </a:lnTo>
                <a:lnTo>
                  <a:pt x="2805" y="4408"/>
                </a:lnTo>
                <a:lnTo>
                  <a:pt x="2796" y="4401"/>
                </a:lnTo>
                <a:lnTo>
                  <a:pt x="2797" y="4411"/>
                </a:lnTo>
                <a:lnTo>
                  <a:pt x="2798" y="4421"/>
                </a:lnTo>
                <a:lnTo>
                  <a:pt x="2801" y="4417"/>
                </a:lnTo>
                <a:lnTo>
                  <a:pt x="2807" y="4417"/>
                </a:lnTo>
                <a:lnTo>
                  <a:pt x="2813" y="4424"/>
                </a:lnTo>
                <a:lnTo>
                  <a:pt x="2820" y="4435"/>
                </a:lnTo>
                <a:lnTo>
                  <a:pt x="2808" y="4431"/>
                </a:lnTo>
                <a:lnTo>
                  <a:pt x="2802" y="4433"/>
                </a:lnTo>
                <a:lnTo>
                  <a:pt x="2803" y="4441"/>
                </a:lnTo>
                <a:lnTo>
                  <a:pt x="2815" y="4459"/>
                </a:lnTo>
                <a:lnTo>
                  <a:pt x="2807" y="4452"/>
                </a:lnTo>
                <a:lnTo>
                  <a:pt x="2802" y="4445"/>
                </a:lnTo>
                <a:lnTo>
                  <a:pt x="2798" y="4437"/>
                </a:lnTo>
                <a:lnTo>
                  <a:pt x="2789" y="4432"/>
                </a:lnTo>
                <a:lnTo>
                  <a:pt x="2795" y="4447"/>
                </a:lnTo>
                <a:lnTo>
                  <a:pt x="2793" y="4448"/>
                </a:lnTo>
                <a:lnTo>
                  <a:pt x="2786" y="4444"/>
                </a:lnTo>
                <a:lnTo>
                  <a:pt x="2780" y="4443"/>
                </a:lnTo>
                <a:lnTo>
                  <a:pt x="2784" y="4452"/>
                </a:lnTo>
                <a:lnTo>
                  <a:pt x="2790" y="4462"/>
                </a:lnTo>
                <a:lnTo>
                  <a:pt x="2797" y="4469"/>
                </a:lnTo>
                <a:lnTo>
                  <a:pt x="2805" y="4477"/>
                </a:lnTo>
                <a:lnTo>
                  <a:pt x="2800" y="4466"/>
                </a:lnTo>
                <a:lnTo>
                  <a:pt x="2807" y="4465"/>
                </a:lnTo>
                <a:lnTo>
                  <a:pt x="2818" y="4467"/>
                </a:lnTo>
                <a:lnTo>
                  <a:pt x="2827" y="4466"/>
                </a:lnTo>
                <a:lnTo>
                  <a:pt x="2830" y="4474"/>
                </a:lnTo>
                <a:lnTo>
                  <a:pt x="2836" y="4481"/>
                </a:lnTo>
                <a:lnTo>
                  <a:pt x="2842" y="4488"/>
                </a:lnTo>
                <a:lnTo>
                  <a:pt x="2846" y="4496"/>
                </a:lnTo>
                <a:lnTo>
                  <a:pt x="2841" y="4496"/>
                </a:lnTo>
                <a:lnTo>
                  <a:pt x="2835" y="4496"/>
                </a:lnTo>
                <a:lnTo>
                  <a:pt x="2832" y="4501"/>
                </a:lnTo>
                <a:lnTo>
                  <a:pt x="2834" y="4510"/>
                </a:lnTo>
                <a:lnTo>
                  <a:pt x="2843" y="4520"/>
                </a:lnTo>
                <a:lnTo>
                  <a:pt x="2851" y="4525"/>
                </a:lnTo>
                <a:lnTo>
                  <a:pt x="2858" y="4528"/>
                </a:lnTo>
                <a:lnTo>
                  <a:pt x="2867" y="4532"/>
                </a:lnTo>
                <a:lnTo>
                  <a:pt x="2853" y="4532"/>
                </a:lnTo>
                <a:lnTo>
                  <a:pt x="2840" y="4526"/>
                </a:lnTo>
                <a:lnTo>
                  <a:pt x="2824" y="4515"/>
                </a:lnTo>
                <a:lnTo>
                  <a:pt x="2803" y="4498"/>
                </a:lnTo>
                <a:lnTo>
                  <a:pt x="2799" y="4505"/>
                </a:lnTo>
                <a:lnTo>
                  <a:pt x="2786" y="4500"/>
                </a:lnTo>
                <a:lnTo>
                  <a:pt x="2768" y="4489"/>
                </a:lnTo>
                <a:lnTo>
                  <a:pt x="2755" y="4483"/>
                </a:lnTo>
                <a:lnTo>
                  <a:pt x="2747" y="4472"/>
                </a:lnTo>
                <a:lnTo>
                  <a:pt x="2741" y="4460"/>
                </a:lnTo>
                <a:lnTo>
                  <a:pt x="2734" y="4448"/>
                </a:lnTo>
                <a:lnTo>
                  <a:pt x="2726" y="4437"/>
                </a:lnTo>
                <a:lnTo>
                  <a:pt x="2720" y="4441"/>
                </a:lnTo>
                <a:lnTo>
                  <a:pt x="2712" y="4442"/>
                </a:lnTo>
                <a:lnTo>
                  <a:pt x="2704" y="4444"/>
                </a:lnTo>
                <a:lnTo>
                  <a:pt x="2700" y="4450"/>
                </a:lnTo>
                <a:lnTo>
                  <a:pt x="2707" y="4462"/>
                </a:lnTo>
                <a:lnTo>
                  <a:pt x="2714" y="4473"/>
                </a:lnTo>
                <a:lnTo>
                  <a:pt x="2717" y="4480"/>
                </a:lnTo>
                <a:lnTo>
                  <a:pt x="2710" y="4479"/>
                </a:lnTo>
                <a:lnTo>
                  <a:pt x="2704" y="4469"/>
                </a:lnTo>
                <a:lnTo>
                  <a:pt x="2702" y="4462"/>
                </a:lnTo>
                <a:lnTo>
                  <a:pt x="2698" y="4454"/>
                </a:lnTo>
                <a:lnTo>
                  <a:pt x="2686" y="4444"/>
                </a:lnTo>
                <a:lnTo>
                  <a:pt x="2693" y="4457"/>
                </a:lnTo>
                <a:lnTo>
                  <a:pt x="2692" y="4461"/>
                </a:lnTo>
                <a:lnTo>
                  <a:pt x="2688" y="4460"/>
                </a:lnTo>
                <a:lnTo>
                  <a:pt x="2681" y="4460"/>
                </a:lnTo>
                <a:lnTo>
                  <a:pt x="2688" y="4469"/>
                </a:lnTo>
                <a:lnTo>
                  <a:pt x="2694" y="4477"/>
                </a:lnTo>
                <a:lnTo>
                  <a:pt x="2700" y="4485"/>
                </a:lnTo>
                <a:lnTo>
                  <a:pt x="2706" y="4494"/>
                </a:lnTo>
                <a:lnTo>
                  <a:pt x="2709" y="4491"/>
                </a:lnTo>
                <a:lnTo>
                  <a:pt x="2714" y="4491"/>
                </a:lnTo>
                <a:lnTo>
                  <a:pt x="2721" y="4495"/>
                </a:lnTo>
                <a:lnTo>
                  <a:pt x="2727" y="4504"/>
                </a:lnTo>
                <a:lnTo>
                  <a:pt x="2721" y="4503"/>
                </a:lnTo>
                <a:lnTo>
                  <a:pt x="2714" y="4501"/>
                </a:lnTo>
                <a:lnTo>
                  <a:pt x="2710" y="4502"/>
                </a:lnTo>
                <a:lnTo>
                  <a:pt x="2712" y="4511"/>
                </a:lnTo>
                <a:lnTo>
                  <a:pt x="2721" y="4518"/>
                </a:lnTo>
                <a:lnTo>
                  <a:pt x="2726" y="4519"/>
                </a:lnTo>
                <a:lnTo>
                  <a:pt x="2731" y="4520"/>
                </a:lnTo>
                <a:lnTo>
                  <a:pt x="2735" y="4526"/>
                </a:lnTo>
                <a:lnTo>
                  <a:pt x="2732" y="4526"/>
                </a:lnTo>
                <a:lnTo>
                  <a:pt x="2733" y="4530"/>
                </a:lnTo>
                <a:lnTo>
                  <a:pt x="2737" y="4538"/>
                </a:lnTo>
                <a:lnTo>
                  <a:pt x="2741" y="4544"/>
                </a:lnTo>
                <a:lnTo>
                  <a:pt x="2728" y="4537"/>
                </a:lnTo>
                <a:lnTo>
                  <a:pt x="2718" y="4528"/>
                </a:lnTo>
                <a:lnTo>
                  <a:pt x="2710" y="4519"/>
                </a:lnTo>
                <a:lnTo>
                  <a:pt x="2703" y="4509"/>
                </a:lnTo>
                <a:lnTo>
                  <a:pt x="2700" y="4511"/>
                </a:lnTo>
                <a:lnTo>
                  <a:pt x="2694" y="4511"/>
                </a:lnTo>
                <a:lnTo>
                  <a:pt x="2689" y="4511"/>
                </a:lnTo>
                <a:lnTo>
                  <a:pt x="2689" y="4517"/>
                </a:lnTo>
                <a:lnTo>
                  <a:pt x="2673" y="4505"/>
                </a:lnTo>
                <a:lnTo>
                  <a:pt x="2658" y="4490"/>
                </a:lnTo>
                <a:lnTo>
                  <a:pt x="2647" y="4481"/>
                </a:lnTo>
                <a:lnTo>
                  <a:pt x="2643" y="4486"/>
                </a:lnTo>
                <a:lnTo>
                  <a:pt x="2649" y="4499"/>
                </a:lnTo>
                <a:lnTo>
                  <a:pt x="2658" y="4509"/>
                </a:lnTo>
                <a:lnTo>
                  <a:pt x="2667" y="4519"/>
                </a:lnTo>
                <a:lnTo>
                  <a:pt x="2671" y="4531"/>
                </a:lnTo>
                <a:lnTo>
                  <a:pt x="2660" y="4522"/>
                </a:lnTo>
                <a:lnTo>
                  <a:pt x="2654" y="4511"/>
                </a:lnTo>
                <a:lnTo>
                  <a:pt x="2647" y="4500"/>
                </a:lnTo>
                <a:lnTo>
                  <a:pt x="2636" y="4490"/>
                </a:lnTo>
                <a:lnTo>
                  <a:pt x="2622" y="4491"/>
                </a:lnTo>
                <a:lnTo>
                  <a:pt x="2611" y="4496"/>
                </a:lnTo>
                <a:lnTo>
                  <a:pt x="2604" y="4507"/>
                </a:lnTo>
                <a:lnTo>
                  <a:pt x="2605" y="4526"/>
                </a:lnTo>
                <a:lnTo>
                  <a:pt x="2593" y="4513"/>
                </a:lnTo>
                <a:lnTo>
                  <a:pt x="2588" y="4516"/>
                </a:lnTo>
                <a:lnTo>
                  <a:pt x="2586" y="4525"/>
                </a:lnTo>
                <a:lnTo>
                  <a:pt x="2584" y="4529"/>
                </a:lnTo>
                <a:lnTo>
                  <a:pt x="2573" y="4521"/>
                </a:lnTo>
                <a:lnTo>
                  <a:pt x="2560" y="4510"/>
                </a:lnTo>
                <a:lnTo>
                  <a:pt x="2550" y="4502"/>
                </a:lnTo>
                <a:lnTo>
                  <a:pt x="2545" y="4503"/>
                </a:lnTo>
                <a:lnTo>
                  <a:pt x="2550" y="4514"/>
                </a:lnTo>
                <a:lnTo>
                  <a:pt x="2555" y="4527"/>
                </a:lnTo>
                <a:lnTo>
                  <a:pt x="2560" y="4540"/>
                </a:lnTo>
                <a:lnTo>
                  <a:pt x="2565" y="4552"/>
                </a:lnTo>
                <a:close/>
                <a:moveTo>
                  <a:pt x="2531" y="4552"/>
                </a:moveTo>
                <a:lnTo>
                  <a:pt x="2521" y="4552"/>
                </a:lnTo>
                <a:lnTo>
                  <a:pt x="2523" y="4550"/>
                </a:lnTo>
                <a:lnTo>
                  <a:pt x="2525" y="4549"/>
                </a:lnTo>
                <a:lnTo>
                  <a:pt x="2527" y="4549"/>
                </a:lnTo>
                <a:lnTo>
                  <a:pt x="2531" y="4552"/>
                </a:lnTo>
                <a:close/>
                <a:moveTo>
                  <a:pt x="1423" y="0"/>
                </a:moveTo>
                <a:lnTo>
                  <a:pt x="1435" y="0"/>
                </a:lnTo>
                <a:lnTo>
                  <a:pt x="1437" y="7"/>
                </a:lnTo>
                <a:lnTo>
                  <a:pt x="1438" y="11"/>
                </a:lnTo>
                <a:lnTo>
                  <a:pt x="1436" y="12"/>
                </a:lnTo>
                <a:lnTo>
                  <a:pt x="1428" y="6"/>
                </a:lnTo>
                <a:lnTo>
                  <a:pt x="1425" y="2"/>
                </a:lnTo>
                <a:lnTo>
                  <a:pt x="1423" y="0"/>
                </a:lnTo>
                <a:close/>
                <a:moveTo>
                  <a:pt x="1441" y="0"/>
                </a:moveTo>
                <a:lnTo>
                  <a:pt x="1496" y="0"/>
                </a:lnTo>
                <a:lnTo>
                  <a:pt x="1498" y="11"/>
                </a:lnTo>
                <a:lnTo>
                  <a:pt x="1502" y="23"/>
                </a:lnTo>
                <a:lnTo>
                  <a:pt x="1478" y="7"/>
                </a:lnTo>
                <a:lnTo>
                  <a:pt x="1463" y="12"/>
                </a:lnTo>
                <a:lnTo>
                  <a:pt x="1453" y="17"/>
                </a:lnTo>
                <a:lnTo>
                  <a:pt x="1441" y="0"/>
                </a:lnTo>
                <a:close/>
                <a:moveTo>
                  <a:pt x="1524" y="0"/>
                </a:moveTo>
                <a:lnTo>
                  <a:pt x="1536" y="0"/>
                </a:lnTo>
                <a:lnTo>
                  <a:pt x="1538" y="7"/>
                </a:lnTo>
                <a:lnTo>
                  <a:pt x="1535" y="9"/>
                </a:lnTo>
                <a:lnTo>
                  <a:pt x="1530" y="6"/>
                </a:lnTo>
                <a:lnTo>
                  <a:pt x="1524" y="0"/>
                </a:lnTo>
                <a:close/>
                <a:moveTo>
                  <a:pt x="3408" y="2409"/>
                </a:moveTo>
                <a:lnTo>
                  <a:pt x="3413" y="2416"/>
                </a:lnTo>
                <a:lnTo>
                  <a:pt x="3417" y="2418"/>
                </a:lnTo>
                <a:lnTo>
                  <a:pt x="3421" y="2418"/>
                </a:lnTo>
                <a:lnTo>
                  <a:pt x="3426" y="2420"/>
                </a:lnTo>
                <a:lnTo>
                  <a:pt x="3411" y="2388"/>
                </a:lnTo>
                <a:lnTo>
                  <a:pt x="3408" y="2392"/>
                </a:lnTo>
                <a:lnTo>
                  <a:pt x="3412" y="2402"/>
                </a:lnTo>
                <a:lnTo>
                  <a:pt x="3415" y="2410"/>
                </a:lnTo>
                <a:lnTo>
                  <a:pt x="3408" y="2409"/>
                </a:lnTo>
                <a:close/>
                <a:moveTo>
                  <a:pt x="3445" y="2312"/>
                </a:moveTo>
                <a:lnTo>
                  <a:pt x="3441" y="2312"/>
                </a:lnTo>
                <a:lnTo>
                  <a:pt x="3438" y="2315"/>
                </a:lnTo>
                <a:lnTo>
                  <a:pt x="3437" y="2319"/>
                </a:lnTo>
                <a:lnTo>
                  <a:pt x="3434" y="2324"/>
                </a:lnTo>
                <a:lnTo>
                  <a:pt x="3450" y="2337"/>
                </a:lnTo>
                <a:lnTo>
                  <a:pt x="3444" y="2325"/>
                </a:lnTo>
                <a:lnTo>
                  <a:pt x="3446" y="2322"/>
                </a:lnTo>
                <a:lnTo>
                  <a:pt x="3448" y="2320"/>
                </a:lnTo>
                <a:lnTo>
                  <a:pt x="3445" y="2312"/>
                </a:lnTo>
                <a:close/>
                <a:moveTo>
                  <a:pt x="3728" y="2331"/>
                </a:moveTo>
                <a:lnTo>
                  <a:pt x="3720" y="2318"/>
                </a:lnTo>
                <a:lnTo>
                  <a:pt x="3717" y="2311"/>
                </a:lnTo>
                <a:lnTo>
                  <a:pt x="3718" y="2310"/>
                </a:lnTo>
                <a:lnTo>
                  <a:pt x="3725" y="2313"/>
                </a:lnTo>
                <a:lnTo>
                  <a:pt x="3714" y="2303"/>
                </a:lnTo>
                <a:lnTo>
                  <a:pt x="3708" y="2304"/>
                </a:lnTo>
                <a:lnTo>
                  <a:pt x="3705" y="2310"/>
                </a:lnTo>
                <a:lnTo>
                  <a:pt x="3700" y="2312"/>
                </a:lnTo>
                <a:lnTo>
                  <a:pt x="3707" y="2320"/>
                </a:lnTo>
                <a:lnTo>
                  <a:pt x="3713" y="2322"/>
                </a:lnTo>
                <a:lnTo>
                  <a:pt x="3718" y="2324"/>
                </a:lnTo>
                <a:lnTo>
                  <a:pt x="3728" y="2331"/>
                </a:lnTo>
                <a:close/>
                <a:moveTo>
                  <a:pt x="3772" y="2250"/>
                </a:moveTo>
                <a:lnTo>
                  <a:pt x="3765" y="2248"/>
                </a:lnTo>
                <a:lnTo>
                  <a:pt x="3759" y="2247"/>
                </a:lnTo>
                <a:lnTo>
                  <a:pt x="3752" y="2248"/>
                </a:lnTo>
                <a:lnTo>
                  <a:pt x="3748" y="2249"/>
                </a:lnTo>
                <a:lnTo>
                  <a:pt x="3759" y="2258"/>
                </a:lnTo>
                <a:lnTo>
                  <a:pt x="3766" y="2260"/>
                </a:lnTo>
                <a:lnTo>
                  <a:pt x="3771" y="2255"/>
                </a:lnTo>
                <a:lnTo>
                  <a:pt x="3772" y="2250"/>
                </a:lnTo>
                <a:close/>
                <a:moveTo>
                  <a:pt x="3920" y="2249"/>
                </a:moveTo>
                <a:lnTo>
                  <a:pt x="3889" y="2225"/>
                </a:lnTo>
                <a:lnTo>
                  <a:pt x="3868" y="2221"/>
                </a:lnTo>
                <a:lnTo>
                  <a:pt x="3858" y="2230"/>
                </a:lnTo>
                <a:lnTo>
                  <a:pt x="3860" y="2246"/>
                </a:lnTo>
                <a:lnTo>
                  <a:pt x="3869" y="2240"/>
                </a:lnTo>
                <a:lnTo>
                  <a:pt x="3878" y="2232"/>
                </a:lnTo>
                <a:lnTo>
                  <a:pt x="3893" y="2232"/>
                </a:lnTo>
                <a:lnTo>
                  <a:pt x="3920" y="2249"/>
                </a:lnTo>
                <a:close/>
                <a:moveTo>
                  <a:pt x="3835" y="2192"/>
                </a:moveTo>
                <a:lnTo>
                  <a:pt x="3830" y="2186"/>
                </a:lnTo>
                <a:lnTo>
                  <a:pt x="3824" y="2181"/>
                </a:lnTo>
                <a:lnTo>
                  <a:pt x="3818" y="2176"/>
                </a:lnTo>
                <a:lnTo>
                  <a:pt x="3811" y="2171"/>
                </a:lnTo>
                <a:lnTo>
                  <a:pt x="3812" y="2167"/>
                </a:lnTo>
                <a:lnTo>
                  <a:pt x="3816" y="2166"/>
                </a:lnTo>
                <a:lnTo>
                  <a:pt x="3817" y="2163"/>
                </a:lnTo>
                <a:lnTo>
                  <a:pt x="3811" y="2151"/>
                </a:lnTo>
                <a:lnTo>
                  <a:pt x="3807" y="2155"/>
                </a:lnTo>
                <a:lnTo>
                  <a:pt x="3806" y="2163"/>
                </a:lnTo>
                <a:lnTo>
                  <a:pt x="3801" y="2167"/>
                </a:lnTo>
                <a:lnTo>
                  <a:pt x="3789" y="2162"/>
                </a:lnTo>
                <a:lnTo>
                  <a:pt x="3804" y="2185"/>
                </a:lnTo>
                <a:lnTo>
                  <a:pt x="3791" y="2186"/>
                </a:lnTo>
                <a:lnTo>
                  <a:pt x="3774" y="2182"/>
                </a:lnTo>
                <a:lnTo>
                  <a:pt x="3770" y="2192"/>
                </a:lnTo>
                <a:lnTo>
                  <a:pt x="3781" y="2202"/>
                </a:lnTo>
                <a:lnTo>
                  <a:pt x="3791" y="2213"/>
                </a:lnTo>
                <a:lnTo>
                  <a:pt x="3791" y="2206"/>
                </a:lnTo>
                <a:lnTo>
                  <a:pt x="3790" y="2198"/>
                </a:lnTo>
                <a:lnTo>
                  <a:pt x="3796" y="2197"/>
                </a:lnTo>
                <a:lnTo>
                  <a:pt x="3814" y="2209"/>
                </a:lnTo>
                <a:lnTo>
                  <a:pt x="3813" y="2198"/>
                </a:lnTo>
                <a:lnTo>
                  <a:pt x="3819" y="2194"/>
                </a:lnTo>
                <a:lnTo>
                  <a:pt x="3827" y="2193"/>
                </a:lnTo>
                <a:lnTo>
                  <a:pt x="3835" y="2192"/>
                </a:lnTo>
                <a:close/>
                <a:moveTo>
                  <a:pt x="3858" y="2174"/>
                </a:moveTo>
                <a:lnTo>
                  <a:pt x="3871" y="2183"/>
                </a:lnTo>
                <a:lnTo>
                  <a:pt x="3879" y="2185"/>
                </a:lnTo>
                <a:lnTo>
                  <a:pt x="3882" y="2183"/>
                </a:lnTo>
                <a:lnTo>
                  <a:pt x="3882" y="2175"/>
                </a:lnTo>
                <a:lnTo>
                  <a:pt x="3865" y="2164"/>
                </a:lnTo>
                <a:lnTo>
                  <a:pt x="3854" y="2159"/>
                </a:lnTo>
                <a:lnTo>
                  <a:pt x="3844" y="2156"/>
                </a:lnTo>
                <a:lnTo>
                  <a:pt x="3830" y="2149"/>
                </a:lnTo>
                <a:lnTo>
                  <a:pt x="3841" y="2166"/>
                </a:lnTo>
                <a:lnTo>
                  <a:pt x="3841" y="2173"/>
                </a:lnTo>
                <a:lnTo>
                  <a:pt x="3836" y="2177"/>
                </a:lnTo>
                <a:lnTo>
                  <a:pt x="3835" y="2186"/>
                </a:lnTo>
                <a:lnTo>
                  <a:pt x="3842" y="2187"/>
                </a:lnTo>
                <a:lnTo>
                  <a:pt x="3855" y="2189"/>
                </a:lnTo>
                <a:lnTo>
                  <a:pt x="3863" y="2187"/>
                </a:lnTo>
                <a:lnTo>
                  <a:pt x="3858" y="2174"/>
                </a:lnTo>
                <a:close/>
                <a:moveTo>
                  <a:pt x="2927" y="1325"/>
                </a:moveTo>
                <a:lnTo>
                  <a:pt x="2939" y="1334"/>
                </a:lnTo>
                <a:lnTo>
                  <a:pt x="2943" y="1334"/>
                </a:lnTo>
                <a:lnTo>
                  <a:pt x="2945" y="1330"/>
                </a:lnTo>
                <a:lnTo>
                  <a:pt x="2948" y="1328"/>
                </a:lnTo>
                <a:lnTo>
                  <a:pt x="2939" y="1319"/>
                </a:lnTo>
                <a:lnTo>
                  <a:pt x="2932" y="1309"/>
                </a:lnTo>
                <a:lnTo>
                  <a:pt x="2929" y="1308"/>
                </a:lnTo>
                <a:lnTo>
                  <a:pt x="2930" y="1309"/>
                </a:lnTo>
                <a:lnTo>
                  <a:pt x="2932" y="1312"/>
                </a:lnTo>
                <a:lnTo>
                  <a:pt x="2934" y="1315"/>
                </a:lnTo>
                <a:lnTo>
                  <a:pt x="2934" y="1320"/>
                </a:lnTo>
                <a:lnTo>
                  <a:pt x="2926" y="1315"/>
                </a:lnTo>
                <a:lnTo>
                  <a:pt x="2920" y="1314"/>
                </a:lnTo>
                <a:lnTo>
                  <a:pt x="2927" y="1325"/>
                </a:lnTo>
                <a:close/>
                <a:moveTo>
                  <a:pt x="3589" y="1800"/>
                </a:moveTo>
                <a:lnTo>
                  <a:pt x="3591" y="1800"/>
                </a:lnTo>
                <a:lnTo>
                  <a:pt x="3588" y="1797"/>
                </a:lnTo>
                <a:lnTo>
                  <a:pt x="3584" y="1794"/>
                </a:lnTo>
                <a:lnTo>
                  <a:pt x="3584" y="1796"/>
                </a:lnTo>
                <a:lnTo>
                  <a:pt x="3578" y="1790"/>
                </a:lnTo>
                <a:lnTo>
                  <a:pt x="3572" y="1782"/>
                </a:lnTo>
                <a:lnTo>
                  <a:pt x="3566" y="1775"/>
                </a:lnTo>
                <a:lnTo>
                  <a:pt x="3562" y="1767"/>
                </a:lnTo>
                <a:lnTo>
                  <a:pt x="3560" y="1771"/>
                </a:lnTo>
                <a:lnTo>
                  <a:pt x="3567" y="1783"/>
                </a:lnTo>
                <a:lnTo>
                  <a:pt x="3578" y="1797"/>
                </a:lnTo>
                <a:lnTo>
                  <a:pt x="3589" y="1807"/>
                </a:lnTo>
                <a:lnTo>
                  <a:pt x="3587" y="1803"/>
                </a:lnTo>
                <a:lnTo>
                  <a:pt x="3586" y="1800"/>
                </a:lnTo>
                <a:lnTo>
                  <a:pt x="3587" y="1800"/>
                </a:lnTo>
                <a:lnTo>
                  <a:pt x="3589" y="1800"/>
                </a:lnTo>
                <a:close/>
                <a:moveTo>
                  <a:pt x="3953" y="2053"/>
                </a:moveTo>
                <a:lnTo>
                  <a:pt x="3958" y="2059"/>
                </a:lnTo>
                <a:lnTo>
                  <a:pt x="3961" y="2061"/>
                </a:lnTo>
                <a:lnTo>
                  <a:pt x="3966" y="2062"/>
                </a:lnTo>
                <a:lnTo>
                  <a:pt x="3974" y="2069"/>
                </a:lnTo>
                <a:lnTo>
                  <a:pt x="3968" y="2061"/>
                </a:lnTo>
                <a:lnTo>
                  <a:pt x="3967" y="2057"/>
                </a:lnTo>
                <a:lnTo>
                  <a:pt x="3967" y="2055"/>
                </a:lnTo>
                <a:lnTo>
                  <a:pt x="3964" y="2048"/>
                </a:lnTo>
                <a:lnTo>
                  <a:pt x="3955" y="2041"/>
                </a:lnTo>
                <a:lnTo>
                  <a:pt x="3948" y="2033"/>
                </a:lnTo>
                <a:lnTo>
                  <a:pt x="3941" y="2025"/>
                </a:lnTo>
                <a:lnTo>
                  <a:pt x="3931" y="2018"/>
                </a:lnTo>
                <a:lnTo>
                  <a:pt x="3939" y="2034"/>
                </a:lnTo>
                <a:lnTo>
                  <a:pt x="3949" y="2042"/>
                </a:lnTo>
                <a:lnTo>
                  <a:pt x="3956" y="2048"/>
                </a:lnTo>
                <a:lnTo>
                  <a:pt x="3959" y="2053"/>
                </a:lnTo>
                <a:lnTo>
                  <a:pt x="3953" y="2053"/>
                </a:lnTo>
                <a:close/>
                <a:moveTo>
                  <a:pt x="3865" y="1840"/>
                </a:moveTo>
                <a:lnTo>
                  <a:pt x="3860" y="1831"/>
                </a:lnTo>
                <a:lnTo>
                  <a:pt x="3853" y="1822"/>
                </a:lnTo>
                <a:lnTo>
                  <a:pt x="3845" y="1814"/>
                </a:lnTo>
                <a:lnTo>
                  <a:pt x="3840" y="1806"/>
                </a:lnTo>
                <a:lnTo>
                  <a:pt x="3840" y="1810"/>
                </a:lnTo>
                <a:lnTo>
                  <a:pt x="3843" y="1817"/>
                </a:lnTo>
                <a:lnTo>
                  <a:pt x="3848" y="1827"/>
                </a:lnTo>
                <a:lnTo>
                  <a:pt x="3855" y="1839"/>
                </a:lnTo>
                <a:lnTo>
                  <a:pt x="3860" y="1839"/>
                </a:lnTo>
                <a:lnTo>
                  <a:pt x="3865" y="1840"/>
                </a:lnTo>
                <a:close/>
                <a:moveTo>
                  <a:pt x="3944" y="1826"/>
                </a:moveTo>
                <a:lnTo>
                  <a:pt x="3939" y="1817"/>
                </a:lnTo>
                <a:lnTo>
                  <a:pt x="3934" y="1813"/>
                </a:lnTo>
                <a:lnTo>
                  <a:pt x="3932" y="1814"/>
                </a:lnTo>
                <a:lnTo>
                  <a:pt x="3932" y="1818"/>
                </a:lnTo>
                <a:lnTo>
                  <a:pt x="3926" y="1813"/>
                </a:lnTo>
                <a:lnTo>
                  <a:pt x="3920" y="1808"/>
                </a:lnTo>
                <a:lnTo>
                  <a:pt x="3915" y="1802"/>
                </a:lnTo>
                <a:lnTo>
                  <a:pt x="3911" y="1796"/>
                </a:lnTo>
                <a:lnTo>
                  <a:pt x="3906" y="1796"/>
                </a:lnTo>
                <a:lnTo>
                  <a:pt x="3900" y="1795"/>
                </a:lnTo>
                <a:lnTo>
                  <a:pt x="3910" y="1803"/>
                </a:lnTo>
                <a:lnTo>
                  <a:pt x="3919" y="1813"/>
                </a:lnTo>
                <a:lnTo>
                  <a:pt x="3921" y="1817"/>
                </a:lnTo>
                <a:lnTo>
                  <a:pt x="3908" y="1811"/>
                </a:lnTo>
                <a:lnTo>
                  <a:pt x="3913" y="1816"/>
                </a:lnTo>
                <a:lnTo>
                  <a:pt x="3919" y="1821"/>
                </a:lnTo>
                <a:lnTo>
                  <a:pt x="3926" y="1827"/>
                </a:lnTo>
                <a:lnTo>
                  <a:pt x="3932" y="1832"/>
                </a:lnTo>
                <a:lnTo>
                  <a:pt x="3930" y="1823"/>
                </a:lnTo>
                <a:lnTo>
                  <a:pt x="3930" y="1820"/>
                </a:lnTo>
                <a:lnTo>
                  <a:pt x="3935" y="1821"/>
                </a:lnTo>
                <a:lnTo>
                  <a:pt x="3944" y="1826"/>
                </a:lnTo>
                <a:close/>
                <a:moveTo>
                  <a:pt x="3865" y="1760"/>
                </a:moveTo>
                <a:lnTo>
                  <a:pt x="3853" y="1753"/>
                </a:lnTo>
                <a:lnTo>
                  <a:pt x="3843" y="1752"/>
                </a:lnTo>
                <a:lnTo>
                  <a:pt x="3835" y="1754"/>
                </a:lnTo>
                <a:lnTo>
                  <a:pt x="3826" y="1753"/>
                </a:lnTo>
                <a:lnTo>
                  <a:pt x="3834" y="1762"/>
                </a:lnTo>
                <a:lnTo>
                  <a:pt x="3840" y="1764"/>
                </a:lnTo>
                <a:lnTo>
                  <a:pt x="3847" y="1767"/>
                </a:lnTo>
                <a:lnTo>
                  <a:pt x="3857" y="1777"/>
                </a:lnTo>
                <a:lnTo>
                  <a:pt x="3854" y="1770"/>
                </a:lnTo>
                <a:lnTo>
                  <a:pt x="3853" y="1762"/>
                </a:lnTo>
                <a:lnTo>
                  <a:pt x="3855" y="1758"/>
                </a:lnTo>
                <a:lnTo>
                  <a:pt x="3865" y="1760"/>
                </a:lnTo>
                <a:close/>
                <a:moveTo>
                  <a:pt x="3987" y="1823"/>
                </a:moveTo>
                <a:lnTo>
                  <a:pt x="3977" y="1815"/>
                </a:lnTo>
                <a:lnTo>
                  <a:pt x="3969" y="1813"/>
                </a:lnTo>
                <a:lnTo>
                  <a:pt x="3962" y="1814"/>
                </a:lnTo>
                <a:lnTo>
                  <a:pt x="3955" y="1813"/>
                </a:lnTo>
                <a:lnTo>
                  <a:pt x="3936" y="1796"/>
                </a:lnTo>
                <a:lnTo>
                  <a:pt x="3919" y="1781"/>
                </a:lnTo>
                <a:lnTo>
                  <a:pt x="3903" y="1772"/>
                </a:lnTo>
                <a:lnTo>
                  <a:pt x="3891" y="1766"/>
                </a:lnTo>
                <a:lnTo>
                  <a:pt x="3910" y="1786"/>
                </a:lnTo>
                <a:lnTo>
                  <a:pt x="3929" y="1803"/>
                </a:lnTo>
                <a:lnTo>
                  <a:pt x="3949" y="1821"/>
                </a:lnTo>
                <a:lnTo>
                  <a:pt x="3968" y="1840"/>
                </a:lnTo>
                <a:lnTo>
                  <a:pt x="3954" y="1820"/>
                </a:lnTo>
                <a:lnTo>
                  <a:pt x="3961" y="1822"/>
                </a:lnTo>
                <a:lnTo>
                  <a:pt x="3978" y="1833"/>
                </a:lnTo>
                <a:lnTo>
                  <a:pt x="3991" y="1835"/>
                </a:lnTo>
                <a:lnTo>
                  <a:pt x="3984" y="1828"/>
                </a:lnTo>
                <a:lnTo>
                  <a:pt x="3981" y="1822"/>
                </a:lnTo>
                <a:lnTo>
                  <a:pt x="3982" y="1821"/>
                </a:lnTo>
                <a:lnTo>
                  <a:pt x="3987" y="1823"/>
                </a:lnTo>
                <a:close/>
                <a:moveTo>
                  <a:pt x="3301" y="1245"/>
                </a:moveTo>
                <a:lnTo>
                  <a:pt x="3293" y="1236"/>
                </a:lnTo>
                <a:lnTo>
                  <a:pt x="3288" y="1235"/>
                </a:lnTo>
                <a:lnTo>
                  <a:pt x="3285" y="1237"/>
                </a:lnTo>
                <a:lnTo>
                  <a:pt x="3281" y="1235"/>
                </a:lnTo>
                <a:lnTo>
                  <a:pt x="3285" y="1242"/>
                </a:lnTo>
                <a:lnTo>
                  <a:pt x="3291" y="1247"/>
                </a:lnTo>
                <a:lnTo>
                  <a:pt x="3293" y="1251"/>
                </a:lnTo>
                <a:lnTo>
                  <a:pt x="3290" y="1251"/>
                </a:lnTo>
                <a:lnTo>
                  <a:pt x="3294" y="1255"/>
                </a:lnTo>
                <a:lnTo>
                  <a:pt x="3298" y="1259"/>
                </a:lnTo>
                <a:lnTo>
                  <a:pt x="3309" y="1267"/>
                </a:lnTo>
                <a:lnTo>
                  <a:pt x="3302" y="1259"/>
                </a:lnTo>
                <a:lnTo>
                  <a:pt x="3296" y="1249"/>
                </a:lnTo>
                <a:lnTo>
                  <a:pt x="3295" y="1245"/>
                </a:lnTo>
                <a:lnTo>
                  <a:pt x="3301" y="1252"/>
                </a:lnTo>
                <a:lnTo>
                  <a:pt x="3303" y="1252"/>
                </a:lnTo>
                <a:lnTo>
                  <a:pt x="3300" y="1248"/>
                </a:lnTo>
                <a:lnTo>
                  <a:pt x="3298" y="1244"/>
                </a:lnTo>
                <a:lnTo>
                  <a:pt x="3301" y="1245"/>
                </a:lnTo>
                <a:close/>
                <a:moveTo>
                  <a:pt x="4173" y="1789"/>
                </a:moveTo>
                <a:lnTo>
                  <a:pt x="4161" y="1780"/>
                </a:lnTo>
                <a:lnTo>
                  <a:pt x="4147" y="1771"/>
                </a:lnTo>
                <a:lnTo>
                  <a:pt x="4139" y="1767"/>
                </a:lnTo>
                <a:lnTo>
                  <a:pt x="4141" y="1778"/>
                </a:lnTo>
                <a:lnTo>
                  <a:pt x="4159" y="1794"/>
                </a:lnTo>
                <a:lnTo>
                  <a:pt x="4167" y="1796"/>
                </a:lnTo>
                <a:lnTo>
                  <a:pt x="4176" y="1799"/>
                </a:lnTo>
                <a:lnTo>
                  <a:pt x="4195" y="1816"/>
                </a:lnTo>
                <a:lnTo>
                  <a:pt x="4185" y="1803"/>
                </a:lnTo>
                <a:lnTo>
                  <a:pt x="4173" y="1789"/>
                </a:lnTo>
                <a:close/>
                <a:moveTo>
                  <a:pt x="4305" y="1819"/>
                </a:moveTo>
                <a:lnTo>
                  <a:pt x="4294" y="1810"/>
                </a:lnTo>
                <a:lnTo>
                  <a:pt x="4280" y="1806"/>
                </a:lnTo>
                <a:lnTo>
                  <a:pt x="4269" y="1809"/>
                </a:lnTo>
                <a:lnTo>
                  <a:pt x="4272" y="1823"/>
                </a:lnTo>
                <a:lnTo>
                  <a:pt x="4275" y="1822"/>
                </a:lnTo>
                <a:lnTo>
                  <a:pt x="4276" y="1818"/>
                </a:lnTo>
                <a:lnTo>
                  <a:pt x="4280" y="1818"/>
                </a:lnTo>
                <a:lnTo>
                  <a:pt x="4289" y="1829"/>
                </a:lnTo>
                <a:lnTo>
                  <a:pt x="4294" y="1828"/>
                </a:lnTo>
                <a:lnTo>
                  <a:pt x="4293" y="1819"/>
                </a:lnTo>
                <a:lnTo>
                  <a:pt x="4294" y="1813"/>
                </a:lnTo>
                <a:lnTo>
                  <a:pt x="4305" y="1819"/>
                </a:lnTo>
                <a:close/>
                <a:moveTo>
                  <a:pt x="4559" y="1854"/>
                </a:moveTo>
                <a:lnTo>
                  <a:pt x="4553" y="1851"/>
                </a:lnTo>
                <a:lnTo>
                  <a:pt x="4547" y="1847"/>
                </a:lnTo>
                <a:lnTo>
                  <a:pt x="4542" y="1843"/>
                </a:lnTo>
                <a:lnTo>
                  <a:pt x="4539" y="1838"/>
                </a:lnTo>
                <a:lnTo>
                  <a:pt x="4536" y="1839"/>
                </a:lnTo>
                <a:lnTo>
                  <a:pt x="4537" y="1843"/>
                </a:lnTo>
                <a:lnTo>
                  <a:pt x="4540" y="1850"/>
                </a:lnTo>
                <a:lnTo>
                  <a:pt x="4543" y="1856"/>
                </a:lnTo>
                <a:lnTo>
                  <a:pt x="4556" y="1858"/>
                </a:lnTo>
                <a:lnTo>
                  <a:pt x="4565" y="1857"/>
                </a:lnTo>
                <a:lnTo>
                  <a:pt x="4562" y="1854"/>
                </a:lnTo>
                <a:lnTo>
                  <a:pt x="4560" y="1852"/>
                </a:lnTo>
                <a:lnTo>
                  <a:pt x="4559" y="1852"/>
                </a:lnTo>
                <a:lnTo>
                  <a:pt x="4559" y="1854"/>
                </a:lnTo>
                <a:close/>
                <a:moveTo>
                  <a:pt x="2650" y="351"/>
                </a:moveTo>
                <a:lnTo>
                  <a:pt x="2631" y="336"/>
                </a:lnTo>
                <a:lnTo>
                  <a:pt x="2622" y="334"/>
                </a:lnTo>
                <a:lnTo>
                  <a:pt x="2613" y="333"/>
                </a:lnTo>
                <a:lnTo>
                  <a:pt x="2595" y="320"/>
                </a:lnTo>
                <a:lnTo>
                  <a:pt x="2601" y="332"/>
                </a:lnTo>
                <a:lnTo>
                  <a:pt x="2599" y="335"/>
                </a:lnTo>
                <a:lnTo>
                  <a:pt x="2591" y="331"/>
                </a:lnTo>
                <a:lnTo>
                  <a:pt x="2579" y="321"/>
                </a:lnTo>
                <a:lnTo>
                  <a:pt x="2579" y="319"/>
                </a:lnTo>
                <a:lnTo>
                  <a:pt x="2578" y="315"/>
                </a:lnTo>
                <a:lnTo>
                  <a:pt x="2564" y="304"/>
                </a:lnTo>
                <a:lnTo>
                  <a:pt x="2555" y="301"/>
                </a:lnTo>
                <a:lnTo>
                  <a:pt x="2551" y="305"/>
                </a:lnTo>
                <a:lnTo>
                  <a:pt x="2551" y="314"/>
                </a:lnTo>
                <a:lnTo>
                  <a:pt x="2554" y="313"/>
                </a:lnTo>
                <a:lnTo>
                  <a:pt x="2560" y="315"/>
                </a:lnTo>
                <a:lnTo>
                  <a:pt x="2567" y="319"/>
                </a:lnTo>
                <a:lnTo>
                  <a:pt x="2574" y="322"/>
                </a:lnTo>
                <a:lnTo>
                  <a:pt x="2576" y="329"/>
                </a:lnTo>
                <a:lnTo>
                  <a:pt x="2579" y="337"/>
                </a:lnTo>
                <a:lnTo>
                  <a:pt x="2584" y="346"/>
                </a:lnTo>
                <a:lnTo>
                  <a:pt x="2588" y="356"/>
                </a:lnTo>
                <a:lnTo>
                  <a:pt x="2597" y="358"/>
                </a:lnTo>
                <a:lnTo>
                  <a:pt x="2604" y="361"/>
                </a:lnTo>
                <a:lnTo>
                  <a:pt x="2596" y="349"/>
                </a:lnTo>
                <a:lnTo>
                  <a:pt x="2584" y="338"/>
                </a:lnTo>
                <a:lnTo>
                  <a:pt x="2585" y="336"/>
                </a:lnTo>
                <a:lnTo>
                  <a:pt x="2584" y="332"/>
                </a:lnTo>
                <a:lnTo>
                  <a:pt x="2591" y="338"/>
                </a:lnTo>
                <a:lnTo>
                  <a:pt x="2597" y="345"/>
                </a:lnTo>
                <a:lnTo>
                  <a:pt x="2603" y="352"/>
                </a:lnTo>
                <a:lnTo>
                  <a:pt x="2612" y="357"/>
                </a:lnTo>
                <a:lnTo>
                  <a:pt x="2612" y="354"/>
                </a:lnTo>
                <a:lnTo>
                  <a:pt x="2611" y="350"/>
                </a:lnTo>
                <a:lnTo>
                  <a:pt x="2607" y="345"/>
                </a:lnTo>
                <a:lnTo>
                  <a:pt x="2601" y="337"/>
                </a:lnTo>
                <a:lnTo>
                  <a:pt x="2612" y="347"/>
                </a:lnTo>
                <a:lnTo>
                  <a:pt x="2624" y="357"/>
                </a:lnTo>
                <a:lnTo>
                  <a:pt x="2624" y="349"/>
                </a:lnTo>
                <a:lnTo>
                  <a:pt x="2629" y="345"/>
                </a:lnTo>
                <a:lnTo>
                  <a:pt x="2638" y="347"/>
                </a:lnTo>
                <a:lnTo>
                  <a:pt x="2650" y="351"/>
                </a:lnTo>
                <a:close/>
                <a:moveTo>
                  <a:pt x="2580" y="301"/>
                </a:moveTo>
                <a:lnTo>
                  <a:pt x="2587" y="311"/>
                </a:lnTo>
                <a:lnTo>
                  <a:pt x="2593" y="314"/>
                </a:lnTo>
                <a:lnTo>
                  <a:pt x="2597" y="317"/>
                </a:lnTo>
                <a:lnTo>
                  <a:pt x="2602" y="323"/>
                </a:lnTo>
                <a:lnTo>
                  <a:pt x="2604" y="318"/>
                </a:lnTo>
                <a:lnTo>
                  <a:pt x="2606" y="314"/>
                </a:lnTo>
                <a:lnTo>
                  <a:pt x="2607" y="309"/>
                </a:lnTo>
                <a:lnTo>
                  <a:pt x="2606" y="301"/>
                </a:lnTo>
                <a:lnTo>
                  <a:pt x="2599" y="300"/>
                </a:lnTo>
                <a:lnTo>
                  <a:pt x="2598" y="306"/>
                </a:lnTo>
                <a:lnTo>
                  <a:pt x="2595" y="310"/>
                </a:lnTo>
                <a:lnTo>
                  <a:pt x="2580" y="301"/>
                </a:lnTo>
                <a:close/>
                <a:moveTo>
                  <a:pt x="2677" y="338"/>
                </a:moveTo>
                <a:lnTo>
                  <a:pt x="2666" y="325"/>
                </a:lnTo>
                <a:lnTo>
                  <a:pt x="2657" y="313"/>
                </a:lnTo>
                <a:lnTo>
                  <a:pt x="2646" y="300"/>
                </a:lnTo>
                <a:lnTo>
                  <a:pt x="2628" y="283"/>
                </a:lnTo>
                <a:lnTo>
                  <a:pt x="2631" y="292"/>
                </a:lnTo>
                <a:lnTo>
                  <a:pt x="2632" y="297"/>
                </a:lnTo>
                <a:lnTo>
                  <a:pt x="2630" y="299"/>
                </a:lnTo>
                <a:lnTo>
                  <a:pt x="2626" y="298"/>
                </a:lnTo>
                <a:lnTo>
                  <a:pt x="2631" y="304"/>
                </a:lnTo>
                <a:lnTo>
                  <a:pt x="2636" y="306"/>
                </a:lnTo>
                <a:lnTo>
                  <a:pt x="2640" y="306"/>
                </a:lnTo>
                <a:lnTo>
                  <a:pt x="2645" y="308"/>
                </a:lnTo>
                <a:lnTo>
                  <a:pt x="2653" y="317"/>
                </a:lnTo>
                <a:lnTo>
                  <a:pt x="2654" y="322"/>
                </a:lnTo>
                <a:lnTo>
                  <a:pt x="2656" y="327"/>
                </a:lnTo>
                <a:lnTo>
                  <a:pt x="2665" y="338"/>
                </a:lnTo>
                <a:lnTo>
                  <a:pt x="2670" y="341"/>
                </a:lnTo>
                <a:lnTo>
                  <a:pt x="2669" y="336"/>
                </a:lnTo>
                <a:lnTo>
                  <a:pt x="2669" y="333"/>
                </a:lnTo>
                <a:lnTo>
                  <a:pt x="2677" y="338"/>
                </a:lnTo>
                <a:close/>
                <a:moveTo>
                  <a:pt x="3841" y="1126"/>
                </a:moveTo>
                <a:lnTo>
                  <a:pt x="3840" y="1132"/>
                </a:lnTo>
                <a:lnTo>
                  <a:pt x="3834" y="1130"/>
                </a:lnTo>
                <a:lnTo>
                  <a:pt x="3826" y="1125"/>
                </a:lnTo>
                <a:lnTo>
                  <a:pt x="3819" y="1125"/>
                </a:lnTo>
                <a:lnTo>
                  <a:pt x="3829" y="1138"/>
                </a:lnTo>
                <a:lnTo>
                  <a:pt x="3835" y="1146"/>
                </a:lnTo>
                <a:lnTo>
                  <a:pt x="3840" y="1153"/>
                </a:lnTo>
                <a:lnTo>
                  <a:pt x="3847" y="1164"/>
                </a:lnTo>
                <a:lnTo>
                  <a:pt x="3845" y="1153"/>
                </a:lnTo>
                <a:lnTo>
                  <a:pt x="3847" y="1145"/>
                </a:lnTo>
                <a:lnTo>
                  <a:pt x="3847" y="1137"/>
                </a:lnTo>
                <a:lnTo>
                  <a:pt x="3841" y="1126"/>
                </a:lnTo>
                <a:close/>
                <a:moveTo>
                  <a:pt x="4277" y="1318"/>
                </a:moveTo>
                <a:lnTo>
                  <a:pt x="4286" y="1320"/>
                </a:lnTo>
                <a:lnTo>
                  <a:pt x="4293" y="1319"/>
                </a:lnTo>
                <a:lnTo>
                  <a:pt x="4295" y="1312"/>
                </a:lnTo>
                <a:lnTo>
                  <a:pt x="4287" y="1297"/>
                </a:lnTo>
                <a:lnTo>
                  <a:pt x="4279" y="1296"/>
                </a:lnTo>
                <a:lnTo>
                  <a:pt x="4275" y="1296"/>
                </a:lnTo>
                <a:lnTo>
                  <a:pt x="4268" y="1293"/>
                </a:lnTo>
                <a:lnTo>
                  <a:pt x="4254" y="1283"/>
                </a:lnTo>
                <a:lnTo>
                  <a:pt x="4260" y="1289"/>
                </a:lnTo>
                <a:lnTo>
                  <a:pt x="4268" y="1295"/>
                </a:lnTo>
                <a:lnTo>
                  <a:pt x="4273" y="1302"/>
                </a:lnTo>
                <a:lnTo>
                  <a:pt x="4272" y="1305"/>
                </a:lnTo>
                <a:lnTo>
                  <a:pt x="4272" y="1308"/>
                </a:lnTo>
                <a:lnTo>
                  <a:pt x="4277" y="1318"/>
                </a:lnTo>
                <a:close/>
                <a:moveTo>
                  <a:pt x="2854" y="301"/>
                </a:moveTo>
                <a:lnTo>
                  <a:pt x="2845" y="289"/>
                </a:lnTo>
                <a:lnTo>
                  <a:pt x="2835" y="278"/>
                </a:lnTo>
                <a:lnTo>
                  <a:pt x="2831" y="276"/>
                </a:lnTo>
                <a:lnTo>
                  <a:pt x="2830" y="279"/>
                </a:lnTo>
                <a:lnTo>
                  <a:pt x="2831" y="283"/>
                </a:lnTo>
                <a:lnTo>
                  <a:pt x="2831" y="286"/>
                </a:lnTo>
                <a:lnTo>
                  <a:pt x="2835" y="292"/>
                </a:lnTo>
                <a:lnTo>
                  <a:pt x="2837" y="290"/>
                </a:lnTo>
                <a:lnTo>
                  <a:pt x="2842" y="292"/>
                </a:lnTo>
                <a:lnTo>
                  <a:pt x="2854" y="301"/>
                </a:lnTo>
                <a:close/>
                <a:moveTo>
                  <a:pt x="3676" y="838"/>
                </a:moveTo>
                <a:lnTo>
                  <a:pt x="3674" y="842"/>
                </a:lnTo>
                <a:lnTo>
                  <a:pt x="3670" y="844"/>
                </a:lnTo>
                <a:lnTo>
                  <a:pt x="3669" y="848"/>
                </a:lnTo>
                <a:lnTo>
                  <a:pt x="3674" y="859"/>
                </a:lnTo>
                <a:lnTo>
                  <a:pt x="3685" y="864"/>
                </a:lnTo>
                <a:lnTo>
                  <a:pt x="3684" y="858"/>
                </a:lnTo>
                <a:lnTo>
                  <a:pt x="3679" y="847"/>
                </a:lnTo>
                <a:lnTo>
                  <a:pt x="3676" y="838"/>
                </a:lnTo>
                <a:close/>
                <a:moveTo>
                  <a:pt x="4664" y="1385"/>
                </a:moveTo>
                <a:lnTo>
                  <a:pt x="4656" y="1377"/>
                </a:lnTo>
                <a:lnTo>
                  <a:pt x="4654" y="1372"/>
                </a:lnTo>
                <a:lnTo>
                  <a:pt x="4653" y="1365"/>
                </a:lnTo>
                <a:lnTo>
                  <a:pt x="4647" y="1354"/>
                </a:lnTo>
                <a:lnTo>
                  <a:pt x="4637" y="1356"/>
                </a:lnTo>
                <a:lnTo>
                  <a:pt x="4636" y="1362"/>
                </a:lnTo>
                <a:lnTo>
                  <a:pt x="4640" y="1370"/>
                </a:lnTo>
                <a:lnTo>
                  <a:pt x="4645" y="1377"/>
                </a:lnTo>
                <a:lnTo>
                  <a:pt x="4649" y="1381"/>
                </a:lnTo>
                <a:lnTo>
                  <a:pt x="4652" y="1382"/>
                </a:lnTo>
                <a:lnTo>
                  <a:pt x="4657" y="1383"/>
                </a:lnTo>
                <a:lnTo>
                  <a:pt x="4664" y="1385"/>
                </a:lnTo>
                <a:close/>
                <a:moveTo>
                  <a:pt x="2619" y="70"/>
                </a:moveTo>
                <a:lnTo>
                  <a:pt x="2606" y="63"/>
                </a:lnTo>
                <a:lnTo>
                  <a:pt x="2596" y="63"/>
                </a:lnTo>
                <a:lnTo>
                  <a:pt x="2591" y="69"/>
                </a:lnTo>
                <a:lnTo>
                  <a:pt x="2588" y="78"/>
                </a:lnTo>
                <a:lnTo>
                  <a:pt x="2604" y="74"/>
                </a:lnTo>
                <a:lnTo>
                  <a:pt x="2619" y="70"/>
                </a:lnTo>
                <a:close/>
                <a:moveTo>
                  <a:pt x="3743" y="875"/>
                </a:moveTo>
                <a:lnTo>
                  <a:pt x="3748" y="875"/>
                </a:lnTo>
                <a:lnTo>
                  <a:pt x="3741" y="861"/>
                </a:lnTo>
                <a:lnTo>
                  <a:pt x="3726" y="839"/>
                </a:lnTo>
                <a:lnTo>
                  <a:pt x="3709" y="819"/>
                </a:lnTo>
                <a:lnTo>
                  <a:pt x="3701" y="828"/>
                </a:lnTo>
                <a:lnTo>
                  <a:pt x="3694" y="836"/>
                </a:lnTo>
                <a:lnTo>
                  <a:pt x="3690" y="849"/>
                </a:lnTo>
                <a:lnTo>
                  <a:pt x="3693" y="869"/>
                </a:lnTo>
                <a:lnTo>
                  <a:pt x="3699" y="872"/>
                </a:lnTo>
                <a:lnTo>
                  <a:pt x="3703" y="873"/>
                </a:lnTo>
                <a:lnTo>
                  <a:pt x="3706" y="874"/>
                </a:lnTo>
                <a:lnTo>
                  <a:pt x="3711" y="879"/>
                </a:lnTo>
                <a:lnTo>
                  <a:pt x="3716" y="881"/>
                </a:lnTo>
                <a:lnTo>
                  <a:pt x="3714" y="876"/>
                </a:lnTo>
                <a:lnTo>
                  <a:pt x="3709" y="869"/>
                </a:lnTo>
                <a:lnTo>
                  <a:pt x="3706" y="861"/>
                </a:lnTo>
                <a:lnTo>
                  <a:pt x="3720" y="870"/>
                </a:lnTo>
                <a:lnTo>
                  <a:pt x="3728" y="869"/>
                </a:lnTo>
                <a:lnTo>
                  <a:pt x="3735" y="867"/>
                </a:lnTo>
                <a:lnTo>
                  <a:pt x="3743" y="875"/>
                </a:lnTo>
                <a:close/>
                <a:moveTo>
                  <a:pt x="2843" y="222"/>
                </a:moveTo>
                <a:lnTo>
                  <a:pt x="2835" y="209"/>
                </a:lnTo>
                <a:lnTo>
                  <a:pt x="2831" y="202"/>
                </a:lnTo>
                <a:lnTo>
                  <a:pt x="2828" y="196"/>
                </a:lnTo>
                <a:lnTo>
                  <a:pt x="2820" y="187"/>
                </a:lnTo>
                <a:lnTo>
                  <a:pt x="2811" y="182"/>
                </a:lnTo>
                <a:lnTo>
                  <a:pt x="2816" y="188"/>
                </a:lnTo>
                <a:lnTo>
                  <a:pt x="2826" y="198"/>
                </a:lnTo>
                <a:lnTo>
                  <a:pt x="2832" y="207"/>
                </a:lnTo>
                <a:lnTo>
                  <a:pt x="2833" y="210"/>
                </a:lnTo>
                <a:lnTo>
                  <a:pt x="2827" y="205"/>
                </a:lnTo>
                <a:lnTo>
                  <a:pt x="2818" y="197"/>
                </a:lnTo>
                <a:lnTo>
                  <a:pt x="2810" y="192"/>
                </a:lnTo>
                <a:lnTo>
                  <a:pt x="2818" y="208"/>
                </a:lnTo>
                <a:lnTo>
                  <a:pt x="2818" y="215"/>
                </a:lnTo>
                <a:lnTo>
                  <a:pt x="2811" y="215"/>
                </a:lnTo>
                <a:lnTo>
                  <a:pt x="2800" y="210"/>
                </a:lnTo>
                <a:lnTo>
                  <a:pt x="2811" y="225"/>
                </a:lnTo>
                <a:lnTo>
                  <a:pt x="2823" y="238"/>
                </a:lnTo>
                <a:lnTo>
                  <a:pt x="2819" y="227"/>
                </a:lnTo>
                <a:lnTo>
                  <a:pt x="2821" y="220"/>
                </a:lnTo>
                <a:lnTo>
                  <a:pt x="2830" y="218"/>
                </a:lnTo>
                <a:lnTo>
                  <a:pt x="2843" y="222"/>
                </a:lnTo>
                <a:close/>
                <a:moveTo>
                  <a:pt x="3615" y="743"/>
                </a:moveTo>
                <a:lnTo>
                  <a:pt x="3611" y="735"/>
                </a:lnTo>
                <a:lnTo>
                  <a:pt x="3606" y="728"/>
                </a:lnTo>
                <a:lnTo>
                  <a:pt x="3600" y="720"/>
                </a:lnTo>
                <a:lnTo>
                  <a:pt x="3594" y="714"/>
                </a:lnTo>
                <a:lnTo>
                  <a:pt x="3591" y="713"/>
                </a:lnTo>
                <a:lnTo>
                  <a:pt x="3592" y="717"/>
                </a:lnTo>
                <a:lnTo>
                  <a:pt x="3592" y="721"/>
                </a:lnTo>
                <a:lnTo>
                  <a:pt x="3587" y="718"/>
                </a:lnTo>
                <a:lnTo>
                  <a:pt x="3590" y="722"/>
                </a:lnTo>
                <a:lnTo>
                  <a:pt x="3592" y="724"/>
                </a:lnTo>
                <a:lnTo>
                  <a:pt x="3593" y="724"/>
                </a:lnTo>
                <a:lnTo>
                  <a:pt x="3592" y="722"/>
                </a:lnTo>
                <a:lnTo>
                  <a:pt x="3603" y="733"/>
                </a:lnTo>
                <a:lnTo>
                  <a:pt x="3615" y="743"/>
                </a:lnTo>
                <a:close/>
                <a:moveTo>
                  <a:pt x="3454" y="616"/>
                </a:moveTo>
                <a:lnTo>
                  <a:pt x="3460" y="622"/>
                </a:lnTo>
                <a:lnTo>
                  <a:pt x="3464" y="624"/>
                </a:lnTo>
                <a:lnTo>
                  <a:pt x="3468" y="624"/>
                </a:lnTo>
                <a:lnTo>
                  <a:pt x="3473" y="626"/>
                </a:lnTo>
                <a:lnTo>
                  <a:pt x="3468" y="619"/>
                </a:lnTo>
                <a:lnTo>
                  <a:pt x="3462" y="612"/>
                </a:lnTo>
                <a:lnTo>
                  <a:pt x="3455" y="606"/>
                </a:lnTo>
                <a:lnTo>
                  <a:pt x="3448" y="599"/>
                </a:lnTo>
                <a:lnTo>
                  <a:pt x="3454" y="608"/>
                </a:lnTo>
                <a:lnTo>
                  <a:pt x="3457" y="613"/>
                </a:lnTo>
                <a:lnTo>
                  <a:pt x="3457" y="616"/>
                </a:lnTo>
                <a:lnTo>
                  <a:pt x="3454" y="616"/>
                </a:lnTo>
                <a:close/>
                <a:moveTo>
                  <a:pt x="3821" y="836"/>
                </a:moveTo>
                <a:lnTo>
                  <a:pt x="3818" y="832"/>
                </a:lnTo>
                <a:lnTo>
                  <a:pt x="3812" y="831"/>
                </a:lnTo>
                <a:lnTo>
                  <a:pt x="3801" y="827"/>
                </a:lnTo>
                <a:lnTo>
                  <a:pt x="3786" y="815"/>
                </a:lnTo>
                <a:lnTo>
                  <a:pt x="3800" y="831"/>
                </a:lnTo>
                <a:lnTo>
                  <a:pt x="3816" y="846"/>
                </a:lnTo>
                <a:lnTo>
                  <a:pt x="3822" y="847"/>
                </a:lnTo>
                <a:lnTo>
                  <a:pt x="3818" y="840"/>
                </a:lnTo>
                <a:lnTo>
                  <a:pt x="3814" y="834"/>
                </a:lnTo>
                <a:lnTo>
                  <a:pt x="3821" y="836"/>
                </a:lnTo>
                <a:close/>
                <a:moveTo>
                  <a:pt x="2972" y="269"/>
                </a:moveTo>
                <a:lnTo>
                  <a:pt x="2981" y="280"/>
                </a:lnTo>
                <a:lnTo>
                  <a:pt x="2988" y="285"/>
                </a:lnTo>
                <a:lnTo>
                  <a:pt x="2994" y="289"/>
                </a:lnTo>
                <a:lnTo>
                  <a:pt x="3002" y="294"/>
                </a:lnTo>
                <a:lnTo>
                  <a:pt x="2994" y="281"/>
                </a:lnTo>
                <a:lnTo>
                  <a:pt x="2984" y="270"/>
                </a:lnTo>
                <a:lnTo>
                  <a:pt x="2982" y="270"/>
                </a:lnTo>
                <a:lnTo>
                  <a:pt x="2984" y="274"/>
                </a:lnTo>
                <a:lnTo>
                  <a:pt x="2988" y="280"/>
                </a:lnTo>
                <a:lnTo>
                  <a:pt x="2991" y="286"/>
                </a:lnTo>
                <a:lnTo>
                  <a:pt x="2982" y="277"/>
                </a:lnTo>
                <a:lnTo>
                  <a:pt x="2972" y="269"/>
                </a:lnTo>
                <a:close/>
                <a:moveTo>
                  <a:pt x="3084" y="111"/>
                </a:moveTo>
                <a:lnTo>
                  <a:pt x="3088" y="112"/>
                </a:lnTo>
                <a:lnTo>
                  <a:pt x="3091" y="112"/>
                </a:lnTo>
                <a:lnTo>
                  <a:pt x="3091" y="108"/>
                </a:lnTo>
                <a:lnTo>
                  <a:pt x="3084" y="99"/>
                </a:lnTo>
                <a:lnTo>
                  <a:pt x="3078" y="97"/>
                </a:lnTo>
                <a:lnTo>
                  <a:pt x="3079" y="101"/>
                </a:lnTo>
                <a:lnTo>
                  <a:pt x="3083" y="107"/>
                </a:lnTo>
                <a:lnTo>
                  <a:pt x="3084" y="111"/>
                </a:lnTo>
                <a:close/>
                <a:moveTo>
                  <a:pt x="3719" y="2198"/>
                </a:moveTo>
                <a:lnTo>
                  <a:pt x="3736" y="2202"/>
                </a:lnTo>
                <a:lnTo>
                  <a:pt x="3748" y="2200"/>
                </a:lnTo>
                <a:lnTo>
                  <a:pt x="3758" y="2195"/>
                </a:lnTo>
                <a:lnTo>
                  <a:pt x="3765" y="2188"/>
                </a:lnTo>
                <a:lnTo>
                  <a:pt x="3761" y="2183"/>
                </a:lnTo>
                <a:lnTo>
                  <a:pt x="3757" y="2179"/>
                </a:lnTo>
                <a:lnTo>
                  <a:pt x="3751" y="2174"/>
                </a:lnTo>
                <a:lnTo>
                  <a:pt x="3745" y="2170"/>
                </a:lnTo>
                <a:lnTo>
                  <a:pt x="3746" y="2167"/>
                </a:lnTo>
                <a:lnTo>
                  <a:pt x="3745" y="2161"/>
                </a:lnTo>
                <a:lnTo>
                  <a:pt x="3745" y="2157"/>
                </a:lnTo>
                <a:lnTo>
                  <a:pt x="3748" y="2156"/>
                </a:lnTo>
                <a:lnTo>
                  <a:pt x="3742" y="2150"/>
                </a:lnTo>
                <a:lnTo>
                  <a:pt x="3735" y="2143"/>
                </a:lnTo>
                <a:lnTo>
                  <a:pt x="3742" y="2169"/>
                </a:lnTo>
                <a:lnTo>
                  <a:pt x="3734" y="2179"/>
                </a:lnTo>
                <a:lnTo>
                  <a:pt x="3723" y="2184"/>
                </a:lnTo>
                <a:lnTo>
                  <a:pt x="3719" y="2198"/>
                </a:lnTo>
                <a:close/>
                <a:moveTo>
                  <a:pt x="3580" y="371"/>
                </a:moveTo>
                <a:lnTo>
                  <a:pt x="3561" y="354"/>
                </a:lnTo>
                <a:lnTo>
                  <a:pt x="3560" y="348"/>
                </a:lnTo>
                <a:lnTo>
                  <a:pt x="3564" y="346"/>
                </a:lnTo>
                <a:lnTo>
                  <a:pt x="3562" y="340"/>
                </a:lnTo>
                <a:lnTo>
                  <a:pt x="3552" y="338"/>
                </a:lnTo>
                <a:lnTo>
                  <a:pt x="3547" y="339"/>
                </a:lnTo>
                <a:lnTo>
                  <a:pt x="3546" y="344"/>
                </a:lnTo>
                <a:lnTo>
                  <a:pt x="3546" y="350"/>
                </a:lnTo>
                <a:lnTo>
                  <a:pt x="3555" y="355"/>
                </a:lnTo>
                <a:lnTo>
                  <a:pt x="3563" y="360"/>
                </a:lnTo>
                <a:lnTo>
                  <a:pt x="3571" y="365"/>
                </a:lnTo>
                <a:lnTo>
                  <a:pt x="3580" y="371"/>
                </a:lnTo>
                <a:close/>
                <a:moveTo>
                  <a:pt x="3763" y="415"/>
                </a:moveTo>
                <a:lnTo>
                  <a:pt x="3776" y="425"/>
                </a:lnTo>
                <a:lnTo>
                  <a:pt x="3785" y="434"/>
                </a:lnTo>
                <a:lnTo>
                  <a:pt x="3796" y="445"/>
                </a:lnTo>
                <a:lnTo>
                  <a:pt x="3815" y="465"/>
                </a:lnTo>
                <a:lnTo>
                  <a:pt x="3820" y="463"/>
                </a:lnTo>
                <a:lnTo>
                  <a:pt x="3816" y="456"/>
                </a:lnTo>
                <a:lnTo>
                  <a:pt x="3809" y="446"/>
                </a:lnTo>
                <a:lnTo>
                  <a:pt x="3801" y="437"/>
                </a:lnTo>
                <a:lnTo>
                  <a:pt x="3818" y="444"/>
                </a:lnTo>
                <a:lnTo>
                  <a:pt x="3821" y="443"/>
                </a:lnTo>
                <a:lnTo>
                  <a:pt x="3819" y="438"/>
                </a:lnTo>
                <a:lnTo>
                  <a:pt x="3817" y="433"/>
                </a:lnTo>
                <a:lnTo>
                  <a:pt x="3845" y="444"/>
                </a:lnTo>
                <a:lnTo>
                  <a:pt x="3859" y="443"/>
                </a:lnTo>
                <a:lnTo>
                  <a:pt x="3867" y="440"/>
                </a:lnTo>
                <a:lnTo>
                  <a:pt x="3879" y="443"/>
                </a:lnTo>
                <a:lnTo>
                  <a:pt x="3865" y="432"/>
                </a:lnTo>
                <a:lnTo>
                  <a:pt x="3851" y="426"/>
                </a:lnTo>
                <a:lnTo>
                  <a:pt x="3839" y="424"/>
                </a:lnTo>
                <a:lnTo>
                  <a:pt x="3835" y="425"/>
                </a:lnTo>
                <a:lnTo>
                  <a:pt x="3830" y="417"/>
                </a:lnTo>
                <a:lnTo>
                  <a:pt x="3837" y="417"/>
                </a:lnTo>
                <a:lnTo>
                  <a:pt x="3844" y="417"/>
                </a:lnTo>
                <a:lnTo>
                  <a:pt x="3838" y="407"/>
                </a:lnTo>
                <a:lnTo>
                  <a:pt x="3847" y="414"/>
                </a:lnTo>
                <a:lnTo>
                  <a:pt x="3856" y="420"/>
                </a:lnTo>
                <a:lnTo>
                  <a:pt x="3865" y="426"/>
                </a:lnTo>
                <a:lnTo>
                  <a:pt x="3875" y="431"/>
                </a:lnTo>
                <a:lnTo>
                  <a:pt x="3871" y="424"/>
                </a:lnTo>
                <a:lnTo>
                  <a:pt x="3865" y="416"/>
                </a:lnTo>
                <a:lnTo>
                  <a:pt x="3847" y="408"/>
                </a:lnTo>
                <a:lnTo>
                  <a:pt x="3823" y="392"/>
                </a:lnTo>
                <a:lnTo>
                  <a:pt x="3813" y="384"/>
                </a:lnTo>
                <a:lnTo>
                  <a:pt x="3834" y="403"/>
                </a:lnTo>
                <a:lnTo>
                  <a:pt x="3826" y="407"/>
                </a:lnTo>
                <a:lnTo>
                  <a:pt x="3818" y="413"/>
                </a:lnTo>
                <a:lnTo>
                  <a:pt x="3807" y="416"/>
                </a:lnTo>
                <a:lnTo>
                  <a:pt x="3786" y="412"/>
                </a:lnTo>
                <a:lnTo>
                  <a:pt x="3794" y="422"/>
                </a:lnTo>
                <a:lnTo>
                  <a:pt x="3794" y="424"/>
                </a:lnTo>
                <a:lnTo>
                  <a:pt x="3787" y="421"/>
                </a:lnTo>
                <a:lnTo>
                  <a:pt x="3774" y="414"/>
                </a:lnTo>
                <a:lnTo>
                  <a:pt x="3784" y="421"/>
                </a:lnTo>
                <a:lnTo>
                  <a:pt x="3793" y="428"/>
                </a:lnTo>
                <a:lnTo>
                  <a:pt x="3793" y="430"/>
                </a:lnTo>
                <a:lnTo>
                  <a:pt x="3784" y="426"/>
                </a:lnTo>
                <a:lnTo>
                  <a:pt x="3773" y="419"/>
                </a:lnTo>
                <a:lnTo>
                  <a:pt x="3763" y="415"/>
                </a:lnTo>
                <a:close/>
                <a:moveTo>
                  <a:pt x="3207" y="2570"/>
                </a:moveTo>
                <a:lnTo>
                  <a:pt x="3200" y="2564"/>
                </a:lnTo>
                <a:lnTo>
                  <a:pt x="3195" y="2562"/>
                </a:lnTo>
                <a:lnTo>
                  <a:pt x="3192" y="2561"/>
                </a:lnTo>
                <a:lnTo>
                  <a:pt x="3188" y="2559"/>
                </a:lnTo>
                <a:lnTo>
                  <a:pt x="3195" y="2567"/>
                </a:lnTo>
                <a:lnTo>
                  <a:pt x="3202" y="2577"/>
                </a:lnTo>
                <a:lnTo>
                  <a:pt x="3209" y="2584"/>
                </a:lnTo>
                <a:lnTo>
                  <a:pt x="3217" y="2592"/>
                </a:lnTo>
                <a:lnTo>
                  <a:pt x="3211" y="2583"/>
                </a:lnTo>
                <a:lnTo>
                  <a:pt x="3210" y="2580"/>
                </a:lnTo>
                <a:lnTo>
                  <a:pt x="3210" y="2578"/>
                </a:lnTo>
                <a:lnTo>
                  <a:pt x="3207" y="2570"/>
                </a:lnTo>
                <a:close/>
                <a:moveTo>
                  <a:pt x="3230" y="2513"/>
                </a:moveTo>
                <a:lnTo>
                  <a:pt x="3241" y="2522"/>
                </a:lnTo>
                <a:lnTo>
                  <a:pt x="3253" y="2527"/>
                </a:lnTo>
                <a:lnTo>
                  <a:pt x="3258" y="2524"/>
                </a:lnTo>
                <a:lnTo>
                  <a:pt x="3253" y="2510"/>
                </a:lnTo>
                <a:lnTo>
                  <a:pt x="3247" y="2510"/>
                </a:lnTo>
                <a:lnTo>
                  <a:pt x="3242" y="2513"/>
                </a:lnTo>
                <a:lnTo>
                  <a:pt x="3238" y="2515"/>
                </a:lnTo>
                <a:lnTo>
                  <a:pt x="3230" y="2513"/>
                </a:lnTo>
                <a:close/>
                <a:moveTo>
                  <a:pt x="3287" y="2512"/>
                </a:moveTo>
                <a:lnTo>
                  <a:pt x="3298" y="2522"/>
                </a:lnTo>
                <a:lnTo>
                  <a:pt x="3305" y="2527"/>
                </a:lnTo>
                <a:lnTo>
                  <a:pt x="3311" y="2530"/>
                </a:lnTo>
                <a:lnTo>
                  <a:pt x="3316" y="2530"/>
                </a:lnTo>
                <a:lnTo>
                  <a:pt x="3323" y="2535"/>
                </a:lnTo>
                <a:lnTo>
                  <a:pt x="3331" y="2538"/>
                </a:lnTo>
                <a:lnTo>
                  <a:pt x="3341" y="2543"/>
                </a:lnTo>
                <a:lnTo>
                  <a:pt x="3352" y="2551"/>
                </a:lnTo>
                <a:lnTo>
                  <a:pt x="3343" y="2539"/>
                </a:lnTo>
                <a:lnTo>
                  <a:pt x="3332" y="2530"/>
                </a:lnTo>
                <a:lnTo>
                  <a:pt x="3321" y="2526"/>
                </a:lnTo>
                <a:lnTo>
                  <a:pt x="3311" y="2523"/>
                </a:lnTo>
                <a:lnTo>
                  <a:pt x="3306" y="2518"/>
                </a:lnTo>
                <a:lnTo>
                  <a:pt x="3301" y="2514"/>
                </a:lnTo>
                <a:lnTo>
                  <a:pt x="3297" y="2509"/>
                </a:lnTo>
                <a:lnTo>
                  <a:pt x="3294" y="2503"/>
                </a:lnTo>
                <a:lnTo>
                  <a:pt x="3290" y="2503"/>
                </a:lnTo>
                <a:lnTo>
                  <a:pt x="3291" y="2508"/>
                </a:lnTo>
                <a:lnTo>
                  <a:pt x="3292" y="2513"/>
                </a:lnTo>
                <a:lnTo>
                  <a:pt x="3287" y="2512"/>
                </a:lnTo>
                <a:close/>
                <a:moveTo>
                  <a:pt x="3268" y="2443"/>
                </a:moveTo>
                <a:lnTo>
                  <a:pt x="3255" y="2442"/>
                </a:lnTo>
                <a:lnTo>
                  <a:pt x="3244" y="2442"/>
                </a:lnTo>
                <a:lnTo>
                  <a:pt x="3250" y="2450"/>
                </a:lnTo>
                <a:lnTo>
                  <a:pt x="3260" y="2458"/>
                </a:lnTo>
                <a:lnTo>
                  <a:pt x="3269" y="2464"/>
                </a:lnTo>
                <a:lnTo>
                  <a:pt x="3275" y="2473"/>
                </a:lnTo>
                <a:lnTo>
                  <a:pt x="3278" y="2472"/>
                </a:lnTo>
                <a:lnTo>
                  <a:pt x="3276" y="2469"/>
                </a:lnTo>
                <a:lnTo>
                  <a:pt x="3271" y="2463"/>
                </a:lnTo>
                <a:lnTo>
                  <a:pt x="3268" y="2457"/>
                </a:lnTo>
                <a:lnTo>
                  <a:pt x="3269" y="2455"/>
                </a:lnTo>
                <a:lnTo>
                  <a:pt x="3272" y="2456"/>
                </a:lnTo>
                <a:lnTo>
                  <a:pt x="3273" y="2454"/>
                </a:lnTo>
                <a:lnTo>
                  <a:pt x="3268" y="2443"/>
                </a:lnTo>
                <a:close/>
                <a:moveTo>
                  <a:pt x="3287" y="2441"/>
                </a:moveTo>
                <a:lnTo>
                  <a:pt x="3309" y="2457"/>
                </a:lnTo>
                <a:lnTo>
                  <a:pt x="3298" y="2436"/>
                </a:lnTo>
                <a:lnTo>
                  <a:pt x="3297" y="2435"/>
                </a:lnTo>
                <a:lnTo>
                  <a:pt x="3296" y="2434"/>
                </a:lnTo>
                <a:lnTo>
                  <a:pt x="3300" y="2435"/>
                </a:lnTo>
                <a:lnTo>
                  <a:pt x="3304" y="2435"/>
                </a:lnTo>
                <a:lnTo>
                  <a:pt x="3307" y="2439"/>
                </a:lnTo>
                <a:lnTo>
                  <a:pt x="3309" y="2443"/>
                </a:lnTo>
                <a:lnTo>
                  <a:pt x="3321" y="2450"/>
                </a:lnTo>
                <a:lnTo>
                  <a:pt x="3325" y="2448"/>
                </a:lnTo>
                <a:lnTo>
                  <a:pt x="3327" y="2442"/>
                </a:lnTo>
                <a:lnTo>
                  <a:pt x="3330" y="2439"/>
                </a:lnTo>
                <a:lnTo>
                  <a:pt x="3316" y="2426"/>
                </a:lnTo>
                <a:lnTo>
                  <a:pt x="3315" y="2430"/>
                </a:lnTo>
                <a:lnTo>
                  <a:pt x="3317" y="2437"/>
                </a:lnTo>
                <a:lnTo>
                  <a:pt x="3309" y="2435"/>
                </a:lnTo>
                <a:lnTo>
                  <a:pt x="3310" y="2433"/>
                </a:lnTo>
                <a:lnTo>
                  <a:pt x="3311" y="2431"/>
                </a:lnTo>
                <a:lnTo>
                  <a:pt x="3311" y="2428"/>
                </a:lnTo>
                <a:lnTo>
                  <a:pt x="3310" y="2424"/>
                </a:lnTo>
                <a:lnTo>
                  <a:pt x="3302" y="2422"/>
                </a:lnTo>
                <a:lnTo>
                  <a:pt x="3293" y="2418"/>
                </a:lnTo>
                <a:lnTo>
                  <a:pt x="3287" y="2420"/>
                </a:lnTo>
                <a:lnTo>
                  <a:pt x="3292" y="2432"/>
                </a:lnTo>
                <a:lnTo>
                  <a:pt x="3286" y="2430"/>
                </a:lnTo>
                <a:lnTo>
                  <a:pt x="3284" y="2431"/>
                </a:lnTo>
                <a:lnTo>
                  <a:pt x="3284" y="2434"/>
                </a:lnTo>
                <a:lnTo>
                  <a:pt x="3287" y="2441"/>
                </a:lnTo>
                <a:close/>
                <a:moveTo>
                  <a:pt x="3418" y="2397"/>
                </a:moveTo>
                <a:lnTo>
                  <a:pt x="3428" y="2403"/>
                </a:lnTo>
                <a:lnTo>
                  <a:pt x="3438" y="2408"/>
                </a:lnTo>
                <a:lnTo>
                  <a:pt x="3446" y="2411"/>
                </a:lnTo>
                <a:lnTo>
                  <a:pt x="3449" y="2409"/>
                </a:lnTo>
                <a:lnTo>
                  <a:pt x="3439" y="2400"/>
                </a:lnTo>
                <a:lnTo>
                  <a:pt x="3425" y="2391"/>
                </a:lnTo>
                <a:lnTo>
                  <a:pt x="3416" y="2389"/>
                </a:lnTo>
                <a:lnTo>
                  <a:pt x="3418" y="2397"/>
                </a:lnTo>
                <a:close/>
                <a:moveTo>
                  <a:pt x="3401" y="2347"/>
                </a:moveTo>
                <a:lnTo>
                  <a:pt x="3405" y="2354"/>
                </a:lnTo>
                <a:lnTo>
                  <a:pt x="3409" y="2360"/>
                </a:lnTo>
                <a:lnTo>
                  <a:pt x="3411" y="2363"/>
                </a:lnTo>
                <a:lnTo>
                  <a:pt x="3408" y="2362"/>
                </a:lnTo>
                <a:lnTo>
                  <a:pt x="3413" y="2368"/>
                </a:lnTo>
                <a:lnTo>
                  <a:pt x="3419" y="2373"/>
                </a:lnTo>
                <a:lnTo>
                  <a:pt x="3426" y="2379"/>
                </a:lnTo>
                <a:lnTo>
                  <a:pt x="3433" y="2384"/>
                </a:lnTo>
                <a:lnTo>
                  <a:pt x="3424" y="2368"/>
                </a:lnTo>
                <a:lnTo>
                  <a:pt x="3413" y="2357"/>
                </a:lnTo>
                <a:lnTo>
                  <a:pt x="3401" y="2347"/>
                </a:lnTo>
                <a:close/>
                <a:moveTo>
                  <a:pt x="3417" y="2359"/>
                </a:moveTo>
                <a:lnTo>
                  <a:pt x="3427" y="2369"/>
                </a:lnTo>
                <a:lnTo>
                  <a:pt x="3441" y="2380"/>
                </a:lnTo>
                <a:lnTo>
                  <a:pt x="3437" y="2370"/>
                </a:lnTo>
                <a:lnTo>
                  <a:pt x="3431" y="2362"/>
                </a:lnTo>
                <a:lnTo>
                  <a:pt x="3423" y="2354"/>
                </a:lnTo>
                <a:lnTo>
                  <a:pt x="3414" y="2347"/>
                </a:lnTo>
                <a:lnTo>
                  <a:pt x="3414" y="2349"/>
                </a:lnTo>
                <a:lnTo>
                  <a:pt x="3414" y="2351"/>
                </a:lnTo>
                <a:lnTo>
                  <a:pt x="3415" y="2354"/>
                </a:lnTo>
                <a:lnTo>
                  <a:pt x="3417" y="2359"/>
                </a:lnTo>
                <a:close/>
                <a:moveTo>
                  <a:pt x="3425" y="2348"/>
                </a:moveTo>
                <a:lnTo>
                  <a:pt x="3433" y="2349"/>
                </a:lnTo>
                <a:lnTo>
                  <a:pt x="3436" y="2346"/>
                </a:lnTo>
                <a:lnTo>
                  <a:pt x="3441" y="2345"/>
                </a:lnTo>
                <a:lnTo>
                  <a:pt x="3455" y="2353"/>
                </a:lnTo>
                <a:lnTo>
                  <a:pt x="3447" y="2343"/>
                </a:lnTo>
                <a:lnTo>
                  <a:pt x="3441" y="2338"/>
                </a:lnTo>
                <a:lnTo>
                  <a:pt x="3435" y="2332"/>
                </a:lnTo>
                <a:lnTo>
                  <a:pt x="3423" y="2323"/>
                </a:lnTo>
                <a:lnTo>
                  <a:pt x="3426" y="2332"/>
                </a:lnTo>
                <a:lnTo>
                  <a:pt x="3424" y="2337"/>
                </a:lnTo>
                <a:lnTo>
                  <a:pt x="3422" y="2340"/>
                </a:lnTo>
                <a:lnTo>
                  <a:pt x="3425" y="2348"/>
                </a:lnTo>
                <a:close/>
                <a:moveTo>
                  <a:pt x="3501" y="2377"/>
                </a:moveTo>
                <a:lnTo>
                  <a:pt x="3493" y="2367"/>
                </a:lnTo>
                <a:lnTo>
                  <a:pt x="3489" y="2363"/>
                </a:lnTo>
                <a:lnTo>
                  <a:pt x="3487" y="2359"/>
                </a:lnTo>
                <a:lnTo>
                  <a:pt x="3485" y="2352"/>
                </a:lnTo>
                <a:lnTo>
                  <a:pt x="3473" y="2342"/>
                </a:lnTo>
                <a:lnTo>
                  <a:pt x="3461" y="2330"/>
                </a:lnTo>
                <a:lnTo>
                  <a:pt x="3468" y="2341"/>
                </a:lnTo>
                <a:lnTo>
                  <a:pt x="3474" y="2351"/>
                </a:lnTo>
                <a:lnTo>
                  <a:pt x="3480" y="2361"/>
                </a:lnTo>
                <a:lnTo>
                  <a:pt x="3485" y="2371"/>
                </a:lnTo>
                <a:lnTo>
                  <a:pt x="3501" y="2384"/>
                </a:lnTo>
                <a:lnTo>
                  <a:pt x="3499" y="2380"/>
                </a:lnTo>
                <a:lnTo>
                  <a:pt x="3498" y="2378"/>
                </a:lnTo>
                <a:lnTo>
                  <a:pt x="3499" y="2377"/>
                </a:lnTo>
                <a:lnTo>
                  <a:pt x="3501" y="2377"/>
                </a:lnTo>
                <a:close/>
                <a:moveTo>
                  <a:pt x="3512" y="2365"/>
                </a:moveTo>
                <a:lnTo>
                  <a:pt x="3516" y="2366"/>
                </a:lnTo>
                <a:lnTo>
                  <a:pt x="3512" y="2359"/>
                </a:lnTo>
                <a:lnTo>
                  <a:pt x="3506" y="2350"/>
                </a:lnTo>
                <a:lnTo>
                  <a:pt x="3501" y="2344"/>
                </a:lnTo>
                <a:lnTo>
                  <a:pt x="3480" y="2328"/>
                </a:lnTo>
                <a:lnTo>
                  <a:pt x="3485" y="2339"/>
                </a:lnTo>
                <a:lnTo>
                  <a:pt x="3486" y="2344"/>
                </a:lnTo>
                <a:lnTo>
                  <a:pt x="3489" y="2349"/>
                </a:lnTo>
                <a:lnTo>
                  <a:pt x="3496" y="2360"/>
                </a:lnTo>
                <a:lnTo>
                  <a:pt x="3503" y="2361"/>
                </a:lnTo>
                <a:lnTo>
                  <a:pt x="3502" y="2354"/>
                </a:lnTo>
                <a:lnTo>
                  <a:pt x="3502" y="2351"/>
                </a:lnTo>
                <a:lnTo>
                  <a:pt x="3512" y="2365"/>
                </a:lnTo>
                <a:close/>
                <a:moveTo>
                  <a:pt x="3547" y="2361"/>
                </a:moveTo>
                <a:lnTo>
                  <a:pt x="3549" y="2359"/>
                </a:lnTo>
                <a:lnTo>
                  <a:pt x="3552" y="2358"/>
                </a:lnTo>
                <a:lnTo>
                  <a:pt x="3558" y="2361"/>
                </a:lnTo>
                <a:lnTo>
                  <a:pt x="3569" y="2370"/>
                </a:lnTo>
                <a:lnTo>
                  <a:pt x="3564" y="2356"/>
                </a:lnTo>
                <a:lnTo>
                  <a:pt x="3568" y="2351"/>
                </a:lnTo>
                <a:lnTo>
                  <a:pt x="3577" y="2353"/>
                </a:lnTo>
                <a:lnTo>
                  <a:pt x="3588" y="2360"/>
                </a:lnTo>
                <a:lnTo>
                  <a:pt x="3580" y="2351"/>
                </a:lnTo>
                <a:lnTo>
                  <a:pt x="3571" y="2343"/>
                </a:lnTo>
                <a:lnTo>
                  <a:pt x="3561" y="2333"/>
                </a:lnTo>
                <a:lnTo>
                  <a:pt x="3553" y="2323"/>
                </a:lnTo>
                <a:lnTo>
                  <a:pt x="3559" y="2326"/>
                </a:lnTo>
                <a:lnTo>
                  <a:pt x="3562" y="2326"/>
                </a:lnTo>
                <a:lnTo>
                  <a:pt x="3563" y="2322"/>
                </a:lnTo>
                <a:lnTo>
                  <a:pt x="3558" y="2313"/>
                </a:lnTo>
                <a:lnTo>
                  <a:pt x="3557" y="2315"/>
                </a:lnTo>
                <a:lnTo>
                  <a:pt x="3554" y="2315"/>
                </a:lnTo>
                <a:lnTo>
                  <a:pt x="3551" y="2313"/>
                </a:lnTo>
                <a:lnTo>
                  <a:pt x="3547" y="2312"/>
                </a:lnTo>
                <a:lnTo>
                  <a:pt x="3546" y="2311"/>
                </a:lnTo>
                <a:lnTo>
                  <a:pt x="3546" y="2309"/>
                </a:lnTo>
                <a:lnTo>
                  <a:pt x="3541" y="2307"/>
                </a:lnTo>
                <a:lnTo>
                  <a:pt x="3539" y="2306"/>
                </a:lnTo>
                <a:lnTo>
                  <a:pt x="3539" y="2308"/>
                </a:lnTo>
                <a:lnTo>
                  <a:pt x="3540" y="2310"/>
                </a:lnTo>
                <a:lnTo>
                  <a:pt x="3538" y="2310"/>
                </a:lnTo>
                <a:lnTo>
                  <a:pt x="3538" y="2311"/>
                </a:lnTo>
                <a:lnTo>
                  <a:pt x="3538" y="2314"/>
                </a:lnTo>
                <a:lnTo>
                  <a:pt x="3539" y="2317"/>
                </a:lnTo>
                <a:lnTo>
                  <a:pt x="3542" y="2318"/>
                </a:lnTo>
                <a:lnTo>
                  <a:pt x="3545" y="2319"/>
                </a:lnTo>
                <a:lnTo>
                  <a:pt x="3546" y="2322"/>
                </a:lnTo>
                <a:lnTo>
                  <a:pt x="3545" y="2323"/>
                </a:lnTo>
                <a:lnTo>
                  <a:pt x="3542" y="2323"/>
                </a:lnTo>
                <a:lnTo>
                  <a:pt x="3537" y="2320"/>
                </a:lnTo>
                <a:lnTo>
                  <a:pt x="3529" y="2311"/>
                </a:lnTo>
                <a:lnTo>
                  <a:pt x="3527" y="2305"/>
                </a:lnTo>
                <a:lnTo>
                  <a:pt x="3527" y="2301"/>
                </a:lnTo>
                <a:lnTo>
                  <a:pt x="3525" y="2293"/>
                </a:lnTo>
                <a:lnTo>
                  <a:pt x="3517" y="2291"/>
                </a:lnTo>
                <a:lnTo>
                  <a:pt x="3516" y="2298"/>
                </a:lnTo>
                <a:lnTo>
                  <a:pt x="3522" y="2308"/>
                </a:lnTo>
                <a:lnTo>
                  <a:pt x="3532" y="2322"/>
                </a:lnTo>
                <a:lnTo>
                  <a:pt x="3536" y="2323"/>
                </a:lnTo>
                <a:lnTo>
                  <a:pt x="3540" y="2326"/>
                </a:lnTo>
                <a:lnTo>
                  <a:pt x="3546" y="2330"/>
                </a:lnTo>
                <a:lnTo>
                  <a:pt x="3553" y="2339"/>
                </a:lnTo>
                <a:lnTo>
                  <a:pt x="3556" y="2349"/>
                </a:lnTo>
                <a:lnTo>
                  <a:pt x="3549" y="2349"/>
                </a:lnTo>
                <a:lnTo>
                  <a:pt x="3543" y="2349"/>
                </a:lnTo>
                <a:lnTo>
                  <a:pt x="3547" y="2361"/>
                </a:lnTo>
                <a:close/>
                <a:moveTo>
                  <a:pt x="3696" y="2254"/>
                </a:moveTo>
                <a:lnTo>
                  <a:pt x="3682" y="2246"/>
                </a:lnTo>
                <a:lnTo>
                  <a:pt x="3683" y="2253"/>
                </a:lnTo>
                <a:lnTo>
                  <a:pt x="3692" y="2268"/>
                </a:lnTo>
                <a:lnTo>
                  <a:pt x="3703" y="2284"/>
                </a:lnTo>
                <a:lnTo>
                  <a:pt x="3705" y="2280"/>
                </a:lnTo>
                <a:lnTo>
                  <a:pt x="3703" y="2273"/>
                </a:lnTo>
                <a:lnTo>
                  <a:pt x="3700" y="2265"/>
                </a:lnTo>
                <a:lnTo>
                  <a:pt x="3696" y="2254"/>
                </a:lnTo>
                <a:close/>
                <a:moveTo>
                  <a:pt x="3518" y="1750"/>
                </a:moveTo>
                <a:lnTo>
                  <a:pt x="3526" y="1758"/>
                </a:lnTo>
                <a:lnTo>
                  <a:pt x="3533" y="1766"/>
                </a:lnTo>
                <a:lnTo>
                  <a:pt x="3539" y="1774"/>
                </a:lnTo>
                <a:lnTo>
                  <a:pt x="3543" y="1783"/>
                </a:lnTo>
                <a:lnTo>
                  <a:pt x="3546" y="1778"/>
                </a:lnTo>
                <a:lnTo>
                  <a:pt x="3540" y="1766"/>
                </a:lnTo>
                <a:lnTo>
                  <a:pt x="3530" y="1754"/>
                </a:lnTo>
                <a:lnTo>
                  <a:pt x="3518" y="1750"/>
                </a:lnTo>
                <a:close/>
                <a:moveTo>
                  <a:pt x="2955" y="1318"/>
                </a:moveTo>
                <a:lnTo>
                  <a:pt x="2934" y="1301"/>
                </a:lnTo>
                <a:lnTo>
                  <a:pt x="2942" y="1314"/>
                </a:lnTo>
                <a:lnTo>
                  <a:pt x="2950" y="1327"/>
                </a:lnTo>
                <a:lnTo>
                  <a:pt x="2952" y="1325"/>
                </a:lnTo>
                <a:lnTo>
                  <a:pt x="2955" y="1325"/>
                </a:lnTo>
                <a:lnTo>
                  <a:pt x="2957" y="1324"/>
                </a:lnTo>
                <a:lnTo>
                  <a:pt x="2955" y="1318"/>
                </a:lnTo>
                <a:close/>
                <a:moveTo>
                  <a:pt x="3711" y="1838"/>
                </a:moveTo>
                <a:lnTo>
                  <a:pt x="3716" y="1839"/>
                </a:lnTo>
                <a:lnTo>
                  <a:pt x="3718" y="1836"/>
                </a:lnTo>
                <a:lnTo>
                  <a:pt x="3716" y="1829"/>
                </a:lnTo>
                <a:lnTo>
                  <a:pt x="3711" y="1818"/>
                </a:lnTo>
                <a:lnTo>
                  <a:pt x="3705" y="1817"/>
                </a:lnTo>
                <a:lnTo>
                  <a:pt x="3702" y="1819"/>
                </a:lnTo>
                <a:lnTo>
                  <a:pt x="3704" y="1826"/>
                </a:lnTo>
                <a:lnTo>
                  <a:pt x="3711" y="1838"/>
                </a:lnTo>
                <a:close/>
                <a:moveTo>
                  <a:pt x="3705" y="1801"/>
                </a:moveTo>
                <a:lnTo>
                  <a:pt x="3701" y="1803"/>
                </a:lnTo>
                <a:lnTo>
                  <a:pt x="3711" y="1815"/>
                </a:lnTo>
                <a:lnTo>
                  <a:pt x="3721" y="1827"/>
                </a:lnTo>
                <a:lnTo>
                  <a:pt x="3719" y="1828"/>
                </a:lnTo>
                <a:lnTo>
                  <a:pt x="3730" y="1837"/>
                </a:lnTo>
                <a:lnTo>
                  <a:pt x="3726" y="1829"/>
                </a:lnTo>
                <a:lnTo>
                  <a:pt x="3716" y="1813"/>
                </a:lnTo>
                <a:lnTo>
                  <a:pt x="3705" y="1801"/>
                </a:lnTo>
                <a:close/>
                <a:moveTo>
                  <a:pt x="2984" y="1251"/>
                </a:moveTo>
                <a:lnTo>
                  <a:pt x="2986" y="1267"/>
                </a:lnTo>
                <a:lnTo>
                  <a:pt x="2982" y="1277"/>
                </a:lnTo>
                <a:lnTo>
                  <a:pt x="2980" y="1286"/>
                </a:lnTo>
                <a:lnTo>
                  <a:pt x="2990" y="1307"/>
                </a:lnTo>
                <a:lnTo>
                  <a:pt x="2996" y="1302"/>
                </a:lnTo>
                <a:lnTo>
                  <a:pt x="3000" y="1296"/>
                </a:lnTo>
                <a:lnTo>
                  <a:pt x="3003" y="1287"/>
                </a:lnTo>
                <a:lnTo>
                  <a:pt x="3002" y="1275"/>
                </a:lnTo>
                <a:lnTo>
                  <a:pt x="3007" y="1279"/>
                </a:lnTo>
                <a:lnTo>
                  <a:pt x="3011" y="1284"/>
                </a:lnTo>
                <a:lnTo>
                  <a:pt x="3014" y="1289"/>
                </a:lnTo>
                <a:lnTo>
                  <a:pt x="3017" y="1294"/>
                </a:lnTo>
                <a:lnTo>
                  <a:pt x="3025" y="1295"/>
                </a:lnTo>
                <a:lnTo>
                  <a:pt x="3018" y="1284"/>
                </a:lnTo>
                <a:lnTo>
                  <a:pt x="3002" y="1267"/>
                </a:lnTo>
                <a:lnTo>
                  <a:pt x="2984" y="1251"/>
                </a:lnTo>
                <a:close/>
                <a:moveTo>
                  <a:pt x="3072" y="1266"/>
                </a:moveTo>
                <a:lnTo>
                  <a:pt x="3078" y="1268"/>
                </a:lnTo>
                <a:lnTo>
                  <a:pt x="3085" y="1270"/>
                </a:lnTo>
                <a:lnTo>
                  <a:pt x="3088" y="1269"/>
                </a:lnTo>
                <a:lnTo>
                  <a:pt x="3085" y="1260"/>
                </a:lnTo>
                <a:lnTo>
                  <a:pt x="3075" y="1254"/>
                </a:lnTo>
                <a:lnTo>
                  <a:pt x="3070" y="1253"/>
                </a:lnTo>
                <a:lnTo>
                  <a:pt x="3069" y="1257"/>
                </a:lnTo>
                <a:lnTo>
                  <a:pt x="3072" y="1266"/>
                </a:lnTo>
                <a:close/>
                <a:moveTo>
                  <a:pt x="3775" y="1759"/>
                </a:moveTo>
                <a:lnTo>
                  <a:pt x="3769" y="1748"/>
                </a:lnTo>
                <a:lnTo>
                  <a:pt x="3762" y="1736"/>
                </a:lnTo>
                <a:lnTo>
                  <a:pt x="3753" y="1726"/>
                </a:lnTo>
                <a:lnTo>
                  <a:pt x="3745" y="1715"/>
                </a:lnTo>
                <a:lnTo>
                  <a:pt x="3741" y="1722"/>
                </a:lnTo>
                <a:lnTo>
                  <a:pt x="3740" y="1726"/>
                </a:lnTo>
                <a:lnTo>
                  <a:pt x="3748" y="1736"/>
                </a:lnTo>
                <a:lnTo>
                  <a:pt x="3775" y="1759"/>
                </a:lnTo>
                <a:close/>
                <a:moveTo>
                  <a:pt x="3854" y="1799"/>
                </a:moveTo>
                <a:lnTo>
                  <a:pt x="3845" y="1790"/>
                </a:lnTo>
                <a:lnTo>
                  <a:pt x="3837" y="1780"/>
                </a:lnTo>
                <a:lnTo>
                  <a:pt x="3835" y="1783"/>
                </a:lnTo>
                <a:lnTo>
                  <a:pt x="3832" y="1786"/>
                </a:lnTo>
                <a:lnTo>
                  <a:pt x="3830" y="1789"/>
                </a:lnTo>
                <a:lnTo>
                  <a:pt x="3832" y="1797"/>
                </a:lnTo>
                <a:lnTo>
                  <a:pt x="3837" y="1797"/>
                </a:lnTo>
                <a:lnTo>
                  <a:pt x="3841" y="1796"/>
                </a:lnTo>
                <a:lnTo>
                  <a:pt x="3846" y="1796"/>
                </a:lnTo>
                <a:lnTo>
                  <a:pt x="3854" y="1799"/>
                </a:lnTo>
                <a:close/>
                <a:moveTo>
                  <a:pt x="3894" y="1844"/>
                </a:moveTo>
                <a:lnTo>
                  <a:pt x="3899" y="1840"/>
                </a:lnTo>
                <a:lnTo>
                  <a:pt x="3907" y="1841"/>
                </a:lnTo>
                <a:lnTo>
                  <a:pt x="3911" y="1838"/>
                </a:lnTo>
                <a:lnTo>
                  <a:pt x="3903" y="1820"/>
                </a:lnTo>
                <a:lnTo>
                  <a:pt x="3891" y="1817"/>
                </a:lnTo>
                <a:lnTo>
                  <a:pt x="3883" y="1817"/>
                </a:lnTo>
                <a:lnTo>
                  <a:pt x="3882" y="1825"/>
                </a:lnTo>
                <a:lnTo>
                  <a:pt x="3894" y="1844"/>
                </a:lnTo>
                <a:close/>
                <a:moveTo>
                  <a:pt x="3873" y="1809"/>
                </a:moveTo>
                <a:lnTo>
                  <a:pt x="3873" y="1804"/>
                </a:lnTo>
                <a:lnTo>
                  <a:pt x="3865" y="1794"/>
                </a:lnTo>
                <a:lnTo>
                  <a:pt x="3854" y="1782"/>
                </a:lnTo>
                <a:lnTo>
                  <a:pt x="3842" y="1771"/>
                </a:lnTo>
                <a:lnTo>
                  <a:pt x="3841" y="1775"/>
                </a:lnTo>
                <a:lnTo>
                  <a:pt x="3849" y="1786"/>
                </a:lnTo>
                <a:lnTo>
                  <a:pt x="3862" y="1799"/>
                </a:lnTo>
                <a:lnTo>
                  <a:pt x="3873" y="1809"/>
                </a:lnTo>
                <a:close/>
                <a:moveTo>
                  <a:pt x="3114" y="1246"/>
                </a:moveTo>
                <a:lnTo>
                  <a:pt x="3123" y="1252"/>
                </a:lnTo>
                <a:lnTo>
                  <a:pt x="3125" y="1250"/>
                </a:lnTo>
                <a:lnTo>
                  <a:pt x="3122" y="1243"/>
                </a:lnTo>
                <a:lnTo>
                  <a:pt x="3117" y="1231"/>
                </a:lnTo>
                <a:lnTo>
                  <a:pt x="3112" y="1230"/>
                </a:lnTo>
                <a:lnTo>
                  <a:pt x="3110" y="1233"/>
                </a:lnTo>
                <a:lnTo>
                  <a:pt x="3111" y="1239"/>
                </a:lnTo>
                <a:lnTo>
                  <a:pt x="3114" y="1246"/>
                </a:lnTo>
                <a:close/>
                <a:moveTo>
                  <a:pt x="3200" y="1289"/>
                </a:moveTo>
                <a:lnTo>
                  <a:pt x="3198" y="1289"/>
                </a:lnTo>
                <a:lnTo>
                  <a:pt x="3200" y="1293"/>
                </a:lnTo>
                <a:lnTo>
                  <a:pt x="3203" y="1299"/>
                </a:lnTo>
                <a:lnTo>
                  <a:pt x="3206" y="1305"/>
                </a:lnTo>
                <a:lnTo>
                  <a:pt x="3232" y="1325"/>
                </a:lnTo>
                <a:lnTo>
                  <a:pt x="3227" y="1317"/>
                </a:lnTo>
                <a:lnTo>
                  <a:pt x="3227" y="1312"/>
                </a:lnTo>
                <a:lnTo>
                  <a:pt x="3227" y="1310"/>
                </a:lnTo>
                <a:lnTo>
                  <a:pt x="3224" y="1303"/>
                </a:lnTo>
                <a:lnTo>
                  <a:pt x="3219" y="1299"/>
                </a:lnTo>
                <a:lnTo>
                  <a:pt x="3217" y="1299"/>
                </a:lnTo>
                <a:lnTo>
                  <a:pt x="3217" y="1301"/>
                </a:lnTo>
                <a:lnTo>
                  <a:pt x="3219" y="1305"/>
                </a:lnTo>
                <a:lnTo>
                  <a:pt x="3213" y="1302"/>
                </a:lnTo>
                <a:lnTo>
                  <a:pt x="3208" y="1298"/>
                </a:lnTo>
                <a:lnTo>
                  <a:pt x="3204" y="1294"/>
                </a:lnTo>
                <a:lnTo>
                  <a:pt x="3200" y="1289"/>
                </a:lnTo>
                <a:close/>
                <a:moveTo>
                  <a:pt x="3237" y="1309"/>
                </a:moveTo>
                <a:lnTo>
                  <a:pt x="3237" y="1303"/>
                </a:lnTo>
                <a:lnTo>
                  <a:pt x="3234" y="1292"/>
                </a:lnTo>
                <a:lnTo>
                  <a:pt x="3226" y="1278"/>
                </a:lnTo>
                <a:lnTo>
                  <a:pt x="3210" y="1264"/>
                </a:lnTo>
                <a:lnTo>
                  <a:pt x="3214" y="1269"/>
                </a:lnTo>
                <a:lnTo>
                  <a:pt x="3218" y="1273"/>
                </a:lnTo>
                <a:lnTo>
                  <a:pt x="3218" y="1275"/>
                </a:lnTo>
                <a:lnTo>
                  <a:pt x="3215" y="1273"/>
                </a:lnTo>
                <a:lnTo>
                  <a:pt x="3210" y="1270"/>
                </a:lnTo>
                <a:lnTo>
                  <a:pt x="3205" y="1266"/>
                </a:lnTo>
                <a:lnTo>
                  <a:pt x="3210" y="1275"/>
                </a:lnTo>
                <a:lnTo>
                  <a:pt x="3217" y="1285"/>
                </a:lnTo>
                <a:lnTo>
                  <a:pt x="3222" y="1292"/>
                </a:lnTo>
                <a:lnTo>
                  <a:pt x="3219" y="1293"/>
                </a:lnTo>
                <a:lnTo>
                  <a:pt x="3225" y="1301"/>
                </a:lnTo>
                <a:lnTo>
                  <a:pt x="3229" y="1302"/>
                </a:lnTo>
                <a:lnTo>
                  <a:pt x="3233" y="1303"/>
                </a:lnTo>
                <a:lnTo>
                  <a:pt x="3237" y="1309"/>
                </a:lnTo>
                <a:close/>
                <a:moveTo>
                  <a:pt x="3952" y="1789"/>
                </a:moveTo>
                <a:lnTo>
                  <a:pt x="3961" y="1797"/>
                </a:lnTo>
                <a:lnTo>
                  <a:pt x="3971" y="1803"/>
                </a:lnTo>
                <a:lnTo>
                  <a:pt x="3976" y="1803"/>
                </a:lnTo>
                <a:lnTo>
                  <a:pt x="3971" y="1792"/>
                </a:lnTo>
                <a:lnTo>
                  <a:pt x="3962" y="1787"/>
                </a:lnTo>
                <a:lnTo>
                  <a:pt x="3959" y="1788"/>
                </a:lnTo>
                <a:lnTo>
                  <a:pt x="3958" y="1790"/>
                </a:lnTo>
                <a:lnTo>
                  <a:pt x="3952" y="1789"/>
                </a:lnTo>
                <a:close/>
                <a:moveTo>
                  <a:pt x="3979" y="1767"/>
                </a:moveTo>
                <a:lnTo>
                  <a:pt x="3972" y="1768"/>
                </a:lnTo>
                <a:lnTo>
                  <a:pt x="3966" y="1768"/>
                </a:lnTo>
                <a:lnTo>
                  <a:pt x="3970" y="1773"/>
                </a:lnTo>
                <a:lnTo>
                  <a:pt x="3977" y="1778"/>
                </a:lnTo>
                <a:lnTo>
                  <a:pt x="3983" y="1783"/>
                </a:lnTo>
                <a:lnTo>
                  <a:pt x="3991" y="1789"/>
                </a:lnTo>
                <a:lnTo>
                  <a:pt x="3979" y="1767"/>
                </a:lnTo>
                <a:close/>
                <a:moveTo>
                  <a:pt x="4047" y="1786"/>
                </a:moveTo>
                <a:lnTo>
                  <a:pt x="4054" y="1789"/>
                </a:lnTo>
                <a:lnTo>
                  <a:pt x="4059" y="1790"/>
                </a:lnTo>
                <a:lnTo>
                  <a:pt x="4062" y="1788"/>
                </a:lnTo>
                <a:lnTo>
                  <a:pt x="4059" y="1779"/>
                </a:lnTo>
                <a:lnTo>
                  <a:pt x="4053" y="1777"/>
                </a:lnTo>
                <a:lnTo>
                  <a:pt x="4047" y="1775"/>
                </a:lnTo>
                <a:lnTo>
                  <a:pt x="4044" y="1777"/>
                </a:lnTo>
                <a:lnTo>
                  <a:pt x="4047" y="1786"/>
                </a:lnTo>
                <a:close/>
                <a:moveTo>
                  <a:pt x="4341" y="1988"/>
                </a:moveTo>
                <a:lnTo>
                  <a:pt x="4343" y="1985"/>
                </a:lnTo>
                <a:lnTo>
                  <a:pt x="4347" y="1984"/>
                </a:lnTo>
                <a:lnTo>
                  <a:pt x="4348" y="1979"/>
                </a:lnTo>
                <a:lnTo>
                  <a:pt x="4346" y="1971"/>
                </a:lnTo>
                <a:lnTo>
                  <a:pt x="4336" y="1966"/>
                </a:lnTo>
                <a:lnTo>
                  <a:pt x="4333" y="1967"/>
                </a:lnTo>
                <a:lnTo>
                  <a:pt x="4334" y="1974"/>
                </a:lnTo>
                <a:lnTo>
                  <a:pt x="4341" y="1988"/>
                </a:lnTo>
                <a:close/>
                <a:moveTo>
                  <a:pt x="4171" y="1829"/>
                </a:moveTo>
                <a:lnTo>
                  <a:pt x="4172" y="1822"/>
                </a:lnTo>
                <a:lnTo>
                  <a:pt x="4173" y="1816"/>
                </a:lnTo>
                <a:lnTo>
                  <a:pt x="4179" y="1814"/>
                </a:lnTo>
                <a:lnTo>
                  <a:pt x="4190" y="1819"/>
                </a:lnTo>
                <a:lnTo>
                  <a:pt x="4174" y="1807"/>
                </a:lnTo>
                <a:lnTo>
                  <a:pt x="4163" y="1805"/>
                </a:lnTo>
                <a:lnTo>
                  <a:pt x="4160" y="1812"/>
                </a:lnTo>
                <a:lnTo>
                  <a:pt x="4171" y="1829"/>
                </a:lnTo>
                <a:close/>
                <a:moveTo>
                  <a:pt x="3436" y="1210"/>
                </a:moveTo>
                <a:lnTo>
                  <a:pt x="3433" y="1209"/>
                </a:lnTo>
                <a:lnTo>
                  <a:pt x="3428" y="1208"/>
                </a:lnTo>
                <a:lnTo>
                  <a:pt x="3425" y="1206"/>
                </a:lnTo>
                <a:lnTo>
                  <a:pt x="3425" y="1209"/>
                </a:lnTo>
                <a:lnTo>
                  <a:pt x="3433" y="1220"/>
                </a:lnTo>
                <a:lnTo>
                  <a:pt x="3443" y="1229"/>
                </a:lnTo>
                <a:lnTo>
                  <a:pt x="3452" y="1237"/>
                </a:lnTo>
                <a:lnTo>
                  <a:pt x="3458" y="1239"/>
                </a:lnTo>
                <a:lnTo>
                  <a:pt x="3447" y="1224"/>
                </a:lnTo>
                <a:lnTo>
                  <a:pt x="3436" y="1210"/>
                </a:lnTo>
                <a:close/>
                <a:moveTo>
                  <a:pt x="4261" y="1796"/>
                </a:moveTo>
                <a:lnTo>
                  <a:pt x="4250" y="1779"/>
                </a:lnTo>
                <a:lnTo>
                  <a:pt x="4252" y="1774"/>
                </a:lnTo>
                <a:lnTo>
                  <a:pt x="4256" y="1771"/>
                </a:lnTo>
                <a:lnTo>
                  <a:pt x="4253" y="1760"/>
                </a:lnTo>
                <a:lnTo>
                  <a:pt x="4243" y="1756"/>
                </a:lnTo>
                <a:lnTo>
                  <a:pt x="4238" y="1757"/>
                </a:lnTo>
                <a:lnTo>
                  <a:pt x="4230" y="1757"/>
                </a:lnTo>
                <a:lnTo>
                  <a:pt x="4214" y="1747"/>
                </a:lnTo>
                <a:lnTo>
                  <a:pt x="4220" y="1756"/>
                </a:lnTo>
                <a:lnTo>
                  <a:pt x="4229" y="1763"/>
                </a:lnTo>
                <a:lnTo>
                  <a:pt x="4237" y="1770"/>
                </a:lnTo>
                <a:lnTo>
                  <a:pt x="4245" y="1777"/>
                </a:lnTo>
                <a:lnTo>
                  <a:pt x="4244" y="1782"/>
                </a:lnTo>
                <a:lnTo>
                  <a:pt x="4240" y="1783"/>
                </a:lnTo>
                <a:lnTo>
                  <a:pt x="4239" y="1787"/>
                </a:lnTo>
                <a:lnTo>
                  <a:pt x="4247" y="1797"/>
                </a:lnTo>
                <a:lnTo>
                  <a:pt x="4250" y="1796"/>
                </a:lnTo>
                <a:lnTo>
                  <a:pt x="4250" y="1792"/>
                </a:lnTo>
                <a:lnTo>
                  <a:pt x="4252" y="1790"/>
                </a:lnTo>
                <a:lnTo>
                  <a:pt x="4261" y="1796"/>
                </a:lnTo>
                <a:close/>
                <a:moveTo>
                  <a:pt x="3366" y="1093"/>
                </a:moveTo>
                <a:lnTo>
                  <a:pt x="3345" y="1078"/>
                </a:lnTo>
                <a:lnTo>
                  <a:pt x="3349" y="1083"/>
                </a:lnTo>
                <a:lnTo>
                  <a:pt x="3352" y="1087"/>
                </a:lnTo>
                <a:lnTo>
                  <a:pt x="3353" y="1089"/>
                </a:lnTo>
                <a:lnTo>
                  <a:pt x="3350" y="1088"/>
                </a:lnTo>
                <a:lnTo>
                  <a:pt x="3359" y="1097"/>
                </a:lnTo>
                <a:lnTo>
                  <a:pt x="3367" y="1102"/>
                </a:lnTo>
                <a:lnTo>
                  <a:pt x="3370" y="1101"/>
                </a:lnTo>
                <a:lnTo>
                  <a:pt x="3366" y="1093"/>
                </a:lnTo>
                <a:close/>
                <a:moveTo>
                  <a:pt x="4497" y="1870"/>
                </a:moveTo>
                <a:lnTo>
                  <a:pt x="4501" y="1865"/>
                </a:lnTo>
                <a:lnTo>
                  <a:pt x="4506" y="1859"/>
                </a:lnTo>
                <a:lnTo>
                  <a:pt x="4507" y="1852"/>
                </a:lnTo>
                <a:lnTo>
                  <a:pt x="4499" y="1841"/>
                </a:lnTo>
                <a:lnTo>
                  <a:pt x="4490" y="1839"/>
                </a:lnTo>
                <a:lnTo>
                  <a:pt x="4488" y="1844"/>
                </a:lnTo>
                <a:lnTo>
                  <a:pt x="4491" y="1854"/>
                </a:lnTo>
                <a:lnTo>
                  <a:pt x="4497" y="1870"/>
                </a:lnTo>
                <a:close/>
                <a:moveTo>
                  <a:pt x="4174" y="1634"/>
                </a:moveTo>
                <a:lnTo>
                  <a:pt x="4188" y="1647"/>
                </a:lnTo>
                <a:lnTo>
                  <a:pt x="4202" y="1659"/>
                </a:lnTo>
                <a:lnTo>
                  <a:pt x="4204" y="1659"/>
                </a:lnTo>
                <a:lnTo>
                  <a:pt x="4203" y="1655"/>
                </a:lnTo>
                <a:lnTo>
                  <a:pt x="4200" y="1648"/>
                </a:lnTo>
                <a:lnTo>
                  <a:pt x="4197" y="1642"/>
                </a:lnTo>
                <a:lnTo>
                  <a:pt x="4188" y="1638"/>
                </a:lnTo>
                <a:lnTo>
                  <a:pt x="4184" y="1636"/>
                </a:lnTo>
                <a:lnTo>
                  <a:pt x="4180" y="1636"/>
                </a:lnTo>
                <a:lnTo>
                  <a:pt x="4174" y="1634"/>
                </a:lnTo>
                <a:close/>
                <a:moveTo>
                  <a:pt x="3626" y="1160"/>
                </a:moveTo>
                <a:lnTo>
                  <a:pt x="3620" y="1160"/>
                </a:lnTo>
                <a:lnTo>
                  <a:pt x="3615" y="1162"/>
                </a:lnTo>
                <a:lnTo>
                  <a:pt x="3615" y="1169"/>
                </a:lnTo>
                <a:lnTo>
                  <a:pt x="3622" y="1182"/>
                </a:lnTo>
                <a:lnTo>
                  <a:pt x="3624" y="1177"/>
                </a:lnTo>
                <a:lnTo>
                  <a:pt x="3630" y="1176"/>
                </a:lnTo>
                <a:lnTo>
                  <a:pt x="3633" y="1172"/>
                </a:lnTo>
                <a:lnTo>
                  <a:pt x="3626" y="1160"/>
                </a:lnTo>
                <a:close/>
                <a:moveTo>
                  <a:pt x="3778" y="1134"/>
                </a:moveTo>
                <a:lnTo>
                  <a:pt x="3784" y="1142"/>
                </a:lnTo>
                <a:lnTo>
                  <a:pt x="3791" y="1150"/>
                </a:lnTo>
                <a:lnTo>
                  <a:pt x="3798" y="1158"/>
                </a:lnTo>
                <a:lnTo>
                  <a:pt x="3806" y="1166"/>
                </a:lnTo>
                <a:lnTo>
                  <a:pt x="3808" y="1166"/>
                </a:lnTo>
                <a:lnTo>
                  <a:pt x="3807" y="1162"/>
                </a:lnTo>
                <a:lnTo>
                  <a:pt x="3802" y="1154"/>
                </a:lnTo>
                <a:lnTo>
                  <a:pt x="3799" y="1148"/>
                </a:lnTo>
                <a:lnTo>
                  <a:pt x="3795" y="1148"/>
                </a:lnTo>
                <a:lnTo>
                  <a:pt x="3792" y="1145"/>
                </a:lnTo>
                <a:lnTo>
                  <a:pt x="3786" y="1140"/>
                </a:lnTo>
                <a:lnTo>
                  <a:pt x="3778" y="1134"/>
                </a:lnTo>
                <a:close/>
                <a:moveTo>
                  <a:pt x="3418" y="875"/>
                </a:moveTo>
                <a:lnTo>
                  <a:pt x="3410" y="873"/>
                </a:lnTo>
                <a:lnTo>
                  <a:pt x="3410" y="879"/>
                </a:lnTo>
                <a:lnTo>
                  <a:pt x="3415" y="892"/>
                </a:lnTo>
                <a:lnTo>
                  <a:pt x="3424" y="905"/>
                </a:lnTo>
                <a:lnTo>
                  <a:pt x="3430" y="903"/>
                </a:lnTo>
                <a:lnTo>
                  <a:pt x="3432" y="899"/>
                </a:lnTo>
                <a:lnTo>
                  <a:pt x="3428" y="891"/>
                </a:lnTo>
                <a:lnTo>
                  <a:pt x="3418" y="875"/>
                </a:lnTo>
                <a:close/>
                <a:moveTo>
                  <a:pt x="2715" y="318"/>
                </a:moveTo>
                <a:lnTo>
                  <a:pt x="2703" y="311"/>
                </a:lnTo>
                <a:lnTo>
                  <a:pt x="2699" y="312"/>
                </a:lnTo>
                <a:lnTo>
                  <a:pt x="2696" y="316"/>
                </a:lnTo>
                <a:lnTo>
                  <a:pt x="2691" y="317"/>
                </a:lnTo>
                <a:lnTo>
                  <a:pt x="2683" y="310"/>
                </a:lnTo>
                <a:lnTo>
                  <a:pt x="2676" y="302"/>
                </a:lnTo>
                <a:lnTo>
                  <a:pt x="2671" y="293"/>
                </a:lnTo>
                <a:lnTo>
                  <a:pt x="2666" y="283"/>
                </a:lnTo>
                <a:lnTo>
                  <a:pt x="2661" y="286"/>
                </a:lnTo>
                <a:lnTo>
                  <a:pt x="2667" y="300"/>
                </a:lnTo>
                <a:lnTo>
                  <a:pt x="2673" y="315"/>
                </a:lnTo>
                <a:lnTo>
                  <a:pt x="2669" y="322"/>
                </a:lnTo>
                <a:lnTo>
                  <a:pt x="2680" y="332"/>
                </a:lnTo>
                <a:lnTo>
                  <a:pt x="2686" y="336"/>
                </a:lnTo>
                <a:lnTo>
                  <a:pt x="2692" y="338"/>
                </a:lnTo>
                <a:lnTo>
                  <a:pt x="2702" y="345"/>
                </a:lnTo>
                <a:lnTo>
                  <a:pt x="2697" y="336"/>
                </a:lnTo>
                <a:lnTo>
                  <a:pt x="2693" y="334"/>
                </a:lnTo>
                <a:lnTo>
                  <a:pt x="2688" y="332"/>
                </a:lnTo>
                <a:lnTo>
                  <a:pt x="2677" y="324"/>
                </a:lnTo>
                <a:lnTo>
                  <a:pt x="2688" y="323"/>
                </a:lnTo>
                <a:lnTo>
                  <a:pt x="2702" y="327"/>
                </a:lnTo>
                <a:lnTo>
                  <a:pt x="2713" y="327"/>
                </a:lnTo>
                <a:lnTo>
                  <a:pt x="2715" y="318"/>
                </a:lnTo>
                <a:close/>
                <a:moveTo>
                  <a:pt x="4168" y="1336"/>
                </a:moveTo>
                <a:lnTo>
                  <a:pt x="4164" y="1326"/>
                </a:lnTo>
                <a:lnTo>
                  <a:pt x="4162" y="1319"/>
                </a:lnTo>
                <a:lnTo>
                  <a:pt x="4158" y="1311"/>
                </a:lnTo>
                <a:lnTo>
                  <a:pt x="4149" y="1299"/>
                </a:lnTo>
                <a:lnTo>
                  <a:pt x="4143" y="1302"/>
                </a:lnTo>
                <a:lnTo>
                  <a:pt x="4144" y="1310"/>
                </a:lnTo>
                <a:lnTo>
                  <a:pt x="4152" y="1322"/>
                </a:lnTo>
                <a:lnTo>
                  <a:pt x="4168" y="1336"/>
                </a:lnTo>
                <a:close/>
                <a:moveTo>
                  <a:pt x="2760" y="296"/>
                </a:moveTo>
                <a:lnTo>
                  <a:pt x="2747" y="288"/>
                </a:lnTo>
                <a:lnTo>
                  <a:pt x="2732" y="278"/>
                </a:lnTo>
                <a:lnTo>
                  <a:pt x="2721" y="273"/>
                </a:lnTo>
                <a:lnTo>
                  <a:pt x="2722" y="281"/>
                </a:lnTo>
                <a:lnTo>
                  <a:pt x="2737" y="292"/>
                </a:lnTo>
                <a:lnTo>
                  <a:pt x="2746" y="303"/>
                </a:lnTo>
                <a:lnTo>
                  <a:pt x="2756" y="314"/>
                </a:lnTo>
                <a:lnTo>
                  <a:pt x="2769" y="324"/>
                </a:lnTo>
                <a:lnTo>
                  <a:pt x="2757" y="309"/>
                </a:lnTo>
                <a:lnTo>
                  <a:pt x="2758" y="305"/>
                </a:lnTo>
                <a:lnTo>
                  <a:pt x="2762" y="303"/>
                </a:lnTo>
                <a:lnTo>
                  <a:pt x="2760" y="296"/>
                </a:lnTo>
                <a:close/>
                <a:moveTo>
                  <a:pt x="2788" y="308"/>
                </a:moveTo>
                <a:lnTo>
                  <a:pt x="2784" y="303"/>
                </a:lnTo>
                <a:lnTo>
                  <a:pt x="2782" y="299"/>
                </a:lnTo>
                <a:lnTo>
                  <a:pt x="2782" y="296"/>
                </a:lnTo>
                <a:lnTo>
                  <a:pt x="2784" y="297"/>
                </a:lnTo>
                <a:lnTo>
                  <a:pt x="2778" y="288"/>
                </a:lnTo>
                <a:lnTo>
                  <a:pt x="2773" y="286"/>
                </a:lnTo>
                <a:lnTo>
                  <a:pt x="2769" y="286"/>
                </a:lnTo>
                <a:lnTo>
                  <a:pt x="2762" y="281"/>
                </a:lnTo>
                <a:lnTo>
                  <a:pt x="2774" y="294"/>
                </a:lnTo>
                <a:lnTo>
                  <a:pt x="2773" y="296"/>
                </a:lnTo>
                <a:lnTo>
                  <a:pt x="2770" y="298"/>
                </a:lnTo>
                <a:lnTo>
                  <a:pt x="2774" y="308"/>
                </a:lnTo>
                <a:lnTo>
                  <a:pt x="2783" y="315"/>
                </a:lnTo>
                <a:lnTo>
                  <a:pt x="2781" y="308"/>
                </a:lnTo>
                <a:lnTo>
                  <a:pt x="2779" y="302"/>
                </a:lnTo>
                <a:lnTo>
                  <a:pt x="2788" y="308"/>
                </a:lnTo>
                <a:close/>
                <a:moveTo>
                  <a:pt x="3985" y="1133"/>
                </a:moveTo>
                <a:lnTo>
                  <a:pt x="3980" y="1127"/>
                </a:lnTo>
                <a:lnTo>
                  <a:pt x="3976" y="1121"/>
                </a:lnTo>
                <a:lnTo>
                  <a:pt x="3972" y="1114"/>
                </a:lnTo>
                <a:lnTo>
                  <a:pt x="3968" y="1108"/>
                </a:lnTo>
                <a:lnTo>
                  <a:pt x="3959" y="1103"/>
                </a:lnTo>
                <a:lnTo>
                  <a:pt x="3960" y="1108"/>
                </a:lnTo>
                <a:lnTo>
                  <a:pt x="3966" y="1119"/>
                </a:lnTo>
                <a:lnTo>
                  <a:pt x="3971" y="1128"/>
                </a:lnTo>
                <a:lnTo>
                  <a:pt x="3973" y="1128"/>
                </a:lnTo>
                <a:lnTo>
                  <a:pt x="3976" y="1128"/>
                </a:lnTo>
                <a:lnTo>
                  <a:pt x="3980" y="1130"/>
                </a:lnTo>
                <a:lnTo>
                  <a:pt x="3985" y="1133"/>
                </a:lnTo>
                <a:close/>
                <a:moveTo>
                  <a:pt x="2809" y="277"/>
                </a:moveTo>
                <a:lnTo>
                  <a:pt x="2807" y="277"/>
                </a:lnTo>
                <a:lnTo>
                  <a:pt x="2804" y="276"/>
                </a:lnTo>
                <a:lnTo>
                  <a:pt x="2802" y="274"/>
                </a:lnTo>
                <a:lnTo>
                  <a:pt x="2799" y="270"/>
                </a:lnTo>
                <a:lnTo>
                  <a:pt x="2800" y="280"/>
                </a:lnTo>
                <a:lnTo>
                  <a:pt x="2792" y="282"/>
                </a:lnTo>
                <a:lnTo>
                  <a:pt x="2786" y="284"/>
                </a:lnTo>
                <a:lnTo>
                  <a:pt x="2787" y="296"/>
                </a:lnTo>
                <a:lnTo>
                  <a:pt x="2800" y="297"/>
                </a:lnTo>
                <a:lnTo>
                  <a:pt x="2816" y="305"/>
                </a:lnTo>
                <a:lnTo>
                  <a:pt x="2825" y="304"/>
                </a:lnTo>
                <a:lnTo>
                  <a:pt x="2809" y="277"/>
                </a:lnTo>
                <a:close/>
                <a:moveTo>
                  <a:pt x="4392" y="1307"/>
                </a:moveTo>
                <a:lnTo>
                  <a:pt x="4375" y="1299"/>
                </a:lnTo>
                <a:lnTo>
                  <a:pt x="4365" y="1297"/>
                </a:lnTo>
                <a:lnTo>
                  <a:pt x="4361" y="1302"/>
                </a:lnTo>
                <a:lnTo>
                  <a:pt x="4363" y="1311"/>
                </a:lnTo>
                <a:lnTo>
                  <a:pt x="4370" y="1309"/>
                </a:lnTo>
                <a:lnTo>
                  <a:pt x="4382" y="1314"/>
                </a:lnTo>
                <a:lnTo>
                  <a:pt x="4392" y="1315"/>
                </a:lnTo>
                <a:lnTo>
                  <a:pt x="4392" y="1307"/>
                </a:lnTo>
                <a:close/>
                <a:moveTo>
                  <a:pt x="3675" y="866"/>
                </a:moveTo>
                <a:lnTo>
                  <a:pt x="3658" y="854"/>
                </a:lnTo>
                <a:lnTo>
                  <a:pt x="3649" y="853"/>
                </a:lnTo>
                <a:lnTo>
                  <a:pt x="3648" y="860"/>
                </a:lnTo>
                <a:lnTo>
                  <a:pt x="3655" y="876"/>
                </a:lnTo>
                <a:lnTo>
                  <a:pt x="3661" y="879"/>
                </a:lnTo>
                <a:lnTo>
                  <a:pt x="3666" y="885"/>
                </a:lnTo>
                <a:lnTo>
                  <a:pt x="3670" y="889"/>
                </a:lnTo>
                <a:lnTo>
                  <a:pt x="3673" y="894"/>
                </a:lnTo>
                <a:lnTo>
                  <a:pt x="3682" y="896"/>
                </a:lnTo>
                <a:lnTo>
                  <a:pt x="3677" y="883"/>
                </a:lnTo>
                <a:lnTo>
                  <a:pt x="3670" y="869"/>
                </a:lnTo>
                <a:lnTo>
                  <a:pt x="3675" y="866"/>
                </a:lnTo>
                <a:close/>
                <a:moveTo>
                  <a:pt x="4058" y="1117"/>
                </a:moveTo>
                <a:lnTo>
                  <a:pt x="4049" y="1103"/>
                </a:lnTo>
                <a:lnTo>
                  <a:pt x="4048" y="1097"/>
                </a:lnTo>
                <a:lnTo>
                  <a:pt x="4050" y="1094"/>
                </a:lnTo>
                <a:lnTo>
                  <a:pt x="4049" y="1087"/>
                </a:lnTo>
                <a:lnTo>
                  <a:pt x="4036" y="1084"/>
                </a:lnTo>
                <a:lnTo>
                  <a:pt x="4032" y="1090"/>
                </a:lnTo>
                <a:lnTo>
                  <a:pt x="4040" y="1102"/>
                </a:lnTo>
                <a:lnTo>
                  <a:pt x="4058" y="1117"/>
                </a:lnTo>
                <a:close/>
                <a:moveTo>
                  <a:pt x="2872" y="293"/>
                </a:moveTo>
                <a:lnTo>
                  <a:pt x="2860" y="281"/>
                </a:lnTo>
                <a:lnTo>
                  <a:pt x="2848" y="272"/>
                </a:lnTo>
                <a:lnTo>
                  <a:pt x="2841" y="270"/>
                </a:lnTo>
                <a:lnTo>
                  <a:pt x="2845" y="279"/>
                </a:lnTo>
                <a:lnTo>
                  <a:pt x="2857" y="290"/>
                </a:lnTo>
                <a:lnTo>
                  <a:pt x="2867" y="298"/>
                </a:lnTo>
                <a:lnTo>
                  <a:pt x="2875" y="300"/>
                </a:lnTo>
                <a:lnTo>
                  <a:pt x="2872" y="293"/>
                </a:lnTo>
                <a:close/>
                <a:moveTo>
                  <a:pt x="4628" y="1375"/>
                </a:moveTo>
                <a:lnTo>
                  <a:pt x="4623" y="1377"/>
                </a:lnTo>
                <a:lnTo>
                  <a:pt x="4623" y="1386"/>
                </a:lnTo>
                <a:lnTo>
                  <a:pt x="4628" y="1401"/>
                </a:lnTo>
                <a:lnTo>
                  <a:pt x="4637" y="1420"/>
                </a:lnTo>
                <a:lnTo>
                  <a:pt x="4637" y="1411"/>
                </a:lnTo>
                <a:lnTo>
                  <a:pt x="4638" y="1403"/>
                </a:lnTo>
                <a:lnTo>
                  <a:pt x="4636" y="1391"/>
                </a:lnTo>
                <a:lnTo>
                  <a:pt x="4628" y="1375"/>
                </a:lnTo>
                <a:close/>
                <a:moveTo>
                  <a:pt x="2883" y="268"/>
                </a:moveTo>
                <a:lnTo>
                  <a:pt x="2898" y="284"/>
                </a:lnTo>
                <a:lnTo>
                  <a:pt x="2908" y="289"/>
                </a:lnTo>
                <a:lnTo>
                  <a:pt x="2914" y="287"/>
                </a:lnTo>
                <a:lnTo>
                  <a:pt x="2917" y="283"/>
                </a:lnTo>
                <a:lnTo>
                  <a:pt x="2903" y="271"/>
                </a:lnTo>
                <a:lnTo>
                  <a:pt x="2896" y="270"/>
                </a:lnTo>
                <a:lnTo>
                  <a:pt x="2891" y="271"/>
                </a:lnTo>
                <a:lnTo>
                  <a:pt x="2883" y="268"/>
                </a:lnTo>
                <a:close/>
                <a:moveTo>
                  <a:pt x="4297" y="1182"/>
                </a:moveTo>
                <a:lnTo>
                  <a:pt x="4302" y="1181"/>
                </a:lnTo>
                <a:lnTo>
                  <a:pt x="4309" y="1181"/>
                </a:lnTo>
                <a:lnTo>
                  <a:pt x="4301" y="1172"/>
                </a:lnTo>
                <a:lnTo>
                  <a:pt x="4291" y="1165"/>
                </a:lnTo>
                <a:lnTo>
                  <a:pt x="4281" y="1157"/>
                </a:lnTo>
                <a:lnTo>
                  <a:pt x="4269" y="1150"/>
                </a:lnTo>
                <a:lnTo>
                  <a:pt x="4276" y="1159"/>
                </a:lnTo>
                <a:lnTo>
                  <a:pt x="4283" y="1167"/>
                </a:lnTo>
                <a:lnTo>
                  <a:pt x="4290" y="1174"/>
                </a:lnTo>
                <a:lnTo>
                  <a:pt x="4297" y="1182"/>
                </a:lnTo>
                <a:close/>
                <a:moveTo>
                  <a:pt x="4328" y="1168"/>
                </a:moveTo>
                <a:lnTo>
                  <a:pt x="4319" y="1160"/>
                </a:lnTo>
                <a:lnTo>
                  <a:pt x="4311" y="1159"/>
                </a:lnTo>
                <a:lnTo>
                  <a:pt x="4309" y="1164"/>
                </a:lnTo>
                <a:lnTo>
                  <a:pt x="4312" y="1172"/>
                </a:lnTo>
                <a:lnTo>
                  <a:pt x="4326" y="1179"/>
                </a:lnTo>
                <a:lnTo>
                  <a:pt x="4327" y="1176"/>
                </a:lnTo>
                <a:lnTo>
                  <a:pt x="4325" y="1170"/>
                </a:lnTo>
                <a:lnTo>
                  <a:pt x="4328" y="1168"/>
                </a:lnTo>
                <a:close/>
                <a:moveTo>
                  <a:pt x="4294" y="1140"/>
                </a:moveTo>
                <a:lnTo>
                  <a:pt x="4282" y="1135"/>
                </a:lnTo>
                <a:lnTo>
                  <a:pt x="4269" y="1131"/>
                </a:lnTo>
                <a:lnTo>
                  <a:pt x="4264" y="1132"/>
                </a:lnTo>
                <a:lnTo>
                  <a:pt x="4269" y="1143"/>
                </a:lnTo>
                <a:lnTo>
                  <a:pt x="4279" y="1144"/>
                </a:lnTo>
                <a:lnTo>
                  <a:pt x="4288" y="1146"/>
                </a:lnTo>
                <a:lnTo>
                  <a:pt x="4294" y="1146"/>
                </a:lnTo>
                <a:lnTo>
                  <a:pt x="4294" y="1140"/>
                </a:lnTo>
                <a:close/>
                <a:moveTo>
                  <a:pt x="2929" y="284"/>
                </a:moveTo>
                <a:lnTo>
                  <a:pt x="2938" y="294"/>
                </a:lnTo>
                <a:lnTo>
                  <a:pt x="2939" y="293"/>
                </a:lnTo>
                <a:lnTo>
                  <a:pt x="2940" y="289"/>
                </a:lnTo>
                <a:lnTo>
                  <a:pt x="2947" y="295"/>
                </a:lnTo>
                <a:lnTo>
                  <a:pt x="2943" y="285"/>
                </a:lnTo>
                <a:lnTo>
                  <a:pt x="2936" y="277"/>
                </a:lnTo>
                <a:lnTo>
                  <a:pt x="2929" y="270"/>
                </a:lnTo>
                <a:lnTo>
                  <a:pt x="2922" y="262"/>
                </a:lnTo>
                <a:lnTo>
                  <a:pt x="2907" y="254"/>
                </a:lnTo>
                <a:lnTo>
                  <a:pt x="2896" y="248"/>
                </a:lnTo>
                <a:lnTo>
                  <a:pt x="2904" y="258"/>
                </a:lnTo>
                <a:lnTo>
                  <a:pt x="2912" y="265"/>
                </a:lnTo>
                <a:lnTo>
                  <a:pt x="2919" y="268"/>
                </a:lnTo>
                <a:lnTo>
                  <a:pt x="2923" y="268"/>
                </a:lnTo>
                <a:lnTo>
                  <a:pt x="2928" y="272"/>
                </a:lnTo>
                <a:lnTo>
                  <a:pt x="2930" y="278"/>
                </a:lnTo>
                <a:lnTo>
                  <a:pt x="2931" y="283"/>
                </a:lnTo>
                <a:lnTo>
                  <a:pt x="2929" y="284"/>
                </a:lnTo>
                <a:close/>
                <a:moveTo>
                  <a:pt x="3789" y="827"/>
                </a:moveTo>
                <a:lnTo>
                  <a:pt x="3786" y="825"/>
                </a:lnTo>
                <a:lnTo>
                  <a:pt x="3785" y="825"/>
                </a:lnTo>
                <a:lnTo>
                  <a:pt x="3786" y="826"/>
                </a:lnTo>
                <a:lnTo>
                  <a:pt x="3787" y="828"/>
                </a:lnTo>
                <a:lnTo>
                  <a:pt x="3769" y="824"/>
                </a:lnTo>
                <a:lnTo>
                  <a:pt x="3761" y="827"/>
                </a:lnTo>
                <a:lnTo>
                  <a:pt x="3752" y="832"/>
                </a:lnTo>
                <a:lnTo>
                  <a:pt x="3737" y="830"/>
                </a:lnTo>
                <a:lnTo>
                  <a:pt x="3745" y="843"/>
                </a:lnTo>
                <a:lnTo>
                  <a:pt x="3755" y="854"/>
                </a:lnTo>
                <a:lnTo>
                  <a:pt x="3767" y="865"/>
                </a:lnTo>
                <a:lnTo>
                  <a:pt x="3776" y="876"/>
                </a:lnTo>
                <a:lnTo>
                  <a:pt x="3782" y="877"/>
                </a:lnTo>
                <a:lnTo>
                  <a:pt x="3779" y="871"/>
                </a:lnTo>
                <a:lnTo>
                  <a:pt x="3773" y="862"/>
                </a:lnTo>
                <a:lnTo>
                  <a:pt x="3772" y="858"/>
                </a:lnTo>
                <a:lnTo>
                  <a:pt x="3783" y="864"/>
                </a:lnTo>
                <a:lnTo>
                  <a:pt x="3790" y="871"/>
                </a:lnTo>
                <a:lnTo>
                  <a:pt x="3796" y="875"/>
                </a:lnTo>
                <a:lnTo>
                  <a:pt x="3800" y="875"/>
                </a:lnTo>
                <a:lnTo>
                  <a:pt x="3789" y="862"/>
                </a:lnTo>
                <a:lnTo>
                  <a:pt x="3786" y="854"/>
                </a:lnTo>
                <a:lnTo>
                  <a:pt x="3785" y="848"/>
                </a:lnTo>
                <a:lnTo>
                  <a:pt x="3782" y="838"/>
                </a:lnTo>
                <a:lnTo>
                  <a:pt x="3793" y="846"/>
                </a:lnTo>
                <a:lnTo>
                  <a:pt x="3799" y="849"/>
                </a:lnTo>
                <a:lnTo>
                  <a:pt x="3806" y="850"/>
                </a:lnTo>
                <a:lnTo>
                  <a:pt x="3814" y="854"/>
                </a:lnTo>
                <a:lnTo>
                  <a:pt x="3801" y="840"/>
                </a:lnTo>
                <a:lnTo>
                  <a:pt x="3789" y="827"/>
                </a:lnTo>
                <a:close/>
                <a:moveTo>
                  <a:pt x="3656" y="727"/>
                </a:moveTo>
                <a:lnTo>
                  <a:pt x="3669" y="737"/>
                </a:lnTo>
                <a:lnTo>
                  <a:pt x="3682" y="745"/>
                </a:lnTo>
                <a:lnTo>
                  <a:pt x="3689" y="747"/>
                </a:lnTo>
                <a:lnTo>
                  <a:pt x="3684" y="738"/>
                </a:lnTo>
                <a:lnTo>
                  <a:pt x="3672" y="729"/>
                </a:lnTo>
                <a:lnTo>
                  <a:pt x="3665" y="727"/>
                </a:lnTo>
                <a:lnTo>
                  <a:pt x="3660" y="727"/>
                </a:lnTo>
                <a:lnTo>
                  <a:pt x="3656" y="727"/>
                </a:lnTo>
                <a:close/>
                <a:moveTo>
                  <a:pt x="3831" y="823"/>
                </a:moveTo>
                <a:lnTo>
                  <a:pt x="3821" y="817"/>
                </a:lnTo>
                <a:lnTo>
                  <a:pt x="3817" y="815"/>
                </a:lnTo>
                <a:lnTo>
                  <a:pt x="3813" y="815"/>
                </a:lnTo>
                <a:lnTo>
                  <a:pt x="3805" y="811"/>
                </a:lnTo>
                <a:lnTo>
                  <a:pt x="3812" y="820"/>
                </a:lnTo>
                <a:lnTo>
                  <a:pt x="3821" y="829"/>
                </a:lnTo>
                <a:lnTo>
                  <a:pt x="3831" y="836"/>
                </a:lnTo>
                <a:lnTo>
                  <a:pt x="3843" y="843"/>
                </a:lnTo>
                <a:lnTo>
                  <a:pt x="3831" y="823"/>
                </a:lnTo>
                <a:close/>
                <a:moveTo>
                  <a:pt x="2702" y="49"/>
                </a:moveTo>
                <a:lnTo>
                  <a:pt x="2693" y="43"/>
                </a:lnTo>
                <a:lnTo>
                  <a:pt x="2685" y="40"/>
                </a:lnTo>
                <a:lnTo>
                  <a:pt x="2683" y="42"/>
                </a:lnTo>
                <a:lnTo>
                  <a:pt x="2686" y="50"/>
                </a:lnTo>
                <a:lnTo>
                  <a:pt x="2692" y="52"/>
                </a:lnTo>
                <a:lnTo>
                  <a:pt x="2697" y="53"/>
                </a:lnTo>
                <a:lnTo>
                  <a:pt x="2701" y="53"/>
                </a:lnTo>
                <a:lnTo>
                  <a:pt x="2702" y="49"/>
                </a:lnTo>
                <a:close/>
                <a:moveTo>
                  <a:pt x="3033" y="285"/>
                </a:moveTo>
                <a:lnTo>
                  <a:pt x="3025" y="276"/>
                </a:lnTo>
                <a:lnTo>
                  <a:pt x="3017" y="267"/>
                </a:lnTo>
                <a:lnTo>
                  <a:pt x="3008" y="259"/>
                </a:lnTo>
                <a:lnTo>
                  <a:pt x="2998" y="249"/>
                </a:lnTo>
                <a:lnTo>
                  <a:pt x="3005" y="261"/>
                </a:lnTo>
                <a:lnTo>
                  <a:pt x="3004" y="264"/>
                </a:lnTo>
                <a:lnTo>
                  <a:pt x="3003" y="266"/>
                </a:lnTo>
                <a:lnTo>
                  <a:pt x="3012" y="276"/>
                </a:lnTo>
                <a:lnTo>
                  <a:pt x="3020" y="281"/>
                </a:lnTo>
                <a:lnTo>
                  <a:pt x="3020" y="278"/>
                </a:lnTo>
                <a:lnTo>
                  <a:pt x="3022" y="277"/>
                </a:lnTo>
                <a:lnTo>
                  <a:pt x="3033" y="285"/>
                </a:lnTo>
                <a:close/>
                <a:moveTo>
                  <a:pt x="2913" y="175"/>
                </a:moveTo>
                <a:lnTo>
                  <a:pt x="2924" y="185"/>
                </a:lnTo>
                <a:lnTo>
                  <a:pt x="2928" y="185"/>
                </a:lnTo>
                <a:lnTo>
                  <a:pt x="2929" y="181"/>
                </a:lnTo>
                <a:lnTo>
                  <a:pt x="2931" y="179"/>
                </a:lnTo>
                <a:lnTo>
                  <a:pt x="2919" y="167"/>
                </a:lnTo>
                <a:lnTo>
                  <a:pt x="2915" y="167"/>
                </a:lnTo>
                <a:lnTo>
                  <a:pt x="2915" y="172"/>
                </a:lnTo>
                <a:lnTo>
                  <a:pt x="2913" y="175"/>
                </a:lnTo>
                <a:close/>
                <a:moveTo>
                  <a:pt x="3545" y="599"/>
                </a:moveTo>
                <a:lnTo>
                  <a:pt x="3542" y="601"/>
                </a:lnTo>
                <a:lnTo>
                  <a:pt x="3539" y="602"/>
                </a:lnTo>
                <a:lnTo>
                  <a:pt x="3538" y="606"/>
                </a:lnTo>
                <a:lnTo>
                  <a:pt x="3542" y="615"/>
                </a:lnTo>
                <a:lnTo>
                  <a:pt x="3550" y="617"/>
                </a:lnTo>
                <a:lnTo>
                  <a:pt x="3556" y="618"/>
                </a:lnTo>
                <a:lnTo>
                  <a:pt x="3564" y="619"/>
                </a:lnTo>
                <a:lnTo>
                  <a:pt x="3575" y="623"/>
                </a:lnTo>
                <a:lnTo>
                  <a:pt x="3560" y="612"/>
                </a:lnTo>
                <a:lnTo>
                  <a:pt x="3545" y="599"/>
                </a:lnTo>
                <a:close/>
                <a:moveTo>
                  <a:pt x="3665" y="632"/>
                </a:moveTo>
                <a:lnTo>
                  <a:pt x="3652" y="620"/>
                </a:lnTo>
                <a:lnTo>
                  <a:pt x="3640" y="613"/>
                </a:lnTo>
                <a:lnTo>
                  <a:pt x="3629" y="608"/>
                </a:lnTo>
                <a:lnTo>
                  <a:pt x="3619" y="604"/>
                </a:lnTo>
                <a:lnTo>
                  <a:pt x="3628" y="612"/>
                </a:lnTo>
                <a:lnTo>
                  <a:pt x="3638" y="617"/>
                </a:lnTo>
                <a:lnTo>
                  <a:pt x="3649" y="622"/>
                </a:lnTo>
                <a:lnTo>
                  <a:pt x="3665" y="632"/>
                </a:lnTo>
                <a:close/>
                <a:moveTo>
                  <a:pt x="3213" y="345"/>
                </a:moveTo>
                <a:lnTo>
                  <a:pt x="3202" y="331"/>
                </a:lnTo>
                <a:lnTo>
                  <a:pt x="3200" y="326"/>
                </a:lnTo>
                <a:lnTo>
                  <a:pt x="3200" y="323"/>
                </a:lnTo>
                <a:lnTo>
                  <a:pt x="3187" y="312"/>
                </a:lnTo>
                <a:lnTo>
                  <a:pt x="3184" y="312"/>
                </a:lnTo>
                <a:lnTo>
                  <a:pt x="3187" y="318"/>
                </a:lnTo>
                <a:lnTo>
                  <a:pt x="3194" y="328"/>
                </a:lnTo>
                <a:lnTo>
                  <a:pt x="3200" y="339"/>
                </a:lnTo>
                <a:lnTo>
                  <a:pt x="3205" y="340"/>
                </a:lnTo>
                <a:lnTo>
                  <a:pt x="3213" y="345"/>
                </a:lnTo>
                <a:close/>
                <a:moveTo>
                  <a:pt x="3595" y="521"/>
                </a:moveTo>
                <a:lnTo>
                  <a:pt x="3588" y="519"/>
                </a:lnTo>
                <a:lnTo>
                  <a:pt x="3579" y="515"/>
                </a:lnTo>
                <a:lnTo>
                  <a:pt x="3576" y="517"/>
                </a:lnTo>
                <a:lnTo>
                  <a:pt x="3584" y="529"/>
                </a:lnTo>
                <a:lnTo>
                  <a:pt x="3591" y="531"/>
                </a:lnTo>
                <a:lnTo>
                  <a:pt x="3596" y="532"/>
                </a:lnTo>
                <a:lnTo>
                  <a:pt x="3598" y="529"/>
                </a:lnTo>
                <a:lnTo>
                  <a:pt x="3595" y="521"/>
                </a:lnTo>
                <a:close/>
                <a:moveTo>
                  <a:pt x="2881" y="30"/>
                </a:moveTo>
                <a:lnTo>
                  <a:pt x="2872" y="24"/>
                </a:lnTo>
                <a:lnTo>
                  <a:pt x="2868" y="25"/>
                </a:lnTo>
                <a:lnTo>
                  <a:pt x="2872" y="31"/>
                </a:lnTo>
                <a:lnTo>
                  <a:pt x="2881" y="42"/>
                </a:lnTo>
                <a:lnTo>
                  <a:pt x="2883" y="40"/>
                </a:lnTo>
                <a:lnTo>
                  <a:pt x="2884" y="39"/>
                </a:lnTo>
                <a:lnTo>
                  <a:pt x="2884" y="36"/>
                </a:lnTo>
                <a:lnTo>
                  <a:pt x="2881" y="30"/>
                </a:lnTo>
                <a:close/>
                <a:moveTo>
                  <a:pt x="3639" y="508"/>
                </a:moveTo>
                <a:lnTo>
                  <a:pt x="3634" y="508"/>
                </a:lnTo>
                <a:lnTo>
                  <a:pt x="3634" y="511"/>
                </a:lnTo>
                <a:lnTo>
                  <a:pt x="3636" y="517"/>
                </a:lnTo>
                <a:lnTo>
                  <a:pt x="3643" y="526"/>
                </a:lnTo>
                <a:lnTo>
                  <a:pt x="3648" y="528"/>
                </a:lnTo>
                <a:lnTo>
                  <a:pt x="3652" y="525"/>
                </a:lnTo>
                <a:lnTo>
                  <a:pt x="3650" y="519"/>
                </a:lnTo>
                <a:lnTo>
                  <a:pt x="3639" y="508"/>
                </a:lnTo>
                <a:close/>
                <a:moveTo>
                  <a:pt x="3508" y="388"/>
                </a:moveTo>
                <a:lnTo>
                  <a:pt x="3518" y="396"/>
                </a:lnTo>
                <a:lnTo>
                  <a:pt x="3526" y="399"/>
                </a:lnTo>
                <a:lnTo>
                  <a:pt x="3528" y="397"/>
                </a:lnTo>
                <a:lnTo>
                  <a:pt x="3520" y="388"/>
                </a:lnTo>
                <a:lnTo>
                  <a:pt x="3498" y="375"/>
                </a:lnTo>
                <a:lnTo>
                  <a:pt x="3503" y="380"/>
                </a:lnTo>
                <a:lnTo>
                  <a:pt x="3508" y="385"/>
                </a:lnTo>
                <a:lnTo>
                  <a:pt x="3511" y="388"/>
                </a:lnTo>
                <a:lnTo>
                  <a:pt x="3508" y="388"/>
                </a:lnTo>
                <a:close/>
                <a:moveTo>
                  <a:pt x="3055" y="125"/>
                </a:moveTo>
                <a:lnTo>
                  <a:pt x="3058" y="124"/>
                </a:lnTo>
                <a:lnTo>
                  <a:pt x="3061" y="123"/>
                </a:lnTo>
                <a:lnTo>
                  <a:pt x="3066" y="125"/>
                </a:lnTo>
                <a:lnTo>
                  <a:pt x="3078" y="133"/>
                </a:lnTo>
                <a:lnTo>
                  <a:pt x="3065" y="121"/>
                </a:lnTo>
                <a:lnTo>
                  <a:pt x="3061" y="116"/>
                </a:lnTo>
                <a:lnTo>
                  <a:pt x="3060" y="112"/>
                </a:lnTo>
                <a:lnTo>
                  <a:pt x="3057" y="105"/>
                </a:lnTo>
                <a:lnTo>
                  <a:pt x="3066" y="113"/>
                </a:lnTo>
                <a:lnTo>
                  <a:pt x="3076" y="121"/>
                </a:lnTo>
                <a:lnTo>
                  <a:pt x="3072" y="115"/>
                </a:lnTo>
                <a:lnTo>
                  <a:pt x="3072" y="112"/>
                </a:lnTo>
                <a:lnTo>
                  <a:pt x="3076" y="113"/>
                </a:lnTo>
                <a:lnTo>
                  <a:pt x="3083" y="117"/>
                </a:lnTo>
                <a:lnTo>
                  <a:pt x="3077" y="109"/>
                </a:lnTo>
                <a:lnTo>
                  <a:pt x="3071" y="102"/>
                </a:lnTo>
                <a:lnTo>
                  <a:pt x="3064" y="93"/>
                </a:lnTo>
                <a:lnTo>
                  <a:pt x="3057" y="86"/>
                </a:lnTo>
                <a:lnTo>
                  <a:pt x="3055" y="86"/>
                </a:lnTo>
                <a:lnTo>
                  <a:pt x="3055" y="88"/>
                </a:lnTo>
                <a:lnTo>
                  <a:pt x="3053" y="87"/>
                </a:lnTo>
                <a:lnTo>
                  <a:pt x="3049" y="83"/>
                </a:lnTo>
                <a:lnTo>
                  <a:pt x="3045" y="82"/>
                </a:lnTo>
                <a:lnTo>
                  <a:pt x="3050" y="87"/>
                </a:lnTo>
                <a:lnTo>
                  <a:pt x="3058" y="97"/>
                </a:lnTo>
                <a:lnTo>
                  <a:pt x="3062" y="103"/>
                </a:lnTo>
                <a:lnTo>
                  <a:pt x="3049" y="92"/>
                </a:lnTo>
                <a:lnTo>
                  <a:pt x="3039" y="86"/>
                </a:lnTo>
                <a:lnTo>
                  <a:pt x="3030" y="81"/>
                </a:lnTo>
                <a:lnTo>
                  <a:pt x="3022" y="77"/>
                </a:lnTo>
                <a:lnTo>
                  <a:pt x="3042" y="98"/>
                </a:lnTo>
                <a:lnTo>
                  <a:pt x="3050" y="109"/>
                </a:lnTo>
                <a:lnTo>
                  <a:pt x="3052" y="117"/>
                </a:lnTo>
                <a:lnTo>
                  <a:pt x="3055" y="125"/>
                </a:lnTo>
                <a:close/>
                <a:moveTo>
                  <a:pt x="3548" y="391"/>
                </a:moveTo>
                <a:lnTo>
                  <a:pt x="3538" y="383"/>
                </a:lnTo>
                <a:lnTo>
                  <a:pt x="3531" y="380"/>
                </a:lnTo>
                <a:lnTo>
                  <a:pt x="3530" y="384"/>
                </a:lnTo>
                <a:lnTo>
                  <a:pt x="3540" y="396"/>
                </a:lnTo>
                <a:lnTo>
                  <a:pt x="3549" y="400"/>
                </a:lnTo>
                <a:lnTo>
                  <a:pt x="3546" y="395"/>
                </a:lnTo>
                <a:lnTo>
                  <a:pt x="3542" y="389"/>
                </a:lnTo>
                <a:lnTo>
                  <a:pt x="3548" y="391"/>
                </a:lnTo>
                <a:close/>
                <a:moveTo>
                  <a:pt x="3141" y="120"/>
                </a:moveTo>
                <a:lnTo>
                  <a:pt x="3127" y="103"/>
                </a:lnTo>
                <a:lnTo>
                  <a:pt x="3122" y="102"/>
                </a:lnTo>
                <a:lnTo>
                  <a:pt x="3115" y="96"/>
                </a:lnTo>
                <a:lnTo>
                  <a:pt x="3105" y="88"/>
                </a:lnTo>
                <a:lnTo>
                  <a:pt x="3094" y="80"/>
                </a:lnTo>
                <a:lnTo>
                  <a:pt x="3105" y="91"/>
                </a:lnTo>
                <a:lnTo>
                  <a:pt x="3117" y="102"/>
                </a:lnTo>
                <a:lnTo>
                  <a:pt x="3129" y="111"/>
                </a:lnTo>
                <a:lnTo>
                  <a:pt x="3141" y="120"/>
                </a:lnTo>
                <a:close/>
                <a:moveTo>
                  <a:pt x="3739" y="447"/>
                </a:moveTo>
                <a:lnTo>
                  <a:pt x="3728" y="439"/>
                </a:lnTo>
                <a:lnTo>
                  <a:pt x="3718" y="435"/>
                </a:lnTo>
                <a:lnTo>
                  <a:pt x="3713" y="435"/>
                </a:lnTo>
                <a:lnTo>
                  <a:pt x="3717" y="441"/>
                </a:lnTo>
                <a:lnTo>
                  <a:pt x="3726" y="449"/>
                </a:lnTo>
                <a:lnTo>
                  <a:pt x="3730" y="450"/>
                </a:lnTo>
                <a:lnTo>
                  <a:pt x="3735" y="451"/>
                </a:lnTo>
                <a:lnTo>
                  <a:pt x="3746" y="457"/>
                </a:lnTo>
                <a:lnTo>
                  <a:pt x="3741" y="453"/>
                </a:lnTo>
                <a:lnTo>
                  <a:pt x="3737" y="449"/>
                </a:lnTo>
                <a:lnTo>
                  <a:pt x="3736" y="446"/>
                </a:lnTo>
                <a:lnTo>
                  <a:pt x="3739" y="447"/>
                </a:lnTo>
                <a:close/>
                <a:moveTo>
                  <a:pt x="3139" y="109"/>
                </a:moveTo>
                <a:lnTo>
                  <a:pt x="3152" y="116"/>
                </a:lnTo>
                <a:lnTo>
                  <a:pt x="3157" y="118"/>
                </a:lnTo>
                <a:lnTo>
                  <a:pt x="3156" y="114"/>
                </a:lnTo>
                <a:lnTo>
                  <a:pt x="3148" y="105"/>
                </a:lnTo>
                <a:lnTo>
                  <a:pt x="3126" y="90"/>
                </a:lnTo>
                <a:lnTo>
                  <a:pt x="3133" y="98"/>
                </a:lnTo>
                <a:lnTo>
                  <a:pt x="3134" y="101"/>
                </a:lnTo>
                <a:lnTo>
                  <a:pt x="3135" y="103"/>
                </a:lnTo>
                <a:lnTo>
                  <a:pt x="3139" y="109"/>
                </a:lnTo>
                <a:close/>
                <a:moveTo>
                  <a:pt x="3669" y="410"/>
                </a:moveTo>
                <a:lnTo>
                  <a:pt x="3658" y="399"/>
                </a:lnTo>
                <a:lnTo>
                  <a:pt x="3647" y="389"/>
                </a:lnTo>
                <a:lnTo>
                  <a:pt x="3641" y="387"/>
                </a:lnTo>
                <a:lnTo>
                  <a:pt x="3642" y="390"/>
                </a:lnTo>
                <a:lnTo>
                  <a:pt x="3646" y="396"/>
                </a:lnTo>
                <a:lnTo>
                  <a:pt x="3649" y="402"/>
                </a:lnTo>
                <a:lnTo>
                  <a:pt x="3661" y="408"/>
                </a:lnTo>
                <a:lnTo>
                  <a:pt x="3669" y="410"/>
                </a:lnTo>
                <a:close/>
                <a:moveTo>
                  <a:pt x="3762" y="437"/>
                </a:moveTo>
                <a:lnTo>
                  <a:pt x="3759" y="438"/>
                </a:lnTo>
                <a:lnTo>
                  <a:pt x="3750" y="436"/>
                </a:lnTo>
                <a:lnTo>
                  <a:pt x="3744" y="435"/>
                </a:lnTo>
                <a:lnTo>
                  <a:pt x="3747" y="441"/>
                </a:lnTo>
                <a:lnTo>
                  <a:pt x="3757" y="444"/>
                </a:lnTo>
                <a:lnTo>
                  <a:pt x="3767" y="447"/>
                </a:lnTo>
                <a:lnTo>
                  <a:pt x="3770" y="446"/>
                </a:lnTo>
                <a:lnTo>
                  <a:pt x="3762" y="437"/>
                </a:lnTo>
                <a:close/>
                <a:moveTo>
                  <a:pt x="3721" y="394"/>
                </a:moveTo>
                <a:lnTo>
                  <a:pt x="3707" y="389"/>
                </a:lnTo>
                <a:lnTo>
                  <a:pt x="3701" y="388"/>
                </a:lnTo>
                <a:lnTo>
                  <a:pt x="3701" y="391"/>
                </a:lnTo>
                <a:lnTo>
                  <a:pt x="3705" y="397"/>
                </a:lnTo>
                <a:lnTo>
                  <a:pt x="3712" y="398"/>
                </a:lnTo>
                <a:lnTo>
                  <a:pt x="3720" y="400"/>
                </a:lnTo>
                <a:lnTo>
                  <a:pt x="3725" y="400"/>
                </a:lnTo>
                <a:lnTo>
                  <a:pt x="3721" y="394"/>
                </a:lnTo>
                <a:close/>
                <a:moveTo>
                  <a:pt x="1167" y="232"/>
                </a:moveTo>
                <a:lnTo>
                  <a:pt x="1166" y="232"/>
                </a:lnTo>
                <a:lnTo>
                  <a:pt x="1166" y="232"/>
                </a:lnTo>
                <a:lnTo>
                  <a:pt x="1166" y="232"/>
                </a:lnTo>
                <a:lnTo>
                  <a:pt x="1166" y="231"/>
                </a:lnTo>
                <a:lnTo>
                  <a:pt x="1166" y="232"/>
                </a:lnTo>
                <a:lnTo>
                  <a:pt x="1167" y="232"/>
                </a:lnTo>
                <a:close/>
                <a:moveTo>
                  <a:pt x="1271" y="223"/>
                </a:moveTo>
                <a:lnTo>
                  <a:pt x="1278" y="229"/>
                </a:lnTo>
                <a:lnTo>
                  <a:pt x="1285" y="236"/>
                </a:lnTo>
                <a:lnTo>
                  <a:pt x="1290" y="244"/>
                </a:lnTo>
                <a:lnTo>
                  <a:pt x="1293" y="253"/>
                </a:lnTo>
                <a:lnTo>
                  <a:pt x="1288" y="255"/>
                </a:lnTo>
                <a:lnTo>
                  <a:pt x="1285" y="261"/>
                </a:lnTo>
                <a:lnTo>
                  <a:pt x="1280" y="264"/>
                </a:lnTo>
                <a:lnTo>
                  <a:pt x="1267" y="255"/>
                </a:lnTo>
                <a:lnTo>
                  <a:pt x="1266" y="242"/>
                </a:lnTo>
                <a:lnTo>
                  <a:pt x="1267" y="236"/>
                </a:lnTo>
                <a:lnTo>
                  <a:pt x="1270" y="231"/>
                </a:lnTo>
                <a:lnTo>
                  <a:pt x="1271" y="223"/>
                </a:lnTo>
                <a:close/>
                <a:moveTo>
                  <a:pt x="1414" y="248"/>
                </a:moveTo>
                <a:lnTo>
                  <a:pt x="1415" y="263"/>
                </a:lnTo>
                <a:lnTo>
                  <a:pt x="1412" y="270"/>
                </a:lnTo>
                <a:lnTo>
                  <a:pt x="1405" y="273"/>
                </a:lnTo>
                <a:lnTo>
                  <a:pt x="1398" y="272"/>
                </a:lnTo>
                <a:lnTo>
                  <a:pt x="1397" y="258"/>
                </a:lnTo>
                <a:lnTo>
                  <a:pt x="1400" y="250"/>
                </a:lnTo>
                <a:lnTo>
                  <a:pt x="1406" y="248"/>
                </a:lnTo>
                <a:lnTo>
                  <a:pt x="1414" y="248"/>
                </a:lnTo>
                <a:close/>
                <a:moveTo>
                  <a:pt x="1589" y="204"/>
                </a:moveTo>
                <a:lnTo>
                  <a:pt x="1593" y="211"/>
                </a:lnTo>
                <a:lnTo>
                  <a:pt x="1595" y="213"/>
                </a:lnTo>
                <a:lnTo>
                  <a:pt x="1599" y="215"/>
                </a:lnTo>
                <a:lnTo>
                  <a:pt x="1605" y="224"/>
                </a:lnTo>
                <a:lnTo>
                  <a:pt x="1605" y="237"/>
                </a:lnTo>
                <a:lnTo>
                  <a:pt x="1597" y="240"/>
                </a:lnTo>
                <a:lnTo>
                  <a:pt x="1585" y="234"/>
                </a:lnTo>
                <a:lnTo>
                  <a:pt x="1570" y="218"/>
                </a:lnTo>
                <a:lnTo>
                  <a:pt x="1583" y="227"/>
                </a:lnTo>
                <a:lnTo>
                  <a:pt x="1587" y="223"/>
                </a:lnTo>
                <a:lnTo>
                  <a:pt x="1587" y="211"/>
                </a:lnTo>
                <a:lnTo>
                  <a:pt x="1589" y="204"/>
                </a:lnTo>
                <a:close/>
                <a:moveTo>
                  <a:pt x="1666" y="239"/>
                </a:moveTo>
                <a:lnTo>
                  <a:pt x="1668" y="248"/>
                </a:lnTo>
                <a:lnTo>
                  <a:pt x="1666" y="250"/>
                </a:lnTo>
                <a:lnTo>
                  <a:pt x="1660" y="246"/>
                </a:lnTo>
                <a:lnTo>
                  <a:pt x="1650" y="238"/>
                </a:lnTo>
                <a:lnTo>
                  <a:pt x="1648" y="230"/>
                </a:lnTo>
                <a:lnTo>
                  <a:pt x="1651" y="228"/>
                </a:lnTo>
                <a:lnTo>
                  <a:pt x="1658" y="231"/>
                </a:lnTo>
                <a:lnTo>
                  <a:pt x="1666" y="239"/>
                </a:lnTo>
                <a:close/>
                <a:moveTo>
                  <a:pt x="1759" y="180"/>
                </a:moveTo>
                <a:lnTo>
                  <a:pt x="1762" y="190"/>
                </a:lnTo>
                <a:lnTo>
                  <a:pt x="1761" y="194"/>
                </a:lnTo>
                <a:lnTo>
                  <a:pt x="1760" y="198"/>
                </a:lnTo>
                <a:lnTo>
                  <a:pt x="1763" y="209"/>
                </a:lnTo>
                <a:lnTo>
                  <a:pt x="1750" y="194"/>
                </a:lnTo>
                <a:lnTo>
                  <a:pt x="1746" y="182"/>
                </a:lnTo>
                <a:lnTo>
                  <a:pt x="1750" y="177"/>
                </a:lnTo>
                <a:lnTo>
                  <a:pt x="1759" y="180"/>
                </a:lnTo>
                <a:close/>
                <a:moveTo>
                  <a:pt x="1901" y="149"/>
                </a:moveTo>
                <a:lnTo>
                  <a:pt x="1903" y="160"/>
                </a:lnTo>
                <a:lnTo>
                  <a:pt x="1899" y="162"/>
                </a:lnTo>
                <a:lnTo>
                  <a:pt x="1895" y="164"/>
                </a:lnTo>
                <a:lnTo>
                  <a:pt x="1898" y="176"/>
                </a:lnTo>
                <a:lnTo>
                  <a:pt x="1892" y="170"/>
                </a:lnTo>
                <a:lnTo>
                  <a:pt x="1885" y="165"/>
                </a:lnTo>
                <a:lnTo>
                  <a:pt x="1880" y="159"/>
                </a:lnTo>
                <a:lnTo>
                  <a:pt x="1875" y="153"/>
                </a:lnTo>
                <a:lnTo>
                  <a:pt x="1877" y="146"/>
                </a:lnTo>
                <a:lnTo>
                  <a:pt x="1880" y="141"/>
                </a:lnTo>
                <a:lnTo>
                  <a:pt x="1887" y="140"/>
                </a:lnTo>
                <a:lnTo>
                  <a:pt x="1901" y="149"/>
                </a:lnTo>
                <a:close/>
                <a:moveTo>
                  <a:pt x="2004" y="140"/>
                </a:moveTo>
                <a:lnTo>
                  <a:pt x="2004" y="150"/>
                </a:lnTo>
                <a:lnTo>
                  <a:pt x="1999" y="153"/>
                </a:lnTo>
                <a:lnTo>
                  <a:pt x="1991" y="150"/>
                </a:lnTo>
                <a:lnTo>
                  <a:pt x="1978" y="144"/>
                </a:lnTo>
                <a:lnTo>
                  <a:pt x="1976" y="130"/>
                </a:lnTo>
                <a:lnTo>
                  <a:pt x="1979" y="124"/>
                </a:lnTo>
                <a:lnTo>
                  <a:pt x="1989" y="128"/>
                </a:lnTo>
                <a:lnTo>
                  <a:pt x="2004" y="140"/>
                </a:lnTo>
                <a:close/>
                <a:moveTo>
                  <a:pt x="2083" y="210"/>
                </a:moveTo>
                <a:lnTo>
                  <a:pt x="2086" y="218"/>
                </a:lnTo>
                <a:lnTo>
                  <a:pt x="2090" y="224"/>
                </a:lnTo>
                <a:lnTo>
                  <a:pt x="2087" y="224"/>
                </a:lnTo>
                <a:lnTo>
                  <a:pt x="2085" y="225"/>
                </a:lnTo>
                <a:lnTo>
                  <a:pt x="2083" y="227"/>
                </a:lnTo>
                <a:lnTo>
                  <a:pt x="2082" y="230"/>
                </a:lnTo>
                <a:lnTo>
                  <a:pt x="2078" y="220"/>
                </a:lnTo>
                <a:lnTo>
                  <a:pt x="2077" y="211"/>
                </a:lnTo>
                <a:lnTo>
                  <a:pt x="2078" y="207"/>
                </a:lnTo>
                <a:lnTo>
                  <a:pt x="2083" y="210"/>
                </a:lnTo>
                <a:close/>
                <a:moveTo>
                  <a:pt x="2095" y="210"/>
                </a:moveTo>
                <a:lnTo>
                  <a:pt x="2095" y="210"/>
                </a:lnTo>
                <a:lnTo>
                  <a:pt x="2094" y="210"/>
                </a:lnTo>
                <a:lnTo>
                  <a:pt x="2097" y="214"/>
                </a:lnTo>
                <a:lnTo>
                  <a:pt x="2099" y="217"/>
                </a:lnTo>
                <a:lnTo>
                  <a:pt x="2102" y="222"/>
                </a:lnTo>
                <a:lnTo>
                  <a:pt x="2104" y="227"/>
                </a:lnTo>
                <a:lnTo>
                  <a:pt x="2100" y="226"/>
                </a:lnTo>
                <a:lnTo>
                  <a:pt x="2096" y="225"/>
                </a:lnTo>
                <a:lnTo>
                  <a:pt x="2089" y="211"/>
                </a:lnTo>
                <a:lnTo>
                  <a:pt x="2083" y="197"/>
                </a:lnTo>
                <a:lnTo>
                  <a:pt x="2090" y="203"/>
                </a:lnTo>
                <a:lnTo>
                  <a:pt x="2095" y="210"/>
                </a:lnTo>
                <a:close/>
                <a:moveTo>
                  <a:pt x="2210" y="176"/>
                </a:moveTo>
                <a:lnTo>
                  <a:pt x="2207" y="176"/>
                </a:lnTo>
                <a:lnTo>
                  <a:pt x="2204" y="176"/>
                </a:lnTo>
                <a:lnTo>
                  <a:pt x="2205" y="174"/>
                </a:lnTo>
                <a:lnTo>
                  <a:pt x="2206" y="174"/>
                </a:lnTo>
                <a:lnTo>
                  <a:pt x="2208" y="175"/>
                </a:lnTo>
                <a:lnTo>
                  <a:pt x="2210" y="176"/>
                </a:lnTo>
                <a:close/>
                <a:moveTo>
                  <a:pt x="2342" y="108"/>
                </a:moveTo>
                <a:lnTo>
                  <a:pt x="2334" y="112"/>
                </a:lnTo>
                <a:lnTo>
                  <a:pt x="2328" y="118"/>
                </a:lnTo>
                <a:lnTo>
                  <a:pt x="2321" y="123"/>
                </a:lnTo>
                <a:lnTo>
                  <a:pt x="2309" y="122"/>
                </a:lnTo>
                <a:lnTo>
                  <a:pt x="2309" y="105"/>
                </a:lnTo>
                <a:lnTo>
                  <a:pt x="2316" y="98"/>
                </a:lnTo>
                <a:lnTo>
                  <a:pt x="2329" y="99"/>
                </a:lnTo>
                <a:lnTo>
                  <a:pt x="2342" y="108"/>
                </a:lnTo>
                <a:close/>
                <a:moveTo>
                  <a:pt x="2534" y="310"/>
                </a:moveTo>
                <a:lnTo>
                  <a:pt x="2541" y="319"/>
                </a:lnTo>
                <a:lnTo>
                  <a:pt x="2537" y="320"/>
                </a:lnTo>
                <a:lnTo>
                  <a:pt x="2532" y="321"/>
                </a:lnTo>
                <a:lnTo>
                  <a:pt x="2535" y="329"/>
                </a:lnTo>
                <a:lnTo>
                  <a:pt x="2538" y="332"/>
                </a:lnTo>
                <a:lnTo>
                  <a:pt x="2540" y="334"/>
                </a:lnTo>
                <a:lnTo>
                  <a:pt x="2541" y="342"/>
                </a:lnTo>
                <a:lnTo>
                  <a:pt x="2545" y="350"/>
                </a:lnTo>
                <a:lnTo>
                  <a:pt x="2538" y="345"/>
                </a:lnTo>
                <a:lnTo>
                  <a:pt x="2533" y="340"/>
                </a:lnTo>
                <a:lnTo>
                  <a:pt x="2528" y="335"/>
                </a:lnTo>
                <a:lnTo>
                  <a:pt x="2525" y="328"/>
                </a:lnTo>
                <a:lnTo>
                  <a:pt x="2520" y="326"/>
                </a:lnTo>
                <a:lnTo>
                  <a:pt x="2519" y="327"/>
                </a:lnTo>
                <a:lnTo>
                  <a:pt x="2517" y="328"/>
                </a:lnTo>
                <a:lnTo>
                  <a:pt x="2509" y="322"/>
                </a:lnTo>
                <a:lnTo>
                  <a:pt x="2506" y="314"/>
                </a:lnTo>
                <a:lnTo>
                  <a:pt x="2509" y="313"/>
                </a:lnTo>
                <a:lnTo>
                  <a:pt x="2512" y="310"/>
                </a:lnTo>
                <a:lnTo>
                  <a:pt x="2506" y="298"/>
                </a:lnTo>
                <a:lnTo>
                  <a:pt x="2521" y="310"/>
                </a:lnTo>
                <a:lnTo>
                  <a:pt x="2527" y="312"/>
                </a:lnTo>
                <a:lnTo>
                  <a:pt x="2530" y="311"/>
                </a:lnTo>
                <a:lnTo>
                  <a:pt x="2534" y="310"/>
                </a:lnTo>
                <a:close/>
                <a:moveTo>
                  <a:pt x="2704" y="424"/>
                </a:moveTo>
                <a:lnTo>
                  <a:pt x="2703" y="428"/>
                </a:lnTo>
                <a:lnTo>
                  <a:pt x="2701" y="430"/>
                </a:lnTo>
                <a:lnTo>
                  <a:pt x="2696" y="430"/>
                </a:lnTo>
                <a:lnTo>
                  <a:pt x="2689" y="426"/>
                </a:lnTo>
                <a:lnTo>
                  <a:pt x="2686" y="421"/>
                </a:lnTo>
                <a:lnTo>
                  <a:pt x="2683" y="417"/>
                </a:lnTo>
                <a:lnTo>
                  <a:pt x="2684" y="414"/>
                </a:lnTo>
                <a:lnTo>
                  <a:pt x="2684" y="412"/>
                </a:lnTo>
                <a:lnTo>
                  <a:pt x="2685" y="414"/>
                </a:lnTo>
                <a:lnTo>
                  <a:pt x="2687" y="417"/>
                </a:lnTo>
                <a:lnTo>
                  <a:pt x="2693" y="419"/>
                </a:lnTo>
                <a:lnTo>
                  <a:pt x="2697" y="420"/>
                </a:lnTo>
                <a:lnTo>
                  <a:pt x="2700" y="420"/>
                </a:lnTo>
                <a:lnTo>
                  <a:pt x="2704" y="424"/>
                </a:lnTo>
                <a:close/>
                <a:moveTo>
                  <a:pt x="2706" y="405"/>
                </a:moveTo>
                <a:lnTo>
                  <a:pt x="2705" y="413"/>
                </a:lnTo>
                <a:lnTo>
                  <a:pt x="2704" y="421"/>
                </a:lnTo>
                <a:lnTo>
                  <a:pt x="2701" y="411"/>
                </a:lnTo>
                <a:lnTo>
                  <a:pt x="2701" y="405"/>
                </a:lnTo>
                <a:lnTo>
                  <a:pt x="2703" y="404"/>
                </a:lnTo>
                <a:lnTo>
                  <a:pt x="2706" y="405"/>
                </a:lnTo>
                <a:close/>
                <a:moveTo>
                  <a:pt x="2749" y="417"/>
                </a:moveTo>
                <a:lnTo>
                  <a:pt x="2755" y="420"/>
                </a:lnTo>
                <a:lnTo>
                  <a:pt x="2761" y="424"/>
                </a:lnTo>
                <a:lnTo>
                  <a:pt x="2764" y="426"/>
                </a:lnTo>
                <a:lnTo>
                  <a:pt x="2763" y="427"/>
                </a:lnTo>
                <a:lnTo>
                  <a:pt x="2760" y="428"/>
                </a:lnTo>
                <a:lnTo>
                  <a:pt x="2759" y="432"/>
                </a:lnTo>
                <a:lnTo>
                  <a:pt x="2757" y="434"/>
                </a:lnTo>
                <a:lnTo>
                  <a:pt x="2747" y="428"/>
                </a:lnTo>
                <a:lnTo>
                  <a:pt x="2741" y="419"/>
                </a:lnTo>
                <a:lnTo>
                  <a:pt x="2741" y="415"/>
                </a:lnTo>
                <a:lnTo>
                  <a:pt x="2744" y="415"/>
                </a:lnTo>
                <a:lnTo>
                  <a:pt x="2749" y="417"/>
                </a:lnTo>
                <a:close/>
                <a:moveTo>
                  <a:pt x="2791" y="1351"/>
                </a:moveTo>
                <a:lnTo>
                  <a:pt x="2799" y="1362"/>
                </a:lnTo>
                <a:lnTo>
                  <a:pt x="2806" y="1373"/>
                </a:lnTo>
                <a:lnTo>
                  <a:pt x="2814" y="1384"/>
                </a:lnTo>
                <a:lnTo>
                  <a:pt x="2824" y="1395"/>
                </a:lnTo>
                <a:lnTo>
                  <a:pt x="2826" y="1394"/>
                </a:lnTo>
                <a:lnTo>
                  <a:pt x="2832" y="1397"/>
                </a:lnTo>
                <a:lnTo>
                  <a:pt x="2838" y="1400"/>
                </a:lnTo>
                <a:lnTo>
                  <a:pt x="2845" y="1404"/>
                </a:lnTo>
                <a:lnTo>
                  <a:pt x="2835" y="1415"/>
                </a:lnTo>
                <a:lnTo>
                  <a:pt x="2821" y="1422"/>
                </a:lnTo>
                <a:lnTo>
                  <a:pt x="2804" y="1425"/>
                </a:lnTo>
                <a:lnTo>
                  <a:pt x="2781" y="1421"/>
                </a:lnTo>
                <a:lnTo>
                  <a:pt x="2774" y="1408"/>
                </a:lnTo>
                <a:lnTo>
                  <a:pt x="2783" y="1410"/>
                </a:lnTo>
                <a:lnTo>
                  <a:pt x="2792" y="1414"/>
                </a:lnTo>
                <a:lnTo>
                  <a:pt x="2789" y="1405"/>
                </a:lnTo>
                <a:lnTo>
                  <a:pt x="2782" y="1400"/>
                </a:lnTo>
                <a:lnTo>
                  <a:pt x="2777" y="1398"/>
                </a:lnTo>
                <a:lnTo>
                  <a:pt x="2772" y="1394"/>
                </a:lnTo>
                <a:lnTo>
                  <a:pt x="2765" y="1383"/>
                </a:lnTo>
                <a:lnTo>
                  <a:pt x="2770" y="1385"/>
                </a:lnTo>
                <a:lnTo>
                  <a:pt x="2780" y="1393"/>
                </a:lnTo>
                <a:lnTo>
                  <a:pt x="2790" y="1403"/>
                </a:lnTo>
                <a:lnTo>
                  <a:pt x="2802" y="1411"/>
                </a:lnTo>
                <a:lnTo>
                  <a:pt x="2799" y="1401"/>
                </a:lnTo>
                <a:lnTo>
                  <a:pt x="2805" y="1402"/>
                </a:lnTo>
                <a:lnTo>
                  <a:pt x="2811" y="1401"/>
                </a:lnTo>
                <a:lnTo>
                  <a:pt x="2807" y="1389"/>
                </a:lnTo>
                <a:lnTo>
                  <a:pt x="2803" y="1388"/>
                </a:lnTo>
                <a:lnTo>
                  <a:pt x="2799" y="1388"/>
                </a:lnTo>
                <a:lnTo>
                  <a:pt x="2793" y="1385"/>
                </a:lnTo>
                <a:lnTo>
                  <a:pt x="2781" y="1376"/>
                </a:lnTo>
                <a:lnTo>
                  <a:pt x="2778" y="1369"/>
                </a:lnTo>
                <a:lnTo>
                  <a:pt x="2778" y="1366"/>
                </a:lnTo>
                <a:lnTo>
                  <a:pt x="2778" y="1363"/>
                </a:lnTo>
                <a:lnTo>
                  <a:pt x="2772" y="1354"/>
                </a:lnTo>
                <a:lnTo>
                  <a:pt x="2782" y="1361"/>
                </a:lnTo>
                <a:lnTo>
                  <a:pt x="2792" y="1372"/>
                </a:lnTo>
                <a:lnTo>
                  <a:pt x="2799" y="1380"/>
                </a:lnTo>
                <a:lnTo>
                  <a:pt x="2802" y="1379"/>
                </a:lnTo>
                <a:lnTo>
                  <a:pt x="2796" y="1370"/>
                </a:lnTo>
                <a:lnTo>
                  <a:pt x="2788" y="1363"/>
                </a:lnTo>
                <a:lnTo>
                  <a:pt x="2781" y="1355"/>
                </a:lnTo>
                <a:lnTo>
                  <a:pt x="2776" y="1346"/>
                </a:lnTo>
                <a:lnTo>
                  <a:pt x="2777" y="1344"/>
                </a:lnTo>
                <a:lnTo>
                  <a:pt x="2780" y="1344"/>
                </a:lnTo>
                <a:lnTo>
                  <a:pt x="2785" y="1347"/>
                </a:lnTo>
                <a:lnTo>
                  <a:pt x="2791" y="1351"/>
                </a:lnTo>
                <a:close/>
                <a:moveTo>
                  <a:pt x="2834" y="1968"/>
                </a:moveTo>
                <a:lnTo>
                  <a:pt x="2827" y="1955"/>
                </a:lnTo>
                <a:lnTo>
                  <a:pt x="2830" y="1957"/>
                </a:lnTo>
                <a:lnTo>
                  <a:pt x="2833" y="1960"/>
                </a:lnTo>
                <a:lnTo>
                  <a:pt x="2833" y="1964"/>
                </a:lnTo>
                <a:lnTo>
                  <a:pt x="2834" y="1968"/>
                </a:lnTo>
                <a:close/>
                <a:moveTo>
                  <a:pt x="2878" y="1996"/>
                </a:moveTo>
                <a:lnTo>
                  <a:pt x="2875" y="2002"/>
                </a:lnTo>
                <a:lnTo>
                  <a:pt x="2868" y="2005"/>
                </a:lnTo>
                <a:lnTo>
                  <a:pt x="2859" y="2003"/>
                </a:lnTo>
                <a:lnTo>
                  <a:pt x="2845" y="1992"/>
                </a:lnTo>
                <a:lnTo>
                  <a:pt x="2845" y="1999"/>
                </a:lnTo>
                <a:lnTo>
                  <a:pt x="2840" y="2001"/>
                </a:lnTo>
                <a:lnTo>
                  <a:pt x="2839" y="2005"/>
                </a:lnTo>
                <a:lnTo>
                  <a:pt x="2850" y="2022"/>
                </a:lnTo>
                <a:lnTo>
                  <a:pt x="2829" y="2006"/>
                </a:lnTo>
                <a:lnTo>
                  <a:pt x="2825" y="1996"/>
                </a:lnTo>
                <a:lnTo>
                  <a:pt x="2824" y="1992"/>
                </a:lnTo>
                <a:lnTo>
                  <a:pt x="2823" y="1989"/>
                </a:lnTo>
                <a:lnTo>
                  <a:pt x="2818" y="1983"/>
                </a:lnTo>
                <a:lnTo>
                  <a:pt x="2823" y="1984"/>
                </a:lnTo>
                <a:lnTo>
                  <a:pt x="2828" y="1987"/>
                </a:lnTo>
                <a:lnTo>
                  <a:pt x="2827" y="1985"/>
                </a:lnTo>
                <a:lnTo>
                  <a:pt x="2826" y="1984"/>
                </a:lnTo>
                <a:lnTo>
                  <a:pt x="2830" y="1983"/>
                </a:lnTo>
                <a:lnTo>
                  <a:pt x="2830" y="1978"/>
                </a:lnTo>
                <a:lnTo>
                  <a:pt x="2825" y="1969"/>
                </a:lnTo>
                <a:lnTo>
                  <a:pt x="2813" y="1955"/>
                </a:lnTo>
                <a:lnTo>
                  <a:pt x="2820" y="1959"/>
                </a:lnTo>
                <a:lnTo>
                  <a:pt x="2826" y="1963"/>
                </a:lnTo>
                <a:lnTo>
                  <a:pt x="2830" y="1969"/>
                </a:lnTo>
                <a:lnTo>
                  <a:pt x="2834" y="1974"/>
                </a:lnTo>
                <a:lnTo>
                  <a:pt x="2833" y="1976"/>
                </a:lnTo>
                <a:lnTo>
                  <a:pt x="2832" y="1977"/>
                </a:lnTo>
                <a:lnTo>
                  <a:pt x="2834" y="1977"/>
                </a:lnTo>
                <a:lnTo>
                  <a:pt x="2836" y="1977"/>
                </a:lnTo>
                <a:lnTo>
                  <a:pt x="2838" y="1979"/>
                </a:lnTo>
                <a:lnTo>
                  <a:pt x="2840" y="1982"/>
                </a:lnTo>
                <a:lnTo>
                  <a:pt x="2838" y="1977"/>
                </a:lnTo>
                <a:lnTo>
                  <a:pt x="2841" y="1976"/>
                </a:lnTo>
                <a:lnTo>
                  <a:pt x="2843" y="1976"/>
                </a:lnTo>
                <a:lnTo>
                  <a:pt x="2845" y="1974"/>
                </a:lnTo>
                <a:lnTo>
                  <a:pt x="2846" y="1971"/>
                </a:lnTo>
                <a:lnTo>
                  <a:pt x="2855" y="1982"/>
                </a:lnTo>
                <a:lnTo>
                  <a:pt x="2862" y="1989"/>
                </a:lnTo>
                <a:lnTo>
                  <a:pt x="2870" y="1994"/>
                </a:lnTo>
                <a:lnTo>
                  <a:pt x="2878" y="1996"/>
                </a:lnTo>
                <a:close/>
                <a:moveTo>
                  <a:pt x="2865" y="1845"/>
                </a:moveTo>
                <a:lnTo>
                  <a:pt x="2873" y="1854"/>
                </a:lnTo>
                <a:lnTo>
                  <a:pt x="2874" y="1860"/>
                </a:lnTo>
                <a:lnTo>
                  <a:pt x="2871" y="1862"/>
                </a:lnTo>
                <a:lnTo>
                  <a:pt x="2862" y="1859"/>
                </a:lnTo>
                <a:lnTo>
                  <a:pt x="2858" y="1849"/>
                </a:lnTo>
                <a:lnTo>
                  <a:pt x="2857" y="1844"/>
                </a:lnTo>
                <a:lnTo>
                  <a:pt x="2860" y="1844"/>
                </a:lnTo>
                <a:lnTo>
                  <a:pt x="2865" y="1845"/>
                </a:lnTo>
                <a:close/>
                <a:moveTo>
                  <a:pt x="2913" y="1894"/>
                </a:moveTo>
                <a:lnTo>
                  <a:pt x="2923" y="1909"/>
                </a:lnTo>
                <a:lnTo>
                  <a:pt x="2932" y="1924"/>
                </a:lnTo>
                <a:lnTo>
                  <a:pt x="2910" y="1909"/>
                </a:lnTo>
                <a:lnTo>
                  <a:pt x="2903" y="1910"/>
                </a:lnTo>
                <a:lnTo>
                  <a:pt x="2899" y="1914"/>
                </a:lnTo>
                <a:lnTo>
                  <a:pt x="2889" y="1912"/>
                </a:lnTo>
                <a:lnTo>
                  <a:pt x="2883" y="1896"/>
                </a:lnTo>
                <a:lnTo>
                  <a:pt x="2890" y="1893"/>
                </a:lnTo>
                <a:lnTo>
                  <a:pt x="2903" y="1894"/>
                </a:lnTo>
                <a:lnTo>
                  <a:pt x="2913" y="1894"/>
                </a:lnTo>
                <a:close/>
                <a:moveTo>
                  <a:pt x="2945" y="1945"/>
                </a:moveTo>
                <a:lnTo>
                  <a:pt x="2939" y="1940"/>
                </a:lnTo>
                <a:lnTo>
                  <a:pt x="2936" y="1939"/>
                </a:lnTo>
                <a:lnTo>
                  <a:pt x="2936" y="1941"/>
                </a:lnTo>
                <a:lnTo>
                  <a:pt x="2937" y="1945"/>
                </a:lnTo>
                <a:lnTo>
                  <a:pt x="2922" y="1934"/>
                </a:lnTo>
                <a:lnTo>
                  <a:pt x="2920" y="1933"/>
                </a:lnTo>
                <a:lnTo>
                  <a:pt x="2919" y="1930"/>
                </a:lnTo>
                <a:lnTo>
                  <a:pt x="2922" y="1927"/>
                </a:lnTo>
                <a:lnTo>
                  <a:pt x="2926" y="1926"/>
                </a:lnTo>
                <a:lnTo>
                  <a:pt x="2934" y="1930"/>
                </a:lnTo>
                <a:lnTo>
                  <a:pt x="2945" y="1945"/>
                </a:lnTo>
                <a:close/>
                <a:moveTo>
                  <a:pt x="2939" y="1966"/>
                </a:moveTo>
                <a:lnTo>
                  <a:pt x="2939" y="1965"/>
                </a:lnTo>
                <a:lnTo>
                  <a:pt x="2939" y="1964"/>
                </a:lnTo>
                <a:lnTo>
                  <a:pt x="2941" y="1964"/>
                </a:lnTo>
                <a:lnTo>
                  <a:pt x="2943" y="1962"/>
                </a:lnTo>
                <a:lnTo>
                  <a:pt x="2943" y="1959"/>
                </a:lnTo>
                <a:lnTo>
                  <a:pt x="2942" y="1955"/>
                </a:lnTo>
                <a:lnTo>
                  <a:pt x="2946" y="1962"/>
                </a:lnTo>
                <a:lnTo>
                  <a:pt x="2947" y="1967"/>
                </a:lnTo>
                <a:lnTo>
                  <a:pt x="2946" y="1969"/>
                </a:lnTo>
                <a:lnTo>
                  <a:pt x="2939" y="1966"/>
                </a:lnTo>
                <a:close/>
                <a:moveTo>
                  <a:pt x="2970" y="1886"/>
                </a:moveTo>
                <a:lnTo>
                  <a:pt x="2977" y="1896"/>
                </a:lnTo>
                <a:lnTo>
                  <a:pt x="2979" y="1904"/>
                </a:lnTo>
                <a:lnTo>
                  <a:pt x="2977" y="1907"/>
                </a:lnTo>
                <a:lnTo>
                  <a:pt x="2967" y="1901"/>
                </a:lnTo>
                <a:lnTo>
                  <a:pt x="2965" y="1893"/>
                </a:lnTo>
                <a:lnTo>
                  <a:pt x="2964" y="1888"/>
                </a:lnTo>
                <a:lnTo>
                  <a:pt x="2966" y="1885"/>
                </a:lnTo>
                <a:lnTo>
                  <a:pt x="2970" y="1886"/>
                </a:lnTo>
                <a:close/>
                <a:moveTo>
                  <a:pt x="3016" y="1806"/>
                </a:moveTo>
                <a:lnTo>
                  <a:pt x="3008" y="1805"/>
                </a:lnTo>
                <a:lnTo>
                  <a:pt x="3003" y="1809"/>
                </a:lnTo>
                <a:lnTo>
                  <a:pt x="2997" y="1810"/>
                </a:lnTo>
                <a:lnTo>
                  <a:pt x="2981" y="1796"/>
                </a:lnTo>
                <a:lnTo>
                  <a:pt x="2986" y="1794"/>
                </a:lnTo>
                <a:lnTo>
                  <a:pt x="2992" y="1791"/>
                </a:lnTo>
                <a:lnTo>
                  <a:pt x="3001" y="1794"/>
                </a:lnTo>
                <a:lnTo>
                  <a:pt x="3016" y="1806"/>
                </a:lnTo>
                <a:close/>
                <a:moveTo>
                  <a:pt x="3058" y="1962"/>
                </a:moveTo>
                <a:lnTo>
                  <a:pt x="3042" y="1956"/>
                </a:lnTo>
                <a:lnTo>
                  <a:pt x="3033" y="1960"/>
                </a:lnTo>
                <a:lnTo>
                  <a:pt x="3025" y="1962"/>
                </a:lnTo>
                <a:lnTo>
                  <a:pt x="3010" y="1953"/>
                </a:lnTo>
                <a:lnTo>
                  <a:pt x="3019" y="1950"/>
                </a:lnTo>
                <a:lnTo>
                  <a:pt x="3025" y="1941"/>
                </a:lnTo>
                <a:lnTo>
                  <a:pt x="3035" y="1940"/>
                </a:lnTo>
                <a:lnTo>
                  <a:pt x="3058" y="1962"/>
                </a:lnTo>
                <a:close/>
                <a:moveTo>
                  <a:pt x="3067" y="1867"/>
                </a:moveTo>
                <a:lnTo>
                  <a:pt x="3064" y="1866"/>
                </a:lnTo>
                <a:lnTo>
                  <a:pt x="3066" y="1870"/>
                </a:lnTo>
                <a:lnTo>
                  <a:pt x="3070" y="1876"/>
                </a:lnTo>
                <a:lnTo>
                  <a:pt x="3075" y="1882"/>
                </a:lnTo>
                <a:lnTo>
                  <a:pt x="3062" y="1876"/>
                </a:lnTo>
                <a:lnTo>
                  <a:pt x="3054" y="1877"/>
                </a:lnTo>
                <a:lnTo>
                  <a:pt x="3048" y="1878"/>
                </a:lnTo>
                <a:lnTo>
                  <a:pt x="3037" y="1874"/>
                </a:lnTo>
                <a:lnTo>
                  <a:pt x="3035" y="1860"/>
                </a:lnTo>
                <a:lnTo>
                  <a:pt x="3042" y="1856"/>
                </a:lnTo>
                <a:lnTo>
                  <a:pt x="3053" y="1858"/>
                </a:lnTo>
                <a:lnTo>
                  <a:pt x="3067" y="1867"/>
                </a:lnTo>
                <a:close/>
                <a:moveTo>
                  <a:pt x="3085" y="1910"/>
                </a:moveTo>
                <a:lnTo>
                  <a:pt x="3096" y="1924"/>
                </a:lnTo>
                <a:lnTo>
                  <a:pt x="3107" y="1934"/>
                </a:lnTo>
                <a:lnTo>
                  <a:pt x="3116" y="1939"/>
                </a:lnTo>
                <a:lnTo>
                  <a:pt x="3125" y="1943"/>
                </a:lnTo>
                <a:lnTo>
                  <a:pt x="3128" y="1954"/>
                </a:lnTo>
                <a:lnTo>
                  <a:pt x="3121" y="1952"/>
                </a:lnTo>
                <a:lnTo>
                  <a:pt x="3108" y="1940"/>
                </a:lnTo>
                <a:lnTo>
                  <a:pt x="3090" y="1927"/>
                </a:lnTo>
                <a:lnTo>
                  <a:pt x="3083" y="1914"/>
                </a:lnTo>
                <a:lnTo>
                  <a:pt x="3075" y="1901"/>
                </a:lnTo>
                <a:lnTo>
                  <a:pt x="3085" y="1910"/>
                </a:lnTo>
                <a:close/>
                <a:moveTo>
                  <a:pt x="3161" y="1893"/>
                </a:moveTo>
                <a:lnTo>
                  <a:pt x="3167" y="1906"/>
                </a:lnTo>
                <a:lnTo>
                  <a:pt x="3172" y="1916"/>
                </a:lnTo>
                <a:lnTo>
                  <a:pt x="3181" y="1928"/>
                </a:lnTo>
                <a:lnTo>
                  <a:pt x="3198" y="1947"/>
                </a:lnTo>
                <a:lnTo>
                  <a:pt x="3170" y="1928"/>
                </a:lnTo>
                <a:lnTo>
                  <a:pt x="3159" y="1930"/>
                </a:lnTo>
                <a:lnTo>
                  <a:pt x="3151" y="1938"/>
                </a:lnTo>
                <a:lnTo>
                  <a:pt x="3136" y="1937"/>
                </a:lnTo>
                <a:lnTo>
                  <a:pt x="3136" y="1926"/>
                </a:lnTo>
                <a:lnTo>
                  <a:pt x="3140" y="1918"/>
                </a:lnTo>
                <a:lnTo>
                  <a:pt x="3146" y="1911"/>
                </a:lnTo>
                <a:lnTo>
                  <a:pt x="3153" y="1904"/>
                </a:lnTo>
                <a:lnTo>
                  <a:pt x="3143" y="1896"/>
                </a:lnTo>
                <a:lnTo>
                  <a:pt x="3135" y="1888"/>
                </a:lnTo>
                <a:lnTo>
                  <a:pt x="3128" y="1881"/>
                </a:lnTo>
                <a:lnTo>
                  <a:pt x="3123" y="1872"/>
                </a:lnTo>
                <a:lnTo>
                  <a:pt x="3140" y="1889"/>
                </a:lnTo>
                <a:lnTo>
                  <a:pt x="3146" y="1891"/>
                </a:lnTo>
                <a:lnTo>
                  <a:pt x="3150" y="1889"/>
                </a:lnTo>
                <a:lnTo>
                  <a:pt x="3161" y="1893"/>
                </a:lnTo>
                <a:close/>
                <a:moveTo>
                  <a:pt x="3185" y="1900"/>
                </a:moveTo>
                <a:lnTo>
                  <a:pt x="3175" y="1894"/>
                </a:lnTo>
                <a:lnTo>
                  <a:pt x="3174" y="1898"/>
                </a:lnTo>
                <a:lnTo>
                  <a:pt x="3173" y="1901"/>
                </a:lnTo>
                <a:lnTo>
                  <a:pt x="3164" y="1891"/>
                </a:lnTo>
                <a:lnTo>
                  <a:pt x="3164" y="1886"/>
                </a:lnTo>
                <a:lnTo>
                  <a:pt x="3166" y="1882"/>
                </a:lnTo>
                <a:lnTo>
                  <a:pt x="3173" y="1886"/>
                </a:lnTo>
                <a:lnTo>
                  <a:pt x="3185" y="1900"/>
                </a:lnTo>
                <a:close/>
                <a:moveTo>
                  <a:pt x="3195" y="1797"/>
                </a:moveTo>
                <a:lnTo>
                  <a:pt x="3203" y="1810"/>
                </a:lnTo>
                <a:lnTo>
                  <a:pt x="3210" y="1822"/>
                </a:lnTo>
                <a:lnTo>
                  <a:pt x="3218" y="1836"/>
                </a:lnTo>
                <a:lnTo>
                  <a:pt x="3225" y="1848"/>
                </a:lnTo>
                <a:lnTo>
                  <a:pt x="3219" y="1844"/>
                </a:lnTo>
                <a:lnTo>
                  <a:pt x="3214" y="1840"/>
                </a:lnTo>
                <a:lnTo>
                  <a:pt x="3210" y="1838"/>
                </a:lnTo>
                <a:lnTo>
                  <a:pt x="3207" y="1838"/>
                </a:lnTo>
                <a:lnTo>
                  <a:pt x="3202" y="1828"/>
                </a:lnTo>
                <a:lnTo>
                  <a:pt x="3197" y="1823"/>
                </a:lnTo>
                <a:lnTo>
                  <a:pt x="3193" y="1818"/>
                </a:lnTo>
                <a:lnTo>
                  <a:pt x="3202" y="1821"/>
                </a:lnTo>
                <a:lnTo>
                  <a:pt x="3194" y="1813"/>
                </a:lnTo>
                <a:lnTo>
                  <a:pt x="3182" y="1799"/>
                </a:lnTo>
                <a:lnTo>
                  <a:pt x="3174" y="1788"/>
                </a:lnTo>
                <a:lnTo>
                  <a:pt x="3179" y="1789"/>
                </a:lnTo>
                <a:lnTo>
                  <a:pt x="3181" y="1788"/>
                </a:lnTo>
                <a:lnTo>
                  <a:pt x="3185" y="1789"/>
                </a:lnTo>
                <a:lnTo>
                  <a:pt x="3195" y="1797"/>
                </a:lnTo>
                <a:close/>
                <a:moveTo>
                  <a:pt x="3220" y="1345"/>
                </a:moveTo>
                <a:lnTo>
                  <a:pt x="3215" y="1347"/>
                </a:lnTo>
                <a:lnTo>
                  <a:pt x="3215" y="1354"/>
                </a:lnTo>
                <a:lnTo>
                  <a:pt x="3212" y="1357"/>
                </a:lnTo>
                <a:lnTo>
                  <a:pt x="3199" y="1348"/>
                </a:lnTo>
                <a:lnTo>
                  <a:pt x="3193" y="1338"/>
                </a:lnTo>
                <a:lnTo>
                  <a:pt x="3193" y="1332"/>
                </a:lnTo>
                <a:lnTo>
                  <a:pt x="3194" y="1327"/>
                </a:lnTo>
                <a:lnTo>
                  <a:pt x="3192" y="1319"/>
                </a:lnTo>
                <a:lnTo>
                  <a:pt x="3201" y="1325"/>
                </a:lnTo>
                <a:lnTo>
                  <a:pt x="3208" y="1331"/>
                </a:lnTo>
                <a:lnTo>
                  <a:pt x="3214" y="1337"/>
                </a:lnTo>
                <a:lnTo>
                  <a:pt x="3220" y="1345"/>
                </a:lnTo>
                <a:close/>
                <a:moveTo>
                  <a:pt x="3263" y="1882"/>
                </a:moveTo>
                <a:lnTo>
                  <a:pt x="3246" y="1877"/>
                </a:lnTo>
                <a:lnTo>
                  <a:pt x="3237" y="1881"/>
                </a:lnTo>
                <a:lnTo>
                  <a:pt x="3235" y="1892"/>
                </a:lnTo>
                <a:lnTo>
                  <a:pt x="3238" y="1908"/>
                </a:lnTo>
                <a:lnTo>
                  <a:pt x="3231" y="1898"/>
                </a:lnTo>
                <a:lnTo>
                  <a:pt x="3223" y="1889"/>
                </a:lnTo>
                <a:lnTo>
                  <a:pt x="3214" y="1880"/>
                </a:lnTo>
                <a:lnTo>
                  <a:pt x="3204" y="1872"/>
                </a:lnTo>
                <a:lnTo>
                  <a:pt x="3214" y="1884"/>
                </a:lnTo>
                <a:lnTo>
                  <a:pt x="3218" y="1891"/>
                </a:lnTo>
                <a:lnTo>
                  <a:pt x="3219" y="1895"/>
                </a:lnTo>
                <a:lnTo>
                  <a:pt x="3217" y="1898"/>
                </a:lnTo>
                <a:lnTo>
                  <a:pt x="3206" y="1887"/>
                </a:lnTo>
                <a:lnTo>
                  <a:pt x="3195" y="1876"/>
                </a:lnTo>
                <a:lnTo>
                  <a:pt x="3205" y="1888"/>
                </a:lnTo>
                <a:lnTo>
                  <a:pt x="3205" y="1891"/>
                </a:lnTo>
                <a:lnTo>
                  <a:pt x="3200" y="1889"/>
                </a:lnTo>
                <a:lnTo>
                  <a:pt x="3195" y="1889"/>
                </a:lnTo>
                <a:lnTo>
                  <a:pt x="3207" y="1900"/>
                </a:lnTo>
                <a:lnTo>
                  <a:pt x="3209" y="1907"/>
                </a:lnTo>
                <a:lnTo>
                  <a:pt x="3205" y="1908"/>
                </a:lnTo>
                <a:lnTo>
                  <a:pt x="3195" y="1902"/>
                </a:lnTo>
                <a:lnTo>
                  <a:pt x="3188" y="1893"/>
                </a:lnTo>
                <a:lnTo>
                  <a:pt x="3186" y="1886"/>
                </a:lnTo>
                <a:lnTo>
                  <a:pt x="3184" y="1878"/>
                </a:lnTo>
                <a:lnTo>
                  <a:pt x="3177" y="1866"/>
                </a:lnTo>
                <a:lnTo>
                  <a:pt x="3186" y="1868"/>
                </a:lnTo>
                <a:lnTo>
                  <a:pt x="3192" y="1869"/>
                </a:lnTo>
                <a:lnTo>
                  <a:pt x="3192" y="1865"/>
                </a:lnTo>
                <a:lnTo>
                  <a:pt x="3182" y="1849"/>
                </a:lnTo>
                <a:lnTo>
                  <a:pt x="3187" y="1850"/>
                </a:lnTo>
                <a:lnTo>
                  <a:pt x="3195" y="1856"/>
                </a:lnTo>
                <a:lnTo>
                  <a:pt x="3204" y="1865"/>
                </a:lnTo>
                <a:lnTo>
                  <a:pt x="3212" y="1875"/>
                </a:lnTo>
                <a:lnTo>
                  <a:pt x="3211" y="1860"/>
                </a:lnTo>
                <a:lnTo>
                  <a:pt x="3220" y="1856"/>
                </a:lnTo>
                <a:lnTo>
                  <a:pt x="3238" y="1864"/>
                </a:lnTo>
                <a:lnTo>
                  <a:pt x="3263" y="1882"/>
                </a:lnTo>
                <a:close/>
                <a:moveTo>
                  <a:pt x="3250" y="1698"/>
                </a:moveTo>
                <a:lnTo>
                  <a:pt x="3255" y="1708"/>
                </a:lnTo>
                <a:lnTo>
                  <a:pt x="3256" y="1713"/>
                </a:lnTo>
                <a:lnTo>
                  <a:pt x="3253" y="1714"/>
                </a:lnTo>
                <a:lnTo>
                  <a:pt x="3245" y="1708"/>
                </a:lnTo>
                <a:lnTo>
                  <a:pt x="3233" y="1687"/>
                </a:lnTo>
                <a:lnTo>
                  <a:pt x="3250" y="1698"/>
                </a:lnTo>
                <a:close/>
                <a:moveTo>
                  <a:pt x="3266" y="1848"/>
                </a:moveTo>
                <a:lnTo>
                  <a:pt x="3278" y="1861"/>
                </a:lnTo>
                <a:lnTo>
                  <a:pt x="3290" y="1876"/>
                </a:lnTo>
                <a:lnTo>
                  <a:pt x="3284" y="1879"/>
                </a:lnTo>
                <a:lnTo>
                  <a:pt x="3279" y="1881"/>
                </a:lnTo>
                <a:lnTo>
                  <a:pt x="3271" y="1868"/>
                </a:lnTo>
                <a:lnTo>
                  <a:pt x="3265" y="1856"/>
                </a:lnTo>
                <a:lnTo>
                  <a:pt x="3262" y="1850"/>
                </a:lnTo>
                <a:lnTo>
                  <a:pt x="3266" y="1848"/>
                </a:lnTo>
                <a:close/>
                <a:moveTo>
                  <a:pt x="3347" y="1868"/>
                </a:moveTo>
                <a:lnTo>
                  <a:pt x="3333" y="1842"/>
                </a:lnTo>
                <a:lnTo>
                  <a:pt x="3354" y="1852"/>
                </a:lnTo>
                <a:lnTo>
                  <a:pt x="3366" y="1854"/>
                </a:lnTo>
                <a:lnTo>
                  <a:pt x="3373" y="1849"/>
                </a:lnTo>
                <a:lnTo>
                  <a:pt x="3376" y="1840"/>
                </a:lnTo>
                <a:lnTo>
                  <a:pt x="3363" y="1823"/>
                </a:lnTo>
                <a:lnTo>
                  <a:pt x="3354" y="1809"/>
                </a:lnTo>
                <a:lnTo>
                  <a:pt x="3347" y="1798"/>
                </a:lnTo>
                <a:lnTo>
                  <a:pt x="3344" y="1790"/>
                </a:lnTo>
                <a:lnTo>
                  <a:pt x="3357" y="1803"/>
                </a:lnTo>
                <a:lnTo>
                  <a:pt x="3356" y="1798"/>
                </a:lnTo>
                <a:lnTo>
                  <a:pt x="3354" y="1791"/>
                </a:lnTo>
                <a:lnTo>
                  <a:pt x="3363" y="1794"/>
                </a:lnTo>
                <a:lnTo>
                  <a:pt x="3371" y="1814"/>
                </a:lnTo>
                <a:lnTo>
                  <a:pt x="3379" y="1832"/>
                </a:lnTo>
                <a:lnTo>
                  <a:pt x="3390" y="1851"/>
                </a:lnTo>
                <a:lnTo>
                  <a:pt x="3403" y="1873"/>
                </a:lnTo>
                <a:lnTo>
                  <a:pt x="3381" y="1860"/>
                </a:lnTo>
                <a:lnTo>
                  <a:pt x="3375" y="1869"/>
                </a:lnTo>
                <a:lnTo>
                  <a:pt x="3377" y="1886"/>
                </a:lnTo>
                <a:lnTo>
                  <a:pt x="3376" y="1899"/>
                </a:lnTo>
                <a:lnTo>
                  <a:pt x="3372" y="1891"/>
                </a:lnTo>
                <a:lnTo>
                  <a:pt x="3368" y="1883"/>
                </a:lnTo>
                <a:lnTo>
                  <a:pt x="3364" y="1876"/>
                </a:lnTo>
                <a:lnTo>
                  <a:pt x="3357" y="1869"/>
                </a:lnTo>
                <a:lnTo>
                  <a:pt x="3360" y="1878"/>
                </a:lnTo>
                <a:lnTo>
                  <a:pt x="3359" y="1884"/>
                </a:lnTo>
                <a:lnTo>
                  <a:pt x="3359" y="1889"/>
                </a:lnTo>
                <a:lnTo>
                  <a:pt x="3363" y="1899"/>
                </a:lnTo>
                <a:lnTo>
                  <a:pt x="3366" y="1901"/>
                </a:lnTo>
                <a:lnTo>
                  <a:pt x="3369" y="1902"/>
                </a:lnTo>
                <a:lnTo>
                  <a:pt x="3373" y="1905"/>
                </a:lnTo>
                <a:lnTo>
                  <a:pt x="3378" y="1911"/>
                </a:lnTo>
                <a:lnTo>
                  <a:pt x="3370" y="1909"/>
                </a:lnTo>
                <a:lnTo>
                  <a:pt x="3366" y="1915"/>
                </a:lnTo>
                <a:lnTo>
                  <a:pt x="3362" y="1917"/>
                </a:lnTo>
                <a:lnTo>
                  <a:pt x="3349" y="1906"/>
                </a:lnTo>
                <a:lnTo>
                  <a:pt x="3356" y="1905"/>
                </a:lnTo>
                <a:lnTo>
                  <a:pt x="3351" y="1891"/>
                </a:lnTo>
                <a:lnTo>
                  <a:pt x="3338" y="1873"/>
                </a:lnTo>
                <a:lnTo>
                  <a:pt x="3319" y="1854"/>
                </a:lnTo>
                <a:lnTo>
                  <a:pt x="3330" y="1873"/>
                </a:lnTo>
                <a:lnTo>
                  <a:pt x="3326" y="1878"/>
                </a:lnTo>
                <a:lnTo>
                  <a:pt x="3313" y="1874"/>
                </a:lnTo>
                <a:lnTo>
                  <a:pt x="3301" y="1865"/>
                </a:lnTo>
                <a:lnTo>
                  <a:pt x="3308" y="1864"/>
                </a:lnTo>
                <a:lnTo>
                  <a:pt x="3315" y="1862"/>
                </a:lnTo>
                <a:lnTo>
                  <a:pt x="3315" y="1854"/>
                </a:lnTo>
                <a:lnTo>
                  <a:pt x="3301" y="1838"/>
                </a:lnTo>
                <a:lnTo>
                  <a:pt x="3301" y="1841"/>
                </a:lnTo>
                <a:lnTo>
                  <a:pt x="3300" y="1842"/>
                </a:lnTo>
                <a:lnTo>
                  <a:pt x="3296" y="1840"/>
                </a:lnTo>
                <a:lnTo>
                  <a:pt x="3291" y="1837"/>
                </a:lnTo>
                <a:lnTo>
                  <a:pt x="3293" y="1829"/>
                </a:lnTo>
                <a:lnTo>
                  <a:pt x="3310" y="1840"/>
                </a:lnTo>
                <a:lnTo>
                  <a:pt x="3331" y="1856"/>
                </a:lnTo>
                <a:lnTo>
                  <a:pt x="3347" y="1868"/>
                </a:lnTo>
                <a:close/>
                <a:moveTo>
                  <a:pt x="3316" y="1357"/>
                </a:moveTo>
                <a:lnTo>
                  <a:pt x="3311" y="1343"/>
                </a:lnTo>
                <a:lnTo>
                  <a:pt x="3312" y="1336"/>
                </a:lnTo>
                <a:lnTo>
                  <a:pt x="3317" y="1333"/>
                </a:lnTo>
                <a:lnTo>
                  <a:pt x="3323" y="1332"/>
                </a:lnTo>
                <a:lnTo>
                  <a:pt x="3328" y="1346"/>
                </a:lnTo>
                <a:lnTo>
                  <a:pt x="3327" y="1354"/>
                </a:lnTo>
                <a:lnTo>
                  <a:pt x="3322" y="1356"/>
                </a:lnTo>
                <a:lnTo>
                  <a:pt x="3316" y="1357"/>
                </a:lnTo>
                <a:close/>
                <a:moveTo>
                  <a:pt x="3349" y="1761"/>
                </a:moveTo>
                <a:lnTo>
                  <a:pt x="3345" y="1760"/>
                </a:lnTo>
                <a:lnTo>
                  <a:pt x="3349" y="1767"/>
                </a:lnTo>
                <a:lnTo>
                  <a:pt x="3355" y="1776"/>
                </a:lnTo>
                <a:lnTo>
                  <a:pt x="3360" y="1782"/>
                </a:lnTo>
                <a:lnTo>
                  <a:pt x="3339" y="1766"/>
                </a:lnTo>
                <a:lnTo>
                  <a:pt x="3332" y="1755"/>
                </a:lnTo>
                <a:lnTo>
                  <a:pt x="3332" y="1749"/>
                </a:lnTo>
                <a:lnTo>
                  <a:pt x="3339" y="1750"/>
                </a:lnTo>
                <a:lnTo>
                  <a:pt x="3349" y="1761"/>
                </a:lnTo>
                <a:close/>
                <a:moveTo>
                  <a:pt x="3398" y="1797"/>
                </a:moveTo>
                <a:lnTo>
                  <a:pt x="3400" y="1806"/>
                </a:lnTo>
                <a:lnTo>
                  <a:pt x="3392" y="1801"/>
                </a:lnTo>
                <a:lnTo>
                  <a:pt x="3379" y="1791"/>
                </a:lnTo>
                <a:lnTo>
                  <a:pt x="3368" y="1784"/>
                </a:lnTo>
                <a:lnTo>
                  <a:pt x="3369" y="1780"/>
                </a:lnTo>
                <a:lnTo>
                  <a:pt x="3376" y="1780"/>
                </a:lnTo>
                <a:lnTo>
                  <a:pt x="3386" y="1786"/>
                </a:lnTo>
                <a:lnTo>
                  <a:pt x="3398" y="1797"/>
                </a:lnTo>
                <a:close/>
                <a:moveTo>
                  <a:pt x="3424" y="1842"/>
                </a:moveTo>
                <a:lnTo>
                  <a:pt x="3425" y="1839"/>
                </a:lnTo>
                <a:lnTo>
                  <a:pt x="3427" y="1836"/>
                </a:lnTo>
                <a:lnTo>
                  <a:pt x="3428" y="1832"/>
                </a:lnTo>
                <a:lnTo>
                  <a:pt x="3424" y="1822"/>
                </a:lnTo>
                <a:lnTo>
                  <a:pt x="3435" y="1831"/>
                </a:lnTo>
                <a:lnTo>
                  <a:pt x="3443" y="1840"/>
                </a:lnTo>
                <a:lnTo>
                  <a:pt x="3449" y="1850"/>
                </a:lnTo>
                <a:lnTo>
                  <a:pt x="3454" y="1860"/>
                </a:lnTo>
                <a:lnTo>
                  <a:pt x="3440" y="1851"/>
                </a:lnTo>
                <a:lnTo>
                  <a:pt x="3434" y="1852"/>
                </a:lnTo>
                <a:lnTo>
                  <a:pt x="3428" y="1854"/>
                </a:lnTo>
                <a:lnTo>
                  <a:pt x="3419" y="1851"/>
                </a:lnTo>
                <a:lnTo>
                  <a:pt x="3409" y="1838"/>
                </a:lnTo>
                <a:lnTo>
                  <a:pt x="3399" y="1826"/>
                </a:lnTo>
                <a:lnTo>
                  <a:pt x="3392" y="1816"/>
                </a:lnTo>
                <a:lnTo>
                  <a:pt x="3390" y="1807"/>
                </a:lnTo>
                <a:lnTo>
                  <a:pt x="3401" y="1815"/>
                </a:lnTo>
                <a:lnTo>
                  <a:pt x="3409" y="1823"/>
                </a:lnTo>
                <a:lnTo>
                  <a:pt x="3416" y="1833"/>
                </a:lnTo>
                <a:lnTo>
                  <a:pt x="3424" y="1842"/>
                </a:lnTo>
                <a:close/>
                <a:moveTo>
                  <a:pt x="3441" y="1781"/>
                </a:moveTo>
                <a:lnTo>
                  <a:pt x="3430" y="1776"/>
                </a:lnTo>
                <a:lnTo>
                  <a:pt x="3425" y="1779"/>
                </a:lnTo>
                <a:lnTo>
                  <a:pt x="3422" y="1782"/>
                </a:lnTo>
                <a:lnTo>
                  <a:pt x="3414" y="1775"/>
                </a:lnTo>
                <a:lnTo>
                  <a:pt x="3415" y="1769"/>
                </a:lnTo>
                <a:lnTo>
                  <a:pt x="3417" y="1762"/>
                </a:lnTo>
                <a:lnTo>
                  <a:pt x="3424" y="1764"/>
                </a:lnTo>
                <a:lnTo>
                  <a:pt x="3441" y="1781"/>
                </a:lnTo>
                <a:close/>
                <a:moveTo>
                  <a:pt x="3452" y="1796"/>
                </a:moveTo>
                <a:lnTo>
                  <a:pt x="3458" y="1807"/>
                </a:lnTo>
                <a:lnTo>
                  <a:pt x="3467" y="1819"/>
                </a:lnTo>
                <a:lnTo>
                  <a:pt x="3474" y="1830"/>
                </a:lnTo>
                <a:lnTo>
                  <a:pt x="3473" y="1832"/>
                </a:lnTo>
                <a:lnTo>
                  <a:pt x="3465" y="1822"/>
                </a:lnTo>
                <a:lnTo>
                  <a:pt x="3456" y="1813"/>
                </a:lnTo>
                <a:lnTo>
                  <a:pt x="3447" y="1805"/>
                </a:lnTo>
                <a:lnTo>
                  <a:pt x="3438" y="1796"/>
                </a:lnTo>
                <a:lnTo>
                  <a:pt x="3436" y="1790"/>
                </a:lnTo>
                <a:lnTo>
                  <a:pt x="3438" y="1789"/>
                </a:lnTo>
                <a:lnTo>
                  <a:pt x="3445" y="1792"/>
                </a:lnTo>
                <a:lnTo>
                  <a:pt x="3452" y="1796"/>
                </a:lnTo>
                <a:close/>
                <a:moveTo>
                  <a:pt x="3464" y="1282"/>
                </a:moveTo>
                <a:lnTo>
                  <a:pt x="3469" y="1288"/>
                </a:lnTo>
                <a:lnTo>
                  <a:pt x="3472" y="1289"/>
                </a:lnTo>
                <a:lnTo>
                  <a:pt x="3475" y="1290"/>
                </a:lnTo>
                <a:lnTo>
                  <a:pt x="3484" y="1298"/>
                </a:lnTo>
                <a:lnTo>
                  <a:pt x="3487" y="1310"/>
                </a:lnTo>
                <a:lnTo>
                  <a:pt x="3481" y="1315"/>
                </a:lnTo>
                <a:lnTo>
                  <a:pt x="3468" y="1309"/>
                </a:lnTo>
                <a:lnTo>
                  <a:pt x="3451" y="1295"/>
                </a:lnTo>
                <a:lnTo>
                  <a:pt x="3464" y="1303"/>
                </a:lnTo>
                <a:lnTo>
                  <a:pt x="3466" y="1298"/>
                </a:lnTo>
                <a:lnTo>
                  <a:pt x="3464" y="1288"/>
                </a:lnTo>
                <a:lnTo>
                  <a:pt x="3464" y="1282"/>
                </a:lnTo>
                <a:close/>
                <a:moveTo>
                  <a:pt x="3510" y="1648"/>
                </a:moveTo>
                <a:lnTo>
                  <a:pt x="3512" y="1661"/>
                </a:lnTo>
                <a:lnTo>
                  <a:pt x="3498" y="1654"/>
                </a:lnTo>
                <a:lnTo>
                  <a:pt x="3478" y="1637"/>
                </a:lnTo>
                <a:lnTo>
                  <a:pt x="3458" y="1614"/>
                </a:lnTo>
                <a:lnTo>
                  <a:pt x="3471" y="1625"/>
                </a:lnTo>
                <a:lnTo>
                  <a:pt x="3483" y="1635"/>
                </a:lnTo>
                <a:lnTo>
                  <a:pt x="3495" y="1642"/>
                </a:lnTo>
                <a:lnTo>
                  <a:pt x="3510" y="1648"/>
                </a:lnTo>
                <a:close/>
                <a:moveTo>
                  <a:pt x="3484" y="1892"/>
                </a:moveTo>
                <a:lnTo>
                  <a:pt x="3491" y="1904"/>
                </a:lnTo>
                <a:lnTo>
                  <a:pt x="3486" y="1904"/>
                </a:lnTo>
                <a:lnTo>
                  <a:pt x="3477" y="1896"/>
                </a:lnTo>
                <a:lnTo>
                  <a:pt x="3468" y="1887"/>
                </a:lnTo>
                <a:lnTo>
                  <a:pt x="3470" y="1887"/>
                </a:lnTo>
                <a:lnTo>
                  <a:pt x="3471" y="1884"/>
                </a:lnTo>
                <a:lnTo>
                  <a:pt x="3474" y="1884"/>
                </a:lnTo>
                <a:lnTo>
                  <a:pt x="3484" y="1892"/>
                </a:lnTo>
                <a:close/>
                <a:moveTo>
                  <a:pt x="3508" y="1867"/>
                </a:moveTo>
                <a:lnTo>
                  <a:pt x="3514" y="1877"/>
                </a:lnTo>
                <a:lnTo>
                  <a:pt x="3512" y="1880"/>
                </a:lnTo>
                <a:lnTo>
                  <a:pt x="3508" y="1878"/>
                </a:lnTo>
                <a:lnTo>
                  <a:pt x="3503" y="1876"/>
                </a:lnTo>
                <a:lnTo>
                  <a:pt x="3492" y="1855"/>
                </a:lnTo>
                <a:lnTo>
                  <a:pt x="3508" y="1867"/>
                </a:lnTo>
                <a:close/>
                <a:moveTo>
                  <a:pt x="3517" y="2146"/>
                </a:moveTo>
                <a:lnTo>
                  <a:pt x="3509" y="2134"/>
                </a:lnTo>
                <a:lnTo>
                  <a:pt x="3503" y="2123"/>
                </a:lnTo>
                <a:lnTo>
                  <a:pt x="3501" y="2116"/>
                </a:lnTo>
                <a:lnTo>
                  <a:pt x="3507" y="2118"/>
                </a:lnTo>
                <a:lnTo>
                  <a:pt x="3511" y="2126"/>
                </a:lnTo>
                <a:lnTo>
                  <a:pt x="3517" y="2137"/>
                </a:lnTo>
                <a:lnTo>
                  <a:pt x="3521" y="2146"/>
                </a:lnTo>
                <a:lnTo>
                  <a:pt x="3517" y="2146"/>
                </a:lnTo>
                <a:close/>
                <a:moveTo>
                  <a:pt x="3550" y="2195"/>
                </a:moveTo>
                <a:lnTo>
                  <a:pt x="3558" y="2211"/>
                </a:lnTo>
                <a:lnTo>
                  <a:pt x="3548" y="2208"/>
                </a:lnTo>
                <a:lnTo>
                  <a:pt x="3542" y="2209"/>
                </a:lnTo>
                <a:lnTo>
                  <a:pt x="3536" y="2210"/>
                </a:lnTo>
                <a:lnTo>
                  <a:pt x="3526" y="2207"/>
                </a:lnTo>
                <a:lnTo>
                  <a:pt x="3528" y="2200"/>
                </a:lnTo>
                <a:lnTo>
                  <a:pt x="3535" y="2198"/>
                </a:lnTo>
                <a:lnTo>
                  <a:pt x="3543" y="2197"/>
                </a:lnTo>
                <a:lnTo>
                  <a:pt x="3550" y="2195"/>
                </a:lnTo>
                <a:close/>
                <a:moveTo>
                  <a:pt x="3546" y="2019"/>
                </a:moveTo>
                <a:lnTo>
                  <a:pt x="3551" y="2029"/>
                </a:lnTo>
                <a:lnTo>
                  <a:pt x="3552" y="2034"/>
                </a:lnTo>
                <a:lnTo>
                  <a:pt x="3549" y="2035"/>
                </a:lnTo>
                <a:lnTo>
                  <a:pt x="3541" y="2029"/>
                </a:lnTo>
                <a:lnTo>
                  <a:pt x="3536" y="2019"/>
                </a:lnTo>
                <a:lnTo>
                  <a:pt x="3535" y="2014"/>
                </a:lnTo>
                <a:lnTo>
                  <a:pt x="3538" y="2014"/>
                </a:lnTo>
                <a:lnTo>
                  <a:pt x="3546" y="2019"/>
                </a:lnTo>
                <a:close/>
                <a:moveTo>
                  <a:pt x="3580" y="2200"/>
                </a:moveTo>
                <a:lnTo>
                  <a:pt x="3573" y="2199"/>
                </a:lnTo>
                <a:lnTo>
                  <a:pt x="3573" y="2204"/>
                </a:lnTo>
                <a:lnTo>
                  <a:pt x="3571" y="2208"/>
                </a:lnTo>
                <a:lnTo>
                  <a:pt x="3560" y="2203"/>
                </a:lnTo>
                <a:lnTo>
                  <a:pt x="3554" y="2193"/>
                </a:lnTo>
                <a:lnTo>
                  <a:pt x="3547" y="2184"/>
                </a:lnTo>
                <a:lnTo>
                  <a:pt x="3555" y="2187"/>
                </a:lnTo>
                <a:lnTo>
                  <a:pt x="3562" y="2188"/>
                </a:lnTo>
                <a:lnTo>
                  <a:pt x="3569" y="2191"/>
                </a:lnTo>
                <a:lnTo>
                  <a:pt x="3580" y="2200"/>
                </a:lnTo>
                <a:close/>
                <a:moveTo>
                  <a:pt x="3607" y="2200"/>
                </a:moveTo>
                <a:lnTo>
                  <a:pt x="3612" y="2213"/>
                </a:lnTo>
                <a:lnTo>
                  <a:pt x="3618" y="2227"/>
                </a:lnTo>
                <a:lnTo>
                  <a:pt x="3617" y="2235"/>
                </a:lnTo>
                <a:lnTo>
                  <a:pt x="3606" y="2233"/>
                </a:lnTo>
                <a:lnTo>
                  <a:pt x="3601" y="2224"/>
                </a:lnTo>
                <a:lnTo>
                  <a:pt x="3601" y="2220"/>
                </a:lnTo>
                <a:lnTo>
                  <a:pt x="3601" y="2215"/>
                </a:lnTo>
                <a:lnTo>
                  <a:pt x="3596" y="2205"/>
                </a:lnTo>
                <a:lnTo>
                  <a:pt x="3588" y="2201"/>
                </a:lnTo>
                <a:lnTo>
                  <a:pt x="3584" y="2199"/>
                </a:lnTo>
                <a:lnTo>
                  <a:pt x="3579" y="2194"/>
                </a:lnTo>
                <a:lnTo>
                  <a:pt x="3572" y="2185"/>
                </a:lnTo>
                <a:lnTo>
                  <a:pt x="3578" y="2185"/>
                </a:lnTo>
                <a:lnTo>
                  <a:pt x="3584" y="2184"/>
                </a:lnTo>
                <a:lnTo>
                  <a:pt x="3593" y="2187"/>
                </a:lnTo>
                <a:lnTo>
                  <a:pt x="3607" y="2200"/>
                </a:lnTo>
                <a:close/>
                <a:moveTo>
                  <a:pt x="3604" y="2168"/>
                </a:moveTo>
                <a:lnTo>
                  <a:pt x="3612" y="2174"/>
                </a:lnTo>
                <a:lnTo>
                  <a:pt x="3620" y="2181"/>
                </a:lnTo>
                <a:lnTo>
                  <a:pt x="3627" y="2187"/>
                </a:lnTo>
                <a:lnTo>
                  <a:pt x="3632" y="2195"/>
                </a:lnTo>
                <a:lnTo>
                  <a:pt x="3623" y="2193"/>
                </a:lnTo>
                <a:lnTo>
                  <a:pt x="3627" y="2205"/>
                </a:lnTo>
                <a:lnTo>
                  <a:pt x="3635" y="2221"/>
                </a:lnTo>
                <a:lnTo>
                  <a:pt x="3639" y="2230"/>
                </a:lnTo>
                <a:lnTo>
                  <a:pt x="3626" y="2218"/>
                </a:lnTo>
                <a:lnTo>
                  <a:pt x="3620" y="2208"/>
                </a:lnTo>
                <a:lnTo>
                  <a:pt x="3614" y="2198"/>
                </a:lnTo>
                <a:lnTo>
                  <a:pt x="3604" y="2182"/>
                </a:lnTo>
                <a:lnTo>
                  <a:pt x="3612" y="2188"/>
                </a:lnTo>
                <a:lnTo>
                  <a:pt x="3612" y="2185"/>
                </a:lnTo>
                <a:lnTo>
                  <a:pt x="3608" y="2176"/>
                </a:lnTo>
                <a:lnTo>
                  <a:pt x="3604" y="2168"/>
                </a:lnTo>
                <a:close/>
                <a:moveTo>
                  <a:pt x="3554" y="2279"/>
                </a:moveTo>
                <a:lnTo>
                  <a:pt x="3548" y="2281"/>
                </a:lnTo>
                <a:lnTo>
                  <a:pt x="3545" y="2286"/>
                </a:lnTo>
                <a:lnTo>
                  <a:pt x="3539" y="2288"/>
                </a:lnTo>
                <a:lnTo>
                  <a:pt x="3525" y="2280"/>
                </a:lnTo>
                <a:lnTo>
                  <a:pt x="3525" y="2277"/>
                </a:lnTo>
                <a:lnTo>
                  <a:pt x="3522" y="2273"/>
                </a:lnTo>
                <a:lnTo>
                  <a:pt x="3520" y="2269"/>
                </a:lnTo>
                <a:lnTo>
                  <a:pt x="3517" y="2263"/>
                </a:lnTo>
                <a:lnTo>
                  <a:pt x="3526" y="2267"/>
                </a:lnTo>
                <a:lnTo>
                  <a:pt x="3534" y="2268"/>
                </a:lnTo>
                <a:lnTo>
                  <a:pt x="3536" y="2271"/>
                </a:lnTo>
                <a:lnTo>
                  <a:pt x="3539" y="2273"/>
                </a:lnTo>
                <a:lnTo>
                  <a:pt x="3540" y="2273"/>
                </a:lnTo>
                <a:lnTo>
                  <a:pt x="3541" y="2272"/>
                </a:lnTo>
                <a:lnTo>
                  <a:pt x="3538" y="2268"/>
                </a:lnTo>
                <a:lnTo>
                  <a:pt x="3534" y="2264"/>
                </a:lnTo>
                <a:lnTo>
                  <a:pt x="3534" y="2262"/>
                </a:lnTo>
                <a:lnTo>
                  <a:pt x="3533" y="2259"/>
                </a:lnTo>
                <a:lnTo>
                  <a:pt x="3530" y="2258"/>
                </a:lnTo>
                <a:lnTo>
                  <a:pt x="3528" y="2255"/>
                </a:lnTo>
                <a:lnTo>
                  <a:pt x="3525" y="2251"/>
                </a:lnTo>
                <a:lnTo>
                  <a:pt x="3521" y="2247"/>
                </a:lnTo>
                <a:lnTo>
                  <a:pt x="3518" y="2243"/>
                </a:lnTo>
                <a:lnTo>
                  <a:pt x="3516" y="2238"/>
                </a:lnTo>
                <a:lnTo>
                  <a:pt x="3528" y="2247"/>
                </a:lnTo>
                <a:lnTo>
                  <a:pt x="3537" y="2258"/>
                </a:lnTo>
                <a:lnTo>
                  <a:pt x="3546" y="2268"/>
                </a:lnTo>
                <a:lnTo>
                  <a:pt x="3554" y="2279"/>
                </a:lnTo>
                <a:close/>
                <a:moveTo>
                  <a:pt x="3503" y="2238"/>
                </a:moveTo>
                <a:lnTo>
                  <a:pt x="3507" y="2240"/>
                </a:lnTo>
                <a:lnTo>
                  <a:pt x="3511" y="2243"/>
                </a:lnTo>
                <a:lnTo>
                  <a:pt x="3516" y="2247"/>
                </a:lnTo>
                <a:lnTo>
                  <a:pt x="3520" y="2252"/>
                </a:lnTo>
                <a:lnTo>
                  <a:pt x="3516" y="2250"/>
                </a:lnTo>
                <a:lnTo>
                  <a:pt x="3513" y="2250"/>
                </a:lnTo>
                <a:lnTo>
                  <a:pt x="3511" y="2252"/>
                </a:lnTo>
                <a:lnTo>
                  <a:pt x="3511" y="2254"/>
                </a:lnTo>
                <a:lnTo>
                  <a:pt x="3507" y="2249"/>
                </a:lnTo>
                <a:lnTo>
                  <a:pt x="3504" y="2244"/>
                </a:lnTo>
                <a:lnTo>
                  <a:pt x="3503" y="2240"/>
                </a:lnTo>
                <a:lnTo>
                  <a:pt x="3503" y="2238"/>
                </a:lnTo>
                <a:close/>
                <a:moveTo>
                  <a:pt x="3501" y="2200"/>
                </a:moveTo>
                <a:lnTo>
                  <a:pt x="3506" y="2201"/>
                </a:lnTo>
                <a:lnTo>
                  <a:pt x="3508" y="2199"/>
                </a:lnTo>
                <a:lnTo>
                  <a:pt x="3511" y="2198"/>
                </a:lnTo>
                <a:lnTo>
                  <a:pt x="3519" y="2203"/>
                </a:lnTo>
                <a:lnTo>
                  <a:pt x="3525" y="2213"/>
                </a:lnTo>
                <a:lnTo>
                  <a:pt x="3529" y="2221"/>
                </a:lnTo>
                <a:lnTo>
                  <a:pt x="3528" y="2225"/>
                </a:lnTo>
                <a:lnTo>
                  <a:pt x="3522" y="2222"/>
                </a:lnTo>
                <a:lnTo>
                  <a:pt x="3512" y="2210"/>
                </a:lnTo>
                <a:lnTo>
                  <a:pt x="3501" y="2200"/>
                </a:lnTo>
                <a:close/>
                <a:moveTo>
                  <a:pt x="3485" y="2221"/>
                </a:moveTo>
                <a:lnTo>
                  <a:pt x="3479" y="2209"/>
                </a:lnTo>
                <a:lnTo>
                  <a:pt x="3479" y="2203"/>
                </a:lnTo>
                <a:lnTo>
                  <a:pt x="3483" y="2202"/>
                </a:lnTo>
                <a:lnTo>
                  <a:pt x="3490" y="2205"/>
                </a:lnTo>
                <a:lnTo>
                  <a:pt x="3491" y="2211"/>
                </a:lnTo>
                <a:lnTo>
                  <a:pt x="3493" y="2219"/>
                </a:lnTo>
                <a:lnTo>
                  <a:pt x="3491" y="2223"/>
                </a:lnTo>
                <a:lnTo>
                  <a:pt x="3485" y="2221"/>
                </a:lnTo>
                <a:close/>
                <a:moveTo>
                  <a:pt x="3446" y="1805"/>
                </a:moveTo>
                <a:lnTo>
                  <a:pt x="3453" y="1813"/>
                </a:lnTo>
                <a:lnTo>
                  <a:pt x="3460" y="1821"/>
                </a:lnTo>
                <a:lnTo>
                  <a:pt x="3466" y="1830"/>
                </a:lnTo>
                <a:lnTo>
                  <a:pt x="3470" y="1840"/>
                </a:lnTo>
                <a:lnTo>
                  <a:pt x="3457" y="1829"/>
                </a:lnTo>
                <a:lnTo>
                  <a:pt x="3445" y="1814"/>
                </a:lnTo>
                <a:lnTo>
                  <a:pt x="3441" y="1805"/>
                </a:lnTo>
                <a:lnTo>
                  <a:pt x="3446" y="1805"/>
                </a:lnTo>
                <a:close/>
                <a:moveTo>
                  <a:pt x="3465" y="2230"/>
                </a:moveTo>
                <a:lnTo>
                  <a:pt x="3460" y="2223"/>
                </a:lnTo>
                <a:lnTo>
                  <a:pt x="3455" y="2215"/>
                </a:lnTo>
                <a:lnTo>
                  <a:pt x="3450" y="2208"/>
                </a:lnTo>
                <a:lnTo>
                  <a:pt x="3447" y="2200"/>
                </a:lnTo>
                <a:lnTo>
                  <a:pt x="3458" y="2208"/>
                </a:lnTo>
                <a:lnTo>
                  <a:pt x="3462" y="2208"/>
                </a:lnTo>
                <a:lnTo>
                  <a:pt x="3465" y="2207"/>
                </a:lnTo>
                <a:lnTo>
                  <a:pt x="3473" y="2213"/>
                </a:lnTo>
                <a:lnTo>
                  <a:pt x="3479" y="2224"/>
                </a:lnTo>
                <a:lnTo>
                  <a:pt x="3470" y="2218"/>
                </a:lnTo>
                <a:lnTo>
                  <a:pt x="3468" y="2222"/>
                </a:lnTo>
                <a:lnTo>
                  <a:pt x="3469" y="2228"/>
                </a:lnTo>
                <a:lnTo>
                  <a:pt x="3465" y="2230"/>
                </a:lnTo>
                <a:close/>
                <a:moveTo>
                  <a:pt x="3431" y="1886"/>
                </a:moveTo>
                <a:lnTo>
                  <a:pt x="3426" y="1876"/>
                </a:lnTo>
                <a:lnTo>
                  <a:pt x="3427" y="1871"/>
                </a:lnTo>
                <a:lnTo>
                  <a:pt x="3434" y="1872"/>
                </a:lnTo>
                <a:lnTo>
                  <a:pt x="3446" y="1884"/>
                </a:lnTo>
                <a:lnTo>
                  <a:pt x="3438" y="1885"/>
                </a:lnTo>
                <a:lnTo>
                  <a:pt x="3431" y="1886"/>
                </a:lnTo>
                <a:close/>
                <a:moveTo>
                  <a:pt x="3390" y="1899"/>
                </a:moveTo>
                <a:lnTo>
                  <a:pt x="3389" y="1893"/>
                </a:lnTo>
                <a:lnTo>
                  <a:pt x="3390" y="1887"/>
                </a:lnTo>
                <a:lnTo>
                  <a:pt x="3395" y="1886"/>
                </a:lnTo>
                <a:lnTo>
                  <a:pt x="3406" y="1897"/>
                </a:lnTo>
                <a:lnTo>
                  <a:pt x="3402" y="1898"/>
                </a:lnTo>
                <a:lnTo>
                  <a:pt x="3400" y="1901"/>
                </a:lnTo>
                <a:lnTo>
                  <a:pt x="3398" y="1904"/>
                </a:lnTo>
                <a:lnTo>
                  <a:pt x="3390" y="1899"/>
                </a:lnTo>
                <a:close/>
                <a:moveTo>
                  <a:pt x="3203" y="2448"/>
                </a:moveTo>
                <a:lnTo>
                  <a:pt x="3206" y="2458"/>
                </a:lnTo>
                <a:lnTo>
                  <a:pt x="3206" y="2463"/>
                </a:lnTo>
                <a:lnTo>
                  <a:pt x="3204" y="2465"/>
                </a:lnTo>
                <a:lnTo>
                  <a:pt x="3201" y="2465"/>
                </a:lnTo>
                <a:lnTo>
                  <a:pt x="3202" y="2459"/>
                </a:lnTo>
                <a:lnTo>
                  <a:pt x="3200" y="2448"/>
                </a:lnTo>
                <a:lnTo>
                  <a:pt x="3201" y="2441"/>
                </a:lnTo>
                <a:lnTo>
                  <a:pt x="3211" y="2444"/>
                </a:lnTo>
                <a:lnTo>
                  <a:pt x="3217" y="2449"/>
                </a:lnTo>
                <a:lnTo>
                  <a:pt x="3220" y="2454"/>
                </a:lnTo>
                <a:lnTo>
                  <a:pt x="3221" y="2458"/>
                </a:lnTo>
                <a:lnTo>
                  <a:pt x="3220" y="2461"/>
                </a:lnTo>
                <a:lnTo>
                  <a:pt x="3212" y="2455"/>
                </a:lnTo>
                <a:lnTo>
                  <a:pt x="3203" y="2448"/>
                </a:lnTo>
                <a:close/>
                <a:moveTo>
                  <a:pt x="3134" y="2504"/>
                </a:moveTo>
                <a:lnTo>
                  <a:pt x="3133" y="2503"/>
                </a:lnTo>
                <a:lnTo>
                  <a:pt x="3133" y="2501"/>
                </a:lnTo>
                <a:lnTo>
                  <a:pt x="3133" y="2501"/>
                </a:lnTo>
                <a:lnTo>
                  <a:pt x="3134" y="2501"/>
                </a:lnTo>
                <a:lnTo>
                  <a:pt x="3134" y="2502"/>
                </a:lnTo>
                <a:lnTo>
                  <a:pt x="3134" y="2504"/>
                </a:lnTo>
                <a:close/>
                <a:moveTo>
                  <a:pt x="3083" y="2538"/>
                </a:moveTo>
                <a:lnTo>
                  <a:pt x="3078" y="2531"/>
                </a:lnTo>
                <a:lnTo>
                  <a:pt x="3078" y="2528"/>
                </a:lnTo>
                <a:lnTo>
                  <a:pt x="3081" y="2526"/>
                </a:lnTo>
                <a:lnTo>
                  <a:pt x="3083" y="2524"/>
                </a:lnTo>
                <a:lnTo>
                  <a:pt x="3080" y="2520"/>
                </a:lnTo>
                <a:lnTo>
                  <a:pt x="3078" y="2517"/>
                </a:lnTo>
                <a:lnTo>
                  <a:pt x="3081" y="2518"/>
                </a:lnTo>
                <a:lnTo>
                  <a:pt x="3085" y="2520"/>
                </a:lnTo>
                <a:lnTo>
                  <a:pt x="3087" y="2527"/>
                </a:lnTo>
                <a:lnTo>
                  <a:pt x="3087" y="2533"/>
                </a:lnTo>
                <a:lnTo>
                  <a:pt x="3086" y="2537"/>
                </a:lnTo>
                <a:lnTo>
                  <a:pt x="3083" y="2538"/>
                </a:lnTo>
                <a:close/>
                <a:moveTo>
                  <a:pt x="3053" y="2603"/>
                </a:moveTo>
                <a:lnTo>
                  <a:pt x="3045" y="2597"/>
                </a:lnTo>
                <a:lnTo>
                  <a:pt x="3038" y="2591"/>
                </a:lnTo>
                <a:lnTo>
                  <a:pt x="3032" y="2584"/>
                </a:lnTo>
                <a:lnTo>
                  <a:pt x="3027" y="2577"/>
                </a:lnTo>
                <a:lnTo>
                  <a:pt x="3032" y="2581"/>
                </a:lnTo>
                <a:lnTo>
                  <a:pt x="3037" y="2584"/>
                </a:lnTo>
                <a:lnTo>
                  <a:pt x="3040" y="2586"/>
                </a:lnTo>
                <a:lnTo>
                  <a:pt x="3040" y="2584"/>
                </a:lnTo>
                <a:lnTo>
                  <a:pt x="3039" y="2581"/>
                </a:lnTo>
                <a:lnTo>
                  <a:pt x="3038" y="2578"/>
                </a:lnTo>
                <a:lnTo>
                  <a:pt x="3038" y="2576"/>
                </a:lnTo>
                <a:lnTo>
                  <a:pt x="3041" y="2577"/>
                </a:lnTo>
                <a:lnTo>
                  <a:pt x="3053" y="2603"/>
                </a:lnTo>
                <a:close/>
                <a:moveTo>
                  <a:pt x="2940" y="2636"/>
                </a:moveTo>
                <a:lnTo>
                  <a:pt x="2939" y="2637"/>
                </a:lnTo>
                <a:lnTo>
                  <a:pt x="2937" y="2637"/>
                </a:lnTo>
                <a:lnTo>
                  <a:pt x="2933" y="2635"/>
                </a:lnTo>
                <a:lnTo>
                  <a:pt x="2928" y="2632"/>
                </a:lnTo>
                <a:lnTo>
                  <a:pt x="2929" y="2632"/>
                </a:lnTo>
                <a:lnTo>
                  <a:pt x="2929" y="2632"/>
                </a:lnTo>
                <a:lnTo>
                  <a:pt x="2935" y="2634"/>
                </a:lnTo>
                <a:lnTo>
                  <a:pt x="2940" y="2636"/>
                </a:lnTo>
                <a:close/>
                <a:moveTo>
                  <a:pt x="2896" y="2616"/>
                </a:moveTo>
                <a:lnTo>
                  <a:pt x="2900" y="2608"/>
                </a:lnTo>
                <a:lnTo>
                  <a:pt x="2904" y="2602"/>
                </a:lnTo>
                <a:lnTo>
                  <a:pt x="2908" y="2614"/>
                </a:lnTo>
                <a:lnTo>
                  <a:pt x="2911" y="2624"/>
                </a:lnTo>
                <a:lnTo>
                  <a:pt x="2912" y="2625"/>
                </a:lnTo>
                <a:lnTo>
                  <a:pt x="2914" y="2625"/>
                </a:lnTo>
                <a:lnTo>
                  <a:pt x="2912" y="2627"/>
                </a:lnTo>
                <a:lnTo>
                  <a:pt x="2908" y="2626"/>
                </a:lnTo>
                <a:lnTo>
                  <a:pt x="2903" y="2623"/>
                </a:lnTo>
                <a:lnTo>
                  <a:pt x="2896" y="2616"/>
                </a:lnTo>
                <a:close/>
                <a:moveTo>
                  <a:pt x="2918" y="2848"/>
                </a:moveTo>
                <a:lnTo>
                  <a:pt x="2920" y="2834"/>
                </a:lnTo>
                <a:lnTo>
                  <a:pt x="2931" y="2831"/>
                </a:lnTo>
                <a:lnTo>
                  <a:pt x="2941" y="2828"/>
                </a:lnTo>
                <a:lnTo>
                  <a:pt x="2943" y="2814"/>
                </a:lnTo>
                <a:lnTo>
                  <a:pt x="2954" y="2823"/>
                </a:lnTo>
                <a:lnTo>
                  <a:pt x="2964" y="2833"/>
                </a:lnTo>
                <a:lnTo>
                  <a:pt x="2968" y="2836"/>
                </a:lnTo>
                <a:lnTo>
                  <a:pt x="2964" y="2823"/>
                </a:lnTo>
                <a:lnTo>
                  <a:pt x="2979" y="2835"/>
                </a:lnTo>
                <a:lnTo>
                  <a:pt x="2992" y="2850"/>
                </a:lnTo>
                <a:lnTo>
                  <a:pt x="2998" y="2861"/>
                </a:lnTo>
                <a:lnTo>
                  <a:pt x="2991" y="2862"/>
                </a:lnTo>
                <a:lnTo>
                  <a:pt x="2989" y="2857"/>
                </a:lnTo>
                <a:lnTo>
                  <a:pt x="2986" y="2852"/>
                </a:lnTo>
                <a:lnTo>
                  <a:pt x="2982" y="2848"/>
                </a:lnTo>
                <a:lnTo>
                  <a:pt x="2976" y="2843"/>
                </a:lnTo>
                <a:lnTo>
                  <a:pt x="2995" y="2874"/>
                </a:lnTo>
                <a:lnTo>
                  <a:pt x="2996" y="2891"/>
                </a:lnTo>
                <a:lnTo>
                  <a:pt x="2989" y="2901"/>
                </a:lnTo>
                <a:lnTo>
                  <a:pt x="2985" y="2913"/>
                </a:lnTo>
                <a:lnTo>
                  <a:pt x="2956" y="2895"/>
                </a:lnTo>
                <a:lnTo>
                  <a:pt x="2955" y="2903"/>
                </a:lnTo>
                <a:lnTo>
                  <a:pt x="2957" y="2913"/>
                </a:lnTo>
                <a:lnTo>
                  <a:pt x="2954" y="2920"/>
                </a:lnTo>
                <a:lnTo>
                  <a:pt x="2943" y="2915"/>
                </a:lnTo>
                <a:lnTo>
                  <a:pt x="2933" y="2895"/>
                </a:lnTo>
                <a:lnTo>
                  <a:pt x="2932" y="2881"/>
                </a:lnTo>
                <a:lnTo>
                  <a:pt x="2938" y="2873"/>
                </a:lnTo>
                <a:lnTo>
                  <a:pt x="2948" y="2872"/>
                </a:lnTo>
                <a:lnTo>
                  <a:pt x="2944" y="2868"/>
                </a:lnTo>
                <a:lnTo>
                  <a:pt x="2942" y="2865"/>
                </a:lnTo>
                <a:lnTo>
                  <a:pt x="2943" y="2863"/>
                </a:lnTo>
                <a:lnTo>
                  <a:pt x="2944" y="2861"/>
                </a:lnTo>
                <a:lnTo>
                  <a:pt x="2936" y="2860"/>
                </a:lnTo>
                <a:lnTo>
                  <a:pt x="2926" y="2855"/>
                </a:lnTo>
                <a:lnTo>
                  <a:pt x="2915" y="2851"/>
                </a:lnTo>
                <a:lnTo>
                  <a:pt x="2910" y="2852"/>
                </a:lnTo>
                <a:lnTo>
                  <a:pt x="2919" y="2873"/>
                </a:lnTo>
                <a:lnTo>
                  <a:pt x="2923" y="2890"/>
                </a:lnTo>
                <a:lnTo>
                  <a:pt x="2919" y="2896"/>
                </a:lnTo>
                <a:lnTo>
                  <a:pt x="2903" y="2890"/>
                </a:lnTo>
                <a:lnTo>
                  <a:pt x="2908" y="2882"/>
                </a:lnTo>
                <a:lnTo>
                  <a:pt x="2904" y="2872"/>
                </a:lnTo>
                <a:lnTo>
                  <a:pt x="2897" y="2860"/>
                </a:lnTo>
                <a:lnTo>
                  <a:pt x="2892" y="2849"/>
                </a:lnTo>
                <a:lnTo>
                  <a:pt x="2902" y="2859"/>
                </a:lnTo>
                <a:lnTo>
                  <a:pt x="2905" y="2857"/>
                </a:lnTo>
                <a:lnTo>
                  <a:pt x="2902" y="2848"/>
                </a:lnTo>
                <a:lnTo>
                  <a:pt x="2894" y="2833"/>
                </a:lnTo>
                <a:lnTo>
                  <a:pt x="2899" y="2833"/>
                </a:lnTo>
                <a:lnTo>
                  <a:pt x="2904" y="2835"/>
                </a:lnTo>
                <a:lnTo>
                  <a:pt x="2909" y="2840"/>
                </a:lnTo>
                <a:lnTo>
                  <a:pt x="2918" y="2848"/>
                </a:lnTo>
                <a:close/>
                <a:moveTo>
                  <a:pt x="3023" y="2832"/>
                </a:moveTo>
                <a:lnTo>
                  <a:pt x="3025" y="2821"/>
                </a:lnTo>
                <a:lnTo>
                  <a:pt x="3029" y="2809"/>
                </a:lnTo>
                <a:lnTo>
                  <a:pt x="3036" y="2803"/>
                </a:lnTo>
                <a:lnTo>
                  <a:pt x="3049" y="2811"/>
                </a:lnTo>
                <a:lnTo>
                  <a:pt x="3045" y="2812"/>
                </a:lnTo>
                <a:lnTo>
                  <a:pt x="3043" y="2815"/>
                </a:lnTo>
                <a:lnTo>
                  <a:pt x="3044" y="2819"/>
                </a:lnTo>
                <a:lnTo>
                  <a:pt x="3049" y="2824"/>
                </a:lnTo>
                <a:lnTo>
                  <a:pt x="3052" y="2819"/>
                </a:lnTo>
                <a:lnTo>
                  <a:pt x="3057" y="2818"/>
                </a:lnTo>
                <a:lnTo>
                  <a:pt x="3065" y="2819"/>
                </a:lnTo>
                <a:lnTo>
                  <a:pt x="3076" y="2824"/>
                </a:lnTo>
                <a:lnTo>
                  <a:pt x="3078" y="2833"/>
                </a:lnTo>
                <a:lnTo>
                  <a:pt x="3074" y="2834"/>
                </a:lnTo>
                <a:lnTo>
                  <a:pt x="3066" y="2830"/>
                </a:lnTo>
                <a:lnTo>
                  <a:pt x="3053" y="2822"/>
                </a:lnTo>
                <a:lnTo>
                  <a:pt x="3054" y="2832"/>
                </a:lnTo>
                <a:lnTo>
                  <a:pt x="3053" y="2839"/>
                </a:lnTo>
                <a:lnTo>
                  <a:pt x="3055" y="2849"/>
                </a:lnTo>
                <a:lnTo>
                  <a:pt x="3065" y="2863"/>
                </a:lnTo>
                <a:lnTo>
                  <a:pt x="3051" y="2863"/>
                </a:lnTo>
                <a:lnTo>
                  <a:pt x="3046" y="2872"/>
                </a:lnTo>
                <a:lnTo>
                  <a:pt x="3039" y="2877"/>
                </a:lnTo>
                <a:lnTo>
                  <a:pt x="3017" y="2862"/>
                </a:lnTo>
                <a:lnTo>
                  <a:pt x="3028" y="2879"/>
                </a:lnTo>
                <a:lnTo>
                  <a:pt x="3028" y="2889"/>
                </a:lnTo>
                <a:lnTo>
                  <a:pt x="3021" y="2891"/>
                </a:lnTo>
                <a:lnTo>
                  <a:pt x="3010" y="2887"/>
                </a:lnTo>
                <a:lnTo>
                  <a:pt x="3012" y="2872"/>
                </a:lnTo>
                <a:lnTo>
                  <a:pt x="3004" y="2854"/>
                </a:lnTo>
                <a:lnTo>
                  <a:pt x="2994" y="2832"/>
                </a:lnTo>
                <a:lnTo>
                  <a:pt x="2988" y="2810"/>
                </a:lnTo>
                <a:lnTo>
                  <a:pt x="3005" y="2823"/>
                </a:lnTo>
                <a:lnTo>
                  <a:pt x="3008" y="2822"/>
                </a:lnTo>
                <a:lnTo>
                  <a:pt x="3010" y="2821"/>
                </a:lnTo>
                <a:lnTo>
                  <a:pt x="3023" y="2832"/>
                </a:lnTo>
                <a:close/>
                <a:moveTo>
                  <a:pt x="3068" y="2794"/>
                </a:moveTo>
                <a:lnTo>
                  <a:pt x="3079" y="2806"/>
                </a:lnTo>
                <a:lnTo>
                  <a:pt x="3083" y="2817"/>
                </a:lnTo>
                <a:lnTo>
                  <a:pt x="3087" y="2825"/>
                </a:lnTo>
                <a:lnTo>
                  <a:pt x="3096" y="2833"/>
                </a:lnTo>
                <a:lnTo>
                  <a:pt x="3098" y="2839"/>
                </a:lnTo>
                <a:lnTo>
                  <a:pt x="3098" y="2844"/>
                </a:lnTo>
                <a:lnTo>
                  <a:pt x="3097" y="2848"/>
                </a:lnTo>
                <a:lnTo>
                  <a:pt x="3093" y="2848"/>
                </a:lnTo>
                <a:lnTo>
                  <a:pt x="3084" y="2830"/>
                </a:lnTo>
                <a:lnTo>
                  <a:pt x="3071" y="2811"/>
                </a:lnTo>
                <a:lnTo>
                  <a:pt x="3062" y="2796"/>
                </a:lnTo>
                <a:lnTo>
                  <a:pt x="3068" y="2794"/>
                </a:lnTo>
                <a:close/>
                <a:moveTo>
                  <a:pt x="2983" y="2975"/>
                </a:moveTo>
                <a:lnTo>
                  <a:pt x="2989" y="2973"/>
                </a:lnTo>
                <a:lnTo>
                  <a:pt x="2996" y="2970"/>
                </a:lnTo>
                <a:lnTo>
                  <a:pt x="3004" y="2971"/>
                </a:lnTo>
                <a:lnTo>
                  <a:pt x="3015" y="2979"/>
                </a:lnTo>
                <a:lnTo>
                  <a:pt x="3011" y="2983"/>
                </a:lnTo>
                <a:lnTo>
                  <a:pt x="3004" y="2987"/>
                </a:lnTo>
                <a:lnTo>
                  <a:pt x="2995" y="2986"/>
                </a:lnTo>
                <a:lnTo>
                  <a:pt x="2983" y="2975"/>
                </a:lnTo>
                <a:close/>
                <a:moveTo>
                  <a:pt x="2890" y="2923"/>
                </a:moveTo>
                <a:lnTo>
                  <a:pt x="2882" y="2901"/>
                </a:lnTo>
                <a:lnTo>
                  <a:pt x="2894" y="2910"/>
                </a:lnTo>
                <a:lnTo>
                  <a:pt x="2901" y="2912"/>
                </a:lnTo>
                <a:lnTo>
                  <a:pt x="2901" y="2906"/>
                </a:lnTo>
                <a:lnTo>
                  <a:pt x="2896" y="2894"/>
                </a:lnTo>
                <a:lnTo>
                  <a:pt x="2913" y="2904"/>
                </a:lnTo>
                <a:lnTo>
                  <a:pt x="2913" y="2916"/>
                </a:lnTo>
                <a:lnTo>
                  <a:pt x="2907" y="2920"/>
                </a:lnTo>
                <a:lnTo>
                  <a:pt x="2899" y="2922"/>
                </a:lnTo>
                <a:lnTo>
                  <a:pt x="2890" y="2923"/>
                </a:lnTo>
                <a:close/>
                <a:moveTo>
                  <a:pt x="2840" y="2916"/>
                </a:moveTo>
                <a:lnTo>
                  <a:pt x="2839" y="2906"/>
                </a:lnTo>
                <a:lnTo>
                  <a:pt x="2843" y="2904"/>
                </a:lnTo>
                <a:lnTo>
                  <a:pt x="2852" y="2907"/>
                </a:lnTo>
                <a:lnTo>
                  <a:pt x="2866" y="2916"/>
                </a:lnTo>
                <a:lnTo>
                  <a:pt x="2864" y="2922"/>
                </a:lnTo>
                <a:lnTo>
                  <a:pt x="2858" y="2922"/>
                </a:lnTo>
                <a:lnTo>
                  <a:pt x="2849" y="2919"/>
                </a:lnTo>
                <a:lnTo>
                  <a:pt x="2840" y="2916"/>
                </a:lnTo>
                <a:close/>
                <a:moveTo>
                  <a:pt x="2860" y="2946"/>
                </a:moveTo>
                <a:lnTo>
                  <a:pt x="2832" y="2928"/>
                </a:lnTo>
                <a:lnTo>
                  <a:pt x="2833" y="2942"/>
                </a:lnTo>
                <a:lnTo>
                  <a:pt x="2828" y="2947"/>
                </a:lnTo>
                <a:lnTo>
                  <a:pt x="2821" y="2950"/>
                </a:lnTo>
                <a:lnTo>
                  <a:pt x="2818" y="2961"/>
                </a:lnTo>
                <a:lnTo>
                  <a:pt x="2814" y="2954"/>
                </a:lnTo>
                <a:lnTo>
                  <a:pt x="2808" y="2947"/>
                </a:lnTo>
                <a:lnTo>
                  <a:pt x="2802" y="2940"/>
                </a:lnTo>
                <a:lnTo>
                  <a:pt x="2799" y="2932"/>
                </a:lnTo>
                <a:lnTo>
                  <a:pt x="2811" y="2938"/>
                </a:lnTo>
                <a:lnTo>
                  <a:pt x="2817" y="2936"/>
                </a:lnTo>
                <a:lnTo>
                  <a:pt x="2819" y="2929"/>
                </a:lnTo>
                <a:lnTo>
                  <a:pt x="2820" y="2920"/>
                </a:lnTo>
                <a:lnTo>
                  <a:pt x="2809" y="2909"/>
                </a:lnTo>
                <a:lnTo>
                  <a:pt x="2799" y="2898"/>
                </a:lnTo>
                <a:lnTo>
                  <a:pt x="2791" y="2886"/>
                </a:lnTo>
                <a:lnTo>
                  <a:pt x="2785" y="2871"/>
                </a:lnTo>
                <a:lnTo>
                  <a:pt x="2792" y="2873"/>
                </a:lnTo>
                <a:lnTo>
                  <a:pt x="2800" y="2876"/>
                </a:lnTo>
                <a:lnTo>
                  <a:pt x="2809" y="2879"/>
                </a:lnTo>
                <a:lnTo>
                  <a:pt x="2820" y="2887"/>
                </a:lnTo>
                <a:lnTo>
                  <a:pt x="2823" y="2896"/>
                </a:lnTo>
                <a:lnTo>
                  <a:pt x="2820" y="2901"/>
                </a:lnTo>
                <a:lnTo>
                  <a:pt x="2819" y="2906"/>
                </a:lnTo>
                <a:lnTo>
                  <a:pt x="2824" y="2918"/>
                </a:lnTo>
                <a:lnTo>
                  <a:pt x="2836" y="2926"/>
                </a:lnTo>
                <a:lnTo>
                  <a:pt x="2845" y="2927"/>
                </a:lnTo>
                <a:lnTo>
                  <a:pt x="2854" y="2929"/>
                </a:lnTo>
                <a:lnTo>
                  <a:pt x="2865" y="2937"/>
                </a:lnTo>
                <a:lnTo>
                  <a:pt x="2861" y="2936"/>
                </a:lnTo>
                <a:lnTo>
                  <a:pt x="2859" y="2937"/>
                </a:lnTo>
                <a:lnTo>
                  <a:pt x="2858" y="2940"/>
                </a:lnTo>
                <a:lnTo>
                  <a:pt x="2860" y="2946"/>
                </a:lnTo>
                <a:close/>
                <a:moveTo>
                  <a:pt x="2780" y="2948"/>
                </a:moveTo>
                <a:lnTo>
                  <a:pt x="2786" y="2948"/>
                </a:lnTo>
                <a:lnTo>
                  <a:pt x="2784" y="2941"/>
                </a:lnTo>
                <a:lnTo>
                  <a:pt x="2783" y="2934"/>
                </a:lnTo>
                <a:lnTo>
                  <a:pt x="2792" y="2935"/>
                </a:lnTo>
                <a:lnTo>
                  <a:pt x="2798" y="2950"/>
                </a:lnTo>
                <a:lnTo>
                  <a:pt x="2798" y="2960"/>
                </a:lnTo>
                <a:lnTo>
                  <a:pt x="2792" y="2960"/>
                </a:lnTo>
                <a:lnTo>
                  <a:pt x="2780" y="2948"/>
                </a:lnTo>
                <a:close/>
                <a:moveTo>
                  <a:pt x="2767" y="3110"/>
                </a:moveTo>
                <a:lnTo>
                  <a:pt x="2776" y="3112"/>
                </a:lnTo>
                <a:lnTo>
                  <a:pt x="2777" y="3105"/>
                </a:lnTo>
                <a:lnTo>
                  <a:pt x="2777" y="3098"/>
                </a:lnTo>
                <a:lnTo>
                  <a:pt x="2786" y="3101"/>
                </a:lnTo>
                <a:lnTo>
                  <a:pt x="2789" y="3113"/>
                </a:lnTo>
                <a:lnTo>
                  <a:pt x="2787" y="3122"/>
                </a:lnTo>
                <a:lnTo>
                  <a:pt x="2780" y="3122"/>
                </a:lnTo>
                <a:lnTo>
                  <a:pt x="2767" y="3110"/>
                </a:lnTo>
                <a:close/>
                <a:moveTo>
                  <a:pt x="2708" y="2973"/>
                </a:moveTo>
                <a:lnTo>
                  <a:pt x="2705" y="2957"/>
                </a:lnTo>
                <a:lnTo>
                  <a:pt x="2711" y="2948"/>
                </a:lnTo>
                <a:lnTo>
                  <a:pt x="2723" y="2951"/>
                </a:lnTo>
                <a:lnTo>
                  <a:pt x="2741" y="2970"/>
                </a:lnTo>
                <a:lnTo>
                  <a:pt x="2735" y="2974"/>
                </a:lnTo>
                <a:lnTo>
                  <a:pt x="2726" y="2975"/>
                </a:lnTo>
                <a:lnTo>
                  <a:pt x="2717" y="2974"/>
                </a:lnTo>
                <a:lnTo>
                  <a:pt x="2708" y="2973"/>
                </a:lnTo>
                <a:close/>
                <a:moveTo>
                  <a:pt x="2698" y="2992"/>
                </a:moveTo>
                <a:lnTo>
                  <a:pt x="2691" y="2979"/>
                </a:lnTo>
                <a:lnTo>
                  <a:pt x="2689" y="2971"/>
                </a:lnTo>
                <a:lnTo>
                  <a:pt x="2693" y="2968"/>
                </a:lnTo>
                <a:lnTo>
                  <a:pt x="2702" y="2970"/>
                </a:lnTo>
                <a:lnTo>
                  <a:pt x="2703" y="2977"/>
                </a:lnTo>
                <a:lnTo>
                  <a:pt x="2702" y="2983"/>
                </a:lnTo>
                <a:lnTo>
                  <a:pt x="2700" y="2987"/>
                </a:lnTo>
                <a:lnTo>
                  <a:pt x="2698" y="2992"/>
                </a:lnTo>
                <a:close/>
                <a:moveTo>
                  <a:pt x="2689" y="3024"/>
                </a:moveTo>
                <a:lnTo>
                  <a:pt x="2687" y="3021"/>
                </a:lnTo>
                <a:lnTo>
                  <a:pt x="2686" y="3019"/>
                </a:lnTo>
                <a:lnTo>
                  <a:pt x="2684" y="3017"/>
                </a:lnTo>
                <a:lnTo>
                  <a:pt x="2680" y="3015"/>
                </a:lnTo>
                <a:lnTo>
                  <a:pt x="2683" y="3021"/>
                </a:lnTo>
                <a:lnTo>
                  <a:pt x="2681" y="3024"/>
                </a:lnTo>
                <a:lnTo>
                  <a:pt x="2679" y="3025"/>
                </a:lnTo>
                <a:lnTo>
                  <a:pt x="2675" y="3024"/>
                </a:lnTo>
                <a:lnTo>
                  <a:pt x="2672" y="3013"/>
                </a:lnTo>
                <a:lnTo>
                  <a:pt x="2672" y="3006"/>
                </a:lnTo>
                <a:lnTo>
                  <a:pt x="2677" y="3002"/>
                </a:lnTo>
                <a:lnTo>
                  <a:pt x="2686" y="3006"/>
                </a:lnTo>
                <a:lnTo>
                  <a:pt x="2688" y="3012"/>
                </a:lnTo>
                <a:lnTo>
                  <a:pt x="2691" y="3019"/>
                </a:lnTo>
                <a:lnTo>
                  <a:pt x="2691" y="3024"/>
                </a:lnTo>
                <a:lnTo>
                  <a:pt x="2689" y="3024"/>
                </a:lnTo>
                <a:close/>
                <a:moveTo>
                  <a:pt x="2642" y="3164"/>
                </a:moveTo>
                <a:lnTo>
                  <a:pt x="2652" y="3156"/>
                </a:lnTo>
                <a:lnTo>
                  <a:pt x="2661" y="3152"/>
                </a:lnTo>
                <a:lnTo>
                  <a:pt x="2671" y="3150"/>
                </a:lnTo>
                <a:lnTo>
                  <a:pt x="2684" y="3148"/>
                </a:lnTo>
                <a:lnTo>
                  <a:pt x="2680" y="3162"/>
                </a:lnTo>
                <a:lnTo>
                  <a:pt x="2672" y="3168"/>
                </a:lnTo>
                <a:lnTo>
                  <a:pt x="2659" y="3169"/>
                </a:lnTo>
                <a:lnTo>
                  <a:pt x="2642" y="3164"/>
                </a:lnTo>
                <a:close/>
                <a:moveTo>
                  <a:pt x="2578" y="3224"/>
                </a:moveTo>
                <a:lnTo>
                  <a:pt x="2565" y="3215"/>
                </a:lnTo>
                <a:lnTo>
                  <a:pt x="2555" y="3206"/>
                </a:lnTo>
                <a:lnTo>
                  <a:pt x="2547" y="3194"/>
                </a:lnTo>
                <a:lnTo>
                  <a:pt x="2541" y="3182"/>
                </a:lnTo>
                <a:lnTo>
                  <a:pt x="2550" y="3186"/>
                </a:lnTo>
                <a:lnTo>
                  <a:pt x="2561" y="3193"/>
                </a:lnTo>
                <a:lnTo>
                  <a:pt x="2571" y="3198"/>
                </a:lnTo>
                <a:lnTo>
                  <a:pt x="2577" y="3197"/>
                </a:lnTo>
                <a:lnTo>
                  <a:pt x="2581" y="3209"/>
                </a:lnTo>
                <a:lnTo>
                  <a:pt x="2579" y="3213"/>
                </a:lnTo>
                <a:lnTo>
                  <a:pt x="2576" y="3215"/>
                </a:lnTo>
                <a:lnTo>
                  <a:pt x="2578" y="3224"/>
                </a:lnTo>
                <a:close/>
                <a:moveTo>
                  <a:pt x="2498" y="3030"/>
                </a:moveTo>
                <a:lnTo>
                  <a:pt x="2484" y="3019"/>
                </a:lnTo>
                <a:lnTo>
                  <a:pt x="2477" y="3008"/>
                </a:lnTo>
                <a:lnTo>
                  <a:pt x="2478" y="3001"/>
                </a:lnTo>
                <a:lnTo>
                  <a:pt x="2489" y="3008"/>
                </a:lnTo>
                <a:lnTo>
                  <a:pt x="2493" y="3017"/>
                </a:lnTo>
                <a:lnTo>
                  <a:pt x="2498" y="3022"/>
                </a:lnTo>
                <a:lnTo>
                  <a:pt x="2500" y="3026"/>
                </a:lnTo>
                <a:lnTo>
                  <a:pt x="2498" y="3030"/>
                </a:lnTo>
                <a:close/>
                <a:moveTo>
                  <a:pt x="2416" y="3295"/>
                </a:moveTo>
                <a:lnTo>
                  <a:pt x="2416" y="3286"/>
                </a:lnTo>
                <a:lnTo>
                  <a:pt x="2420" y="3281"/>
                </a:lnTo>
                <a:lnTo>
                  <a:pt x="2427" y="3280"/>
                </a:lnTo>
                <a:lnTo>
                  <a:pt x="2437" y="3284"/>
                </a:lnTo>
                <a:lnTo>
                  <a:pt x="2437" y="3293"/>
                </a:lnTo>
                <a:lnTo>
                  <a:pt x="2434" y="3298"/>
                </a:lnTo>
                <a:lnTo>
                  <a:pt x="2427" y="3298"/>
                </a:lnTo>
                <a:lnTo>
                  <a:pt x="2416" y="3295"/>
                </a:lnTo>
                <a:close/>
                <a:moveTo>
                  <a:pt x="2245" y="3154"/>
                </a:moveTo>
                <a:lnTo>
                  <a:pt x="2240" y="3142"/>
                </a:lnTo>
                <a:lnTo>
                  <a:pt x="2240" y="3134"/>
                </a:lnTo>
                <a:lnTo>
                  <a:pt x="2239" y="3127"/>
                </a:lnTo>
                <a:lnTo>
                  <a:pt x="2231" y="3115"/>
                </a:lnTo>
                <a:lnTo>
                  <a:pt x="2242" y="3123"/>
                </a:lnTo>
                <a:lnTo>
                  <a:pt x="2242" y="3120"/>
                </a:lnTo>
                <a:lnTo>
                  <a:pt x="2242" y="3119"/>
                </a:lnTo>
                <a:lnTo>
                  <a:pt x="2243" y="3119"/>
                </a:lnTo>
                <a:lnTo>
                  <a:pt x="2246" y="3120"/>
                </a:lnTo>
                <a:lnTo>
                  <a:pt x="2254" y="3137"/>
                </a:lnTo>
                <a:lnTo>
                  <a:pt x="2258" y="3150"/>
                </a:lnTo>
                <a:lnTo>
                  <a:pt x="2255" y="3156"/>
                </a:lnTo>
                <a:lnTo>
                  <a:pt x="2245" y="3154"/>
                </a:lnTo>
                <a:close/>
                <a:moveTo>
                  <a:pt x="2156" y="3509"/>
                </a:moveTo>
                <a:lnTo>
                  <a:pt x="2143" y="3499"/>
                </a:lnTo>
                <a:lnTo>
                  <a:pt x="2135" y="3486"/>
                </a:lnTo>
                <a:lnTo>
                  <a:pt x="2133" y="3477"/>
                </a:lnTo>
                <a:lnTo>
                  <a:pt x="2140" y="3477"/>
                </a:lnTo>
                <a:lnTo>
                  <a:pt x="2144" y="3486"/>
                </a:lnTo>
                <a:lnTo>
                  <a:pt x="2149" y="3493"/>
                </a:lnTo>
                <a:lnTo>
                  <a:pt x="2153" y="3500"/>
                </a:lnTo>
                <a:lnTo>
                  <a:pt x="2156" y="3509"/>
                </a:lnTo>
                <a:close/>
                <a:moveTo>
                  <a:pt x="2077" y="3502"/>
                </a:moveTo>
                <a:lnTo>
                  <a:pt x="2084" y="3513"/>
                </a:lnTo>
                <a:lnTo>
                  <a:pt x="2091" y="3526"/>
                </a:lnTo>
                <a:lnTo>
                  <a:pt x="2097" y="3537"/>
                </a:lnTo>
                <a:lnTo>
                  <a:pt x="2106" y="3548"/>
                </a:lnTo>
                <a:lnTo>
                  <a:pt x="2109" y="3546"/>
                </a:lnTo>
                <a:lnTo>
                  <a:pt x="2115" y="3548"/>
                </a:lnTo>
                <a:lnTo>
                  <a:pt x="2123" y="3552"/>
                </a:lnTo>
                <a:lnTo>
                  <a:pt x="2130" y="3556"/>
                </a:lnTo>
                <a:lnTo>
                  <a:pt x="2114" y="3570"/>
                </a:lnTo>
                <a:lnTo>
                  <a:pt x="2096" y="3581"/>
                </a:lnTo>
                <a:lnTo>
                  <a:pt x="2074" y="3586"/>
                </a:lnTo>
                <a:lnTo>
                  <a:pt x="2046" y="3585"/>
                </a:lnTo>
                <a:lnTo>
                  <a:pt x="2042" y="3570"/>
                </a:lnTo>
                <a:lnTo>
                  <a:pt x="2051" y="3571"/>
                </a:lnTo>
                <a:lnTo>
                  <a:pt x="2061" y="3575"/>
                </a:lnTo>
                <a:lnTo>
                  <a:pt x="2060" y="3565"/>
                </a:lnTo>
                <a:lnTo>
                  <a:pt x="2052" y="3561"/>
                </a:lnTo>
                <a:lnTo>
                  <a:pt x="2047" y="3558"/>
                </a:lnTo>
                <a:lnTo>
                  <a:pt x="2043" y="3553"/>
                </a:lnTo>
                <a:lnTo>
                  <a:pt x="2036" y="3543"/>
                </a:lnTo>
                <a:lnTo>
                  <a:pt x="2043" y="3544"/>
                </a:lnTo>
                <a:lnTo>
                  <a:pt x="2052" y="3551"/>
                </a:lnTo>
                <a:lnTo>
                  <a:pt x="2062" y="3562"/>
                </a:lnTo>
                <a:lnTo>
                  <a:pt x="2076" y="3570"/>
                </a:lnTo>
                <a:lnTo>
                  <a:pt x="2074" y="3559"/>
                </a:lnTo>
                <a:lnTo>
                  <a:pt x="2082" y="3559"/>
                </a:lnTo>
                <a:lnTo>
                  <a:pt x="2090" y="3558"/>
                </a:lnTo>
                <a:lnTo>
                  <a:pt x="2088" y="3544"/>
                </a:lnTo>
                <a:lnTo>
                  <a:pt x="2083" y="3544"/>
                </a:lnTo>
                <a:lnTo>
                  <a:pt x="2078" y="3544"/>
                </a:lnTo>
                <a:lnTo>
                  <a:pt x="2070" y="3541"/>
                </a:lnTo>
                <a:lnTo>
                  <a:pt x="2058" y="3533"/>
                </a:lnTo>
                <a:lnTo>
                  <a:pt x="2055" y="3525"/>
                </a:lnTo>
                <a:lnTo>
                  <a:pt x="2057" y="3522"/>
                </a:lnTo>
                <a:lnTo>
                  <a:pt x="2057" y="3518"/>
                </a:lnTo>
                <a:lnTo>
                  <a:pt x="2053" y="3508"/>
                </a:lnTo>
                <a:lnTo>
                  <a:pt x="2063" y="3516"/>
                </a:lnTo>
                <a:lnTo>
                  <a:pt x="2072" y="3527"/>
                </a:lnTo>
                <a:lnTo>
                  <a:pt x="2080" y="3535"/>
                </a:lnTo>
                <a:lnTo>
                  <a:pt x="2084" y="3533"/>
                </a:lnTo>
                <a:lnTo>
                  <a:pt x="2079" y="3524"/>
                </a:lnTo>
                <a:lnTo>
                  <a:pt x="2070" y="3517"/>
                </a:lnTo>
                <a:lnTo>
                  <a:pt x="2062" y="3508"/>
                </a:lnTo>
                <a:lnTo>
                  <a:pt x="2058" y="3498"/>
                </a:lnTo>
                <a:lnTo>
                  <a:pt x="2060" y="3496"/>
                </a:lnTo>
                <a:lnTo>
                  <a:pt x="2064" y="3496"/>
                </a:lnTo>
                <a:lnTo>
                  <a:pt x="2069" y="3498"/>
                </a:lnTo>
                <a:lnTo>
                  <a:pt x="2077" y="3502"/>
                </a:lnTo>
                <a:close/>
                <a:moveTo>
                  <a:pt x="2106" y="4190"/>
                </a:moveTo>
                <a:lnTo>
                  <a:pt x="2104" y="4177"/>
                </a:lnTo>
                <a:lnTo>
                  <a:pt x="2101" y="4171"/>
                </a:lnTo>
                <a:lnTo>
                  <a:pt x="2097" y="4164"/>
                </a:lnTo>
                <a:lnTo>
                  <a:pt x="2089" y="4151"/>
                </a:lnTo>
                <a:lnTo>
                  <a:pt x="2093" y="4148"/>
                </a:lnTo>
                <a:lnTo>
                  <a:pt x="2099" y="4145"/>
                </a:lnTo>
                <a:lnTo>
                  <a:pt x="2108" y="4148"/>
                </a:lnTo>
                <a:lnTo>
                  <a:pt x="2118" y="4163"/>
                </a:lnTo>
                <a:lnTo>
                  <a:pt x="2107" y="4161"/>
                </a:lnTo>
                <a:lnTo>
                  <a:pt x="2111" y="4174"/>
                </a:lnTo>
                <a:lnTo>
                  <a:pt x="2116" y="4189"/>
                </a:lnTo>
                <a:lnTo>
                  <a:pt x="2106" y="4190"/>
                </a:lnTo>
                <a:close/>
                <a:moveTo>
                  <a:pt x="1983" y="4231"/>
                </a:moveTo>
                <a:lnTo>
                  <a:pt x="1982" y="4239"/>
                </a:lnTo>
                <a:lnTo>
                  <a:pt x="1974" y="4242"/>
                </a:lnTo>
                <a:lnTo>
                  <a:pt x="1971" y="4247"/>
                </a:lnTo>
                <a:lnTo>
                  <a:pt x="1982" y="4265"/>
                </a:lnTo>
                <a:lnTo>
                  <a:pt x="1959" y="4249"/>
                </a:lnTo>
                <a:lnTo>
                  <a:pt x="1956" y="4239"/>
                </a:lnTo>
                <a:lnTo>
                  <a:pt x="1956" y="4234"/>
                </a:lnTo>
                <a:lnTo>
                  <a:pt x="1956" y="4230"/>
                </a:lnTo>
                <a:lnTo>
                  <a:pt x="1950" y="4220"/>
                </a:lnTo>
                <a:lnTo>
                  <a:pt x="1962" y="4224"/>
                </a:lnTo>
                <a:lnTo>
                  <a:pt x="1967" y="4221"/>
                </a:lnTo>
                <a:lnTo>
                  <a:pt x="1964" y="4211"/>
                </a:lnTo>
                <a:lnTo>
                  <a:pt x="1953" y="4193"/>
                </a:lnTo>
                <a:lnTo>
                  <a:pt x="1962" y="4198"/>
                </a:lnTo>
                <a:lnTo>
                  <a:pt x="1968" y="4205"/>
                </a:lnTo>
                <a:lnTo>
                  <a:pt x="1973" y="4212"/>
                </a:lnTo>
                <a:lnTo>
                  <a:pt x="1979" y="4219"/>
                </a:lnTo>
                <a:lnTo>
                  <a:pt x="1969" y="4191"/>
                </a:lnTo>
                <a:lnTo>
                  <a:pt x="1988" y="4207"/>
                </a:lnTo>
                <a:lnTo>
                  <a:pt x="2000" y="4220"/>
                </a:lnTo>
                <a:lnTo>
                  <a:pt x="2010" y="4229"/>
                </a:lnTo>
                <a:lnTo>
                  <a:pt x="2021" y="4232"/>
                </a:lnTo>
                <a:lnTo>
                  <a:pt x="2016" y="4239"/>
                </a:lnTo>
                <a:lnTo>
                  <a:pt x="2009" y="4244"/>
                </a:lnTo>
                <a:lnTo>
                  <a:pt x="1998" y="4242"/>
                </a:lnTo>
                <a:lnTo>
                  <a:pt x="1983" y="4231"/>
                </a:lnTo>
                <a:close/>
                <a:moveTo>
                  <a:pt x="1933" y="4236"/>
                </a:moveTo>
                <a:lnTo>
                  <a:pt x="1915" y="4217"/>
                </a:lnTo>
                <a:lnTo>
                  <a:pt x="1910" y="4201"/>
                </a:lnTo>
                <a:lnTo>
                  <a:pt x="1916" y="4193"/>
                </a:lnTo>
                <a:lnTo>
                  <a:pt x="1929" y="4198"/>
                </a:lnTo>
                <a:lnTo>
                  <a:pt x="1938" y="4210"/>
                </a:lnTo>
                <a:lnTo>
                  <a:pt x="1946" y="4223"/>
                </a:lnTo>
                <a:lnTo>
                  <a:pt x="1937" y="4223"/>
                </a:lnTo>
                <a:lnTo>
                  <a:pt x="1927" y="4216"/>
                </a:lnTo>
                <a:lnTo>
                  <a:pt x="1924" y="4216"/>
                </a:lnTo>
                <a:lnTo>
                  <a:pt x="1933" y="4236"/>
                </a:lnTo>
                <a:close/>
                <a:moveTo>
                  <a:pt x="1904" y="4224"/>
                </a:moveTo>
                <a:lnTo>
                  <a:pt x="1907" y="4225"/>
                </a:lnTo>
                <a:lnTo>
                  <a:pt x="1908" y="4221"/>
                </a:lnTo>
                <a:lnTo>
                  <a:pt x="1910" y="4219"/>
                </a:lnTo>
                <a:lnTo>
                  <a:pt x="1916" y="4224"/>
                </a:lnTo>
                <a:lnTo>
                  <a:pt x="1924" y="4242"/>
                </a:lnTo>
                <a:lnTo>
                  <a:pt x="1926" y="4250"/>
                </a:lnTo>
                <a:lnTo>
                  <a:pt x="1928" y="4259"/>
                </a:lnTo>
                <a:lnTo>
                  <a:pt x="1940" y="4279"/>
                </a:lnTo>
                <a:lnTo>
                  <a:pt x="1925" y="4268"/>
                </a:lnTo>
                <a:lnTo>
                  <a:pt x="1916" y="4254"/>
                </a:lnTo>
                <a:lnTo>
                  <a:pt x="1909" y="4239"/>
                </a:lnTo>
                <a:lnTo>
                  <a:pt x="1904" y="4224"/>
                </a:lnTo>
                <a:close/>
                <a:moveTo>
                  <a:pt x="1893" y="3609"/>
                </a:moveTo>
                <a:lnTo>
                  <a:pt x="1901" y="3624"/>
                </a:lnTo>
                <a:lnTo>
                  <a:pt x="1909" y="3638"/>
                </a:lnTo>
                <a:lnTo>
                  <a:pt x="1918" y="3647"/>
                </a:lnTo>
                <a:lnTo>
                  <a:pt x="1929" y="3651"/>
                </a:lnTo>
                <a:lnTo>
                  <a:pt x="1928" y="3658"/>
                </a:lnTo>
                <a:lnTo>
                  <a:pt x="1923" y="3660"/>
                </a:lnTo>
                <a:lnTo>
                  <a:pt x="1915" y="3657"/>
                </a:lnTo>
                <a:lnTo>
                  <a:pt x="1903" y="3651"/>
                </a:lnTo>
                <a:lnTo>
                  <a:pt x="1895" y="3634"/>
                </a:lnTo>
                <a:lnTo>
                  <a:pt x="1885" y="3617"/>
                </a:lnTo>
                <a:lnTo>
                  <a:pt x="1882" y="3607"/>
                </a:lnTo>
                <a:lnTo>
                  <a:pt x="1893" y="3609"/>
                </a:lnTo>
                <a:close/>
                <a:moveTo>
                  <a:pt x="1807" y="4192"/>
                </a:moveTo>
                <a:lnTo>
                  <a:pt x="1806" y="4182"/>
                </a:lnTo>
                <a:lnTo>
                  <a:pt x="1806" y="4175"/>
                </a:lnTo>
                <a:lnTo>
                  <a:pt x="1810" y="4173"/>
                </a:lnTo>
                <a:lnTo>
                  <a:pt x="1820" y="4178"/>
                </a:lnTo>
                <a:lnTo>
                  <a:pt x="1823" y="4191"/>
                </a:lnTo>
                <a:lnTo>
                  <a:pt x="1822" y="4196"/>
                </a:lnTo>
                <a:lnTo>
                  <a:pt x="1817" y="4197"/>
                </a:lnTo>
                <a:lnTo>
                  <a:pt x="1807" y="4192"/>
                </a:lnTo>
                <a:close/>
                <a:moveTo>
                  <a:pt x="1898" y="654"/>
                </a:moveTo>
                <a:lnTo>
                  <a:pt x="1897" y="660"/>
                </a:lnTo>
                <a:lnTo>
                  <a:pt x="1894" y="663"/>
                </a:lnTo>
                <a:lnTo>
                  <a:pt x="1890" y="664"/>
                </a:lnTo>
                <a:lnTo>
                  <a:pt x="1884" y="663"/>
                </a:lnTo>
                <a:lnTo>
                  <a:pt x="1892" y="659"/>
                </a:lnTo>
                <a:lnTo>
                  <a:pt x="1898" y="654"/>
                </a:lnTo>
                <a:close/>
                <a:moveTo>
                  <a:pt x="2208" y="194"/>
                </a:moveTo>
                <a:lnTo>
                  <a:pt x="2208" y="194"/>
                </a:lnTo>
                <a:lnTo>
                  <a:pt x="2208" y="194"/>
                </a:lnTo>
                <a:lnTo>
                  <a:pt x="2209" y="194"/>
                </a:lnTo>
                <a:lnTo>
                  <a:pt x="2210" y="194"/>
                </a:lnTo>
                <a:lnTo>
                  <a:pt x="2209" y="194"/>
                </a:lnTo>
                <a:lnTo>
                  <a:pt x="2208" y="194"/>
                </a:lnTo>
                <a:close/>
                <a:moveTo>
                  <a:pt x="2492" y="326"/>
                </a:moveTo>
                <a:lnTo>
                  <a:pt x="2496" y="334"/>
                </a:lnTo>
                <a:lnTo>
                  <a:pt x="2499" y="338"/>
                </a:lnTo>
                <a:lnTo>
                  <a:pt x="2497" y="338"/>
                </a:lnTo>
                <a:lnTo>
                  <a:pt x="2494" y="337"/>
                </a:lnTo>
                <a:lnTo>
                  <a:pt x="2489" y="327"/>
                </a:lnTo>
                <a:lnTo>
                  <a:pt x="2486" y="320"/>
                </a:lnTo>
                <a:lnTo>
                  <a:pt x="2488" y="318"/>
                </a:lnTo>
                <a:lnTo>
                  <a:pt x="2496" y="322"/>
                </a:lnTo>
                <a:lnTo>
                  <a:pt x="2499" y="326"/>
                </a:lnTo>
                <a:lnTo>
                  <a:pt x="2500" y="329"/>
                </a:lnTo>
                <a:lnTo>
                  <a:pt x="2497" y="328"/>
                </a:lnTo>
                <a:lnTo>
                  <a:pt x="2492" y="326"/>
                </a:lnTo>
                <a:close/>
                <a:moveTo>
                  <a:pt x="2538" y="359"/>
                </a:moveTo>
                <a:lnTo>
                  <a:pt x="2539" y="361"/>
                </a:lnTo>
                <a:lnTo>
                  <a:pt x="2541" y="364"/>
                </a:lnTo>
                <a:lnTo>
                  <a:pt x="2539" y="361"/>
                </a:lnTo>
                <a:lnTo>
                  <a:pt x="2538" y="359"/>
                </a:lnTo>
                <a:close/>
                <a:moveTo>
                  <a:pt x="2546" y="368"/>
                </a:moveTo>
                <a:lnTo>
                  <a:pt x="2544" y="367"/>
                </a:lnTo>
                <a:lnTo>
                  <a:pt x="2543" y="365"/>
                </a:lnTo>
                <a:lnTo>
                  <a:pt x="2545" y="366"/>
                </a:lnTo>
                <a:lnTo>
                  <a:pt x="2547" y="368"/>
                </a:lnTo>
                <a:lnTo>
                  <a:pt x="2546" y="368"/>
                </a:lnTo>
                <a:lnTo>
                  <a:pt x="2546" y="368"/>
                </a:lnTo>
                <a:close/>
                <a:moveTo>
                  <a:pt x="2544" y="457"/>
                </a:moveTo>
                <a:lnTo>
                  <a:pt x="2540" y="458"/>
                </a:lnTo>
                <a:lnTo>
                  <a:pt x="2537" y="458"/>
                </a:lnTo>
                <a:lnTo>
                  <a:pt x="2530" y="452"/>
                </a:lnTo>
                <a:lnTo>
                  <a:pt x="2524" y="446"/>
                </a:lnTo>
                <a:lnTo>
                  <a:pt x="2518" y="442"/>
                </a:lnTo>
                <a:lnTo>
                  <a:pt x="2513" y="440"/>
                </a:lnTo>
                <a:lnTo>
                  <a:pt x="2512" y="433"/>
                </a:lnTo>
                <a:lnTo>
                  <a:pt x="2520" y="437"/>
                </a:lnTo>
                <a:lnTo>
                  <a:pt x="2528" y="440"/>
                </a:lnTo>
                <a:lnTo>
                  <a:pt x="2525" y="429"/>
                </a:lnTo>
                <a:lnTo>
                  <a:pt x="2537" y="442"/>
                </a:lnTo>
                <a:lnTo>
                  <a:pt x="2548" y="455"/>
                </a:lnTo>
                <a:lnTo>
                  <a:pt x="2546" y="456"/>
                </a:lnTo>
                <a:lnTo>
                  <a:pt x="2544" y="457"/>
                </a:lnTo>
                <a:close/>
                <a:moveTo>
                  <a:pt x="2792" y="2002"/>
                </a:moveTo>
                <a:lnTo>
                  <a:pt x="2797" y="2004"/>
                </a:lnTo>
                <a:lnTo>
                  <a:pt x="2803" y="2008"/>
                </a:lnTo>
                <a:lnTo>
                  <a:pt x="2807" y="2016"/>
                </a:lnTo>
                <a:lnTo>
                  <a:pt x="2817" y="2031"/>
                </a:lnTo>
                <a:lnTo>
                  <a:pt x="2809" y="2025"/>
                </a:lnTo>
                <a:lnTo>
                  <a:pt x="2802" y="2017"/>
                </a:lnTo>
                <a:lnTo>
                  <a:pt x="2797" y="2010"/>
                </a:lnTo>
                <a:lnTo>
                  <a:pt x="2792" y="2002"/>
                </a:lnTo>
                <a:close/>
                <a:moveTo>
                  <a:pt x="2884" y="1937"/>
                </a:moveTo>
                <a:lnTo>
                  <a:pt x="2884" y="1936"/>
                </a:lnTo>
                <a:lnTo>
                  <a:pt x="2886" y="1935"/>
                </a:lnTo>
                <a:lnTo>
                  <a:pt x="2888" y="1935"/>
                </a:lnTo>
                <a:lnTo>
                  <a:pt x="2892" y="1937"/>
                </a:lnTo>
                <a:lnTo>
                  <a:pt x="2896" y="1944"/>
                </a:lnTo>
                <a:lnTo>
                  <a:pt x="2901" y="1950"/>
                </a:lnTo>
                <a:lnTo>
                  <a:pt x="2893" y="1946"/>
                </a:lnTo>
                <a:lnTo>
                  <a:pt x="2884" y="1937"/>
                </a:lnTo>
                <a:close/>
                <a:moveTo>
                  <a:pt x="2905" y="1965"/>
                </a:moveTo>
                <a:lnTo>
                  <a:pt x="2904" y="1965"/>
                </a:lnTo>
                <a:lnTo>
                  <a:pt x="2901" y="1964"/>
                </a:lnTo>
                <a:lnTo>
                  <a:pt x="2897" y="1961"/>
                </a:lnTo>
                <a:lnTo>
                  <a:pt x="2891" y="1957"/>
                </a:lnTo>
                <a:lnTo>
                  <a:pt x="2888" y="1951"/>
                </a:lnTo>
                <a:lnTo>
                  <a:pt x="2886" y="1947"/>
                </a:lnTo>
                <a:lnTo>
                  <a:pt x="2895" y="1956"/>
                </a:lnTo>
                <a:lnTo>
                  <a:pt x="2905" y="1965"/>
                </a:lnTo>
                <a:close/>
                <a:moveTo>
                  <a:pt x="3234" y="2237"/>
                </a:moveTo>
                <a:lnTo>
                  <a:pt x="3222" y="2224"/>
                </a:lnTo>
                <a:lnTo>
                  <a:pt x="3208" y="2210"/>
                </a:lnTo>
                <a:lnTo>
                  <a:pt x="3204" y="2201"/>
                </a:lnTo>
                <a:lnTo>
                  <a:pt x="3202" y="2196"/>
                </a:lnTo>
                <a:lnTo>
                  <a:pt x="3206" y="2196"/>
                </a:lnTo>
                <a:lnTo>
                  <a:pt x="3214" y="2201"/>
                </a:lnTo>
                <a:lnTo>
                  <a:pt x="3220" y="2211"/>
                </a:lnTo>
                <a:lnTo>
                  <a:pt x="3230" y="2225"/>
                </a:lnTo>
                <a:lnTo>
                  <a:pt x="3237" y="2234"/>
                </a:lnTo>
                <a:lnTo>
                  <a:pt x="3234" y="2237"/>
                </a:lnTo>
                <a:close/>
                <a:moveTo>
                  <a:pt x="3228" y="1926"/>
                </a:moveTo>
                <a:lnTo>
                  <a:pt x="3225" y="1918"/>
                </a:lnTo>
                <a:lnTo>
                  <a:pt x="3224" y="1912"/>
                </a:lnTo>
                <a:lnTo>
                  <a:pt x="3225" y="1908"/>
                </a:lnTo>
                <a:lnTo>
                  <a:pt x="3228" y="1907"/>
                </a:lnTo>
                <a:lnTo>
                  <a:pt x="3232" y="1910"/>
                </a:lnTo>
                <a:lnTo>
                  <a:pt x="3238" y="1912"/>
                </a:lnTo>
                <a:lnTo>
                  <a:pt x="3247" y="1917"/>
                </a:lnTo>
                <a:lnTo>
                  <a:pt x="3258" y="1931"/>
                </a:lnTo>
                <a:lnTo>
                  <a:pt x="3241" y="1927"/>
                </a:lnTo>
                <a:lnTo>
                  <a:pt x="3228" y="1926"/>
                </a:lnTo>
                <a:close/>
                <a:moveTo>
                  <a:pt x="3314" y="1923"/>
                </a:moveTo>
                <a:lnTo>
                  <a:pt x="3307" y="1918"/>
                </a:lnTo>
                <a:lnTo>
                  <a:pt x="3301" y="1913"/>
                </a:lnTo>
                <a:lnTo>
                  <a:pt x="3295" y="1908"/>
                </a:lnTo>
                <a:lnTo>
                  <a:pt x="3290" y="1902"/>
                </a:lnTo>
                <a:lnTo>
                  <a:pt x="3296" y="1901"/>
                </a:lnTo>
                <a:lnTo>
                  <a:pt x="3297" y="1895"/>
                </a:lnTo>
                <a:lnTo>
                  <a:pt x="3302" y="1892"/>
                </a:lnTo>
                <a:lnTo>
                  <a:pt x="3317" y="1902"/>
                </a:lnTo>
                <a:lnTo>
                  <a:pt x="3317" y="1910"/>
                </a:lnTo>
                <a:lnTo>
                  <a:pt x="3313" y="1912"/>
                </a:lnTo>
                <a:lnTo>
                  <a:pt x="3310" y="1914"/>
                </a:lnTo>
                <a:lnTo>
                  <a:pt x="3314" y="1923"/>
                </a:lnTo>
                <a:close/>
                <a:moveTo>
                  <a:pt x="3347" y="1914"/>
                </a:moveTo>
                <a:lnTo>
                  <a:pt x="3341" y="1907"/>
                </a:lnTo>
                <a:lnTo>
                  <a:pt x="3335" y="1906"/>
                </a:lnTo>
                <a:lnTo>
                  <a:pt x="3330" y="1906"/>
                </a:lnTo>
                <a:lnTo>
                  <a:pt x="3322" y="1899"/>
                </a:lnTo>
                <a:lnTo>
                  <a:pt x="3319" y="1889"/>
                </a:lnTo>
                <a:lnTo>
                  <a:pt x="3322" y="1885"/>
                </a:lnTo>
                <a:lnTo>
                  <a:pt x="3328" y="1885"/>
                </a:lnTo>
                <a:lnTo>
                  <a:pt x="3335" y="1886"/>
                </a:lnTo>
                <a:lnTo>
                  <a:pt x="3342" y="1894"/>
                </a:lnTo>
                <a:lnTo>
                  <a:pt x="3346" y="1904"/>
                </a:lnTo>
                <a:lnTo>
                  <a:pt x="3348" y="1910"/>
                </a:lnTo>
                <a:lnTo>
                  <a:pt x="3347" y="1914"/>
                </a:lnTo>
                <a:close/>
                <a:moveTo>
                  <a:pt x="3362" y="2057"/>
                </a:moveTo>
                <a:lnTo>
                  <a:pt x="3365" y="2048"/>
                </a:lnTo>
                <a:lnTo>
                  <a:pt x="3370" y="2040"/>
                </a:lnTo>
                <a:lnTo>
                  <a:pt x="3376" y="2051"/>
                </a:lnTo>
                <a:lnTo>
                  <a:pt x="3377" y="2063"/>
                </a:lnTo>
                <a:lnTo>
                  <a:pt x="3373" y="2066"/>
                </a:lnTo>
                <a:lnTo>
                  <a:pt x="3362" y="2057"/>
                </a:lnTo>
                <a:close/>
                <a:moveTo>
                  <a:pt x="3346" y="2331"/>
                </a:moveTo>
                <a:lnTo>
                  <a:pt x="3344" y="2330"/>
                </a:lnTo>
                <a:lnTo>
                  <a:pt x="3342" y="2329"/>
                </a:lnTo>
                <a:lnTo>
                  <a:pt x="3335" y="2320"/>
                </a:lnTo>
                <a:lnTo>
                  <a:pt x="3332" y="2313"/>
                </a:lnTo>
                <a:lnTo>
                  <a:pt x="3333" y="2309"/>
                </a:lnTo>
                <a:lnTo>
                  <a:pt x="3335" y="2305"/>
                </a:lnTo>
                <a:lnTo>
                  <a:pt x="3339" y="2308"/>
                </a:lnTo>
                <a:lnTo>
                  <a:pt x="3343" y="2310"/>
                </a:lnTo>
                <a:lnTo>
                  <a:pt x="3346" y="2318"/>
                </a:lnTo>
                <a:lnTo>
                  <a:pt x="3348" y="2324"/>
                </a:lnTo>
                <a:lnTo>
                  <a:pt x="3347" y="2328"/>
                </a:lnTo>
                <a:lnTo>
                  <a:pt x="3346" y="2331"/>
                </a:lnTo>
                <a:close/>
                <a:moveTo>
                  <a:pt x="3299" y="2278"/>
                </a:moveTo>
                <a:lnTo>
                  <a:pt x="3297" y="2274"/>
                </a:lnTo>
                <a:lnTo>
                  <a:pt x="3296" y="2270"/>
                </a:lnTo>
                <a:lnTo>
                  <a:pt x="3297" y="2268"/>
                </a:lnTo>
                <a:lnTo>
                  <a:pt x="3299" y="2267"/>
                </a:lnTo>
                <a:lnTo>
                  <a:pt x="3300" y="2269"/>
                </a:lnTo>
                <a:lnTo>
                  <a:pt x="3301" y="2272"/>
                </a:lnTo>
                <a:lnTo>
                  <a:pt x="3306" y="2275"/>
                </a:lnTo>
                <a:lnTo>
                  <a:pt x="3309" y="2276"/>
                </a:lnTo>
                <a:lnTo>
                  <a:pt x="3310" y="2276"/>
                </a:lnTo>
                <a:lnTo>
                  <a:pt x="3311" y="2274"/>
                </a:lnTo>
                <a:lnTo>
                  <a:pt x="3314" y="2277"/>
                </a:lnTo>
                <a:lnTo>
                  <a:pt x="3317" y="2281"/>
                </a:lnTo>
                <a:lnTo>
                  <a:pt x="3317" y="2281"/>
                </a:lnTo>
                <a:lnTo>
                  <a:pt x="3317" y="2281"/>
                </a:lnTo>
                <a:lnTo>
                  <a:pt x="3313" y="2281"/>
                </a:lnTo>
                <a:lnTo>
                  <a:pt x="3312" y="2285"/>
                </a:lnTo>
                <a:lnTo>
                  <a:pt x="3310" y="2287"/>
                </a:lnTo>
                <a:lnTo>
                  <a:pt x="3299" y="2278"/>
                </a:lnTo>
                <a:close/>
                <a:moveTo>
                  <a:pt x="3249" y="2273"/>
                </a:moveTo>
                <a:lnTo>
                  <a:pt x="3251" y="2276"/>
                </a:lnTo>
                <a:lnTo>
                  <a:pt x="3251" y="2279"/>
                </a:lnTo>
                <a:lnTo>
                  <a:pt x="3251" y="2280"/>
                </a:lnTo>
                <a:lnTo>
                  <a:pt x="3249" y="2280"/>
                </a:lnTo>
                <a:lnTo>
                  <a:pt x="3249" y="2276"/>
                </a:lnTo>
                <a:lnTo>
                  <a:pt x="3249" y="2273"/>
                </a:lnTo>
                <a:close/>
                <a:moveTo>
                  <a:pt x="3026" y="2545"/>
                </a:moveTo>
                <a:lnTo>
                  <a:pt x="3024" y="2544"/>
                </a:lnTo>
                <a:lnTo>
                  <a:pt x="3022" y="2542"/>
                </a:lnTo>
                <a:lnTo>
                  <a:pt x="3024" y="2543"/>
                </a:lnTo>
                <a:lnTo>
                  <a:pt x="3025" y="2543"/>
                </a:lnTo>
                <a:lnTo>
                  <a:pt x="3025" y="2544"/>
                </a:lnTo>
                <a:lnTo>
                  <a:pt x="3026" y="2545"/>
                </a:lnTo>
                <a:close/>
                <a:moveTo>
                  <a:pt x="2000" y="3562"/>
                </a:moveTo>
                <a:lnTo>
                  <a:pt x="2005" y="3577"/>
                </a:lnTo>
                <a:lnTo>
                  <a:pt x="2008" y="3590"/>
                </a:lnTo>
                <a:lnTo>
                  <a:pt x="2008" y="3598"/>
                </a:lnTo>
                <a:lnTo>
                  <a:pt x="1999" y="3596"/>
                </a:lnTo>
                <a:lnTo>
                  <a:pt x="1992" y="3583"/>
                </a:lnTo>
                <a:lnTo>
                  <a:pt x="1990" y="3575"/>
                </a:lnTo>
                <a:lnTo>
                  <a:pt x="1989" y="3566"/>
                </a:lnTo>
                <a:lnTo>
                  <a:pt x="1984" y="3550"/>
                </a:lnTo>
                <a:lnTo>
                  <a:pt x="2000" y="3562"/>
                </a:lnTo>
                <a:close/>
                <a:moveTo>
                  <a:pt x="1766" y="4285"/>
                </a:moveTo>
                <a:lnTo>
                  <a:pt x="1760" y="4285"/>
                </a:lnTo>
                <a:lnTo>
                  <a:pt x="1763" y="4294"/>
                </a:lnTo>
                <a:lnTo>
                  <a:pt x="1768" y="4308"/>
                </a:lnTo>
                <a:lnTo>
                  <a:pt x="1768" y="4317"/>
                </a:lnTo>
                <a:lnTo>
                  <a:pt x="1750" y="4296"/>
                </a:lnTo>
                <a:lnTo>
                  <a:pt x="1743" y="4277"/>
                </a:lnTo>
                <a:lnTo>
                  <a:pt x="1749" y="4270"/>
                </a:lnTo>
                <a:lnTo>
                  <a:pt x="1766" y="4285"/>
                </a:lnTo>
                <a:close/>
                <a:moveTo>
                  <a:pt x="1103" y="754"/>
                </a:moveTo>
                <a:lnTo>
                  <a:pt x="1103" y="760"/>
                </a:lnTo>
                <a:lnTo>
                  <a:pt x="1102" y="767"/>
                </a:lnTo>
                <a:lnTo>
                  <a:pt x="1100" y="757"/>
                </a:lnTo>
                <a:lnTo>
                  <a:pt x="1098" y="755"/>
                </a:lnTo>
                <a:lnTo>
                  <a:pt x="1097" y="753"/>
                </a:lnTo>
                <a:lnTo>
                  <a:pt x="1095" y="750"/>
                </a:lnTo>
                <a:lnTo>
                  <a:pt x="1095" y="747"/>
                </a:lnTo>
                <a:lnTo>
                  <a:pt x="1100" y="752"/>
                </a:lnTo>
                <a:lnTo>
                  <a:pt x="1103" y="753"/>
                </a:lnTo>
                <a:lnTo>
                  <a:pt x="1103" y="753"/>
                </a:lnTo>
                <a:lnTo>
                  <a:pt x="1103" y="754"/>
                </a:lnTo>
                <a:close/>
                <a:moveTo>
                  <a:pt x="1098" y="794"/>
                </a:moveTo>
                <a:lnTo>
                  <a:pt x="1099" y="797"/>
                </a:lnTo>
                <a:lnTo>
                  <a:pt x="1099" y="800"/>
                </a:lnTo>
                <a:lnTo>
                  <a:pt x="1098" y="799"/>
                </a:lnTo>
                <a:lnTo>
                  <a:pt x="1096" y="798"/>
                </a:lnTo>
                <a:lnTo>
                  <a:pt x="1097" y="795"/>
                </a:lnTo>
                <a:lnTo>
                  <a:pt x="1098" y="794"/>
                </a:lnTo>
                <a:close/>
                <a:moveTo>
                  <a:pt x="1718" y="719"/>
                </a:moveTo>
                <a:lnTo>
                  <a:pt x="1722" y="718"/>
                </a:lnTo>
                <a:lnTo>
                  <a:pt x="1725" y="717"/>
                </a:lnTo>
                <a:lnTo>
                  <a:pt x="1727" y="721"/>
                </a:lnTo>
                <a:lnTo>
                  <a:pt x="1728" y="725"/>
                </a:lnTo>
                <a:lnTo>
                  <a:pt x="1728" y="727"/>
                </a:lnTo>
                <a:lnTo>
                  <a:pt x="1727" y="727"/>
                </a:lnTo>
                <a:lnTo>
                  <a:pt x="1722" y="724"/>
                </a:lnTo>
                <a:lnTo>
                  <a:pt x="1718" y="719"/>
                </a:lnTo>
                <a:close/>
                <a:moveTo>
                  <a:pt x="2291" y="515"/>
                </a:moveTo>
                <a:lnTo>
                  <a:pt x="2283" y="486"/>
                </a:lnTo>
                <a:lnTo>
                  <a:pt x="2290" y="492"/>
                </a:lnTo>
                <a:lnTo>
                  <a:pt x="2296" y="494"/>
                </a:lnTo>
                <a:lnTo>
                  <a:pt x="2302" y="498"/>
                </a:lnTo>
                <a:lnTo>
                  <a:pt x="2309" y="508"/>
                </a:lnTo>
                <a:lnTo>
                  <a:pt x="2306" y="510"/>
                </a:lnTo>
                <a:lnTo>
                  <a:pt x="2302" y="509"/>
                </a:lnTo>
                <a:lnTo>
                  <a:pt x="2296" y="507"/>
                </a:lnTo>
                <a:lnTo>
                  <a:pt x="2293" y="508"/>
                </a:lnTo>
                <a:lnTo>
                  <a:pt x="2295" y="512"/>
                </a:lnTo>
                <a:lnTo>
                  <a:pt x="2299" y="515"/>
                </a:lnTo>
                <a:lnTo>
                  <a:pt x="2302" y="519"/>
                </a:lnTo>
                <a:lnTo>
                  <a:pt x="2306" y="522"/>
                </a:lnTo>
                <a:lnTo>
                  <a:pt x="2304" y="523"/>
                </a:lnTo>
                <a:lnTo>
                  <a:pt x="2302" y="524"/>
                </a:lnTo>
                <a:lnTo>
                  <a:pt x="2297" y="519"/>
                </a:lnTo>
                <a:lnTo>
                  <a:pt x="2291" y="515"/>
                </a:lnTo>
                <a:close/>
                <a:moveTo>
                  <a:pt x="2476" y="472"/>
                </a:moveTo>
                <a:lnTo>
                  <a:pt x="2475" y="469"/>
                </a:lnTo>
                <a:lnTo>
                  <a:pt x="2473" y="464"/>
                </a:lnTo>
                <a:lnTo>
                  <a:pt x="2476" y="468"/>
                </a:lnTo>
                <a:lnTo>
                  <a:pt x="2479" y="471"/>
                </a:lnTo>
                <a:lnTo>
                  <a:pt x="2478" y="472"/>
                </a:lnTo>
                <a:lnTo>
                  <a:pt x="2476" y="472"/>
                </a:lnTo>
                <a:close/>
                <a:moveTo>
                  <a:pt x="2606" y="1518"/>
                </a:moveTo>
                <a:lnTo>
                  <a:pt x="2597" y="1511"/>
                </a:lnTo>
                <a:lnTo>
                  <a:pt x="2593" y="1508"/>
                </a:lnTo>
                <a:lnTo>
                  <a:pt x="2593" y="1513"/>
                </a:lnTo>
                <a:lnTo>
                  <a:pt x="2598" y="1522"/>
                </a:lnTo>
                <a:lnTo>
                  <a:pt x="2579" y="1501"/>
                </a:lnTo>
                <a:lnTo>
                  <a:pt x="2567" y="1481"/>
                </a:lnTo>
                <a:lnTo>
                  <a:pt x="2565" y="1467"/>
                </a:lnTo>
                <a:lnTo>
                  <a:pt x="2574" y="1468"/>
                </a:lnTo>
                <a:lnTo>
                  <a:pt x="2580" y="1482"/>
                </a:lnTo>
                <a:lnTo>
                  <a:pt x="2585" y="1492"/>
                </a:lnTo>
                <a:lnTo>
                  <a:pt x="2594" y="1502"/>
                </a:lnTo>
                <a:lnTo>
                  <a:pt x="2606" y="1518"/>
                </a:lnTo>
                <a:close/>
                <a:moveTo>
                  <a:pt x="2754" y="1415"/>
                </a:moveTo>
                <a:lnTo>
                  <a:pt x="2748" y="1404"/>
                </a:lnTo>
                <a:lnTo>
                  <a:pt x="2747" y="1400"/>
                </a:lnTo>
                <a:lnTo>
                  <a:pt x="2745" y="1394"/>
                </a:lnTo>
                <a:lnTo>
                  <a:pt x="2733" y="1379"/>
                </a:lnTo>
                <a:lnTo>
                  <a:pt x="2746" y="1390"/>
                </a:lnTo>
                <a:lnTo>
                  <a:pt x="2756" y="1405"/>
                </a:lnTo>
                <a:lnTo>
                  <a:pt x="2760" y="1415"/>
                </a:lnTo>
                <a:lnTo>
                  <a:pt x="2754" y="1415"/>
                </a:lnTo>
                <a:close/>
                <a:moveTo>
                  <a:pt x="2781" y="1978"/>
                </a:moveTo>
                <a:lnTo>
                  <a:pt x="2782" y="1982"/>
                </a:lnTo>
                <a:lnTo>
                  <a:pt x="2782" y="1985"/>
                </a:lnTo>
                <a:lnTo>
                  <a:pt x="2781" y="1982"/>
                </a:lnTo>
                <a:lnTo>
                  <a:pt x="2779" y="1977"/>
                </a:lnTo>
                <a:lnTo>
                  <a:pt x="2780" y="1978"/>
                </a:lnTo>
                <a:lnTo>
                  <a:pt x="2781" y="1978"/>
                </a:lnTo>
                <a:close/>
                <a:moveTo>
                  <a:pt x="2794" y="1977"/>
                </a:moveTo>
                <a:lnTo>
                  <a:pt x="2797" y="1980"/>
                </a:lnTo>
                <a:lnTo>
                  <a:pt x="2800" y="1984"/>
                </a:lnTo>
                <a:lnTo>
                  <a:pt x="2802" y="1987"/>
                </a:lnTo>
                <a:lnTo>
                  <a:pt x="2805" y="1991"/>
                </a:lnTo>
                <a:lnTo>
                  <a:pt x="2799" y="1987"/>
                </a:lnTo>
                <a:lnTo>
                  <a:pt x="2795" y="1982"/>
                </a:lnTo>
                <a:lnTo>
                  <a:pt x="2794" y="1979"/>
                </a:lnTo>
                <a:lnTo>
                  <a:pt x="2794" y="1977"/>
                </a:lnTo>
                <a:close/>
                <a:moveTo>
                  <a:pt x="2794" y="1988"/>
                </a:moveTo>
                <a:lnTo>
                  <a:pt x="2800" y="1998"/>
                </a:lnTo>
                <a:lnTo>
                  <a:pt x="2802" y="2004"/>
                </a:lnTo>
                <a:lnTo>
                  <a:pt x="2797" y="1998"/>
                </a:lnTo>
                <a:lnTo>
                  <a:pt x="2794" y="1993"/>
                </a:lnTo>
                <a:lnTo>
                  <a:pt x="2794" y="1990"/>
                </a:lnTo>
                <a:lnTo>
                  <a:pt x="2794" y="1988"/>
                </a:lnTo>
                <a:close/>
                <a:moveTo>
                  <a:pt x="857" y="174"/>
                </a:moveTo>
                <a:lnTo>
                  <a:pt x="856" y="174"/>
                </a:lnTo>
                <a:lnTo>
                  <a:pt x="856" y="174"/>
                </a:lnTo>
                <a:lnTo>
                  <a:pt x="855" y="171"/>
                </a:lnTo>
                <a:lnTo>
                  <a:pt x="854" y="170"/>
                </a:lnTo>
                <a:lnTo>
                  <a:pt x="855" y="171"/>
                </a:lnTo>
                <a:lnTo>
                  <a:pt x="857" y="174"/>
                </a:lnTo>
                <a:close/>
                <a:moveTo>
                  <a:pt x="894" y="171"/>
                </a:moveTo>
                <a:lnTo>
                  <a:pt x="898" y="178"/>
                </a:lnTo>
                <a:lnTo>
                  <a:pt x="902" y="184"/>
                </a:lnTo>
                <a:lnTo>
                  <a:pt x="906" y="190"/>
                </a:lnTo>
                <a:lnTo>
                  <a:pt x="912" y="196"/>
                </a:lnTo>
                <a:lnTo>
                  <a:pt x="920" y="211"/>
                </a:lnTo>
                <a:lnTo>
                  <a:pt x="929" y="227"/>
                </a:lnTo>
                <a:lnTo>
                  <a:pt x="929" y="228"/>
                </a:lnTo>
                <a:lnTo>
                  <a:pt x="928" y="229"/>
                </a:lnTo>
                <a:lnTo>
                  <a:pt x="916" y="217"/>
                </a:lnTo>
                <a:lnTo>
                  <a:pt x="903" y="204"/>
                </a:lnTo>
                <a:lnTo>
                  <a:pt x="892" y="191"/>
                </a:lnTo>
                <a:lnTo>
                  <a:pt x="881" y="179"/>
                </a:lnTo>
                <a:lnTo>
                  <a:pt x="884" y="176"/>
                </a:lnTo>
                <a:lnTo>
                  <a:pt x="886" y="172"/>
                </a:lnTo>
                <a:lnTo>
                  <a:pt x="887" y="169"/>
                </a:lnTo>
                <a:lnTo>
                  <a:pt x="887" y="164"/>
                </a:lnTo>
                <a:lnTo>
                  <a:pt x="891" y="167"/>
                </a:lnTo>
                <a:lnTo>
                  <a:pt x="894" y="171"/>
                </a:lnTo>
                <a:close/>
                <a:moveTo>
                  <a:pt x="1647" y="770"/>
                </a:moveTo>
                <a:lnTo>
                  <a:pt x="1650" y="769"/>
                </a:lnTo>
                <a:lnTo>
                  <a:pt x="1649" y="761"/>
                </a:lnTo>
                <a:lnTo>
                  <a:pt x="1650" y="757"/>
                </a:lnTo>
                <a:lnTo>
                  <a:pt x="1661" y="764"/>
                </a:lnTo>
                <a:lnTo>
                  <a:pt x="1662" y="772"/>
                </a:lnTo>
                <a:lnTo>
                  <a:pt x="1662" y="779"/>
                </a:lnTo>
                <a:lnTo>
                  <a:pt x="1658" y="780"/>
                </a:lnTo>
                <a:lnTo>
                  <a:pt x="1647" y="770"/>
                </a:lnTo>
                <a:close/>
                <a:moveTo>
                  <a:pt x="1652" y="798"/>
                </a:moveTo>
                <a:lnTo>
                  <a:pt x="1651" y="796"/>
                </a:lnTo>
                <a:lnTo>
                  <a:pt x="1650" y="794"/>
                </a:lnTo>
                <a:lnTo>
                  <a:pt x="1649" y="791"/>
                </a:lnTo>
                <a:lnTo>
                  <a:pt x="1653" y="793"/>
                </a:lnTo>
                <a:lnTo>
                  <a:pt x="1661" y="798"/>
                </a:lnTo>
                <a:lnTo>
                  <a:pt x="1668" y="805"/>
                </a:lnTo>
                <a:lnTo>
                  <a:pt x="1660" y="803"/>
                </a:lnTo>
                <a:lnTo>
                  <a:pt x="1652" y="798"/>
                </a:lnTo>
                <a:close/>
                <a:moveTo>
                  <a:pt x="1667" y="848"/>
                </a:moveTo>
                <a:lnTo>
                  <a:pt x="1659" y="835"/>
                </a:lnTo>
                <a:lnTo>
                  <a:pt x="1651" y="825"/>
                </a:lnTo>
                <a:lnTo>
                  <a:pt x="1645" y="819"/>
                </a:lnTo>
                <a:lnTo>
                  <a:pt x="1640" y="815"/>
                </a:lnTo>
                <a:lnTo>
                  <a:pt x="1642" y="814"/>
                </a:lnTo>
                <a:lnTo>
                  <a:pt x="1643" y="813"/>
                </a:lnTo>
                <a:lnTo>
                  <a:pt x="1663" y="830"/>
                </a:lnTo>
                <a:lnTo>
                  <a:pt x="1661" y="825"/>
                </a:lnTo>
                <a:lnTo>
                  <a:pt x="1661" y="821"/>
                </a:lnTo>
                <a:lnTo>
                  <a:pt x="1660" y="819"/>
                </a:lnTo>
                <a:lnTo>
                  <a:pt x="1661" y="817"/>
                </a:lnTo>
                <a:lnTo>
                  <a:pt x="1666" y="820"/>
                </a:lnTo>
                <a:lnTo>
                  <a:pt x="1672" y="823"/>
                </a:lnTo>
                <a:lnTo>
                  <a:pt x="1671" y="822"/>
                </a:lnTo>
                <a:lnTo>
                  <a:pt x="1671" y="820"/>
                </a:lnTo>
                <a:lnTo>
                  <a:pt x="1675" y="823"/>
                </a:lnTo>
                <a:lnTo>
                  <a:pt x="1679" y="826"/>
                </a:lnTo>
                <a:lnTo>
                  <a:pt x="1683" y="828"/>
                </a:lnTo>
                <a:lnTo>
                  <a:pt x="1686" y="828"/>
                </a:lnTo>
                <a:lnTo>
                  <a:pt x="1684" y="838"/>
                </a:lnTo>
                <a:lnTo>
                  <a:pt x="1677" y="838"/>
                </a:lnTo>
                <a:lnTo>
                  <a:pt x="1669" y="838"/>
                </a:lnTo>
                <a:lnTo>
                  <a:pt x="1667" y="848"/>
                </a:lnTo>
                <a:close/>
                <a:moveTo>
                  <a:pt x="1517" y="1003"/>
                </a:moveTo>
                <a:lnTo>
                  <a:pt x="1518" y="1001"/>
                </a:lnTo>
                <a:lnTo>
                  <a:pt x="1520" y="1000"/>
                </a:lnTo>
                <a:lnTo>
                  <a:pt x="1518" y="1001"/>
                </a:lnTo>
                <a:lnTo>
                  <a:pt x="1517" y="1003"/>
                </a:lnTo>
                <a:close/>
                <a:moveTo>
                  <a:pt x="2343" y="511"/>
                </a:moveTo>
                <a:lnTo>
                  <a:pt x="2331" y="514"/>
                </a:lnTo>
                <a:lnTo>
                  <a:pt x="2320" y="518"/>
                </a:lnTo>
                <a:lnTo>
                  <a:pt x="2322" y="512"/>
                </a:lnTo>
                <a:lnTo>
                  <a:pt x="2327" y="509"/>
                </a:lnTo>
                <a:lnTo>
                  <a:pt x="2334" y="509"/>
                </a:lnTo>
                <a:lnTo>
                  <a:pt x="2343" y="511"/>
                </a:lnTo>
                <a:close/>
                <a:moveTo>
                  <a:pt x="2320" y="454"/>
                </a:moveTo>
                <a:lnTo>
                  <a:pt x="2323" y="456"/>
                </a:lnTo>
                <a:lnTo>
                  <a:pt x="2327" y="458"/>
                </a:lnTo>
                <a:lnTo>
                  <a:pt x="2325" y="455"/>
                </a:lnTo>
                <a:lnTo>
                  <a:pt x="2323" y="453"/>
                </a:lnTo>
                <a:lnTo>
                  <a:pt x="2328" y="455"/>
                </a:lnTo>
                <a:lnTo>
                  <a:pt x="2333" y="459"/>
                </a:lnTo>
                <a:lnTo>
                  <a:pt x="2337" y="466"/>
                </a:lnTo>
                <a:lnTo>
                  <a:pt x="2342" y="474"/>
                </a:lnTo>
                <a:lnTo>
                  <a:pt x="2337" y="472"/>
                </a:lnTo>
                <a:lnTo>
                  <a:pt x="2332" y="472"/>
                </a:lnTo>
                <a:lnTo>
                  <a:pt x="2327" y="470"/>
                </a:lnTo>
                <a:lnTo>
                  <a:pt x="2320" y="465"/>
                </a:lnTo>
                <a:lnTo>
                  <a:pt x="2319" y="461"/>
                </a:lnTo>
                <a:lnTo>
                  <a:pt x="2318" y="457"/>
                </a:lnTo>
                <a:lnTo>
                  <a:pt x="2319" y="455"/>
                </a:lnTo>
                <a:lnTo>
                  <a:pt x="2320" y="454"/>
                </a:lnTo>
                <a:close/>
                <a:moveTo>
                  <a:pt x="2300" y="466"/>
                </a:moveTo>
                <a:lnTo>
                  <a:pt x="2307" y="490"/>
                </a:lnTo>
                <a:lnTo>
                  <a:pt x="2296" y="478"/>
                </a:lnTo>
                <a:lnTo>
                  <a:pt x="2285" y="466"/>
                </a:lnTo>
                <a:lnTo>
                  <a:pt x="2283" y="458"/>
                </a:lnTo>
                <a:lnTo>
                  <a:pt x="2285" y="456"/>
                </a:lnTo>
                <a:lnTo>
                  <a:pt x="2291" y="459"/>
                </a:lnTo>
                <a:lnTo>
                  <a:pt x="2300" y="466"/>
                </a:lnTo>
                <a:close/>
                <a:moveTo>
                  <a:pt x="2369" y="503"/>
                </a:moveTo>
                <a:lnTo>
                  <a:pt x="2373" y="498"/>
                </a:lnTo>
                <a:lnTo>
                  <a:pt x="2378" y="495"/>
                </a:lnTo>
                <a:lnTo>
                  <a:pt x="2384" y="493"/>
                </a:lnTo>
                <a:lnTo>
                  <a:pt x="2393" y="495"/>
                </a:lnTo>
                <a:lnTo>
                  <a:pt x="2381" y="499"/>
                </a:lnTo>
                <a:lnTo>
                  <a:pt x="2369" y="503"/>
                </a:lnTo>
                <a:close/>
                <a:moveTo>
                  <a:pt x="2693" y="1939"/>
                </a:moveTo>
                <a:lnTo>
                  <a:pt x="2691" y="1931"/>
                </a:lnTo>
                <a:lnTo>
                  <a:pt x="2690" y="1925"/>
                </a:lnTo>
                <a:lnTo>
                  <a:pt x="2693" y="1923"/>
                </a:lnTo>
                <a:lnTo>
                  <a:pt x="2701" y="1929"/>
                </a:lnTo>
                <a:lnTo>
                  <a:pt x="2706" y="1939"/>
                </a:lnTo>
                <a:lnTo>
                  <a:pt x="2706" y="1945"/>
                </a:lnTo>
                <a:lnTo>
                  <a:pt x="2702" y="1945"/>
                </a:lnTo>
                <a:lnTo>
                  <a:pt x="2693" y="1939"/>
                </a:lnTo>
                <a:close/>
                <a:moveTo>
                  <a:pt x="2670" y="2018"/>
                </a:moveTo>
                <a:lnTo>
                  <a:pt x="2672" y="2024"/>
                </a:lnTo>
                <a:lnTo>
                  <a:pt x="2677" y="2033"/>
                </a:lnTo>
                <a:lnTo>
                  <a:pt x="2683" y="2042"/>
                </a:lnTo>
                <a:lnTo>
                  <a:pt x="2683" y="2048"/>
                </a:lnTo>
                <a:lnTo>
                  <a:pt x="2674" y="2040"/>
                </a:lnTo>
                <a:lnTo>
                  <a:pt x="2666" y="2031"/>
                </a:lnTo>
                <a:lnTo>
                  <a:pt x="2661" y="2023"/>
                </a:lnTo>
                <a:lnTo>
                  <a:pt x="2657" y="2015"/>
                </a:lnTo>
                <a:lnTo>
                  <a:pt x="2665" y="2017"/>
                </a:lnTo>
                <a:lnTo>
                  <a:pt x="2670" y="2018"/>
                </a:lnTo>
                <a:close/>
                <a:moveTo>
                  <a:pt x="2672" y="2015"/>
                </a:moveTo>
                <a:lnTo>
                  <a:pt x="2674" y="2017"/>
                </a:lnTo>
                <a:lnTo>
                  <a:pt x="2675" y="2018"/>
                </a:lnTo>
                <a:lnTo>
                  <a:pt x="2673" y="2017"/>
                </a:lnTo>
                <a:lnTo>
                  <a:pt x="2671" y="2017"/>
                </a:lnTo>
                <a:lnTo>
                  <a:pt x="2672" y="2016"/>
                </a:lnTo>
                <a:lnTo>
                  <a:pt x="2672" y="2015"/>
                </a:lnTo>
                <a:close/>
                <a:moveTo>
                  <a:pt x="2370" y="425"/>
                </a:moveTo>
                <a:lnTo>
                  <a:pt x="2380" y="439"/>
                </a:lnTo>
                <a:lnTo>
                  <a:pt x="2391" y="454"/>
                </a:lnTo>
                <a:lnTo>
                  <a:pt x="2386" y="452"/>
                </a:lnTo>
                <a:lnTo>
                  <a:pt x="2384" y="454"/>
                </a:lnTo>
                <a:lnTo>
                  <a:pt x="2381" y="455"/>
                </a:lnTo>
                <a:lnTo>
                  <a:pt x="2374" y="449"/>
                </a:lnTo>
                <a:lnTo>
                  <a:pt x="2371" y="439"/>
                </a:lnTo>
                <a:lnTo>
                  <a:pt x="2368" y="433"/>
                </a:lnTo>
                <a:lnTo>
                  <a:pt x="2365" y="428"/>
                </a:lnTo>
                <a:lnTo>
                  <a:pt x="2361" y="426"/>
                </a:lnTo>
                <a:lnTo>
                  <a:pt x="2366" y="425"/>
                </a:lnTo>
                <a:lnTo>
                  <a:pt x="2370" y="425"/>
                </a:lnTo>
                <a:close/>
                <a:moveTo>
                  <a:pt x="2366" y="393"/>
                </a:moveTo>
                <a:lnTo>
                  <a:pt x="2363" y="390"/>
                </a:lnTo>
                <a:lnTo>
                  <a:pt x="2360" y="389"/>
                </a:lnTo>
                <a:lnTo>
                  <a:pt x="2359" y="389"/>
                </a:lnTo>
                <a:lnTo>
                  <a:pt x="2359" y="390"/>
                </a:lnTo>
                <a:lnTo>
                  <a:pt x="2363" y="396"/>
                </a:lnTo>
                <a:lnTo>
                  <a:pt x="2369" y="402"/>
                </a:lnTo>
                <a:lnTo>
                  <a:pt x="2369" y="404"/>
                </a:lnTo>
                <a:lnTo>
                  <a:pt x="2368" y="404"/>
                </a:lnTo>
                <a:lnTo>
                  <a:pt x="2364" y="402"/>
                </a:lnTo>
                <a:lnTo>
                  <a:pt x="2358" y="397"/>
                </a:lnTo>
                <a:lnTo>
                  <a:pt x="2350" y="375"/>
                </a:lnTo>
                <a:lnTo>
                  <a:pt x="2356" y="379"/>
                </a:lnTo>
                <a:lnTo>
                  <a:pt x="2361" y="383"/>
                </a:lnTo>
                <a:lnTo>
                  <a:pt x="2365" y="388"/>
                </a:lnTo>
                <a:lnTo>
                  <a:pt x="2368" y="393"/>
                </a:lnTo>
                <a:lnTo>
                  <a:pt x="2367" y="392"/>
                </a:lnTo>
                <a:lnTo>
                  <a:pt x="2366" y="393"/>
                </a:lnTo>
                <a:close/>
                <a:moveTo>
                  <a:pt x="2362" y="408"/>
                </a:moveTo>
                <a:lnTo>
                  <a:pt x="2363" y="411"/>
                </a:lnTo>
                <a:lnTo>
                  <a:pt x="2364" y="414"/>
                </a:lnTo>
                <a:lnTo>
                  <a:pt x="2358" y="410"/>
                </a:lnTo>
                <a:lnTo>
                  <a:pt x="2349" y="402"/>
                </a:lnTo>
                <a:lnTo>
                  <a:pt x="2352" y="400"/>
                </a:lnTo>
                <a:lnTo>
                  <a:pt x="2357" y="401"/>
                </a:lnTo>
                <a:lnTo>
                  <a:pt x="2362" y="405"/>
                </a:lnTo>
                <a:lnTo>
                  <a:pt x="2369" y="414"/>
                </a:lnTo>
                <a:lnTo>
                  <a:pt x="2369" y="414"/>
                </a:lnTo>
                <a:lnTo>
                  <a:pt x="2368" y="414"/>
                </a:lnTo>
                <a:lnTo>
                  <a:pt x="2362" y="408"/>
                </a:lnTo>
                <a:close/>
                <a:moveTo>
                  <a:pt x="2437" y="402"/>
                </a:moveTo>
                <a:lnTo>
                  <a:pt x="2438" y="411"/>
                </a:lnTo>
                <a:lnTo>
                  <a:pt x="2436" y="416"/>
                </a:lnTo>
                <a:lnTo>
                  <a:pt x="2432" y="417"/>
                </a:lnTo>
                <a:lnTo>
                  <a:pt x="2426" y="414"/>
                </a:lnTo>
                <a:lnTo>
                  <a:pt x="2423" y="410"/>
                </a:lnTo>
                <a:lnTo>
                  <a:pt x="2421" y="405"/>
                </a:lnTo>
                <a:lnTo>
                  <a:pt x="2429" y="404"/>
                </a:lnTo>
                <a:lnTo>
                  <a:pt x="2437" y="402"/>
                </a:lnTo>
                <a:close/>
                <a:moveTo>
                  <a:pt x="2422" y="331"/>
                </a:moveTo>
                <a:lnTo>
                  <a:pt x="2424" y="336"/>
                </a:lnTo>
                <a:lnTo>
                  <a:pt x="2427" y="342"/>
                </a:lnTo>
                <a:lnTo>
                  <a:pt x="2420" y="333"/>
                </a:lnTo>
                <a:lnTo>
                  <a:pt x="2415" y="327"/>
                </a:lnTo>
                <a:lnTo>
                  <a:pt x="2418" y="327"/>
                </a:lnTo>
                <a:lnTo>
                  <a:pt x="2422" y="331"/>
                </a:lnTo>
                <a:close/>
                <a:moveTo>
                  <a:pt x="2289" y="404"/>
                </a:moveTo>
                <a:lnTo>
                  <a:pt x="2288" y="403"/>
                </a:lnTo>
                <a:lnTo>
                  <a:pt x="2288" y="403"/>
                </a:lnTo>
                <a:lnTo>
                  <a:pt x="2292" y="404"/>
                </a:lnTo>
                <a:lnTo>
                  <a:pt x="2299" y="410"/>
                </a:lnTo>
                <a:lnTo>
                  <a:pt x="2299" y="411"/>
                </a:lnTo>
                <a:lnTo>
                  <a:pt x="2300" y="413"/>
                </a:lnTo>
                <a:lnTo>
                  <a:pt x="2295" y="410"/>
                </a:lnTo>
                <a:lnTo>
                  <a:pt x="2289" y="404"/>
                </a:lnTo>
                <a:close/>
                <a:moveTo>
                  <a:pt x="2338" y="489"/>
                </a:moveTo>
                <a:lnTo>
                  <a:pt x="2345" y="488"/>
                </a:lnTo>
                <a:lnTo>
                  <a:pt x="2351" y="490"/>
                </a:lnTo>
                <a:lnTo>
                  <a:pt x="2358" y="496"/>
                </a:lnTo>
                <a:lnTo>
                  <a:pt x="2363" y="504"/>
                </a:lnTo>
                <a:lnTo>
                  <a:pt x="2358" y="506"/>
                </a:lnTo>
                <a:lnTo>
                  <a:pt x="2351" y="508"/>
                </a:lnTo>
                <a:lnTo>
                  <a:pt x="2344" y="499"/>
                </a:lnTo>
                <a:lnTo>
                  <a:pt x="2338" y="489"/>
                </a:lnTo>
                <a:close/>
                <a:moveTo>
                  <a:pt x="918" y="221"/>
                </a:moveTo>
                <a:lnTo>
                  <a:pt x="925" y="231"/>
                </a:lnTo>
                <a:lnTo>
                  <a:pt x="928" y="240"/>
                </a:lnTo>
                <a:lnTo>
                  <a:pt x="926" y="244"/>
                </a:lnTo>
                <a:lnTo>
                  <a:pt x="918" y="240"/>
                </a:lnTo>
                <a:lnTo>
                  <a:pt x="913" y="228"/>
                </a:lnTo>
                <a:lnTo>
                  <a:pt x="908" y="219"/>
                </a:lnTo>
                <a:lnTo>
                  <a:pt x="908" y="219"/>
                </a:lnTo>
                <a:lnTo>
                  <a:pt x="906" y="218"/>
                </a:lnTo>
                <a:lnTo>
                  <a:pt x="906" y="215"/>
                </a:lnTo>
                <a:lnTo>
                  <a:pt x="908" y="215"/>
                </a:lnTo>
                <a:lnTo>
                  <a:pt x="911" y="216"/>
                </a:lnTo>
                <a:lnTo>
                  <a:pt x="918" y="221"/>
                </a:lnTo>
                <a:close/>
                <a:moveTo>
                  <a:pt x="878" y="193"/>
                </a:moveTo>
                <a:lnTo>
                  <a:pt x="878" y="192"/>
                </a:lnTo>
                <a:lnTo>
                  <a:pt x="879" y="191"/>
                </a:lnTo>
                <a:lnTo>
                  <a:pt x="882" y="193"/>
                </a:lnTo>
                <a:lnTo>
                  <a:pt x="886" y="196"/>
                </a:lnTo>
                <a:lnTo>
                  <a:pt x="883" y="201"/>
                </a:lnTo>
                <a:lnTo>
                  <a:pt x="881" y="206"/>
                </a:lnTo>
                <a:lnTo>
                  <a:pt x="884" y="214"/>
                </a:lnTo>
                <a:lnTo>
                  <a:pt x="894" y="227"/>
                </a:lnTo>
                <a:lnTo>
                  <a:pt x="894" y="229"/>
                </a:lnTo>
                <a:lnTo>
                  <a:pt x="893" y="231"/>
                </a:lnTo>
                <a:lnTo>
                  <a:pt x="887" y="225"/>
                </a:lnTo>
                <a:lnTo>
                  <a:pt x="879" y="217"/>
                </a:lnTo>
                <a:lnTo>
                  <a:pt x="876" y="207"/>
                </a:lnTo>
                <a:lnTo>
                  <a:pt x="874" y="200"/>
                </a:lnTo>
                <a:lnTo>
                  <a:pt x="873" y="194"/>
                </a:lnTo>
                <a:lnTo>
                  <a:pt x="874" y="190"/>
                </a:lnTo>
                <a:lnTo>
                  <a:pt x="876" y="191"/>
                </a:lnTo>
                <a:lnTo>
                  <a:pt x="878" y="193"/>
                </a:lnTo>
                <a:close/>
                <a:moveTo>
                  <a:pt x="2722" y="1384"/>
                </a:moveTo>
                <a:lnTo>
                  <a:pt x="2739" y="1397"/>
                </a:lnTo>
                <a:lnTo>
                  <a:pt x="2745" y="1410"/>
                </a:lnTo>
                <a:lnTo>
                  <a:pt x="2751" y="1422"/>
                </a:lnTo>
                <a:lnTo>
                  <a:pt x="2751" y="1429"/>
                </a:lnTo>
                <a:lnTo>
                  <a:pt x="2744" y="1426"/>
                </a:lnTo>
                <a:lnTo>
                  <a:pt x="2736" y="1415"/>
                </a:lnTo>
                <a:lnTo>
                  <a:pt x="2733" y="1407"/>
                </a:lnTo>
                <a:lnTo>
                  <a:pt x="2730" y="1399"/>
                </a:lnTo>
                <a:lnTo>
                  <a:pt x="2722" y="1384"/>
                </a:lnTo>
                <a:close/>
                <a:moveTo>
                  <a:pt x="2696" y="1468"/>
                </a:moveTo>
                <a:lnTo>
                  <a:pt x="2697" y="1475"/>
                </a:lnTo>
                <a:lnTo>
                  <a:pt x="2694" y="1477"/>
                </a:lnTo>
                <a:lnTo>
                  <a:pt x="2687" y="1474"/>
                </a:lnTo>
                <a:lnTo>
                  <a:pt x="2675" y="1465"/>
                </a:lnTo>
                <a:lnTo>
                  <a:pt x="2664" y="1450"/>
                </a:lnTo>
                <a:lnTo>
                  <a:pt x="2654" y="1434"/>
                </a:lnTo>
                <a:lnTo>
                  <a:pt x="2650" y="1424"/>
                </a:lnTo>
                <a:lnTo>
                  <a:pt x="2659" y="1427"/>
                </a:lnTo>
                <a:lnTo>
                  <a:pt x="2668" y="1443"/>
                </a:lnTo>
                <a:lnTo>
                  <a:pt x="2676" y="1455"/>
                </a:lnTo>
                <a:lnTo>
                  <a:pt x="2687" y="1463"/>
                </a:lnTo>
                <a:lnTo>
                  <a:pt x="2696" y="1468"/>
                </a:lnTo>
                <a:close/>
                <a:moveTo>
                  <a:pt x="2332" y="311"/>
                </a:moveTo>
                <a:lnTo>
                  <a:pt x="2344" y="321"/>
                </a:lnTo>
                <a:lnTo>
                  <a:pt x="2354" y="327"/>
                </a:lnTo>
                <a:lnTo>
                  <a:pt x="2358" y="332"/>
                </a:lnTo>
                <a:lnTo>
                  <a:pt x="2361" y="335"/>
                </a:lnTo>
                <a:lnTo>
                  <a:pt x="2363" y="336"/>
                </a:lnTo>
                <a:lnTo>
                  <a:pt x="2366" y="336"/>
                </a:lnTo>
                <a:lnTo>
                  <a:pt x="2373" y="357"/>
                </a:lnTo>
                <a:lnTo>
                  <a:pt x="2373" y="357"/>
                </a:lnTo>
                <a:lnTo>
                  <a:pt x="2373" y="357"/>
                </a:lnTo>
                <a:lnTo>
                  <a:pt x="2373" y="357"/>
                </a:lnTo>
                <a:lnTo>
                  <a:pt x="2373" y="358"/>
                </a:lnTo>
                <a:lnTo>
                  <a:pt x="2377" y="371"/>
                </a:lnTo>
                <a:lnTo>
                  <a:pt x="2376" y="372"/>
                </a:lnTo>
                <a:lnTo>
                  <a:pt x="2375" y="373"/>
                </a:lnTo>
                <a:lnTo>
                  <a:pt x="2373" y="373"/>
                </a:lnTo>
                <a:lnTo>
                  <a:pt x="2371" y="372"/>
                </a:lnTo>
                <a:lnTo>
                  <a:pt x="2365" y="362"/>
                </a:lnTo>
                <a:lnTo>
                  <a:pt x="2360" y="354"/>
                </a:lnTo>
                <a:lnTo>
                  <a:pt x="2362" y="352"/>
                </a:lnTo>
                <a:lnTo>
                  <a:pt x="2363" y="349"/>
                </a:lnTo>
                <a:lnTo>
                  <a:pt x="2362" y="344"/>
                </a:lnTo>
                <a:lnTo>
                  <a:pt x="2358" y="334"/>
                </a:lnTo>
                <a:lnTo>
                  <a:pt x="2348" y="327"/>
                </a:lnTo>
                <a:lnTo>
                  <a:pt x="2340" y="324"/>
                </a:lnTo>
                <a:lnTo>
                  <a:pt x="2336" y="318"/>
                </a:lnTo>
                <a:lnTo>
                  <a:pt x="2332" y="311"/>
                </a:lnTo>
                <a:close/>
                <a:moveTo>
                  <a:pt x="2116" y="490"/>
                </a:moveTo>
                <a:lnTo>
                  <a:pt x="2115" y="490"/>
                </a:lnTo>
                <a:lnTo>
                  <a:pt x="2113" y="489"/>
                </a:lnTo>
                <a:lnTo>
                  <a:pt x="2109" y="485"/>
                </a:lnTo>
                <a:lnTo>
                  <a:pt x="2104" y="479"/>
                </a:lnTo>
                <a:lnTo>
                  <a:pt x="2101" y="474"/>
                </a:lnTo>
                <a:lnTo>
                  <a:pt x="2100" y="471"/>
                </a:lnTo>
                <a:lnTo>
                  <a:pt x="2101" y="470"/>
                </a:lnTo>
                <a:lnTo>
                  <a:pt x="2104" y="471"/>
                </a:lnTo>
                <a:lnTo>
                  <a:pt x="2110" y="480"/>
                </a:lnTo>
                <a:lnTo>
                  <a:pt x="2116" y="490"/>
                </a:lnTo>
                <a:close/>
                <a:moveTo>
                  <a:pt x="2134" y="525"/>
                </a:moveTo>
                <a:lnTo>
                  <a:pt x="2142" y="528"/>
                </a:lnTo>
                <a:lnTo>
                  <a:pt x="2147" y="529"/>
                </a:lnTo>
                <a:lnTo>
                  <a:pt x="2145" y="532"/>
                </a:lnTo>
                <a:lnTo>
                  <a:pt x="2144" y="536"/>
                </a:lnTo>
                <a:lnTo>
                  <a:pt x="2139" y="530"/>
                </a:lnTo>
                <a:lnTo>
                  <a:pt x="2134" y="525"/>
                </a:lnTo>
                <a:close/>
                <a:moveTo>
                  <a:pt x="2127" y="521"/>
                </a:moveTo>
                <a:lnTo>
                  <a:pt x="2128" y="521"/>
                </a:lnTo>
                <a:lnTo>
                  <a:pt x="2128" y="522"/>
                </a:lnTo>
                <a:lnTo>
                  <a:pt x="2128" y="522"/>
                </a:lnTo>
                <a:lnTo>
                  <a:pt x="2127" y="522"/>
                </a:lnTo>
                <a:lnTo>
                  <a:pt x="2127" y="521"/>
                </a:lnTo>
                <a:lnTo>
                  <a:pt x="2127" y="521"/>
                </a:lnTo>
                <a:close/>
                <a:moveTo>
                  <a:pt x="2110" y="524"/>
                </a:moveTo>
                <a:lnTo>
                  <a:pt x="2105" y="513"/>
                </a:lnTo>
                <a:lnTo>
                  <a:pt x="2102" y="510"/>
                </a:lnTo>
                <a:lnTo>
                  <a:pt x="2099" y="510"/>
                </a:lnTo>
                <a:lnTo>
                  <a:pt x="2096" y="511"/>
                </a:lnTo>
                <a:lnTo>
                  <a:pt x="2089" y="502"/>
                </a:lnTo>
                <a:lnTo>
                  <a:pt x="2082" y="494"/>
                </a:lnTo>
                <a:lnTo>
                  <a:pt x="2093" y="496"/>
                </a:lnTo>
                <a:lnTo>
                  <a:pt x="2104" y="497"/>
                </a:lnTo>
                <a:lnTo>
                  <a:pt x="2105" y="497"/>
                </a:lnTo>
                <a:lnTo>
                  <a:pt x="2107" y="498"/>
                </a:lnTo>
                <a:lnTo>
                  <a:pt x="2116" y="509"/>
                </a:lnTo>
                <a:lnTo>
                  <a:pt x="2122" y="518"/>
                </a:lnTo>
                <a:lnTo>
                  <a:pt x="2120" y="522"/>
                </a:lnTo>
                <a:lnTo>
                  <a:pt x="2110" y="516"/>
                </a:lnTo>
                <a:lnTo>
                  <a:pt x="2114" y="521"/>
                </a:lnTo>
                <a:lnTo>
                  <a:pt x="2118" y="525"/>
                </a:lnTo>
                <a:lnTo>
                  <a:pt x="2114" y="526"/>
                </a:lnTo>
                <a:lnTo>
                  <a:pt x="2110" y="524"/>
                </a:lnTo>
                <a:close/>
                <a:moveTo>
                  <a:pt x="2034" y="643"/>
                </a:moveTo>
                <a:lnTo>
                  <a:pt x="2026" y="647"/>
                </a:lnTo>
                <a:lnTo>
                  <a:pt x="2020" y="651"/>
                </a:lnTo>
                <a:lnTo>
                  <a:pt x="2021" y="644"/>
                </a:lnTo>
                <a:lnTo>
                  <a:pt x="2024" y="641"/>
                </a:lnTo>
                <a:lnTo>
                  <a:pt x="2029" y="641"/>
                </a:lnTo>
                <a:lnTo>
                  <a:pt x="2034" y="643"/>
                </a:lnTo>
                <a:close/>
                <a:moveTo>
                  <a:pt x="1950" y="620"/>
                </a:moveTo>
                <a:lnTo>
                  <a:pt x="1955" y="618"/>
                </a:lnTo>
                <a:lnTo>
                  <a:pt x="1960" y="616"/>
                </a:lnTo>
                <a:lnTo>
                  <a:pt x="1964" y="619"/>
                </a:lnTo>
                <a:lnTo>
                  <a:pt x="1969" y="624"/>
                </a:lnTo>
                <a:lnTo>
                  <a:pt x="1970" y="635"/>
                </a:lnTo>
                <a:lnTo>
                  <a:pt x="1972" y="642"/>
                </a:lnTo>
                <a:lnTo>
                  <a:pt x="1974" y="651"/>
                </a:lnTo>
                <a:lnTo>
                  <a:pt x="1979" y="664"/>
                </a:lnTo>
                <a:lnTo>
                  <a:pt x="1966" y="653"/>
                </a:lnTo>
                <a:lnTo>
                  <a:pt x="1958" y="649"/>
                </a:lnTo>
                <a:lnTo>
                  <a:pt x="1952" y="647"/>
                </a:lnTo>
                <a:lnTo>
                  <a:pt x="1942" y="640"/>
                </a:lnTo>
                <a:lnTo>
                  <a:pt x="1942" y="632"/>
                </a:lnTo>
                <a:lnTo>
                  <a:pt x="1946" y="631"/>
                </a:lnTo>
                <a:lnTo>
                  <a:pt x="1950" y="629"/>
                </a:lnTo>
                <a:lnTo>
                  <a:pt x="1950" y="620"/>
                </a:lnTo>
                <a:close/>
                <a:moveTo>
                  <a:pt x="2027" y="639"/>
                </a:moveTo>
                <a:lnTo>
                  <a:pt x="2015" y="633"/>
                </a:lnTo>
                <a:lnTo>
                  <a:pt x="2010" y="637"/>
                </a:lnTo>
                <a:lnTo>
                  <a:pt x="2005" y="642"/>
                </a:lnTo>
                <a:lnTo>
                  <a:pt x="1991" y="634"/>
                </a:lnTo>
                <a:lnTo>
                  <a:pt x="1989" y="621"/>
                </a:lnTo>
                <a:lnTo>
                  <a:pt x="1998" y="616"/>
                </a:lnTo>
                <a:lnTo>
                  <a:pt x="2013" y="621"/>
                </a:lnTo>
                <a:lnTo>
                  <a:pt x="2027" y="639"/>
                </a:lnTo>
                <a:close/>
                <a:moveTo>
                  <a:pt x="1791" y="704"/>
                </a:moveTo>
                <a:lnTo>
                  <a:pt x="1803" y="704"/>
                </a:lnTo>
                <a:lnTo>
                  <a:pt x="1814" y="701"/>
                </a:lnTo>
                <a:lnTo>
                  <a:pt x="1822" y="710"/>
                </a:lnTo>
                <a:lnTo>
                  <a:pt x="1832" y="719"/>
                </a:lnTo>
                <a:lnTo>
                  <a:pt x="1850" y="721"/>
                </a:lnTo>
                <a:lnTo>
                  <a:pt x="1860" y="713"/>
                </a:lnTo>
                <a:lnTo>
                  <a:pt x="1866" y="701"/>
                </a:lnTo>
                <a:lnTo>
                  <a:pt x="1873" y="692"/>
                </a:lnTo>
                <a:lnTo>
                  <a:pt x="1881" y="707"/>
                </a:lnTo>
                <a:lnTo>
                  <a:pt x="1892" y="713"/>
                </a:lnTo>
                <a:lnTo>
                  <a:pt x="1903" y="713"/>
                </a:lnTo>
                <a:lnTo>
                  <a:pt x="1916" y="711"/>
                </a:lnTo>
                <a:lnTo>
                  <a:pt x="1907" y="716"/>
                </a:lnTo>
                <a:lnTo>
                  <a:pt x="1899" y="721"/>
                </a:lnTo>
                <a:lnTo>
                  <a:pt x="1891" y="727"/>
                </a:lnTo>
                <a:lnTo>
                  <a:pt x="1882" y="732"/>
                </a:lnTo>
                <a:lnTo>
                  <a:pt x="1874" y="731"/>
                </a:lnTo>
                <a:lnTo>
                  <a:pt x="1866" y="732"/>
                </a:lnTo>
                <a:lnTo>
                  <a:pt x="1859" y="733"/>
                </a:lnTo>
                <a:lnTo>
                  <a:pt x="1851" y="732"/>
                </a:lnTo>
                <a:lnTo>
                  <a:pt x="1854" y="738"/>
                </a:lnTo>
                <a:lnTo>
                  <a:pt x="1857" y="741"/>
                </a:lnTo>
                <a:lnTo>
                  <a:pt x="1860" y="743"/>
                </a:lnTo>
                <a:lnTo>
                  <a:pt x="1863" y="744"/>
                </a:lnTo>
                <a:lnTo>
                  <a:pt x="1843" y="757"/>
                </a:lnTo>
                <a:lnTo>
                  <a:pt x="1822" y="772"/>
                </a:lnTo>
                <a:lnTo>
                  <a:pt x="1801" y="786"/>
                </a:lnTo>
                <a:lnTo>
                  <a:pt x="1780" y="800"/>
                </a:lnTo>
                <a:lnTo>
                  <a:pt x="1772" y="785"/>
                </a:lnTo>
                <a:lnTo>
                  <a:pt x="1764" y="786"/>
                </a:lnTo>
                <a:lnTo>
                  <a:pt x="1756" y="791"/>
                </a:lnTo>
                <a:lnTo>
                  <a:pt x="1743" y="789"/>
                </a:lnTo>
                <a:lnTo>
                  <a:pt x="1752" y="801"/>
                </a:lnTo>
                <a:lnTo>
                  <a:pt x="1759" y="816"/>
                </a:lnTo>
                <a:lnTo>
                  <a:pt x="1756" y="818"/>
                </a:lnTo>
                <a:lnTo>
                  <a:pt x="1753" y="820"/>
                </a:lnTo>
                <a:lnTo>
                  <a:pt x="1746" y="813"/>
                </a:lnTo>
                <a:lnTo>
                  <a:pt x="1739" y="807"/>
                </a:lnTo>
                <a:lnTo>
                  <a:pt x="1732" y="797"/>
                </a:lnTo>
                <a:lnTo>
                  <a:pt x="1723" y="784"/>
                </a:lnTo>
                <a:lnTo>
                  <a:pt x="1724" y="789"/>
                </a:lnTo>
                <a:lnTo>
                  <a:pt x="1724" y="791"/>
                </a:lnTo>
                <a:lnTo>
                  <a:pt x="1723" y="792"/>
                </a:lnTo>
                <a:lnTo>
                  <a:pt x="1721" y="791"/>
                </a:lnTo>
                <a:lnTo>
                  <a:pt x="1729" y="805"/>
                </a:lnTo>
                <a:lnTo>
                  <a:pt x="1732" y="815"/>
                </a:lnTo>
                <a:lnTo>
                  <a:pt x="1733" y="823"/>
                </a:lnTo>
                <a:lnTo>
                  <a:pt x="1735" y="832"/>
                </a:lnTo>
                <a:lnTo>
                  <a:pt x="1730" y="835"/>
                </a:lnTo>
                <a:lnTo>
                  <a:pt x="1725" y="839"/>
                </a:lnTo>
                <a:lnTo>
                  <a:pt x="1717" y="836"/>
                </a:lnTo>
                <a:lnTo>
                  <a:pt x="1711" y="836"/>
                </a:lnTo>
                <a:lnTo>
                  <a:pt x="1707" y="842"/>
                </a:lnTo>
                <a:lnTo>
                  <a:pt x="1707" y="853"/>
                </a:lnTo>
                <a:lnTo>
                  <a:pt x="1697" y="844"/>
                </a:lnTo>
                <a:lnTo>
                  <a:pt x="1691" y="832"/>
                </a:lnTo>
                <a:lnTo>
                  <a:pt x="1687" y="822"/>
                </a:lnTo>
                <a:lnTo>
                  <a:pt x="1682" y="811"/>
                </a:lnTo>
                <a:lnTo>
                  <a:pt x="1675" y="808"/>
                </a:lnTo>
                <a:lnTo>
                  <a:pt x="1669" y="806"/>
                </a:lnTo>
                <a:lnTo>
                  <a:pt x="1668" y="795"/>
                </a:lnTo>
                <a:lnTo>
                  <a:pt x="1672" y="792"/>
                </a:lnTo>
                <a:lnTo>
                  <a:pt x="1676" y="790"/>
                </a:lnTo>
                <a:lnTo>
                  <a:pt x="1676" y="782"/>
                </a:lnTo>
                <a:lnTo>
                  <a:pt x="1682" y="787"/>
                </a:lnTo>
                <a:lnTo>
                  <a:pt x="1686" y="792"/>
                </a:lnTo>
                <a:lnTo>
                  <a:pt x="1684" y="794"/>
                </a:lnTo>
                <a:lnTo>
                  <a:pt x="1683" y="798"/>
                </a:lnTo>
                <a:lnTo>
                  <a:pt x="1684" y="806"/>
                </a:lnTo>
                <a:lnTo>
                  <a:pt x="1687" y="816"/>
                </a:lnTo>
                <a:lnTo>
                  <a:pt x="1692" y="817"/>
                </a:lnTo>
                <a:lnTo>
                  <a:pt x="1695" y="813"/>
                </a:lnTo>
                <a:lnTo>
                  <a:pt x="1695" y="806"/>
                </a:lnTo>
                <a:lnTo>
                  <a:pt x="1693" y="794"/>
                </a:lnTo>
                <a:lnTo>
                  <a:pt x="1691" y="793"/>
                </a:lnTo>
                <a:lnTo>
                  <a:pt x="1689" y="792"/>
                </a:lnTo>
                <a:lnTo>
                  <a:pt x="1688" y="788"/>
                </a:lnTo>
                <a:lnTo>
                  <a:pt x="1688" y="785"/>
                </a:lnTo>
                <a:lnTo>
                  <a:pt x="1689" y="783"/>
                </a:lnTo>
                <a:lnTo>
                  <a:pt x="1690" y="781"/>
                </a:lnTo>
                <a:lnTo>
                  <a:pt x="1695" y="790"/>
                </a:lnTo>
                <a:lnTo>
                  <a:pt x="1700" y="800"/>
                </a:lnTo>
                <a:lnTo>
                  <a:pt x="1704" y="806"/>
                </a:lnTo>
                <a:lnTo>
                  <a:pt x="1699" y="805"/>
                </a:lnTo>
                <a:lnTo>
                  <a:pt x="1709" y="816"/>
                </a:lnTo>
                <a:lnTo>
                  <a:pt x="1709" y="808"/>
                </a:lnTo>
                <a:lnTo>
                  <a:pt x="1703" y="791"/>
                </a:lnTo>
                <a:lnTo>
                  <a:pt x="1694" y="777"/>
                </a:lnTo>
                <a:lnTo>
                  <a:pt x="1696" y="776"/>
                </a:lnTo>
                <a:lnTo>
                  <a:pt x="1698" y="773"/>
                </a:lnTo>
                <a:lnTo>
                  <a:pt x="1699" y="770"/>
                </a:lnTo>
                <a:lnTo>
                  <a:pt x="1699" y="766"/>
                </a:lnTo>
                <a:lnTo>
                  <a:pt x="1713" y="781"/>
                </a:lnTo>
                <a:lnTo>
                  <a:pt x="1715" y="782"/>
                </a:lnTo>
                <a:lnTo>
                  <a:pt x="1715" y="778"/>
                </a:lnTo>
                <a:lnTo>
                  <a:pt x="1723" y="781"/>
                </a:lnTo>
                <a:lnTo>
                  <a:pt x="1716" y="772"/>
                </a:lnTo>
                <a:lnTo>
                  <a:pt x="1711" y="764"/>
                </a:lnTo>
                <a:lnTo>
                  <a:pt x="1709" y="757"/>
                </a:lnTo>
                <a:lnTo>
                  <a:pt x="1710" y="754"/>
                </a:lnTo>
                <a:lnTo>
                  <a:pt x="1720" y="766"/>
                </a:lnTo>
                <a:lnTo>
                  <a:pt x="1733" y="776"/>
                </a:lnTo>
                <a:lnTo>
                  <a:pt x="1727" y="759"/>
                </a:lnTo>
                <a:lnTo>
                  <a:pt x="1735" y="757"/>
                </a:lnTo>
                <a:lnTo>
                  <a:pt x="1744" y="754"/>
                </a:lnTo>
                <a:lnTo>
                  <a:pt x="1740" y="734"/>
                </a:lnTo>
                <a:lnTo>
                  <a:pt x="1746" y="739"/>
                </a:lnTo>
                <a:lnTo>
                  <a:pt x="1752" y="745"/>
                </a:lnTo>
                <a:lnTo>
                  <a:pt x="1757" y="750"/>
                </a:lnTo>
                <a:lnTo>
                  <a:pt x="1761" y="756"/>
                </a:lnTo>
                <a:lnTo>
                  <a:pt x="1765" y="749"/>
                </a:lnTo>
                <a:lnTo>
                  <a:pt x="1771" y="743"/>
                </a:lnTo>
                <a:lnTo>
                  <a:pt x="1778" y="737"/>
                </a:lnTo>
                <a:lnTo>
                  <a:pt x="1785" y="731"/>
                </a:lnTo>
                <a:lnTo>
                  <a:pt x="1787" y="733"/>
                </a:lnTo>
                <a:lnTo>
                  <a:pt x="1789" y="735"/>
                </a:lnTo>
                <a:lnTo>
                  <a:pt x="1789" y="732"/>
                </a:lnTo>
                <a:lnTo>
                  <a:pt x="1788" y="728"/>
                </a:lnTo>
                <a:lnTo>
                  <a:pt x="1792" y="722"/>
                </a:lnTo>
                <a:lnTo>
                  <a:pt x="1795" y="717"/>
                </a:lnTo>
                <a:lnTo>
                  <a:pt x="1795" y="711"/>
                </a:lnTo>
                <a:lnTo>
                  <a:pt x="1791" y="704"/>
                </a:lnTo>
                <a:close/>
                <a:moveTo>
                  <a:pt x="1793" y="3726"/>
                </a:moveTo>
                <a:lnTo>
                  <a:pt x="1775" y="3704"/>
                </a:lnTo>
                <a:lnTo>
                  <a:pt x="1766" y="3683"/>
                </a:lnTo>
                <a:lnTo>
                  <a:pt x="1766" y="3668"/>
                </a:lnTo>
                <a:lnTo>
                  <a:pt x="1777" y="3667"/>
                </a:lnTo>
                <a:lnTo>
                  <a:pt x="1781" y="3683"/>
                </a:lnTo>
                <a:lnTo>
                  <a:pt x="1785" y="3693"/>
                </a:lnTo>
                <a:lnTo>
                  <a:pt x="1792" y="3704"/>
                </a:lnTo>
                <a:lnTo>
                  <a:pt x="1805" y="3721"/>
                </a:lnTo>
                <a:lnTo>
                  <a:pt x="1795" y="3714"/>
                </a:lnTo>
                <a:lnTo>
                  <a:pt x="1789" y="3712"/>
                </a:lnTo>
                <a:lnTo>
                  <a:pt x="1789" y="3716"/>
                </a:lnTo>
                <a:lnTo>
                  <a:pt x="1793" y="3726"/>
                </a:lnTo>
                <a:close/>
                <a:moveTo>
                  <a:pt x="1933" y="4135"/>
                </a:moveTo>
                <a:lnTo>
                  <a:pt x="1929" y="4136"/>
                </a:lnTo>
                <a:lnTo>
                  <a:pt x="1929" y="4140"/>
                </a:lnTo>
                <a:lnTo>
                  <a:pt x="1926" y="4144"/>
                </a:lnTo>
                <a:lnTo>
                  <a:pt x="1917" y="4137"/>
                </a:lnTo>
                <a:lnTo>
                  <a:pt x="1912" y="4124"/>
                </a:lnTo>
                <a:lnTo>
                  <a:pt x="1916" y="4120"/>
                </a:lnTo>
                <a:lnTo>
                  <a:pt x="1924" y="4124"/>
                </a:lnTo>
                <a:lnTo>
                  <a:pt x="1933" y="4135"/>
                </a:lnTo>
                <a:close/>
                <a:moveTo>
                  <a:pt x="1998" y="3543"/>
                </a:moveTo>
                <a:lnTo>
                  <a:pt x="2011" y="3555"/>
                </a:lnTo>
                <a:lnTo>
                  <a:pt x="2020" y="3570"/>
                </a:lnTo>
                <a:lnTo>
                  <a:pt x="2022" y="3581"/>
                </a:lnTo>
                <a:lnTo>
                  <a:pt x="2015" y="3581"/>
                </a:lnTo>
                <a:lnTo>
                  <a:pt x="2009" y="3570"/>
                </a:lnTo>
                <a:lnTo>
                  <a:pt x="2010" y="3565"/>
                </a:lnTo>
                <a:lnTo>
                  <a:pt x="2009" y="3558"/>
                </a:lnTo>
                <a:lnTo>
                  <a:pt x="1998" y="3543"/>
                </a:lnTo>
                <a:close/>
                <a:moveTo>
                  <a:pt x="2038" y="4077"/>
                </a:moveTo>
                <a:lnTo>
                  <a:pt x="2034" y="4066"/>
                </a:lnTo>
                <a:lnTo>
                  <a:pt x="2035" y="4060"/>
                </a:lnTo>
                <a:lnTo>
                  <a:pt x="2039" y="4059"/>
                </a:lnTo>
                <a:lnTo>
                  <a:pt x="2045" y="4060"/>
                </a:lnTo>
                <a:lnTo>
                  <a:pt x="2051" y="4070"/>
                </a:lnTo>
                <a:lnTo>
                  <a:pt x="2051" y="4077"/>
                </a:lnTo>
                <a:lnTo>
                  <a:pt x="2046" y="4080"/>
                </a:lnTo>
                <a:lnTo>
                  <a:pt x="2038" y="4077"/>
                </a:lnTo>
                <a:close/>
                <a:moveTo>
                  <a:pt x="2054" y="4162"/>
                </a:moveTo>
                <a:lnTo>
                  <a:pt x="2062" y="4176"/>
                </a:lnTo>
                <a:lnTo>
                  <a:pt x="2066" y="4188"/>
                </a:lnTo>
                <a:lnTo>
                  <a:pt x="2062" y="4193"/>
                </a:lnTo>
                <a:lnTo>
                  <a:pt x="2049" y="4185"/>
                </a:lnTo>
                <a:lnTo>
                  <a:pt x="2044" y="4171"/>
                </a:lnTo>
                <a:lnTo>
                  <a:pt x="2044" y="4164"/>
                </a:lnTo>
                <a:lnTo>
                  <a:pt x="2047" y="4161"/>
                </a:lnTo>
                <a:lnTo>
                  <a:pt x="2054" y="4162"/>
                </a:lnTo>
                <a:close/>
                <a:moveTo>
                  <a:pt x="2057" y="4133"/>
                </a:moveTo>
                <a:lnTo>
                  <a:pt x="2053" y="4117"/>
                </a:lnTo>
                <a:lnTo>
                  <a:pt x="2063" y="4112"/>
                </a:lnTo>
                <a:lnTo>
                  <a:pt x="2079" y="4111"/>
                </a:lnTo>
                <a:lnTo>
                  <a:pt x="2092" y="4110"/>
                </a:lnTo>
                <a:lnTo>
                  <a:pt x="2095" y="4118"/>
                </a:lnTo>
                <a:lnTo>
                  <a:pt x="2100" y="4126"/>
                </a:lnTo>
                <a:lnTo>
                  <a:pt x="2105" y="4133"/>
                </a:lnTo>
                <a:lnTo>
                  <a:pt x="2107" y="4141"/>
                </a:lnTo>
                <a:lnTo>
                  <a:pt x="2085" y="4127"/>
                </a:lnTo>
                <a:lnTo>
                  <a:pt x="2076" y="4129"/>
                </a:lnTo>
                <a:lnTo>
                  <a:pt x="2069" y="4135"/>
                </a:lnTo>
                <a:lnTo>
                  <a:pt x="2057" y="4133"/>
                </a:lnTo>
                <a:close/>
                <a:moveTo>
                  <a:pt x="2675" y="2990"/>
                </a:moveTo>
                <a:lnTo>
                  <a:pt x="2667" y="2986"/>
                </a:lnTo>
                <a:lnTo>
                  <a:pt x="2662" y="2984"/>
                </a:lnTo>
                <a:lnTo>
                  <a:pt x="2657" y="2980"/>
                </a:lnTo>
                <a:lnTo>
                  <a:pt x="2651" y="2970"/>
                </a:lnTo>
                <a:lnTo>
                  <a:pt x="2656" y="2972"/>
                </a:lnTo>
                <a:lnTo>
                  <a:pt x="2658" y="2969"/>
                </a:lnTo>
                <a:lnTo>
                  <a:pt x="2661" y="2968"/>
                </a:lnTo>
                <a:lnTo>
                  <a:pt x="2669" y="2974"/>
                </a:lnTo>
                <a:lnTo>
                  <a:pt x="2675" y="2990"/>
                </a:lnTo>
                <a:close/>
                <a:moveTo>
                  <a:pt x="3073" y="2521"/>
                </a:moveTo>
                <a:lnTo>
                  <a:pt x="3075" y="2524"/>
                </a:lnTo>
                <a:lnTo>
                  <a:pt x="3078" y="2527"/>
                </a:lnTo>
                <a:lnTo>
                  <a:pt x="3075" y="2524"/>
                </a:lnTo>
                <a:lnTo>
                  <a:pt x="3073" y="2521"/>
                </a:lnTo>
                <a:lnTo>
                  <a:pt x="3071" y="2518"/>
                </a:lnTo>
                <a:lnTo>
                  <a:pt x="3068" y="2515"/>
                </a:lnTo>
                <a:lnTo>
                  <a:pt x="3069" y="2515"/>
                </a:lnTo>
                <a:lnTo>
                  <a:pt x="3070" y="2515"/>
                </a:lnTo>
                <a:lnTo>
                  <a:pt x="3071" y="2518"/>
                </a:lnTo>
                <a:lnTo>
                  <a:pt x="3073" y="2521"/>
                </a:lnTo>
                <a:close/>
                <a:moveTo>
                  <a:pt x="3264" y="2265"/>
                </a:moveTo>
                <a:lnTo>
                  <a:pt x="3269" y="2271"/>
                </a:lnTo>
                <a:lnTo>
                  <a:pt x="3275" y="2276"/>
                </a:lnTo>
                <a:lnTo>
                  <a:pt x="3280" y="2277"/>
                </a:lnTo>
                <a:lnTo>
                  <a:pt x="3284" y="2276"/>
                </a:lnTo>
                <a:lnTo>
                  <a:pt x="3286" y="2279"/>
                </a:lnTo>
                <a:lnTo>
                  <a:pt x="3290" y="2282"/>
                </a:lnTo>
                <a:lnTo>
                  <a:pt x="3284" y="2282"/>
                </a:lnTo>
                <a:lnTo>
                  <a:pt x="3280" y="2283"/>
                </a:lnTo>
                <a:lnTo>
                  <a:pt x="3278" y="2285"/>
                </a:lnTo>
                <a:lnTo>
                  <a:pt x="3276" y="2288"/>
                </a:lnTo>
                <a:lnTo>
                  <a:pt x="3271" y="2285"/>
                </a:lnTo>
                <a:lnTo>
                  <a:pt x="3266" y="2281"/>
                </a:lnTo>
                <a:lnTo>
                  <a:pt x="3262" y="2267"/>
                </a:lnTo>
                <a:lnTo>
                  <a:pt x="3257" y="2253"/>
                </a:lnTo>
                <a:lnTo>
                  <a:pt x="3257" y="2244"/>
                </a:lnTo>
                <a:lnTo>
                  <a:pt x="3267" y="2247"/>
                </a:lnTo>
                <a:lnTo>
                  <a:pt x="3269" y="2252"/>
                </a:lnTo>
                <a:lnTo>
                  <a:pt x="3271" y="2258"/>
                </a:lnTo>
                <a:lnTo>
                  <a:pt x="3257" y="2248"/>
                </a:lnTo>
                <a:lnTo>
                  <a:pt x="3262" y="2254"/>
                </a:lnTo>
                <a:lnTo>
                  <a:pt x="3266" y="2261"/>
                </a:lnTo>
                <a:lnTo>
                  <a:pt x="3267" y="2265"/>
                </a:lnTo>
                <a:lnTo>
                  <a:pt x="3264" y="2265"/>
                </a:lnTo>
                <a:close/>
                <a:moveTo>
                  <a:pt x="3280" y="2261"/>
                </a:moveTo>
                <a:lnTo>
                  <a:pt x="3273" y="2247"/>
                </a:lnTo>
                <a:lnTo>
                  <a:pt x="3275" y="2243"/>
                </a:lnTo>
                <a:lnTo>
                  <a:pt x="3280" y="2244"/>
                </a:lnTo>
                <a:lnTo>
                  <a:pt x="3285" y="2245"/>
                </a:lnTo>
                <a:lnTo>
                  <a:pt x="3286" y="2251"/>
                </a:lnTo>
                <a:lnTo>
                  <a:pt x="3288" y="2259"/>
                </a:lnTo>
                <a:lnTo>
                  <a:pt x="3287" y="2263"/>
                </a:lnTo>
                <a:lnTo>
                  <a:pt x="3280" y="2261"/>
                </a:lnTo>
                <a:close/>
                <a:moveTo>
                  <a:pt x="3093" y="1946"/>
                </a:moveTo>
                <a:lnTo>
                  <a:pt x="3083" y="1943"/>
                </a:lnTo>
                <a:lnTo>
                  <a:pt x="3083" y="1951"/>
                </a:lnTo>
                <a:lnTo>
                  <a:pt x="3082" y="1960"/>
                </a:lnTo>
                <a:lnTo>
                  <a:pt x="3072" y="1956"/>
                </a:lnTo>
                <a:lnTo>
                  <a:pt x="3073" y="1947"/>
                </a:lnTo>
                <a:lnTo>
                  <a:pt x="3072" y="1933"/>
                </a:lnTo>
                <a:lnTo>
                  <a:pt x="3076" y="1928"/>
                </a:lnTo>
                <a:lnTo>
                  <a:pt x="3093" y="1946"/>
                </a:lnTo>
                <a:close/>
                <a:moveTo>
                  <a:pt x="2795" y="1957"/>
                </a:moveTo>
                <a:lnTo>
                  <a:pt x="2799" y="1963"/>
                </a:lnTo>
                <a:lnTo>
                  <a:pt x="2803" y="1968"/>
                </a:lnTo>
                <a:lnTo>
                  <a:pt x="2804" y="1970"/>
                </a:lnTo>
                <a:lnTo>
                  <a:pt x="2804" y="1972"/>
                </a:lnTo>
                <a:lnTo>
                  <a:pt x="2792" y="1962"/>
                </a:lnTo>
                <a:lnTo>
                  <a:pt x="2780" y="1955"/>
                </a:lnTo>
                <a:lnTo>
                  <a:pt x="2782" y="1952"/>
                </a:lnTo>
                <a:lnTo>
                  <a:pt x="2784" y="1951"/>
                </a:lnTo>
                <a:lnTo>
                  <a:pt x="2789" y="1953"/>
                </a:lnTo>
                <a:lnTo>
                  <a:pt x="2795" y="1957"/>
                </a:lnTo>
                <a:close/>
                <a:moveTo>
                  <a:pt x="2773" y="1901"/>
                </a:moveTo>
                <a:lnTo>
                  <a:pt x="2768" y="1889"/>
                </a:lnTo>
                <a:lnTo>
                  <a:pt x="2770" y="1886"/>
                </a:lnTo>
                <a:lnTo>
                  <a:pt x="2778" y="1890"/>
                </a:lnTo>
                <a:lnTo>
                  <a:pt x="2788" y="1901"/>
                </a:lnTo>
                <a:lnTo>
                  <a:pt x="2784" y="1901"/>
                </a:lnTo>
                <a:lnTo>
                  <a:pt x="2785" y="1906"/>
                </a:lnTo>
                <a:lnTo>
                  <a:pt x="2783" y="1908"/>
                </a:lnTo>
                <a:lnTo>
                  <a:pt x="2773" y="1901"/>
                </a:lnTo>
                <a:close/>
                <a:moveTo>
                  <a:pt x="2189" y="192"/>
                </a:moveTo>
                <a:lnTo>
                  <a:pt x="2189" y="192"/>
                </a:lnTo>
                <a:lnTo>
                  <a:pt x="2189" y="192"/>
                </a:lnTo>
                <a:lnTo>
                  <a:pt x="2189" y="192"/>
                </a:lnTo>
                <a:lnTo>
                  <a:pt x="2189" y="192"/>
                </a:lnTo>
                <a:lnTo>
                  <a:pt x="2189" y="192"/>
                </a:lnTo>
                <a:close/>
                <a:moveTo>
                  <a:pt x="1151" y="76"/>
                </a:moveTo>
                <a:lnTo>
                  <a:pt x="1151" y="85"/>
                </a:lnTo>
                <a:lnTo>
                  <a:pt x="1147" y="88"/>
                </a:lnTo>
                <a:lnTo>
                  <a:pt x="1141" y="88"/>
                </a:lnTo>
                <a:lnTo>
                  <a:pt x="1131" y="82"/>
                </a:lnTo>
                <a:lnTo>
                  <a:pt x="1131" y="74"/>
                </a:lnTo>
                <a:lnTo>
                  <a:pt x="1135" y="70"/>
                </a:lnTo>
                <a:lnTo>
                  <a:pt x="1142" y="70"/>
                </a:lnTo>
                <a:lnTo>
                  <a:pt x="1151" y="76"/>
                </a:lnTo>
                <a:close/>
                <a:moveTo>
                  <a:pt x="2585" y="113"/>
                </a:moveTo>
                <a:lnTo>
                  <a:pt x="2593" y="127"/>
                </a:lnTo>
                <a:lnTo>
                  <a:pt x="2593" y="132"/>
                </a:lnTo>
                <a:lnTo>
                  <a:pt x="2585" y="131"/>
                </a:lnTo>
                <a:lnTo>
                  <a:pt x="2575" y="125"/>
                </a:lnTo>
                <a:lnTo>
                  <a:pt x="2566" y="113"/>
                </a:lnTo>
                <a:lnTo>
                  <a:pt x="2566" y="107"/>
                </a:lnTo>
                <a:lnTo>
                  <a:pt x="2573" y="107"/>
                </a:lnTo>
                <a:lnTo>
                  <a:pt x="2585" y="113"/>
                </a:lnTo>
                <a:close/>
                <a:moveTo>
                  <a:pt x="2839" y="1335"/>
                </a:moveTo>
                <a:lnTo>
                  <a:pt x="2849" y="1349"/>
                </a:lnTo>
                <a:lnTo>
                  <a:pt x="2857" y="1365"/>
                </a:lnTo>
                <a:lnTo>
                  <a:pt x="2845" y="1355"/>
                </a:lnTo>
                <a:lnTo>
                  <a:pt x="2836" y="1342"/>
                </a:lnTo>
                <a:lnTo>
                  <a:pt x="2833" y="1333"/>
                </a:lnTo>
                <a:lnTo>
                  <a:pt x="2839" y="1335"/>
                </a:lnTo>
                <a:close/>
                <a:moveTo>
                  <a:pt x="2854" y="394"/>
                </a:moveTo>
                <a:lnTo>
                  <a:pt x="2862" y="405"/>
                </a:lnTo>
                <a:lnTo>
                  <a:pt x="2865" y="414"/>
                </a:lnTo>
                <a:lnTo>
                  <a:pt x="2862" y="416"/>
                </a:lnTo>
                <a:lnTo>
                  <a:pt x="2854" y="414"/>
                </a:lnTo>
                <a:lnTo>
                  <a:pt x="2845" y="400"/>
                </a:lnTo>
                <a:lnTo>
                  <a:pt x="2844" y="394"/>
                </a:lnTo>
                <a:lnTo>
                  <a:pt x="2848" y="393"/>
                </a:lnTo>
                <a:lnTo>
                  <a:pt x="2854" y="394"/>
                </a:lnTo>
                <a:close/>
                <a:moveTo>
                  <a:pt x="2866" y="1059"/>
                </a:moveTo>
                <a:lnTo>
                  <a:pt x="2859" y="1047"/>
                </a:lnTo>
                <a:lnTo>
                  <a:pt x="2858" y="1041"/>
                </a:lnTo>
                <a:lnTo>
                  <a:pt x="2855" y="1033"/>
                </a:lnTo>
                <a:lnTo>
                  <a:pt x="2847" y="1023"/>
                </a:lnTo>
                <a:lnTo>
                  <a:pt x="2857" y="1030"/>
                </a:lnTo>
                <a:lnTo>
                  <a:pt x="2857" y="1028"/>
                </a:lnTo>
                <a:lnTo>
                  <a:pt x="2856" y="1027"/>
                </a:lnTo>
                <a:lnTo>
                  <a:pt x="2857" y="1027"/>
                </a:lnTo>
                <a:lnTo>
                  <a:pt x="2860" y="1029"/>
                </a:lnTo>
                <a:lnTo>
                  <a:pt x="2871" y="1045"/>
                </a:lnTo>
                <a:lnTo>
                  <a:pt x="2876" y="1056"/>
                </a:lnTo>
                <a:lnTo>
                  <a:pt x="2875" y="1062"/>
                </a:lnTo>
                <a:lnTo>
                  <a:pt x="2866" y="1059"/>
                </a:lnTo>
                <a:close/>
                <a:moveTo>
                  <a:pt x="2889" y="370"/>
                </a:moveTo>
                <a:lnTo>
                  <a:pt x="2893" y="379"/>
                </a:lnTo>
                <a:lnTo>
                  <a:pt x="2888" y="379"/>
                </a:lnTo>
                <a:lnTo>
                  <a:pt x="2880" y="375"/>
                </a:lnTo>
                <a:lnTo>
                  <a:pt x="2872" y="372"/>
                </a:lnTo>
                <a:lnTo>
                  <a:pt x="2868" y="363"/>
                </a:lnTo>
                <a:lnTo>
                  <a:pt x="2872" y="361"/>
                </a:lnTo>
                <a:lnTo>
                  <a:pt x="2879" y="363"/>
                </a:lnTo>
                <a:lnTo>
                  <a:pt x="2889" y="370"/>
                </a:lnTo>
                <a:close/>
                <a:moveTo>
                  <a:pt x="2998" y="387"/>
                </a:moveTo>
                <a:lnTo>
                  <a:pt x="2991" y="385"/>
                </a:lnTo>
                <a:lnTo>
                  <a:pt x="2987" y="387"/>
                </a:lnTo>
                <a:lnTo>
                  <a:pt x="2981" y="386"/>
                </a:lnTo>
                <a:lnTo>
                  <a:pt x="2968" y="377"/>
                </a:lnTo>
                <a:lnTo>
                  <a:pt x="2967" y="370"/>
                </a:lnTo>
                <a:lnTo>
                  <a:pt x="2973" y="368"/>
                </a:lnTo>
                <a:lnTo>
                  <a:pt x="2984" y="375"/>
                </a:lnTo>
                <a:lnTo>
                  <a:pt x="2998" y="387"/>
                </a:lnTo>
                <a:close/>
                <a:moveTo>
                  <a:pt x="3019" y="357"/>
                </a:moveTo>
                <a:lnTo>
                  <a:pt x="3024" y="367"/>
                </a:lnTo>
                <a:lnTo>
                  <a:pt x="3022" y="371"/>
                </a:lnTo>
                <a:lnTo>
                  <a:pt x="3015" y="367"/>
                </a:lnTo>
                <a:lnTo>
                  <a:pt x="3006" y="363"/>
                </a:lnTo>
                <a:lnTo>
                  <a:pt x="2999" y="353"/>
                </a:lnTo>
                <a:lnTo>
                  <a:pt x="2999" y="348"/>
                </a:lnTo>
                <a:lnTo>
                  <a:pt x="3005" y="349"/>
                </a:lnTo>
                <a:lnTo>
                  <a:pt x="3019" y="357"/>
                </a:lnTo>
                <a:close/>
                <a:moveTo>
                  <a:pt x="3041" y="953"/>
                </a:moveTo>
                <a:lnTo>
                  <a:pt x="3046" y="962"/>
                </a:lnTo>
                <a:lnTo>
                  <a:pt x="3050" y="967"/>
                </a:lnTo>
                <a:lnTo>
                  <a:pt x="3052" y="971"/>
                </a:lnTo>
                <a:lnTo>
                  <a:pt x="3052" y="974"/>
                </a:lnTo>
                <a:lnTo>
                  <a:pt x="3039" y="964"/>
                </a:lnTo>
                <a:lnTo>
                  <a:pt x="3031" y="952"/>
                </a:lnTo>
                <a:lnTo>
                  <a:pt x="3030" y="946"/>
                </a:lnTo>
                <a:lnTo>
                  <a:pt x="3041" y="953"/>
                </a:lnTo>
                <a:close/>
                <a:moveTo>
                  <a:pt x="3033" y="1201"/>
                </a:moveTo>
                <a:lnTo>
                  <a:pt x="3032" y="1192"/>
                </a:lnTo>
                <a:lnTo>
                  <a:pt x="3034" y="1188"/>
                </a:lnTo>
                <a:lnTo>
                  <a:pt x="3039" y="1188"/>
                </a:lnTo>
                <a:lnTo>
                  <a:pt x="3049" y="1192"/>
                </a:lnTo>
                <a:lnTo>
                  <a:pt x="3050" y="1201"/>
                </a:lnTo>
                <a:lnTo>
                  <a:pt x="3048" y="1205"/>
                </a:lnTo>
                <a:lnTo>
                  <a:pt x="3043" y="1205"/>
                </a:lnTo>
                <a:lnTo>
                  <a:pt x="3033" y="1201"/>
                </a:lnTo>
                <a:close/>
                <a:moveTo>
                  <a:pt x="3148" y="1130"/>
                </a:moveTo>
                <a:lnTo>
                  <a:pt x="3155" y="1141"/>
                </a:lnTo>
                <a:lnTo>
                  <a:pt x="3154" y="1143"/>
                </a:lnTo>
                <a:lnTo>
                  <a:pt x="3152" y="1145"/>
                </a:lnTo>
                <a:lnTo>
                  <a:pt x="3155" y="1153"/>
                </a:lnTo>
                <a:lnTo>
                  <a:pt x="3142" y="1144"/>
                </a:lnTo>
                <a:lnTo>
                  <a:pt x="3131" y="1135"/>
                </a:lnTo>
                <a:lnTo>
                  <a:pt x="3123" y="1125"/>
                </a:lnTo>
                <a:lnTo>
                  <a:pt x="3117" y="1112"/>
                </a:lnTo>
                <a:lnTo>
                  <a:pt x="3124" y="1118"/>
                </a:lnTo>
                <a:lnTo>
                  <a:pt x="3134" y="1125"/>
                </a:lnTo>
                <a:lnTo>
                  <a:pt x="3143" y="1131"/>
                </a:lnTo>
                <a:lnTo>
                  <a:pt x="3148" y="1130"/>
                </a:lnTo>
                <a:close/>
                <a:moveTo>
                  <a:pt x="3183" y="941"/>
                </a:moveTo>
                <a:lnTo>
                  <a:pt x="3192" y="956"/>
                </a:lnTo>
                <a:lnTo>
                  <a:pt x="3184" y="952"/>
                </a:lnTo>
                <a:lnTo>
                  <a:pt x="3179" y="949"/>
                </a:lnTo>
                <a:lnTo>
                  <a:pt x="3175" y="945"/>
                </a:lnTo>
                <a:lnTo>
                  <a:pt x="3168" y="936"/>
                </a:lnTo>
                <a:lnTo>
                  <a:pt x="3172" y="938"/>
                </a:lnTo>
                <a:lnTo>
                  <a:pt x="3173" y="936"/>
                </a:lnTo>
                <a:lnTo>
                  <a:pt x="3175" y="935"/>
                </a:lnTo>
                <a:lnTo>
                  <a:pt x="3183" y="941"/>
                </a:lnTo>
                <a:close/>
                <a:moveTo>
                  <a:pt x="3203" y="971"/>
                </a:moveTo>
                <a:lnTo>
                  <a:pt x="3206" y="977"/>
                </a:lnTo>
                <a:lnTo>
                  <a:pt x="3210" y="983"/>
                </a:lnTo>
                <a:lnTo>
                  <a:pt x="3211" y="987"/>
                </a:lnTo>
                <a:lnTo>
                  <a:pt x="3209" y="987"/>
                </a:lnTo>
                <a:lnTo>
                  <a:pt x="3206" y="982"/>
                </a:lnTo>
                <a:lnTo>
                  <a:pt x="3201" y="978"/>
                </a:lnTo>
                <a:lnTo>
                  <a:pt x="3203" y="984"/>
                </a:lnTo>
                <a:lnTo>
                  <a:pt x="3204" y="986"/>
                </a:lnTo>
                <a:lnTo>
                  <a:pt x="3202" y="987"/>
                </a:lnTo>
                <a:lnTo>
                  <a:pt x="3199" y="986"/>
                </a:lnTo>
                <a:lnTo>
                  <a:pt x="3193" y="976"/>
                </a:lnTo>
                <a:lnTo>
                  <a:pt x="3192" y="970"/>
                </a:lnTo>
                <a:lnTo>
                  <a:pt x="3195" y="968"/>
                </a:lnTo>
                <a:lnTo>
                  <a:pt x="3203" y="971"/>
                </a:lnTo>
                <a:close/>
                <a:moveTo>
                  <a:pt x="3210" y="941"/>
                </a:moveTo>
                <a:lnTo>
                  <a:pt x="3212" y="947"/>
                </a:lnTo>
                <a:lnTo>
                  <a:pt x="3212" y="952"/>
                </a:lnTo>
                <a:lnTo>
                  <a:pt x="3211" y="956"/>
                </a:lnTo>
                <a:lnTo>
                  <a:pt x="3211" y="961"/>
                </a:lnTo>
                <a:lnTo>
                  <a:pt x="3203" y="948"/>
                </a:lnTo>
                <a:lnTo>
                  <a:pt x="3200" y="940"/>
                </a:lnTo>
                <a:lnTo>
                  <a:pt x="3202" y="938"/>
                </a:lnTo>
                <a:lnTo>
                  <a:pt x="3210" y="941"/>
                </a:lnTo>
                <a:close/>
                <a:moveTo>
                  <a:pt x="3241" y="944"/>
                </a:moveTo>
                <a:lnTo>
                  <a:pt x="3238" y="947"/>
                </a:lnTo>
                <a:lnTo>
                  <a:pt x="3231" y="947"/>
                </a:lnTo>
                <a:lnTo>
                  <a:pt x="3223" y="946"/>
                </a:lnTo>
                <a:lnTo>
                  <a:pt x="3215" y="944"/>
                </a:lnTo>
                <a:lnTo>
                  <a:pt x="3211" y="931"/>
                </a:lnTo>
                <a:lnTo>
                  <a:pt x="3214" y="923"/>
                </a:lnTo>
                <a:lnTo>
                  <a:pt x="3224" y="927"/>
                </a:lnTo>
                <a:lnTo>
                  <a:pt x="3241" y="944"/>
                </a:lnTo>
                <a:close/>
                <a:moveTo>
                  <a:pt x="3197" y="1106"/>
                </a:moveTo>
                <a:lnTo>
                  <a:pt x="3204" y="1101"/>
                </a:lnTo>
                <a:lnTo>
                  <a:pt x="3210" y="1098"/>
                </a:lnTo>
                <a:lnTo>
                  <a:pt x="3218" y="1097"/>
                </a:lnTo>
                <a:lnTo>
                  <a:pt x="3228" y="1097"/>
                </a:lnTo>
                <a:lnTo>
                  <a:pt x="3228" y="1108"/>
                </a:lnTo>
                <a:lnTo>
                  <a:pt x="3222" y="1113"/>
                </a:lnTo>
                <a:lnTo>
                  <a:pt x="3212" y="1112"/>
                </a:lnTo>
                <a:lnTo>
                  <a:pt x="3197" y="1106"/>
                </a:lnTo>
                <a:close/>
                <a:moveTo>
                  <a:pt x="3294" y="878"/>
                </a:moveTo>
                <a:lnTo>
                  <a:pt x="3297" y="888"/>
                </a:lnTo>
                <a:lnTo>
                  <a:pt x="3296" y="891"/>
                </a:lnTo>
                <a:lnTo>
                  <a:pt x="3297" y="896"/>
                </a:lnTo>
                <a:lnTo>
                  <a:pt x="3302" y="907"/>
                </a:lnTo>
                <a:lnTo>
                  <a:pt x="3313" y="915"/>
                </a:lnTo>
                <a:lnTo>
                  <a:pt x="3321" y="917"/>
                </a:lnTo>
                <a:lnTo>
                  <a:pt x="3329" y="919"/>
                </a:lnTo>
                <a:lnTo>
                  <a:pt x="3340" y="928"/>
                </a:lnTo>
                <a:lnTo>
                  <a:pt x="3337" y="927"/>
                </a:lnTo>
                <a:lnTo>
                  <a:pt x="3334" y="928"/>
                </a:lnTo>
                <a:lnTo>
                  <a:pt x="3334" y="930"/>
                </a:lnTo>
                <a:lnTo>
                  <a:pt x="3338" y="936"/>
                </a:lnTo>
                <a:lnTo>
                  <a:pt x="3310" y="916"/>
                </a:lnTo>
                <a:lnTo>
                  <a:pt x="3314" y="929"/>
                </a:lnTo>
                <a:lnTo>
                  <a:pt x="3311" y="933"/>
                </a:lnTo>
                <a:lnTo>
                  <a:pt x="3306" y="936"/>
                </a:lnTo>
                <a:lnTo>
                  <a:pt x="3306" y="945"/>
                </a:lnTo>
                <a:lnTo>
                  <a:pt x="3294" y="931"/>
                </a:lnTo>
                <a:lnTo>
                  <a:pt x="3283" y="916"/>
                </a:lnTo>
                <a:lnTo>
                  <a:pt x="3296" y="923"/>
                </a:lnTo>
                <a:lnTo>
                  <a:pt x="3300" y="922"/>
                </a:lnTo>
                <a:lnTo>
                  <a:pt x="3301" y="916"/>
                </a:lnTo>
                <a:lnTo>
                  <a:pt x="3300" y="908"/>
                </a:lnTo>
                <a:lnTo>
                  <a:pt x="3287" y="898"/>
                </a:lnTo>
                <a:lnTo>
                  <a:pt x="3277" y="887"/>
                </a:lnTo>
                <a:lnTo>
                  <a:pt x="3268" y="874"/>
                </a:lnTo>
                <a:lnTo>
                  <a:pt x="3261" y="862"/>
                </a:lnTo>
                <a:lnTo>
                  <a:pt x="3268" y="865"/>
                </a:lnTo>
                <a:lnTo>
                  <a:pt x="3274" y="867"/>
                </a:lnTo>
                <a:lnTo>
                  <a:pt x="3282" y="871"/>
                </a:lnTo>
                <a:lnTo>
                  <a:pt x="3294" y="878"/>
                </a:lnTo>
                <a:close/>
                <a:moveTo>
                  <a:pt x="3313" y="419"/>
                </a:moveTo>
                <a:lnTo>
                  <a:pt x="3319" y="430"/>
                </a:lnTo>
                <a:lnTo>
                  <a:pt x="3316" y="431"/>
                </a:lnTo>
                <a:lnTo>
                  <a:pt x="3308" y="427"/>
                </a:lnTo>
                <a:lnTo>
                  <a:pt x="3304" y="423"/>
                </a:lnTo>
                <a:lnTo>
                  <a:pt x="3303" y="420"/>
                </a:lnTo>
                <a:lnTo>
                  <a:pt x="3302" y="415"/>
                </a:lnTo>
                <a:lnTo>
                  <a:pt x="3304" y="413"/>
                </a:lnTo>
                <a:lnTo>
                  <a:pt x="3313" y="419"/>
                </a:lnTo>
                <a:close/>
                <a:moveTo>
                  <a:pt x="3305" y="649"/>
                </a:moveTo>
                <a:lnTo>
                  <a:pt x="3306" y="644"/>
                </a:lnTo>
                <a:lnTo>
                  <a:pt x="3306" y="640"/>
                </a:lnTo>
                <a:lnTo>
                  <a:pt x="3308" y="637"/>
                </a:lnTo>
                <a:lnTo>
                  <a:pt x="3317" y="641"/>
                </a:lnTo>
                <a:lnTo>
                  <a:pt x="3321" y="653"/>
                </a:lnTo>
                <a:lnTo>
                  <a:pt x="3322" y="659"/>
                </a:lnTo>
                <a:lnTo>
                  <a:pt x="3316" y="659"/>
                </a:lnTo>
                <a:lnTo>
                  <a:pt x="3305" y="649"/>
                </a:lnTo>
                <a:close/>
                <a:moveTo>
                  <a:pt x="3337" y="909"/>
                </a:moveTo>
                <a:lnTo>
                  <a:pt x="3337" y="915"/>
                </a:lnTo>
                <a:lnTo>
                  <a:pt x="3331" y="914"/>
                </a:lnTo>
                <a:lnTo>
                  <a:pt x="3323" y="910"/>
                </a:lnTo>
                <a:lnTo>
                  <a:pt x="3315" y="907"/>
                </a:lnTo>
                <a:lnTo>
                  <a:pt x="3312" y="898"/>
                </a:lnTo>
                <a:lnTo>
                  <a:pt x="3315" y="896"/>
                </a:lnTo>
                <a:lnTo>
                  <a:pt x="3323" y="900"/>
                </a:lnTo>
                <a:lnTo>
                  <a:pt x="3337" y="909"/>
                </a:lnTo>
                <a:close/>
                <a:moveTo>
                  <a:pt x="3366" y="855"/>
                </a:moveTo>
                <a:lnTo>
                  <a:pt x="3366" y="843"/>
                </a:lnTo>
                <a:lnTo>
                  <a:pt x="3374" y="842"/>
                </a:lnTo>
                <a:lnTo>
                  <a:pt x="3384" y="839"/>
                </a:lnTo>
                <a:lnTo>
                  <a:pt x="3381" y="827"/>
                </a:lnTo>
                <a:lnTo>
                  <a:pt x="3393" y="836"/>
                </a:lnTo>
                <a:lnTo>
                  <a:pt x="3403" y="847"/>
                </a:lnTo>
                <a:lnTo>
                  <a:pt x="3407" y="850"/>
                </a:lnTo>
                <a:lnTo>
                  <a:pt x="3401" y="837"/>
                </a:lnTo>
                <a:lnTo>
                  <a:pt x="3415" y="849"/>
                </a:lnTo>
                <a:lnTo>
                  <a:pt x="3430" y="864"/>
                </a:lnTo>
                <a:lnTo>
                  <a:pt x="3437" y="874"/>
                </a:lnTo>
                <a:lnTo>
                  <a:pt x="3432" y="874"/>
                </a:lnTo>
                <a:lnTo>
                  <a:pt x="3427" y="869"/>
                </a:lnTo>
                <a:lnTo>
                  <a:pt x="3424" y="865"/>
                </a:lnTo>
                <a:lnTo>
                  <a:pt x="3420" y="861"/>
                </a:lnTo>
                <a:lnTo>
                  <a:pt x="3414" y="857"/>
                </a:lnTo>
                <a:lnTo>
                  <a:pt x="3437" y="886"/>
                </a:lnTo>
                <a:lnTo>
                  <a:pt x="3441" y="900"/>
                </a:lnTo>
                <a:lnTo>
                  <a:pt x="3437" y="908"/>
                </a:lnTo>
                <a:lnTo>
                  <a:pt x="3436" y="918"/>
                </a:lnTo>
                <a:lnTo>
                  <a:pt x="3408" y="900"/>
                </a:lnTo>
                <a:lnTo>
                  <a:pt x="3409" y="907"/>
                </a:lnTo>
                <a:lnTo>
                  <a:pt x="3412" y="916"/>
                </a:lnTo>
                <a:lnTo>
                  <a:pt x="3411" y="922"/>
                </a:lnTo>
                <a:lnTo>
                  <a:pt x="3401" y="916"/>
                </a:lnTo>
                <a:lnTo>
                  <a:pt x="3389" y="898"/>
                </a:lnTo>
                <a:lnTo>
                  <a:pt x="3385" y="886"/>
                </a:lnTo>
                <a:lnTo>
                  <a:pt x="3389" y="879"/>
                </a:lnTo>
                <a:lnTo>
                  <a:pt x="3397" y="878"/>
                </a:lnTo>
                <a:lnTo>
                  <a:pt x="3393" y="875"/>
                </a:lnTo>
                <a:lnTo>
                  <a:pt x="3391" y="872"/>
                </a:lnTo>
                <a:lnTo>
                  <a:pt x="3391" y="870"/>
                </a:lnTo>
                <a:lnTo>
                  <a:pt x="3391" y="868"/>
                </a:lnTo>
                <a:lnTo>
                  <a:pt x="3375" y="861"/>
                </a:lnTo>
                <a:lnTo>
                  <a:pt x="3362" y="857"/>
                </a:lnTo>
                <a:lnTo>
                  <a:pt x="3372" y="877"/>
                </a:lnTo>
                <a:lnTo>
                  <a:pt x="3378" y="892"/>
                </a:lnTo>
                <a:lnTo>
                  <a:pt x="3376" y="897"/>
                </a:lnTo>
                <a:lnTo>
                  <a:pt x="3362" y="890"/>
                </a:lnTo>
                <a:lnTo>
                  <a:pt x="3365" y="884"/>
                </a:lnTo>
                <a:lnTo>
                  <a:pt x="3361" y="874"/>
                </a:lnTo>
                <a:lnTo>
                  <a:pt x="3353" y="863"/>
                </a:lnTo>
                <a:lnTo>
                  <a:pt x="3346" y="852"/>
                </a:lnTo>
                <a:lnTo>
                  <a:pt x="3356" y="863"/>
                </a:lnTo>
                <a:lnTo>
                  <a:pt x="3358" y="861"/>
                </a:lnTo>
                <a:lnTo>
                  <a:pt x="3354" y="853"/>
                </a:lnTo>
                <a:lnTo>
                  <a:pt x="3345" y="839"/>
                </a:lnTo>
                <a:lnTo>
                  <a:pt x="3349" y="839"/>
                </a:lnTo>
                <a:lnTo>
                  <a:pt x="3354" y="843"/>
                </a:lnTo>
                <a:lnTo>
                  <a:pt x="3359" y="848"/>
                </a:lnTo>
                <a:lnTo>
                  <a:pt x="3366" y="855"/>
                </a:lnTo>
                <a:close/>
                <a:moveTo>
                  <a:pt x="3451" y="851"/>
                </a:moveTo>
                <a:lnTo>
                  <a:pt x="3451" y="842"/>
                </a:lnTo>
                <a:lnTo>
                  <a:pt x="3452" y="831"/>
                </a:lnTo>
                <a:lnTo>
                  <a:pt x="3457" y="827"/>
                </a:lnTo>
                <a:lnTo>
                  <a:pt x="3469" y="835"/>
                </a:lnTo>
                <a:lnTo>
                  <a:pt x="3466" y="835"/>
                </a:lnTo>
                <a:lnTo>
                  <a:pt x="3465" y="837"/>
                </a:lnTo>
                <a:lnTo>
                  <a:pt x="3467" y="842"/>
                </a:lnTo>
                <a:lnTo>
                  <a:pt x="3472" y="847"/>
                </a:lnTo>
                <a:lnTo>
                  <a:pt x="3473" y="843"/>
                </a:lnTo>
                <a:lnTo>
                  <a:pt x="3478" y="842"/>
                </a:lnTo>
                <a:lnTo>
                  <a:pt x="3484" y="844"/>
                </a:lnTo>
                <a:lnTo>
                  <a:pt x="3494" y="849"/>
                </a:lnTo>
                <a:lnTo>
                  <a:pt x="3498" y="858"/>
                </a:lnTo>
                <a:lnTo>
                  <a:pt x="3495" y="858"/>
                </a:lnTo>
                <a:lnTo>
                  <a:pt x="3487" y="854"/>
                </a:lnTo>
                <a:lnTo>
                  <a:pt x="3475" y="846"/>
                </a:lnTo>
                <a:lnTo>
                  <a:pt x="3479" y="855"/>
                </a:lnTo>
                <a:lnTo>
                  <a:pt x="3479" y="861"/>
                </a:lnTo>
                <a:lnTo>
                  <a:pt x="3482" y="869"/>
                </a:lnTo>
                <a:lnTo>
                  <a:pt x="3493" y="883"/>
                </a:lnTo>
                <a:lnTo>
                  <a:pt x="3482" y="882"/>
                </a:lnTo>
                <a:lnTo>
                  <a:pt x="3479" y="890"/>
                </a:lnTo>
                <a:lnTo>
                  <a:pt x="3473" y="893"/>
                </a:lnTo>
                <a:lnTo>
                  <a:pt x="3452" y="877"/>
                </a:lnTo>
                <a:lnTo>
                  <a:pt x="3464" y="894"/>
                </a:lnTo>
                <a:lnTo>
                  <a:pt x="3466" y="902"/>
                </a:lnTo>
                <a:lnTo>
                  <a:pt x="3461" y="903"/>
                </a:lnTo>
                <a:lnTo>
                  <a:pt x="3451" y="898"/>
                </a:lnTo>
                <a:lnTo>
                  <a:pt x="3449" y="886"/>
                </a:lnTo>
                <a:lnTo>
                  <a:pt x="3440" y="868"/>
                </a:lnTo>
                <a:lnTo>
                  <a:pt x="3427" y="849"/>
                </a:lnTo>
                <a:lnTo>
                  <a:pt x="3418" y="828"/>
                </a:lnTo>
                <a:lnTo>
                  <a:pt x="3436" y="842"/>
                </a:lnTo>
                <a:lnTo>
                  <a:pt x="3438" y="842"/>
                </a:lnTo>
                <a:lnTo>
                  <a:pt x="3439" y="839"/>
                </a:lnTo>
                <a:lnTo>
                  <a:pt x="3451" y="851"/>
                </a:lnTo>
                <a:close/>
                <a:moveTo>
                  <a:pt x="3482" y="822"/>
                </a:moveTo>
                <a:lnTo>
                  <a:pt x="3494" y="834"/>
                </a:lnTo>
                <a:lnTo>
                  <a:pt x="3499" y="844"/>
                </a:lnTo>
                <a:lnTo>
                  <a:pt x="3503" y="851"/>
                </a:lnTo>
                <a:lnTo>
                  <a:pt x="3513" y="859"/>
                </a:lnTo>
                <a:lnTo>
                  <a:pt x="3515" y="865"/>
                </a:lnTo>
                <a:lnTo>
                  <a:pt x="3517" y="869"/>
                </a:lnTo>
                <a:lnTo>
                  <a:pt x="3516" y="872"/>
                </a:lnTo>
                <a:lnTo>
                  <a:pt x="3513" y="872"/>
                </a:lnTo>
                <a:lnTo>
                  <a:pt x="3502" y="856"/>
                </a:lnTo>
                <a:lnTo>
                  <a:pt x="3487" y="837"/>
                </a:lnTo>
                <a:lnTo>
                  <a:pt x="3478" y="824"/>
                </a:lnTo>
                <a:lnTo>
                  <a:pt x="3482" y="822"/>
                </a:lnTo>
                <a:close/>
                <a:moveTo>
                  <a:pt x="3445" y="974"/>
                </a:moveTo>
                <a:lnTo>
                  <a:pt x="3450" y="973"/>
                </a:lnTo>
                <a:lnTo>
                  <a:pt x="3455" y="971"/>
                </a:lnTo>
                <a:lnTo>
                  <a:pt x="3462" y="972"/>
                </a:lnTo>
                <a:lnTo>
                  <a:pt x="3471" y="980"/>
                </a:lnTo>
                <a:lnTo>
                  <a:pt x="3469" y="983"/>
                </a:lnTo>
                <a:lnTo>
                  <a:pt x="3464" y="986"/>
                </a:lnTo>
                <a:lnTo>
                  <a:pt x="3457" y="984"/>
                </a:lnTo>
                <a:lnTo>
                  <a:pt x="3445" y="974"/>
                </a:lnTo>
                <a:close/>
                <a:moveTo>
                  <a:pt x="3358" y="918"/>
                </a:moveTo>
                <a:lnTo>
                  <a:pt x="3347" y="898"/>
                </a:lnTo>
                <a:lnTo>
                  <a:pt x="3359" y="907"/>
                </a:lnTo>
                <a:lnTo>
                  <a:pt x="3365" y="909"/>
                </a:lnTo>
                <a:lnTo>
                  <a:pt x="3364" y="904"/>
                </a:lnTo>
                <a:lnTo>
                  <a:pt x="3357" y="893"/>
                </a:lnTo>
                <a:lnTo>
                  <a:pt x="3373" y="904"/>
                </a:lnTo>
                <a:lnTo>
                  <a:pt x="3375" y="914"/>
                </a:lnTo>
                <a:lnTo>
                  <a:pt x="3372" y="917"/>
                </a:lnTo>
                <a:lnTo>
                  <a:pt x="3365" y="918"/>
                </a:lnTo>
                <a:lnTo>
                  <a:pt x="3358" y="918"/>
                </a:lnTo>
                <a:close/>
                <a:moveTo>
                  <a:pt x="3291" y="1071"/>
                </a:moveTo>
                <a:lnTo>
                  <a:pt x="3298" y="1074"/>
                </a:lnTo>
                <a:lnTo>
                  <a:pt x="3298" y="1068"/>
                </a:lnTo>
                <a:lnTo>
                  <a:pt x="3297" y="1062"/>
                </a:lnTo>
                <a:lnTo>
                  <a:pt x="3304" y="1065"/>
                </a:lnTo>
                <a:lnTo>
                  <a:pt x="3309" y="1076"/>
                </a:lnTo>
                <a:lnTo>
                  <a:pt x="3309" y="1084"/>
                </a:lnTo>
                <a:lnTo>
                  <a:pt x="3303" y="1083"/>
                </a:lnTo>
                <a:lnTo>
                  <a:pt x="3291" y="1071"/>
                </a:lnTo>
                <a:close/>
                <a:moveTo>
                  <a:pt x="3271" y="930"/>
                </a:moveTo>
                <a:lnTo>
                  <a:pt x="3275" y="930"/>
                </a:lnTo>
                <a:lnTo>
                  <a:pt x="3273" y="924"/>
                </a:lnTo>
                <a:lnTo>
                  <a:pt x="3271" y="917"/>
                </a:lnTo>
                <a:lnTo>
                  <a:pt x="3278" y="919"/>
                </a:lnTo>
                <a:lnTo>
                  <a:pt x="3286" y="933"/>
                </a:lnTo>
                <a:lnTo>
                  <a:pt x="3287" y="942"/>
                </a:lnTo>
                <a:lnTo>
                  <a:pt x="3283" y="942"/>
                </a:lnTo>
                <a:lnTo>
                  <a:pt x="3271" y="930"/>
                </a:lnTo>
                <a:close/>
                <a:moveTo>
                  <a:pt x="3586" y="430"/>
                </a:moveTo>
                <a:lnTo>
                  <a:pt x="3595" y="443"/>
                </a:lnTo>
                <a:lnTo>
                  <a:pt x="3594" y="449"/>
                </a:lnTo>
                <a:lnTo>
                  <a:pt x="3585" y="446"/>
                </a:lnTo>
                <a:lnTo>
                  <a:pt x="3573" y="438"/>
                </a:lnTo>
                <a:lnTo>
                  <a:pt x="3576" y="438"/>
                </a:lnTo>
                <a:lnTo>
                  <a:pt x="3573" y="435"/>
                </a:lnTo>
                <a:lnTo>
                  <a:pt x="3566" y="430"/>
                </a:lnTo>
                <a:lnTo>
                  <a:pt x="3562" y="424"/>
                </a:lnTo>
                <a:lnTo>
                  <a:pt x="3575" y="432"/>
                </a:lnTo>
                <a:lnTo>
                  <a:pt x="3574" y="427"/>
                </a:lnTo>
                <a:lnTo>
                  <a:pt x="3573" y="423"/>
                </a:lnTo>
                <a:lnTo>
                  <a:pt x="3586" y="430"/>
                </a:lnTo>
                <a:close/>
                <a:moveTo>
                  <a:pt x="3557" y="902"/>
                </a:moveTo>
                <a:lnTo>
                  <a:pt x="3568" y="916"/>
                </a:lnTo>
                <a:lnTo>
                  <a:pt x="3580" y="931"/>
                </a:lnTo>
                <a:lnTo>
                  <a:pt x="3558" y="915"/>
                </a:lnTo>
                <a:lnTo>
                  <a:pt x="3553" y="907"/>
                </a:lnTo>
                <a:lnTo>
                  <a:pt x="3551" y="902"/>
                </a:lnTo>
                <a:lnTo>
                  <a:pt x="3552" y="900"/>
                </a:lnTo>
                <a:lnTo>
                  <a:pt x="3557" y="902"/>
                </a:lnTo>
                <a:close/>
                <a:moveTo>
                  <a:pt x="3595" y="915"/>
                </a:moveTo>
                <a:lnTo>
                  <a:pt x="3604" y="925"/>
                </a:lnTo>
                <a:lnTo>
                  <a:pt x="3609" y="934"/>
                </a:lnTo>
                <a:lnTo>
                  <a:pt x="3610" y="940"/>
                </a:lnTo>
                <a:lnTo>
                  <a:pt x="3604" y="938"/>
                </a:lnTo>
                <a:lnTo>
                  <a:pt x="3597" y="929"/>
                </a:lnTo>
                <a:lnTo>
                  <a:pt x="3589" y="917"/>
                </a:lnTo>
                <a:lnTo>
                  <a:pt x="3587" y="910"/>
                </a:lnTo>
                <a:lnTo>
                  <a:pt x="3595" y="915"/>
                </a:lnTo>
                <a:close/>
                <a:moveTo>
                  <a:pt x="3540" y="1309"/>
                </a:moveTo>
                <a:lnTo>
                  <a:pt x="3544" y="1317"/>
                </a:lnTo>
                <a:lnTo>
                  <a:pt x="3542" y="1319"/>
                </a:lnTo>
                <a:lnTo>
                  <a:pt x="3536" y="1317"/>
                </a:lnTo>
                <a:lnTo>
                  <a:pt x="3527" y="1309"/>
                </a:lnTo>
                <a:lnTo>
                  <a:pt x="3522" y="1301"/>
                </a:lnTo>
                <a:lnTo>
                  <a:pt x="3525" y="1299"/>
                </a:lnTo>
                <a:lnTo>
                  <a:pt x="3531" y="1302"/>
                </a:lnTo>
                <a:lnTo>
                  <a:pt x="3540" y="1309"/>
                </a:lnTo>
                <a:close/>
                <a:moveTo>
                  <a:pt x="3558" y="1638"/>
                </a:moveTo>
                <a:lnTo>
                  <a:pt x="3551" y="1622"/>
                </a:lnTo>
                <a:lnTo>
                  <a:pt x="3555" y="1618"/>
                </a:lnTo>
                <a:lnTo>
                  <a:pt x="3567" y="1624"/>
                </a:lnTo>
                <a:lnTo>
                  <a:pt x="3583" y="1638"/>
                </a:lnTo>
                <a:lnTo>
                  <a:pt x="3574" y="1635"/>
                </a:lnTo>
                <a:lnTo>
                  <a:pt x="3574" y="1641"/>
                </a:lnTo>
                <a:lnTo>
                  <a:pt x="3572" y="1646"/>
                </a:lnTo>
                <a:lnTo>
                  <a:pt x="3558" y="1638"/>
                </a:lnTo>
                <a:lnTo>
                  <a:pt x="3563" y="1649"/>
                </a:lnTo>
                <a:lnTo>
                  <a:pt x="3563" y="1653"/>
                </a:lnTo>
                <a:lnTo>
                  <a:pt x="3557" y="1652"/>
                </a:lnTo>
                <a:lnTo>
                  <a:pt x="3545" y="1644"/>
                </a:lnTo>
                <a:lnTo>
                  <a:pt x="3540" y="1634"/>
                </a:lnTo>
                <a:lnTo>
                  <a:pt x="3542" y="1632"/>
                </a:lnTo>
                <a:lnTo>
                  <a:pt x="3543" y="1630"/>
                </a:lnTo>
                <a:lnTo>
                  <a:pt x="3534" y="1616"/>
                </a:lnTo>
                <a:lnTo>
                  <a:pt x="3547" y="1626"/>
                </a:lnTo>
                <a:lnTo>
                  <a:pt x="3558" y="1638"/>
                </a:lnTo>
                <a:close/>
                <a:moveTo>
                  <a:pt x="3588" y="1675"/>
                </a:moveTo>
                <a:lnTo>
                  <a:pt x="3604" y="1698"/>
                </a:lnTo>
                <a:lnTo>
                  <a:pt x="3601" y="1707"/>
                </a:lnTo>
                <a:lnTo>
                  <a:pt x="3587" y="1704"/>
                </a:lnTo>
                <a:lnTo>
                  <a:pt x="3569" y="1697"/>
                </a:lnTo>
                <a:lnTo>
                  <a:pt x="3567" y="1684"/>
                </a:lnTo>
                <a:lnTo>
                  <a:pt x="3571" y="1677"/>
                </a:lnTo>
                <a:lnTo>
                  <a:pt x="3578" y="1675"/>
                </a:lnTo>
                <a:lnTo>
                  <a:pt x="3588" y="1675"/>
                </a:lnTo>
                <a:close/>
                <a:moveTo>
                  <a:pt x="3604" y="1250"/>
                </a:moveTo>
                <a:lnTo>
                  <a:pt x="3609" y="1259"/>
                </a:lnTo>
                <a:lnTo>
                  <a:pt x="3610" y="1263"/>
                </a:lnTo>
                <a:lnTo>
                  <a:pt x="3610" y="1267"/>
                </a:lnTo>
                <a:lnTo>
                  <a:pt x="3615" y="1278"/>
                </a:lnTo>
                <a:lnTo>
                  <a:pt x="3601" y="1264"/>
                </a:lnTo>
                <a:lnTo>
                  <a:pt x="3595" y="1253"/>
                </a:lnTo>
                <a:lnTo>
                  <a:pt x="3596" y="1248"/>
                </a:lnTo>
                <a:lnTo>
                  <a:pt x="3604" y="1250"/>
                </a:lnTo>
                <a:close/>
                <a:moveTo>
                  <a:pt x="3621" y="1679"/>
                </a:moveTo>
                <a:lnTo>
                  <a:pt x="3631" y="1692"/>
                </a:lnTo>
                <a:lnTo>
                  <a:pt x="3633" y="1699"/>
                </a:lnTo>
                <a:lnTo>
                  <a:pt x="3629" y="1699"/>
                </a:lnTo>
                <a:lnTo>
                  <a:pt x="3618" y="1693"/>
                </a:lnTo>
                <a:lnTo>
                  <a:pt x="3612" y="1683"/>
                </a:lnTo>
                <a:lnTo>
                  <a:pt x="3614" y="1680"/>
                </a:lnTo>
                <a:lnTo>
                  <a:pt x="3619" y="1680"/>
                </a:lnTo>
                <a:lnTo>
                  <a:pt x="3621" y="1679"/>
                </a:lnTo>
                <a:close/>
                <a:moveTo>
                  <a:pt x="3651" y="1537"/>
                </a:moveTo>
                <a:lnTo>
                  <a:pt x="3655" y="1545"/>
                </a:lnTo>
                <a:lnTo>
                  <a:pt x="3653" y="1547"/>
                </a:lnTo>
                <a:lnTo>
                  <a:pt x="3647" y="1544"/>
                </a:lnTo>
                <a:lnTo>
                  <a:pt x="3638" y="1537"/>
                </a:lnTo>
                <a:lnTo>
                  <a:pt x="3634" y="1530"/>
                </a:lnTo>
                <a:lnTo>
                  <a:pt x="3636" y="1528"/>
                </a:lnTo>
                <a:lnTo>
                  <a:pt x="3641" y="1530"/>
                </a:lnTo>
                <a:lnTo>
                  <a:pt x="3651" y="1537"/>
                </a:lnTo>
                <a:close/>
                <a:moveTo>
                  <a:pt x="3674" y="1618"/>
                </a:moveTo>
                <a:lnTo>
                  <a:pt x="3679" y="1629"/>
                </a:lnTo>
                <a:lnTo>
                  <a:pt x="3680" y="1634"/>
                </a:lnTo>
                <a:lnTo>
                  <a:pt x="3679" y="1638"/>
                </a:lnTo>
                <a:lnTo>
                  <a:pt x="3680" y="1642"/>
                </a:lnTo>
                <a:lnTo>
                  <a:pt x="3668" y="1633"/>
                </a:lnTo>
                <a:lnTo>
                  <a:pt x="3660" y="1631"/>
                </a:lnTo>
                <a:lnTo>
                  <a:pt x="3656" y="1630"/>
                </a:lnTo>
                <a:lnTo>
                  <a:pt x="3652" y="1630"/>
                </a:lnTo>
                <a:lnTo>
                  <a:pt x="3650" y="1622"/>
                </a:lnTo>
                <a:lnTo>
                  <a:pt x="3647" y="1616"/>
                </a:lnTo>
                <a:lnTo>
                  <a:pt x="3643" y="1610"/>
                </a:lnTo>
                <a:lnTo>
                  <a:pt x="3636" y="1598"/>
                </a:lnTo>
                <a:lnTo>
                  <a:pt x="3647" y="1608"/>
                </a:lnTo>
                <a:lnTo>
                  <a:pt x="3654" y="1613"/>
                </a:lnTo>
                <a:lnTo>
                  <a:pt x="3655" y="1610"/>
                </a:lnTo>
                <a:lnTo>
                  <a:pt x="3649" y="1598"/>
                </a:lnTo>
                <a:lnTo>
                  <a:pt x="3662" y="1608"/>
                </a:lnTo>
                <a:lnTo>
                  <a:pt x="3674" y="1618"/>
                </a:lnTo>
                <a:close/>
                <a:moveTo>
                  <a:pt x="3688" y="1697"/>
                </a:moveTo>
                <a:lnTo>
                  <a:pt x="3685" y="1696"/>
                </a:lnTo>
                <a:lnTo>
                  <a:pt x="3680" y="1694"/>
                </a:lnTo>
                <a:lnTo>
                  <a:pt x="3673" y="1690"/>
                </a:lnTo>
                <a:lnTo>
                  <a:pt x="3664" y="1683"/>
                </a:lnTo>
                <a:lnTo>
                  <a:pt x="3659" y="1674"/>
                </a:lnTo>
                <a:lnTo>
                  <a:pt x="3667" y="1676"/>
                </a:lnTo>
                <a:lnTo>
                  <a:pt x="3679" y="1685"/>
                </a:lnTo>
                <a:lnTo>
                  <a:pt x="3688" y="1697"/>
                </a:lnTo>
                <a:close/>
                <a:moveTo>
                  <a:pt x="3653" y="1701"/>
                </a:moveTo>
                <a:lnTo>
                  <a:pt x="3651" y="1695"/>
                </a:lnTo>
                <a:lnTo>
                  <a:pt x="3647" y="1685"/>
                </a:lnTo>
                <a:lnTo>
                  <a:pt x="3645" y="1679"/>
                </a:lnTo>
                <a:lnTo>
                  <a:pt x="3653" y="1682"/>
                </a:lnTo>
                <a:lnTo>
                  <a:pt x="3658" y="1692"/>
                </a:lnTo>
                <a:lnTo>
                  <a:pt x="3659" y="1699"/>
                </a:lnTo>
                <a:lnTo>
                  <a:pt x="3658" y="1702"/>
                </a:lnTo>
                <a:lnTo>
                  <a:pt x="3653" y="1701"/>
                </a:lnTo>
                <a:close/>
                <a:moveTo>
                  <a:pt x="3656" y="1747"/>
                </a:moveTo>
                <a:lnTo>
                  <a:pt x="3653" y="1753"/>
                </a:lnTo>
                <a:lnTo>
                  <a:pt x="3645" y="1750"/>
                </a:lnTo>
                <a:lnTo>
                  <a:pt x="3633" y="1742"/>
                </a:lnTo>
                <a:lnTo>
                  <a:pt x="3619" y="1732"/>
                </a:lnTo>
                <a:lnTo>
                  <a:pt x="3609" y="1721"/>
                </a:lnTo>
                <a:lnTo>
                  <a:pt x="3602" y="1708"/>
                </a:lnTo>
                <a:lnTo>
                  <a:pt x="3611" y="1715"/>
                </a:lnTo>
                <a:lnTo>
                  <a:pt x="3620" y="1722"/>
                </a:lnTo>
                <a:lnTo>
                  <a:pt x="3627" y="1730"/>
                </a:lnTo>
                <a:lnTo>
                  <a:pt x="3635" y="1737"/>
                </a:lnTo>
                <a:lnTo>
                  <a:pt x="3629" y="1724"/>
                </a:lnTo>
                <a:lnTo>
                  <a:pt x="3624" y="1713"/>
                </a:lnTo>
                <a:lnTo>
                  <a:pt x="3617" y="1702"/>
                </a:lnTo>
                <a:lnTo>
                  <a:pt x="3604" y="1687"/>
                </a:lnTo>
                <a:lnTo>
                  <a:pt x="3609" y="1688"/>
                </a:lnTo>
                <a:lnTo>
                  <a:pt x="3617" y="1694"/>
                </a:lnTo>
                <a:lnTo>
                  <a:pt x="3625" y="1702"/>
                </a:lnTo>
                <a:lnTo>
                  <a:pt x="3635" y="1712"/>
                </a:lnTo>
                <a:lnTo>
                  <a:pt x="3640" y="1722"/>
                </a:lnTo>
                <a:lnTo>
                  <a:pt x="3640" y="1727"/>
                </a:lnTo>
                <a:lnTo>
                  <a:pt x="3640" y="1730"/>
                </a:lnTo>
                <a:lnTo>
                  <a:pt x="3640" y="1735"/>
                </a:lnTo>
                <a:lnTo>
                  <a:pt x="3644" y="1736"/>
                </a:lnTo>
                <a:lnTo>
                  <a:pt x="3647" y="1737"/>
                </a:lnTo>
                <a:lnTo>
                  <a:pt x="3651" y="1740"/>
                </a:lnTo>
                <a:lnTo>
                  <a:pt x="3656" y="1747"/>
                </a:lnTo>
                <a:close/>
                <a:moveTo>
                  <a:pt x="3586" y="1742"/>
                </a:moveTo>
                <a:lnTo>
                  <a:pt x="3583" y="1732"/>
                </a:lnTo>
                <a:lnTo>
                  <a:pt x="3588" y="1735"/>
                </a:lnTo>
                <a:lnTo>
                  <a:pt x="3599" y="1744"/>
                </a:lnTo>
                <a:lnTo>
                  <a:pt x="3613" y="1755"/>
                </a:lnTo>
                <a:lnTo>
                  <a:pt x="3617" y="1765"/>
                </a:lnTo>
                <a:lnTo>
                  <a:pt x="3610" y="1763"/>
                </a:lnTo>
                <a:lnTo>
                  <a:pt x="3598" y="1754"/>
                </a:lnTo>
                <a:lnTo>
                  <a:pt x="3586" y="1742"/>
                </a:lnTo>
                <a:close/>
                <a:moveTo>
                  <a:pt x="3561" y="1709"/>
                </a:moveTo>
                <a:lnTo>
                  <a:pt x="3548" y="1682"/>
                </a:lnTo>
                <a:lnTo>
                  <a:pt x="3553" y="1686"/>
                </a:lnTo>
                <a:lnTo>
                  <a:pt x="3558" y="1690"/>
                </a:lnTo>
                <a:lnTo>
                  <a:pt x="3563" y="1694"/>
                </a:lnTo>
                <a:lnTo>
                  <a:pt x="3566" y="1699"/>
                </a:lnTo>
                <a:lnTo>
                  <a:pt x="3563" y="1698"/>
                </a:lnTo>
                <a:lnTo>
                  <a:pt x="3568" y="1708"/>
                </a:lnTo>
                <a:lnTo>
                  <a:pt x="3572" y="1715"/>
                </a:lnTo>
                <a:lnTo>
                  <a:pt x="3561" y="1709"/>
                </a:lnTo>
                <a:close/>
                <a:moveTo>
                  <a:pt x="3706" y="1602"/>
                </a:moveTo>
                <a:lnTo>
                  <a:pt x="3702" y="1597"/>
                </a:lnTo>
                <a:lnTo>
                  <a:pt x="3699" y="1593"/>
                </a:lnTo>
                <a:lnTo>
                  <a:pt x="3699" y="1592"/>
                </a:lnTo>
                <a:lnTo>
                  <a:pt x="3705" y="1596"/>
                </a:lnTo>
                <a:lnTo>
                  <a:pt x="3712" y="1603"/>
                </a:lnTo>
                <a:lnTo>
                  <a:pt x="3717" y="1610"/>
                </a:lnTo>
                <a:lnTo>
                  <a:pt x="3721" y="1617"/>
                </a:lnTo>
                <a:lnTo>
                  <a:pt x="3725" y="1625"/>
                </a:lnTo>
                <a:lnTo>
                  <a:pt x="3714" y="1621"/>
                </a:lnTo>
                <a:lnTo>
                  <a:pt x="3711" y="1626"/>
                </a:lnTo>
                <a:lnTo>
                  <a:pt x="3709" y="1635"/>
                </a:lnTo>
                <a:lnTo>
                  <a:pt x="3703" y="1637"/>
                </a:lnTo>
                <a:lnTo>
                  <a:pt x="3692" y="1617"/>
                </a:lnTo>
                <a:lnTo>
                  <a:pt x="3692" y="1609"/>
                </a:lnTo>
                <a:lnTo>
                  <a:pt x="3699" y="1606"/>
                </a:lnTo>
                <a:lnTo>
                  <a:pt x="3706" y="1602"/>
                </a:lnTo>
                <a:close/>
                <a:moveTo>
                  <a:pt x="3722" y="1217"/>
                </a:moveTo>
                <a:lnTo>
                  <a:pt x="3726" y="1227"/>
                </a:lnTo>
                <a:lnTo>
                  <a:pt x="3723" y="1228"/>
                </a:lnTo>
                <a:lnTo>
                  <a:pt x="3720" y="1230"/>
                </a:lnTo>
                <a:lnTo>
                  <a:pt x="3725" y="1242"/>
                </a:lnTo>
                <a:lnTo>
                  <a:pt x="3712" y="1231"/>
                </a:lnTo>
                <a:lnTo>
                  <a:pt x="3700" y="1221"/>
                </a:lnTo>
                <a:lnTo>
                  <a:pt x="3700" y="1215"/>
                </a:lnTo>
                <a:lnTo>
                  <a:pt x="3701" y="1209"/>
                </a:lnTo>
                <a:lnTo>
                  <a:pt x="3707" y="1209"/>
                </a:lnTo>
                <a:lnTo>
                  <a:pt x="3722" y="1217"/>
                </a:lnTo>
                <a:close/>
                <a:moveTo>
                  <a:pt x="3785" y="1701"/>
                </a:moveTo>
                <a:lnTo>
                  <a:pt x="3788" y="1710"/>
                </a:lnTo>
                <a:lnTo>
                  <a:pt x="3784" y="1711"/>
                </a:lnTo>
                <a:lnTo>
                  <a:pt x="3775" y="1707"/>
                </a:lnTo>
                <a:lnTo>
                  <a:pt x="3767" y="1697"/>
                </a:lnTo>
                <a:lnTo>
                  <a:pt x="3772" y="1699"/>
                </a:lnTo>
                <a:lnTo>
                  <a:pt x="3774" y="1696"/>
                </a:lnTo>
                <a:lnTo>
                  <a:pt x="3776" y="1695"/>
                </a:lnTo>
                <a:lnTo>
                  <a:pt x="3785" y="1701"/>
                </a:lnTo>
                <a:close/>
                <a:moveTo>
                  <a:pt x="3782" y="1689"/>
                </a:moveTo>
                <a:lnTo>
                  <a:pt x="3788" y="1697"/>
                </a:lnTo>
                <a:lnTo>
                  <a:pt x="3796" y="1705"/>
                </a:lnTo>
                <a:lnTo>
                  <a:pt x="3805" y="1713"/>
                </a:lnTo>
                <a:lnTo>
                  <a:pt x="3810" y="1722"/>
                </a:lnTo>
                <a:lnTo>
                  <a:pt x="3798" y="1714"/>
                </a:lnTo>
                <a:lnTo>
                  <a:pt x="3787" y="1702"/>
                </a:lnTo>
                <a:lnTo>
                  <a:pt x="3780" y="1692"/>
                </a:lnTo>
                <a:lnTo>
                  <a:pt x="3782" y="1689"/>
                </a:lnTo>
                <a:close/>
                <a:moveTo>
                  <a:pt x="3812" y="1203"/>
                </a:moveTo>
                <a:lnTo>
                  <a:pt x="3813" y="1212"/>
                </a:lnTo>
                <a:lnTo>
                  <a:pt x="3810" y="1215"/>
                </a:lnTo>
                <a:lnTo>
                  <a:pt x="3801" y="1214"/>
                </a:lnTo>
                <a:lnTo>
                  <a:pt x="3789" y="1208"/>
                </a:lnTo>
                <a:lnTo>
                  <a:pt x="3784" y="1196"/>
                </a:lnTo>
                <a:lnTo>
                  <a:pt x="3786" y="1190"/>
                </a:lnTo>
                <a:lnTo>
                  <a:pt x="3795" y="1192"/>
                </a:lnTo>
                <a:lnTo>
                  <a:pt x="3812" y="1203"/>
                </a:lnTo>
                <a:close/>
                <a:moveTo>
                  <a:pt x="3799" y="1343"/>
                </a:moveTo>
                <a:lnTo>
                  <a:pt x="3805" y="1343"/>
                </a:lnTo>
                <a:lnTo>
                  <a:pt x="3809" y="1342"/>
                </a:lnTo>
                <a:lnTo>
                  <a:pt x="3815" y="1342"/>
                </a:lnTo>
                <a:lnTo>
                  <a:pt x="3826" y="1348"/>
                </a:lnTo>
                <a:lnTo>
                  <a:pt x="3829" y="1359"/>
                </a:lnTo>
                <a:lnTo>
                  <a:pt x="3822" y="1359"/>
                </a:lnTo>
                <a:lnTo>
                  <a:pt x="3811" y="1353"/>
                </a:lnTo>
                <a:lnTo>
                  <a:pt x="3799" y="1343"/>
                </a:lnTo>
                <a:close/>
                <a:moveTo>
                  <a:pt x="3845" y="1677"/>
                </a:moveTo>
                <a:lnTo>
                  <a:pt x="3847" y="1686"/>
                </a:lnTo>
                <a:lnTo>
                  <a:pt x="3844" y="1689"/>
                </a:lnTo>
                <a:lnTo>
                  <a:pt x="3839" y="1689"/>
                </a:lnTo>
                <a:lnTo>
                  <a:pt x="3834" y="1689"/>
                </a:lnTo>
                <a:lnTo>
                  <a:pt x="3829" y="1679"/>
                </a:lnTo>
                <a:lnTo>
                  <a:pt x="3829" y="1672"/>
                </a:lnTo>
                <a:lnTo>
                  <a:pt x="3833" y="1671"/>
                </a:lnTo>
                <a:lnTo>
                  <a:pt x="3845" y="1677"/>
                </a:lnTo>
                <a:close/>
                <a:moveTo>
                  <a:pt x="3900" y="1649"/>
                </a:moveTo>
                <a:lnTo>
                  <a:pt x="3904" y="1659"/>
                </a:lnTo>
                <a:lnTo>
                  <a:pt x="3907" y="1665"/>
                </a:lnTo>
                <a:lnTo>
                  <a:pt x="3911" y="1673"/>
                </a:lnTo>
                <a:lnTo>
                  <a:pt x="3919" y="1686"/>
                </a:lnTo>
                <a:lnTo>
                  <a:pt x="3905" y="1676"/>
                </a:lnTo>
                <a:lnTo>
                  <a:pt x="3896" y="1673"/>
                </a:lnTo>
                <a:lnTo>
                  <a:pt x="3890" y="1671"/>
                </a:lnTo>
                <a:lnTo>
                  <a:pt x="3880" y="1665"/>
                </a:lnTo>
                <a:lnTo>
                  <a:pt x="3879" y="1657"/>
                </a:lnTo>
                <a:lnTo>
                  <a:pt x="3883" y="1656"/>
                </a:lnTo>
                <a:lnTo>
                  <a:pt x="3884" y="1652"/>
                </a:lnTo>
                <a:lnTo>
                  <a:pt x="3875" y="1635"/>
                </a:lnTo>
                <a:lnTo>
                  <a:pt x="3882" y="1640"/>
                </a:lnTo>
                <a:lnTo>
                  <a:pt x="3886" y="1641"/>
                </a:lnTo>
                <a:lnTo>
                  <a:pt x="3890" y="1642"/>
                </a:lnTo>
                <a:lnTo>
                  <a:pt x="3900" y="1649"/>
                </a:lnTo>
                <a:close/>
                <a:moveTo>
                  <a:pt x="3898" y="1264"/>
                </a:moveTo>
                <a:lnTo>
                  <a:pt x="3901" y="1269"/>
                </a:lnTo>
                <a:lnTo>
                  <a:pt x="3904" y="1275"/>
                </a:lnTo>
                <a:lnTo>
                  <a:pt x="3909" y="1279"/>
                </a:lnTo>
                <a:lnTo>
                  <a:pt x="3914" y="1282"/>
                </a:lnTo>
                <a:lnTo>
                  <a:pt x="3905" y="1267"/>
                </a:lnTo>
                <a:lnTo>
                  <a:pt x="3894" y="1252"/>
                </a:lnTo>
                <a:lnTo>
                  <a:pt x="3909" y="1263"/>
                </a:lnTo>
                <a:lnTo>
                  <a:pt x="3918" y="1277"/>
                </a:lnTo>
                <a:lnTo>
                  <a:pt x="3927" y="1290"/>
                </a:lnTo>
                <a:lnTo>
                  <a:pt x="3936" y="1303"/>
                </a:lnTo>
                <a:lnTo>
                  <a:pt x="3928" y="1299"/>
                </a:lnTo>
                <a:lnTo>
                  <a:pt x="3920" y="1291"/>
                </a:lnTo>
                <a:lnTo>
                  <a:pt x="3914" y="1286"/>
                </a:lnTo>
                <a:lnTo>
                  <a:pt x="3914" y="1289"/>
                </a:lnTo>
                <a:lnTo>
                  <a:pt x="3920" y="1297"/>
                </a:lnTo>
                <a:lnTo>
                  <a:pt x="3928" y="1305"/>
                </a:lnTo>
                <a:lnTo>
                  <a:pt x="3935" y="1312"/>
                </a:lnTo>
                <a:lnTo>
                  <a:pt x="3941" y="1321"/>
                </a:lnTo>
                <a:lnTo>
                  <a:pt x="3920" y="1306"/>
                </a:lnTo>
                <a:lnTo>
                  <a:pt x="3916" y="1300"/>
                </a:lnTo>
                <a:lnTo>
                  <a:pt x="3912" y="1293"/>
                </a:lnTo>
                <a:lnTo>
                  <a:pt x="3907" y="1288"/>
                </a:lnTo>
                <a:lnTo>
                  <a:pt x="3901" y="1283"/>
                </a:lnTo>
                <a:lnTo>
                  <a:pt x="3894" y="1273"/>
                </a:lnTo>
                <a:lnTo>
                  <a:pt x="3891" y="1266"/>
                </a:lnTo>
                <a:lnTo>
                  <a:pt x="3891" y="1262"/>
                </a:lnTo>
                <a:lnTo>
                  <a:pt x="3898" y="1264"/>
                </a:lnTo>
                <a:close/>
                <a:moveTo>
                  <a:pt x="3972" y="1406"/>
                </a:moveTo>
                <a:lnTo>
                  <a:pt x="3983" y="1426"/>
                </a:lnTo>
                <a:lnTo>
                  <a:pt x="3974" y="1420"/>
                </a:lnTo>
                <a:lnTo>
                  <a:pt x="3966" y="1413"/>
                </a:lnTo>
                <a:lnTo>
                  <a:pt x="3957" y="1406"/>
                </a:lnTo>
                <a:lnTo>
                  <a:pt x="3950" y="1398"/>
                </a:lnTo>
                <a:lnTo>
                  <a:pt x="3959" y="1403"/>
                </a:lnTo>
                <a:lnTo>
                  <a:pt x="3961" y="1402"/>
                </a:lnTo>
                <a:lnTo>
                  <a:pt x="3963" y="1400"/>
                </a:lnTo>
                <a:lnTo>
                  <a:pt x="3972" y="1406"/>
                </a:lnTo>
                <a:close/>
                <a:moveTo>
                  <a:pt x="3984" y="1311"/>
                </a:moveTo>
                <a:lnTo>
                  <a:pt x="3999" y="1334"/>
                </a:lnTo>
                <a:lnTo>
                  <a:pt x="3994" y="1339"/>
                </a:lnTo>
                <a:lnTo>
                  <a:pt x="3977" y="1329"/>
                </a:lnTo>
                <a:lnTo>
                  <a:pt x="3956" y="1306"/>
                </a:lnTo>
                <a:lnTo>
                  <a:pt x="3972" y="1320"/>
                </a:lnTo>
                <a:lnTo>
                  <a:pt x="3976" y="1318"/>
                </a:lnTo>
                <a:lnTo>
                  <a:pt x="3977" y="1311"/>
                </a:lnTo>
                <a:lnTo>
                  <a:pt x="3984" y="1311"/>
                </a:lnTo>
                <a:close/>
                <a:moveTo>
                  <a:pt x="4008" y="1251"/>
                </a:moveTo>
                <a:lnTo>
                  <a:pt x="4016" y="1266"/>
                </a:lnTo>
                <a:lnTo>
                  <a:pt x="4029" y="1280"/>
                </a:lnTo>
                <a:lnTo>
                  <a:pt x="4042" y="1293"/>
                </a:lnTo>
                <a:lnTo>
                  <a:pt x="4032" y="1287"/>
                </a:lnTo>
                <a:lnTo>
                  <a:pt x="4032" y="1291"/>
                </a:lnTo>
                <a:lnTo>
                  <a:pt x="4033" y="1295"/>
                </a:lnTo>
                <a:lnTo>
                  <a:pt x="4024" y="1289"/>
                </a:lnTo>
                <a:lnTo>
                  <a:pt x="4016" y="1277"/>
                </a:lnTo>
                <a:lnTo>
                  <a:pt x="4007" y="1264"/>
                </a:lnTo>
                <a:lnTo>
                  <a:pt x="3998" y="1253"/>
                </a:lnTo>
                <a:lnTo>
                  <a:pt x="3991" y="1240"/>
                </a:lnTo>
                <a:lnTo>
                  <a:pt x="4008" y="1251"/>
                </a:lnTo>
                <a:close/>
                <a:moveTo>
                  <a:pt x="4014" y="1226"/>
                </a:moveTo>
                <a:lnTo>
                  <a:pt x="4015" y="1233"/>
                </a:lnTo>
                <a:lnTo>
                  <a:pt x="4020" y="1244"/>
                </a:lnTo>
                <a:lnTo>
                  <a:pt x="4021" y="1251"/>
                </a:lnTo>
                <a:lnTo>
                  <a:pt x="4013" y="1247"/>
                </a:lnTo>
                <a:lnTo>
                  <a:pt x="4007" y="1235"/>
                </a:lnTo>
                <a:lnTo>
                  <a:pt x="4002" y="1225"/>
                </a:lnTo>
                <a:lnTo>
                  <a:pt x="4003" y="1221"/>
                </a:lnTo>
                <a:lnTo>
                  <a:pt x="4014" y="1226"/>
                </a:lnTo>
                <a:close/>
                <a:moveTo>
                  <a:pt x="4018" y="1333"/>
                </a:moveTo>
                <a:lnTo>
                  <a:pt x="4004" y="1307"/>
                </a:lnTo>
                <a:lnTo>
                  <a:pt x="4011" y="1309"/>
                </a:lnTo>
                <a:lnTo>
                  <a:pt x="4020" y="1314"/>
                </a:lnTo>
                <a:lnTo>
                  <a:pt x="4029" y="1318"/>
                </a:lnTo>
                <a:lnTo>
                  <a:pt x="4039" y="1322"/>
                </a:lnTo>
                <a:lnTo>
                  <a:pt x="4036" y="1329"/>
                </a:lnTo>
                <a:lnTo>
                  <a:pt x="4039" y="1337"/>
                </a:lnTo>
                <a:lnTo>
                  <a:pt x="4040" y="1346"/>
                </a:lnTo>
                <a:lnTo>
                  <a:pt x="4041" y="1355"/>
                </a:lnTo>
                <a:lnTo>
                  <a:pt x="4036" y="1348"/>
                </a:lnTo>
                <a:lnTo>
                  <a:pt x="4031" y="1343"/>
                </a:lnTo>
                <a:lnTo>
                  <a:pt x="4025" y="1338"/>
                </a:lnTo>
                <a:lnTo>
                  <a:pt x="4018" y="1333"/>
                </a:lnTo>
                <a:close/>
                <a:moveTo>
                  <a:pt x="3986" y="1371"/>
                </a:moveTo>
                <a:lnTo>
                  <a:pt x="3974" y="1356"/>
                </a:lnTo>
                <a:lnTo>
                  <a:pt x="3968" y="1344"/>
                </a:lnTo>
                <a:lnTo>
                  <a:pt x="3968" y="1339"/>
                </a:lnTo>
                <a:lnTo>
                  <a:pt x="3978" y="1342"/>
                </a:lnTo>
                <a:lnTo>
                  <a:pt x="3977" y="1348"/>
                </a:lnTo>
                <a:lnTo>
                  <a:pt x="3983" y="1358"/>
                </a:lnTo>
                <a:lnTo>
                  <a:pt x="3989" y="1367"/>
                </a:lnTo>
                <a:lnTo>
                  <a:pt x="3986" y="1371"/>
                </a:lnTo>
                <a:close/>
                <a:moveTo>
                  <a:pt x="4024" y="1566"/>
                </a:moveTo>
                <a:lnTo>
                  <a:pt x="4010" y="1555"/>
                </a:lnTo>
                <a:lnTo>
                  <a:pt x="4004" y="1554"/>
                </a:lnTo>
                <a:lnTo>
                  <a:pt x="4000" y="1557"/>
                </a:lnTo>
                <a:lnTo>
                  <a:pt x="3992" y="1556"/>
                </a:lnTo>
                <a:lnTo>
                  <a:pt x="3982" y="1543"/>
                </a:lnTo>
                <a:lnTo>
                  <a:pt x="3978" y="1543"/>
                </a:lnTo>
                <a:lnTo>
                  <a:pt x="3972" y="1543"/>
                </a:lnTo>
                <a:lnTo>
                  <a:pt x="3959" y="1533"/>
                </a:lnTo>
                <a:lnTo>
                  <a:pt x="3961" y="1528"/>
                </a:lnTo>
                <a:lnTo>
                  <a:pt x="3968" y="1529"/>
                </a:lnTo>
                <a:lnTo>
                  <a:pt x="3976" y="1531"/>
                </a:lnTo>
                <a:lnTo>
                  <a:pt x="3980" y="1529"/>
                </a:lnTo>
                <a:lnTo>
                  <a:pt x="3965" y="1502"/>
                </a:lnTo>
                <a:lnTo>
                  <a:pt x="3947" y="1477"/>
                </a:lnTo>
                <a:lnTo>
                  <a:pt x="3935" y="1458"/>
                </a:lnTo>
                <a:lnTo>
                  <a:pt x="3941" y="1455"/>
                </a:lnTo>
                <a:lnTo>
                  <a:pt x="3953" y="1477"/>
                </a:lnTo>
                <a:lnTo>
                  <a:pt x="3971" y="1503"/>
                </a:lnTo>
                <a:lnTo>
                  <a:pt x="3994" y="1529"/>
                </a:lnTo>
                <a:lnTo>
                  <a:pt x="4016" y="1543"/>
                </a:lnTo>
                <a:lnTo>
                  <a:pt x="4023" y="1553"/>
                </a:lnTo>
                <a:lnTo>
                  <a:pt x="4025" y="1558"/>
                </a:lnTo>
                <a:lnTo>
                  <a:pt x="4024" y="1561"/>
                </a:lnTo>
                <a:lnTo>
                  <a:pt x="4024" y="1566"/>
                </a:lnTo>
                <a:close/>
                <a:moveTo>
                  <a:pt x="3922" y="1412"/>
                </a:moveTo>
                <a:lnTo>
                  <a:pt x="3923" y="1407"/>
                </a:lnTo>
                <a:lnTo>
                  <a:pt x="3924" y="1403"/>
                </a:lnTo>
                <a:lnTo>
                  <a:pt x="3927" y="1399"/>
                </a:lnTo>
                <a:lnTo>
                  <a:pt x="3933" y="1400"/>
                </a:lnTo>
                <a:lnTo>
                  <a:pt x="3939" y="1412"/>
                </a:lnTo>
                <a:lnTo>
                  <a:pt x="3936" y="1416"/>
                </a:lnTo>
                <a:lnTo>
                  <a:pt x="3930" y="1414"/>
                </a:lnTo>
                <a:lnTo>
                  <a:pt x="3922" y="1412"/>
                </a:lnTo>
                <a:close/>
                <a:moveTo>
                  <a:pt x="3928" y="1462"/>
                </a:moveTo>
                <a:lnTo>
                  <a:pt x="3940" y="1478"/>
                </a:lnTo>
                <a:lnTo>
                  <a:pt x="3947" y="1491"/>
                </a:lnTo>
                <a:lnTo>
                  <a:pt x="3946" y="1499"/>
                </a:lnTo>
                <a:lnTo>
                  <a:pt x="3936" y="1498"/>
                </a:lnTo>
                <a:lnTo>
                  <a:pt x="3915" y="1456"/>
                </a:lnTo>
                <a:lnTo>
                  <a:pt x="3920" y="1458"/>
                </a:lnTo>
                <a:lnTo>
                  <a:pt x="3928" y="1462"/>
                </a:lnTo>
                <a:close/>
                <a:moveTo>
                  <a:pt x="3921" y="1658"/>
                </a:moveTo>
                <a:lnTo>
                  <a:pt x="3915" y="1646"/>
                </a:lnTo>
                <a:lnTo>
                  <a:pt x="3921" y="1641"/>
                </a:lnTo>
                <a:lnTo>
                  <a:pt x="3935" y="1646"/>
                </a:lnTo>
                <a:lnTo>
                  <a:pt x="3952" y="1662"/>
                </a:lnTo>
                <a:lnTo>
                  <a:pt x="3939" y="1656"/>
                </a:lnTo>
                <a:lnTo>
                  <a:pt x="3937" y="1660"/>
                </a:lnTo>
                <a:lnTo>
                  <a:pt x="3934" y="1664"/>
                </a:lnTo>
                <a:lnTo>
                  <a:pt x="3921" y="1658"/>
                </a:lnTo>
                <a:close/>
                <a:moveTo>
                  <a:pt x="4089" y="1230"/>
                </a:moveTo>
                <a:lnTo>
                  <a:pt x="4095" y="1241"/>
                </a:lnTo>
                <a:lnTo>
                  <a:pt x="4094" y="1244"/>
                </a:lnTo>
                <a:lnTo>
                  <a:pt x="4089" y="1243"/>
                </a:lnTo>
                <a:lnTo>
                  <a:pt x="4082" y="1241"/>
                </a:lnTo>
                <a:lnTo>
                  <a:pt x="4071" y="1220"/>
                </a:lnTo>
                <a:lnTo>
                  <a:pt x="4089" y="1230"/>
                </a:lnTo>
                <a:close/>
                <a:moveTo>
                  <a:pt x="4119" y="1142"/>
                </a:moveTo>
                <a:lnTo>
                  <a:pt x="4112" y="1146"/>
                </a:lnTo>
                <a:lnTo>
                  <a:pt x="4107" y="1154"/>
                </a:lnTo>
                <a:lnTo>
                  <a:pt x="4101" y="1160"/>
                </a:lnTo>
                <a:lnTo>
                  <a:pt x="4090" y="1161"/>
                </a:lnTo>
                <a:lnTo>
                  <a:pt x="4086" y="1143"/>
                </a:lnTo>
                <a:lnTo>
                  <a:pt x="4092" y="1136"/>
                </a:lnTo>
                <a:lnTo>
                  <a:pt x="4104" y="1135"/>
                </a:lnTo>
                <a:lnTo>
                  <a:pt x="4119" y="1142"/>
                </a:lnTo>
                <a:close/>
                <a:moveTo>
                  <a:pt x="4131" y="1191"/>
                </a:moveTo>
                <a:lnTo>
                  <a:pt x="4138" y="1205"/>
                </a:lnTo>
                <a:lnTo>
                  <a:pt x="4137" y="1210"/>
                </a:lnTo>
                <a:lnTo>
                  <a:pt x="4129" y="1208"/>
                </a:lnTo>
                <a:lnTo>
                  <a:pt x="4115" y="1201"/>
                </a:lnTo>
                <a:lnTo>
                  <a:pt x="4116" y="1194"/>
                </a:lnTo>
                <a:lnTo>
                  <a:pt x="4115" y="1188"/>
                </a:lnTo>
                <a:lnTo>
                  <a:pt x="4118" y="1185"/>
                </a:lnTo>
                <a:lnTo>
                  <a:pt x="4131" y="1191"/>
                </a:lnTo>
                <a:close/>
                <a:moveTo>
                  <a:pt x="4166" y="1204"/>
                </a:moveTo>
                <a:lnTo>
                  <a:pt x="4184" y="1214"/>
                </a:lnTo>
                <a:lnTo>
                  <a:pt x="4193" y="1226"/>
                </a:lnTo>
                <a:lnTo>
                  <a:pt x="4201" y="1239"/>
                </a:lnTo>
                <a:lnTo>
                  <a:pt x="4188" y="1228"/>
                </a:lnTo>
                <a:lnTo>
                  <a:pt x="4184" y="1228"/>
                </a:lnTo>
                <a:lnTo>
                  <a:pt x="4183" y="1231"/>
                </a:lnTo>
                <a:lnTo>
                  <a:pt x="4178" y="1232"/>
                </a:lnTo>
                <a:lnTo>
                  <a:pt x="4166" y="1222"/>
                </a:lnTo>
                <a:lnTo>
                  <a:pt x="4154" y="1212"/>
                </a:lnTo>
                <a:lnTo>
                  <a:pt x="4161" y="1213"/>
                </a:lnTo>
                <a:lnTo>
                  <a:pt x="4168" y="1215"/>
                </a:lnTo>
                <a:lnTo>
                  <a:pt x="4170" y="1214"/>
                </a:lnTo>
                <a:lnTo>
                  <a:pt x="4166" y="1204"/>
                </a:lnTo>
                <a:close/>
                <a:moveTo>
                  <a:pt x="4226" y="1230"/>
                </a:moveTo>
                <a:lnTo>
                  <a:pt x="4220" y="1231"/>
                </a:lnTo>
                <a:lnTo>
                  <a:pt x="4217" y="1235"/>
                </a:lnTo>
                <a:lnTo>
                  <a:pt x="4210" y="1232"/>
                </a:lnTo>
                <a:lnTo>
                  <a:pt x="4199" y="1219"/>
                </a:lnTo>
                <a:lnTo>
                  <a:pt x="4206" y="1222"/>
                </a:lnTo>
                <a:lnTo>
                  <a:pt x="4210" y="1219"/>
                </a:lnTo>
                <a:lnTo>
                  <a:pt x="4214" y="1219"/>
                </a:lnTo>
                <a:lnTo>
                  <a:pt x="4226" y="1230"/>
                </a:lnTo>
                <a:close/>
                <a:moveTo>
                  <a:pt x="4080" y="1468"/>
                </a:moveTo>
                <a:lnTo>
                  <a:pt x="4089" y="1478"/>
                </a:lnTo>
                <a:lnTo>
                  <a:pt x="4098" y="1486"/>
                </a:lnTo>
                <a:lnTo>
                  <a:pt x="4086" y="1483"/>
                </a:lnTo>
                <a:lnTo>
                  <a:pt x="4081" y="1488"/>
                </a:lnTo>
                <a:lnTo>
                  <a:pt x="4077" y="1492"/>
                </a:lnTo>
                <a:lnTo>
                  <a:pt x="4066" y="1490"/>
                </a:lnTo>
                <a:lnTo>
                  <a:pt x="4070" y="1484"/>
                </a:lnTo>
                <a:lnTo>
                  <a:pt x="4068" y="1473"/>
                </a:lnTo>
                <a:lnTo>
                  <a:pt x="4069" y="1465"/>
                </a:lnTo>
                <a:lnTo>
                  <a:pt x="4080" y="1468"/>
                </a:lnTo>
                <a:close/>
                <a:moveTo>
                  <a:pt x="4101" y="1450"/>
                </a:moveTo>
                <a:lnTo>
                  <a:pt x="4109" y="1460"/>
                </a:lnTo>
                <a:lnTo>
                  <a:pt x="4115" y="1469"/>
                </a:lnTo>
                <a:lnTo>
                  <a:pt x="4118" y="1478"/>
                </a:lnTo>
                <a:lnTo>
                  <a:pt x="4117" y="1482"/>
                </a:lnTo>
                <a:lnTo>
                  <a:pt x="4109" y="1477"/>
                </a:lnTo>
                <a:lnTo>
                  <a:pt x="4104" y="1469"/>
                </a:lnTo>
                <a:lnTo>
                  <a:pt x="4098" y="1462"/>
                </a:lnTo>
                <a:lnTo>
                  <a:pt x="4090" y="1457"/>
                </a:lnTo>
                <a:lnTo>
                  <a:pt x="4087" y="1449"/>
                </a:lnTo>
                <a:lnTo>
                  <a:pt x="4088" y="1445"/>
                </a:lnTo>
                <a:lnTo>
                  <a:pt x="4093" y="1446"/>
                </a:lnTo>
                <a:lnTo>
                  <a:pt x="4101" y="1450"/>
                </a:lnTo>
                <a:close/>
                <a:moveTo>
                  <a:pt x="4137" y="1438"/>
                </a:moveTo>
                <a:lnTo>
                  <a:pt x="4140" y="1447"/>
                </a:lnTo>
                <a:lnTo>
                  <a:pt x="4135" y="1449"/>
                </a:lnTo>
                <a:lnTo>
                  <a:pt x="4123" y="1444"/>
                </a:lnTo>
                <a:lnTo>
                  <a:pt x="4110" y="1432"/>
                </a:lnTo>
                <a:lnTo>
                  <a:pt x="4118" y="1435"/>
                </a:lnTo>
                <a:lnTo>
                  <a:pt x="4122" y="1434"/>
                </a:lnTo>
                <a:lnTo>
                  <a:pt x="4126" y="1434"/>
                </a:lnTo>
                <a:lnTo>
                  <a:pt x="4137" y="1438"/>
                </a:lnTo>
                <a:close/>
                <a:moveTo>
                  <a:pt x="4157" y="1433"/>
                </a:moveTo>
                <a:lnTo>
                  <a:pt x="4160" y="1438"/>
                </a:lnTo>
                <a:lnTo>
                  <a:pt x="4165" y="1442"/>
                </a:lnTo>
                <a:lnTo>
                  <a:pt x="4170" y="1445"/>
                </a:lnTo>
                <a:lnTo>
                  <a:pt x="4176" y="1449"/>
                </a:lnTo>
                <a:lnTo>
                  <a:pt x="4172" y="1454"/>
                </a:lnTo>
                <a:lnTo>
                  <a:pt x="4162" y="1452"/>
                </a:lnTo>
                <a:lnTo>
                  <a:pt x="4153" y="1451"/>
                </a:lnTo>
                <a:lnTo>
                  <a:pt x="4150" y="1457"/>
                </a:lnTo>
                <a:lnTo>
                  <a:pt x="4145" y="1444"/>
                </a:lnTo>
                <a:lnTo>
                  <a:pt x="4145" y="1438"/>
                </a:lnTo>
                <a:lnTo>
                  <a:pt x="4150" y="1435"/>
                </a:lnTo>
                <a:lnTo>
                  <a:pt x="4157" y="1433"/>
                </a:lnTo>
                <a:close/>
                <a:moveTo>
                  <a:pt x="4206" y="1439"/>
                </a:moveTo>
                <a:lnTo>
                  <a:pt x="4195" y="1432"/>
                </a:lnTo>
                <a:lnTo>
                  <a:pt x="4203" y="1442"/>
                </a:lnTo>
                <a:lnTo>
                  <a:pt x="4212" y="1452"/>
                </a:lnTo>
                <a:lnTo>
                  <a:pt x="4221" y="1462"/>
                </a:lnTo>
                <a:lnTo>
                  <a:pt x="4232" y="1472"/>
                </a:lnTo>
                <a:lnTo>
                  <a:pt x="4227" y="1471"/>
                </a:lnTo>
                <a:lnTo>
                  <a:pt x="4226" y="1473"/>
                </a:lnTo>
                <a:lnTo>
                  <a:pt x="4222" y="1474"/>
                </a:lnTo>
                <a:lnTo>
                  <a:pt x="4214" y="1468"/>
                </a:lnTo>
                <a:lnTo>
                  <a:pt x="4202" y="1450"/>
                </a:lnTo>
                <a:lnTo>
                  <a:pt x="4192" y="1446"/>
                </a:lnTo>
                <a:lnTo>
                  <a:pt x="4182" y="1444"/>
                </a:lnTo>
                <a:lnTo>
                  <a:pt x="4168" y="1433"/>
                </a:lnTo>
                <a:lnTo>
                  <a:pt x="4178" y="1434"/>
                </a:lnTo>
                <a:lnTo>
                  <a:pt x="4182" y="1426"/>
                </a:lnTo>
                <a:lnTo>
                  <a:pt x="4189" y="1425"/>
                </a:lnTo>
                <a:lnTo>
                  <a:pt x="4206" y="1439"/>
                </a:lnTo>
                <a:close/>
                <a:moveTo>
                  <a:pt x="4198" y="1415"/>
                </a:moveTo>
                <a:lnTo>
                  <a:pt x="4197" y="1417"/>
                </a:lnTo>
                <a:lnTo>
                  <a:pt x="4200" y="1423"/>
                </a:lnTo>
                <a:lnTo>
                  <a:pt x="4200" y="1426"/>
                </a:lnTo>
                <a:lnTo>
                  <a:pt x="4190" y="1420"/>
                </a:lnTo>
                <a:lnTo>
                  <a:pt x="4179" y="1400"/>
                </a:lnTo>
                <a:lnTo>
                  <a:pt x="4184" y="1403"/>
                </a:lnTo>
                <a:lnTo>
                  <a:pt x="4190" y="1407"/>
                </a:lnTo>
                <a:lnTo>
                  <a:pt x="4195" y="1411"/>
                </a:lnTo>
                <a:lnTo>
                  <a:pt x="4198" y="1415"/>
                </a:lnTo>
                <a:close/>
                <a:moveTo>
                  <a:pt x="4235" y="1394"/>
                </a:moveTo>
                <a:lnTo>
                  <a:pt x="4246" y="1404"/>
                </a:lnTo>
                <a:lnTo>
                  <a:pt x="4249" y="1402"/>
                </a:lnTo>
                <a:lnTo>
                  <a:pt x="4244" y="1393"/>
                </a:lnTo>
                <a:lnTo>
                  <a:pt x="4236" y="1379"/>
                </a:lnTo>
                <a:lnTo>
                  <a:pt x="4255" y="1398"/>
                </a:lnTo>
                <a:lnTo>
                  <a:pt x="4266" y="1417"/>
                </a:lnTo>
                <a:lnTo>
                  <a:pt x="4267" y="1429"/>
                </a:lnTo>
                <a:lnTo>
                  <a:pt x="4257" y="1429"/>
                </a:lnTo>
                <a:lnTo>
                  <a:pt x="4247" y="1417"/>
                </a:lnTo>
                <a:lnTo>
                  <a:pt x="4240" y="1407"/>
                </a:lnTo>
                <a:lnTo>
                  <a:pt x="4236" y="1399"/>
                </a:lnTo>
                <a:lnTo>
                  <a:pt x="4235" y="1394"/>
                </a:lnTo>
                <a:close/>
                <a:moveTo>
                  <a:pt x="4261" y="1537"/>
                </a:moveTo>
                <a:lnTo>
                  <a:pt x="4268" y="1545"/>
                </a:lnTo>
                <a:lnTo>
                  <a:pt x="4275" y="1554"/>
                </a:lnTo>
                <a:lnTo>
                  <a:pt x="4281" y="1563"/>
                </a:lnTo>
                <a:lnTo>
                  <a:pt x="4286" y="1571"/>
                </a:lnTo>
                <a:lnTo>
                  <a:pt x="4285" y="1575"/>
                </a:lnTo>
                <a:lnTo>
                  <a:pt x="4283" y="1578"/>
                </a:lnTo>
                <a:lnTo>
                  <a:pt x="4279" y="1579"/>
                </a:lnTo>
                <a:lnTo>
                  <a:pt x="4274" y="1578"/>
                </a:lnTo>
                <a:lnTo>
                  <a:pt x="4264" y="1569"/>
                </a:lnTo>
                <a:lnTo>
                  <a:pt x="4255" y="1559"/>
                </a:lnTo>
                <a:lnTo>
                  <a:pt x="4246" y="1547"/>
                </a:lnTo>
                <a:lnTo>
                  <a:pt x="4238" y="1537"/>
                </a:lnTo>
                <a:lnTo>
                  <a:pt x="4248" y="1558"/>
                </a:lnTo>
                <a:lnTo>
                  <a:pt x="4249" y="1567"/>
                </a:lnTo>
                <a:lnTo>
                  <a:pt x="4245" y="1571"/>
                </a:lnTo>
                <a:lnTo>
                  <a:pt x="4242" y="1576"/>
                </a:lnTo>
                <a:lnTo>
                  <a:pt x="4220" y="1561"/>
                </a:lnTo>
                <a:lnTo>
                  <a:pt x="4207" y="1555"/>
                </a:lnTo>
                <a:lnTo>
                  <a:pt x="4196" y="1553"/>
                </a:lnTo>
                <a:lnTo>
                  <a:pt x="4182" y="1548"/>
                </a:lnTo>
                <a:lnTo>
                  <a:pt x="4178" y="1535"/>
                </a:lnTo>
                <a:lnTo>
                  <a:pt x="4185" y="1530"/>
                </a:lnTo>
                <a:lnTo>
                  <a:pt x="4198" y="1531"/>
                </a:lnTo>
                <a:lnTo>
                  <a:pt x="4211" y="1532"/>
                </a:lnTo>
                <a:lnTo>
                  <a:pt x="4205" y="1527"/>
                </a:lnTo>
                <a:lnTo>
                  <a:pt x="4199" y="1522"/>
                </a:lnTo>
                <a:lnTo>
                  <a:pt x="4194" y="1516"/>
                </a:lnTo>
                <a:lnTo>
                  <a:pt x="4189" y="1511"/>
                </a:lnTo>
                <a:lnTo>
                  <a:pt x="4196" y="1508"/>
                </a:lnTo>
                <a:lnTo>
                  <a:pt x="4203" y="1511"/>
                </a:lnTo>
                <a:lnTo>
                  <a:pt x="4210" y="1518"/>
                </a:lnTo>
                <a:lnTo>
                  <a:pt x="4217" y="1528"/>
                </a:lnTo>
                <a:lnTo>
                  <a:pt x="4220" y="1519"/>
                </a:lnTo>
                <a:lnTo>
                  <a:pt x="4229" y="1512"/>
                </a:lnTo>
                <a:lnTo>
                  <a:pt x="4245" y="1513"/>
                </a:lnTo>
                <a:lnTo>
                  <a:pt x="4274" y="1530"/>
                </a:lnTo>
                <a:lnTo>
                  <a:pt x="4264" y="1528"/>
                </a:lnTo>
                <a:lnTo>
                  <a:pt x="4264" y="1531"/>
                </a:lnTo>
                <a:lnTo>
                  <a:pt x="4264" y="1535"/>
                </a:lnTo>
                <a:lnTo>
                  <a:pt x="4261" y="1537"/>
                </a:lnTo>
                <a:close/>
                <a:moveTo>
                  <a:pt x="4135" y="1493"/>
                </a:moveTo>
                <a:lnTo>
                  <a:pt x="4131" y="1485"/>
                </a:lnTo>
                <a:lnTo>
                  <a:pt x="4133" y="1483"/>
                </a:lnTo>
                <a:lnTo>
                  <a:pt x="4139" y="1485"/>
                </a:lnTo>
                <a:lnTo>
                  <a:pt x="4149" y="1492"/>
                </a:lnTo>
                <a:lnTo>
                  <a:pt x="4160" y="1513"/>
                </a:lnTo>
                <a:lnTo>
                  <a:pt x="4147" y="1503"/>
                </a:lnTo>
                <a:lnTo>
                  <a:pt x="4135" y="1493"/>
                </a:lnTo>
                <a:close/>
                <a:moveTo>
                  <a:pt x="4190" y="1496"/>
                </a:moveTo>
                <a:lnTo>
                  <a:pt x="4184" y="1494"/>
                </a:lnTo>
                <a:lnTo>
                  <a:pt x="4180" y="1494"/>
                </a:lnTo>
                <a:lnTo>
                  <a:pt x="4174" y="1493"/>
                </a:lnTo>
                <a:lnTo>
                  <a:pt x="4166" y="1489"/>
                </a:lnTo>
                <a:lnTo>
                  <a:pt x="4163" y="1479"/>
                </a:lnTo>
                <a:lnTo>
                  <a:pt x="4168" y="1478"/>
                </a:lnTo>
                <a:lnTo>
                  <a:pt x="4179" y="1483"/>
                </a:lnTo>
                <a:lnTo>
                  <a:pt x="4190" y="1496"/>
                </a:lnTo>
                <a:close/>
                <a:moveTo>
                  <a:pt x="4165" y="1530"/>
                </a:moveTo>
                <a:lnTo>
                  <a:pt x="4163" y="1533"/>
                </a:lnTo>
                <a:lnTo>
                  <a:pt x="4159" y="1532"/>
                </a:lnTo>
                <a:lnTo>
                  <a:pt x="4154" y="1531"/>
                </a:lnTo>
                <a:lnTo>
                  <a:pt x="4151" y="1531"/>
                </a:lnTo>
                <a:lnTo>
                  <a:pt x="4160" y="1540"/>
                </a:lnTo>
                <a:lnTo>
                  <a:pt x="4170" y="1547"/>
                </a:lnTo>
                <a:lnTo>
                  <a:pt x="4181" y="1556"/>
                </a:lnTo>
                <a:lnTo>
                  <a:pt x="4187" y="1566"/>
                </a:lnTo>
                <a:lnTo>
                  <a:pt x="4182" y="1565"/>
                </a:lnTo>
                <a:lnTo>
                  <a:pt x="4173" y="1557"/>
                </a:lnTo>
                <a:lnTo>
                  <a:pt x="4163" y="1546"/>
                </a:lnTo>
                <a:lnTo>
                  <a:pt x="4151" y="1538"/>
                </a:lnTo>
                <a:lnTo>
                  <a:pt x="4137" y="1513"/>
                </a:lnTo>
                <a:lnTo>
                  <a:pt x="4145" y="1517"/>
                </a:lnTo>
                <a:lnTo>
                  <a:pt x="4151" y="1518"/>
                </a:lnTo>
                <a:lnTo>
                  <a:pt x="4157" y="1521"/>
                </a:lnTo>
                <a:lnTo>
                  <a:pt x="4165" y="1530"/>
                </a:lnTo>
                <a:close/>
                <a:moveTo>
                  <a:pt x="4247" y="1676"/>
                </a:moveTo>
                <a:lnTo>
                  <a:pt x="4240" y="1671"/>
                </a:lnTo>
                <a:lnTo>
                  <a:pt x="4235" y="1665"/>
                </a:lnTo>
                <a:lnTo>
                  <a:pt x="4230" y="1659"/>
                </a:lnTo>
                <a:lnTo>
                  <a:pt x="4225" y="1654"/>
                </a:lnTo>
                <a:lnTo>
                  <a:pt x="4225" y="1656"/>
                </a:lnTo>
                <a:lnTo>
                  <a:pt x="4219" y="1654"/>
                </a:lnTo>
                <a:lnTo>
                  <a:pt x="4214" y="1652"/>
                </a:lnTo>
                <a:lnTo>
                  <a:pt x="4213" y="1653"/>
                </a:lnTo>
                <a:lnTo>
                  <a:pt x="4227" y="1662"/>
                </a:lnTo>
                <a:lnTo>
                  <a:pt x="4238" y="1674"/>
                </a:lnTo>
                <a:lnTo>
                  <a:pt x="4241" y="1682"/>
                </a:lnTo>
                <a:lnTo>
                  <a:pt x="4239" y="1685"/>
                </a:lnTo>
                <a:lnTo>
                  <a:pt x="4241" y="1688"/>
                </a:lnTo>
                <a:lnTo>
                  <a:pt x="4252" y="1699"/>
                </a:lnTo>
                <a:lnTo>
                  <a:pt x="4249" y="1701"/>
                </a:lnTo>
                <a:lnTo>
                  <a:pt x="4247" y="1702"/>
                </a:lnTo>
                <a:lnTo>
                  <a:pt x="4241" y="1700"/>
                </a:lnTo>
                <a:lnTo>
                  <a:pt x="4230" y="1692"/>
                </a:lnTo>
                <a:lnTo>
                  <a:pt x="4227" y="1686"/>
                </a:lnTo>
                <a:lnTo>
                  <a:pt x="4227" y="1683"/>
                </a:lnTo>
                <a:lnTo>
                  <a:pt x="4226" y="1680"/>
                </a:lnTo>
                <a:lnTo>
                  <a:pt x="4221" y="1676"/>
                </a:lnTo>
                <a:lnTo>
                  <a:pt x="4217" y="1678"/>
                </a:lnTo>
                <a:lnTo>
                  <a:pt x="4212" y="1678"/>
                </a:lnTo>
                <a:lnTo>
                  <a:pt x="4205" y="1677"/>
                </a:lnTo>
                <a:lnTo>
                  <a:pt x="4199" y="1675"/>
                </a:lnTo>
                <a:lnTo>
                  <a:pt x="4194" y="1665"/>
                </a:lnTo>
                <a:lnTo>
                  <a:pt x="4191" y="1663"/>
                </a:lnTo>
                <a:lnTo>
                  <a:pt x="4187" y="1662"/>
                </a:lnTo>
                <a:lnTo>
                  <a:pt x="4180" y="1658"/>
                </a:lnTo>
                <a:lnTo>
                  <a:pt x="4175" y="1650"/>
                </a:lnTo>
                <a:lnTo>
                  <a:pt x="4181" y="1651"/>
                </a:lnTo>
                <a:lnTo>
                  <a:pt x="4186" y="1653"/>
                </a:lnTo>
                <a:lnTo>
                  <a:pt x="4185" y="1648"/>
                </a:lnTo>
                <a:lnTo>
                  <a:pt x="4169" y="1637"/>
                </a:lnTo>
                <a:lnTo>
                  <a:pt x="4161" y="1634"/>
                </a:lnTo>
                <a:lnTo>
                  <a:pt x="4155" y="1633"/>
                </a:lnTo>
                <a:lnTo>
                  <a:pt x="4146" y="1629"/>
                </a:lnTo>
                <a:lnTo>
                  <a:pt x="4136" y="1620"/>
                </a:lnTo>
                <a:lnTo>
                  <a:pt x="4123" y="1609"/>
                </a:lnTo>
                <a:lnTo>
                  <a:pt x="4115" y="1600"/>
                </a:lnTo>
                <a:lnTo>
                  <a:pt x="4118" y="1597"/>
                </a:lnTo>
                <a:lnTo>
                  <a:pt x="4125" y="1605"/>
                </a:lnTo>
                <a:lnTo>
                  <a:pt x="4131" y="1607"/>
                </a:lnTo>
                <a:lnTo>
                  <a:pt x="4137" y="1608"/>
                </a:lnTo>
                <a:lnTo>
                  <a:pt x="4146" y="1615"/>
                </a:lnTo>
                <a:lnTo>
                  <a:pt x="4141" y="1602"/>
                </a:lnTo>
                <a:lnTo>
                  <a:pt x="4146" y="1601"/>
                </a:lnTo>
                <a:lnTo>
                  <a:pt x="4154" y="1603"/>
                </a:lnTo>
                <a:lnTo>
                  <a:pt x="4155" y="1597"/>
                </a:lnTo>
                <a:lnTo>
                  <a:pt x="4170" y="1609"/>
                </a:lnTo>
                <a:lnTo>
                  <a:pt x="4181" y="1615"/>
                </a:lnTo>
                <a:lnTo>
                  <a:pt x="4189" y="1617"/>
                </a:lnTo>
                <a:lnTo>
                  <a:pt x="4194" y="1616"/>
                </a:lnTo>
                <a:lnTo>
                  <a:pt x="4184" y="1605"/>
                </a:lnTo>
                <a:lnTo>
                  <a:pt x="4172" y="1595"/>
                </a:lnTo>
                <a:lnTo>
                  <a:pt x="4195" y="1609"/>
                </a:lnTo>
                <a:lnTo>
                  <a:pt x="4212" y="1626"/>
                </a:lnTo>
                <a:lnTo>
                  <a:pt x="4228" y="1648"/>
                </a:lnTo>
                <a:lnTo>
                  <a:pt x="4247" y="1676"/>
                </a:lnTo>
                <a:close/>
                <a:moveTo>
                  <a:pt x="4278" y="1707"/>
                </a:moveTo>
                <a:lnTo>
                  <a:pt x="4264" y="1693"/>
                </a:lnTo>
                <a:lnTo>
                  <a:pt x="4252" y="1679"/>
                </a:lnTo>
                <a:lnTo>
                  <a:pt x="4259" y="1680"/>
                </a:lnTo>
                <a:lnTo>
                  <a:pt x="4271" y="1690"/>
                </a:lnTo>
                <a:lnTo>
                  <a:pt x="4280" y="1702"/>
                </a:lnTo>
                <a:lnTo>
                  <a:pt x="4278" y="1707"/>
                </a:lnTo>
                <a:close/>
                <a:moveTo>
                  <a:pt x="4121" y="1615"/>
                </a:moveTo>
                <a:lnTo>
                  <a:pt x="4131" y="1621"/>
                </a:lnTo>
                <a:lnTo>
                  <a:pt x="4140" y="1629"/>
                </a:lnTo>
                <a:lnTo>
                  <a:pt x="4148" y="1636"/>
                </a:lnTo>
                <a:lnTo>
                  <a:pt x="4154" y="1645"/>
                </a:lnTo>
                <a:lnTo>
                  <a:pt x="4149" y="1643"/>
                </a:lnTo>
                <a:lnTo>
                  <a:pt x="4140" y="1637"/>
                </a:lnTo>
                <a:lnTo>
                  <a:pt x="4128" y="1626"/>
                </a:lnTo>
                <a:lnTo>
                  <a:pt x="4121" y="1615"/>
                </a:lnTo>
                <a:close/>
                <a:moveTo>
                  <a:pt x="4357" y="1430"/>
                </a:moveTo>
                <a:lnTo>
                  <a:pt x="4370" y="1439"/>
                </a:lnTo>
                <a:lnTo>
                  <a:pt x="4380" y="1449"/>
                </a:lnTo>
                <a:lnTo>
                  <a:pt x="4389" y="1455"/>
                </a:lnTo>
                <a:lnTo>
                  <a:pt x="4395" y="1455"/>
                </a:lnTo>
                <a:lnTo>
                  <a:pt x="4398" y="1469"/>
                </a:lnTo>
                <a:lnTo>
                  <a:pt x="4384" y="1463"/>
                </a:lnTo>
                <a:lnTo>
                  <a:pt x="4363" y="1450"/>
                </a:lnTo>
                <a:lnTo>
                  <a:pt x="4347" y="1444"/>
                </a:lnTo>
                <a:lnTo>
                  <a:pt x="4345" y="1436"/>
                </a:lnTo>
                <a:lnTo>
                  <a:pt x="4354" y="1439"/>
                </a:lnTo>
                <a:lnTo>
                  <a:pt x="4361" y="1441"/>
                </a:lnTo>
                <a:lnTo>
                  <a:pt x="4357" y="1430"/>
                </a:lnTo>
                <a:close/>
                <a:moveTo>
                  <a:pt x="4465" y="1446"/>
                </a:moveTo>
                <a:lnTo>
                  <a:pt x="4476" y="1462"/>
                </a:lnTo>
                <a:lnTo>
                  <a:pt x="4471" y="1468"/>
                </a:lnTo>
                <a:lnTo>
                  <a:pt x="4456" y="1463"/>
                </a:lnTo>
                <a:lnTo>
                  <a:pt x="4443" y="1446"/>
                </a:lnTo>
                <a:lnTo>
                  <a:pt x="4458" y="1457"/>
                </a:lnTo>
                <a:lnTo>
                  <a:pt x="4460" y="1454"/>
                </a:lnTo>
                <a:lnTo>
                  <a:pt x="4459" y="1447"/>
                </a:lnTo>
                <a:lnTo>
                  <a:pt x="4465" y="1446"/>
                </a:lnTo>
                <a:close/>
                <a:moveTo>
                  <a:pt x="4495" y="1425"/>
                </a:moveTo>
                <a:lnTo>
                  <a:pt x="4499" y="1432"/>
                </a:lnTo>
                <a:lnTo>
                  <a:pt x="4505" y="1438"/>
                </a:lnTo>
                <a:lnTo>
                  <a:pt x="4509" y="1444"/>
                </a:lnTo>
                <a:lnTo>
                  <a:pt x="4513" y="1451"/>
                </a:lnTo>
                <a:lnTo>
                  <a:pt x="4500" y="1447"/>
                </a:lnTo>
                <a:lnTo>
                  <a:pt x="4490" y="1444"/>
                </a:lnTo>
                <a:lnTo>
                  <a:pt x="4484" y="1433"/>
                </a:lnTo>
                <a:lnTo>
                  <a:pt x="4482" y="1424"/>
                </a:lnTo>
                <a:lnTo>
                  <a:pt x="4484" y="1421"/>
                </a:lnTo>
                <a:lnTo>
                  <a:pt x="4495" y="1425"/>
                </a:lnTo>
                <a:close/>
                <a:moveTo>
                  <a:pt x="3635" y="2022"/>
                </a:moveTo>
                <a:lnTo>
                  <a:pt x="3640" y="2032"/>
                </a:lnTo>
                <a:lnTo>
                  <a:pt x="3641" y="2036"/>
                </a:lnTo>
                <a:lnTo>
                  <a:pt x="3637" y="2037"/>
                </a:lnTo>
                <a:lnTo>
                  <a:pt x="3633" y="2036"/>
                </a:lnTo>
                <a:lnTo>
                  <a:pt x="3626" y="2026"/>
                </a:lnTo>
                <a:lnTo>
                  <a:pt x="3623" y="2018"/>
                </a:lnTo>
                <a:lnTo>
                  <a:pt x="3626" y="2016"/>
                </a:lnTo>
                <a:lnTo>
                  <a:pt x="3635" y="2022"/>
                </a:lnTo>
                <a:close/>
                <a:moveTo>
                  <a:pt x="3665" y="2019"/>
                </a:moveTo>
                <a:lnTo>
                  <a:pt x="3662" y="2025"/>
                </a:lnTo>
                <a:lnTo>
                  <a:pt x="3657" y="2028"/>
                </a:lnTo>
                <a:lnTo>
                  <a:pt x="3650" y="2028"/>
                </a:lnTo>
                <a:lnTo>
                  <a:pt x="3641" y="2026"/>
                </a:lnTo>
                <a:lnTo>
                  <a:pt x="3640" y="2015"/>
                </a:lnTo>
                <a:lnTo>
                  <a:pt x="3643" y="2008"/>
                </a:lnTo>
                <a:lnTo>
                  <a:pt x="3650" y="2008"/>
                </a:lnTo>
                <a:lnTo>
                  <a:pt x="3665" y="2019"/>
                </a:lnTo>
                <a:close/>
                <a:moveTo>
                  <a:pt x="3671" y="2004"/>
                </a:moveTo>
                <a:lnTo>
                  <a:pt x="3674" y="2013"/>
                </a:lnTo>
                <a:lnTo>
                  <a:pt x="3679" y="2025"/>
                </a:lnTo>
                <a:lnTo>
                  <a:pt x="3681" y="2032"/>
                </a:lnTo>
                <a:lnTo>
                  <a:pt x="3673" y="2029"/>
                </a:lnTo>
                <a:lnTo>
                  <a:pt x="3667" y="2015"/>
                </a:lnTo>
                <a:lnTo>
                  <a:pt x="3661" y="2005"/>
                </a:lnTo>
                <a:lnTo>
                  <a:pt x="3661" y="1999"/>
                </a:lnTo>
                <a:lnTo>
                  <a:pt x="3671" y="2004"/>
                </a:lnTo>
                <a:close/>
                <a:moveTo>
                  <a:pt x="3700" y="1996"/>
                </a:moveTo>
                <a:lnTo>
                  <a:pt x="3717" y="2027"/>
                </a:lnTo>
                <a:lnTo>
                  <a:pt x="3704" y="2018"/>
                </a:lnTo>
                <a:lnTo>
                  <a:pt x="3702" y="2022"/>
                </a:lnTo>
                <a:lnTo>
                  <a:pt x="3702" y="2026"/>
                </a:lnTo>
                <a:lnTo>
                  <a:pt x="3692" y="2019"/>
                </a:lnTo>
                <a:lnTo>
                  <a:pt x="3690" y="2008"/>
                </a:lnTo>
                <a:lnTo>
                  <a:pt x="3691" y="2002"/>
                </a:lnTo>
                <a:lnTo>
                  <a:pt x="3695" y="1998"/>
                </a:lnTo>
                <a:lnTo>
                  <a:pt x="3700" y="1996"/>
                </a:lnTo>
                <a:close/>
                <a:moveTo>
                  <a:pt x="3784" y="1993"/>
                </a:moveTo>
                <a:lnTo>
                  <a:pt x="3793" y="2005"/>
                </a:lnTo>
                <a:lnTo>
                  <a:pt x="3804" y="2016"/>
                </a:lnTo>
                <a:lnTo>
                  <a:pt x="3794" y="2010"/>
                </a:lnTo>
                <a:lnTo>
                  <a:pt x="3792" y="2012"/>
                </a:lnTo>
                <a:lnTo>
                  <a:pt x="3790" y="2013"/>
                </a:lnTo>
                <a:lnTo>
                  <a:pt x="3782" y="2007"/>
                </a:lnTo>
                <a:lnTo>
                  <a:pt x="3779" y="2000"/>
                </a:lnTo>
                <a:lnTo>
                  <a:pt x="3778" y="1995"/>
                </a:lnTo>
                <a:lnTo>
                  <a:pt x="3780" y="1992"/>
                </a:lnTo>
                <a:lnTo>
                  <a:pt x="3784" y="1993"/>
                </a:lnTo>
                <a:close/>
                <a:moveTo>
                  <a:pt x="3797" y="1874"/>
                </a:moveTo>
                <a:lnTo>
                  <a:pt x="3812" y="1899"/>
                </a:lnTo>
                <a:lnTo>
                  <a:pt x="3802" y="1893"/>
                </a:lnTo>
                <a:lnTo>
                  <a:pt x="3795" y="1885"/>
                </a:lnTo>
                <a:lnTo>
                  <a:pt x="3789" y="1876"/>
                </a:lnTo>
                <a:lnTo>
                  <a:pt x="3784" y="1868"/>
                </a:lnTo>
                <a:lnTo>
                  <a:pt x="3790" y="1870"/>
                </a:lnTo>
                <a:lnTo>
                  <a:pt x="3797" y="1874"/>
                </a:lnTo>
                <a:close/>
                <a:moveTo>
                  <a:pt x="3836" y="1960"/>
                </a:moveTo>
                <a:lnTo>
                  <a:pt x="3838" y="1968"/>
                </a:lnTo>
                <a:lnTo>
                  <a:pt x="3842" y="1975"/>
                </a:lnTo>
                <a:lnTo>
                  <a:pt x="3843" y="1979"/>
                </a:lnTo>
                <a:lnTo>
                  <a:pt x="3838" y="1978"/>
                </a:lnTo>
                <a:lnTo>
                  <a:pt x="3827" y="1965"/>
                </a:lnTo>
                <a:lnTo>
                  <a:pt x="3817" y="1950"/>
                </a:lnTo>
                <a:lnTo>
                  <a:pt x="3821" y="1952"/>
                </a:lnTo>
                <a:lnTo>
                  <a:pt x="3824" y="1953"/>
                </a:lnTo>
                <a:lnTo>
                  <a:pt x="3828" y="1955"/>
                </a:lnTo>
                <a:lnTo>
                  <a:pt x="3836" y="1960"/>
                </a:lnTo>
                <a:close/>
                <a:moveTo>
                  <a:pt x="3879" y="1991"/>
                </a:moveTo>
                <a:lnTo>
                  <a:pt x="3874" y="1998"/>
                </a:lnTo>
                <a:lnTo>
                  <a:pt x="3868" y="2006"/>
                </a:lnTo>
                <a:lnTo>
                  <a:pt x="3855" y="2005"/>
                </a:lnTo>
                <a:lnTo>
                  <a:pt x="3830" y="1983"/>
                </a:lnTo>
                <a:lnTo>
                  <a:pt x="3848" y="1991"/>
                </a:lnTo>
                <a:lnTo>
                  <a:pt x="3856" y="1986"/>
                </a:lnTo>
                <a:lnTo>
                  <a:pt x="3863" y="1980"/>
                </a:lnTo>
                <a:lnTo>
                  <a:pt x="3879" y="1991"/>
                </a:lnTo>
                <a:close/>
                <a:moveTo>
                  <a:pt x="3887" y="1894"/>
                </a:moveTo>
                <a:lnTo>
                  <a:pt x="3893" y="1901"/>
                </a:lnTo>
                <a:lnTo>
                  <a:pt x="3901" y="1913"/>
                </a:lnTo>
                <a:lnTo>
                  <a:pt x="3905" y="1921"/>
                </a:lnTo>
                <a:lnTo>
                  <a:pt x="3901" y="1921"/>
                </a:lnTo>
                <a:lnTo>
                  <a:pt x="3892" y="1910"/>
                </a:lnTo>
                <a:lnTo>
                  <a:pt x="3884" y="1899"/>
                </a:lnTo>
                <a:lnTo>
                  <a:pt x="3881" y="1893"/>
                </a:lnTo>
                <a:lnTo>
                  <a:pt x="3887" y="1894"/>
                </a:lnTo>
                <a:close/>
                <a:moveTo>
                  <a:pt x="3928" y="1993"/>
                </a:moveTo>
                <a:lnTo>
                  <a:pt x="3915" y="1982"/>
                </a:lnTo>
                <a:lnTo>
                  <a:pt x="3904" y="1969"/>
                </a:lnTo>
                <a:lnTo>
                  <a:pt x="3893" y="1956"/>
                </a:lnTo>
                <a:lnTo>
                  <a:pt x="3884" y="1943"/>
                </a:lnTo>
                <a:lnTo>
                  <a:pt x="3901" y="1955"/>
                </a:lnTo>
                <a:lnTo>
                  <a:pt x="3916" y="1970"/>
                </a:lnTo>
                <a:lnTo>
                  <a:pt x="3925" y="1985"/>
                </a:lnTo>
                <a:lnTo>
                  <a:pt x="3928" y="1993"/>
                </a:lnTo>
                <a:close/>
                <a:moveTo>
                  <a:pt x="3953" y="1901"/>
                </a:moveTo>
                <a:lnTo>
                  <a:pt x="3955" y="1908"/>
                </a:lnTo>
                <a:lnTo>
                  <a:pt x="3950" y="1907"/>
                </a:lnTo>
                <a:lnTo>
                  <a:pt x="3940" y="1901"/>
                </a:lnTo>
                <a:lnTo>
                  <a:pt x="3933" y="1897"/>
                </a:lnTo>
                <a:lnTo>
                  <a:pt x="3927" y="1886"/>
                </a:lnTo>
                <a:lnTo>
                  <a:pt x="3930" y="1886"/>
                </a:lnTo>
                <a:lnTo>
                  <a:pt x="3940" y="1893"/>
                </a:lnTo>
                <a:lnTo>
                  <a:pt x="3953" y="1901"/>
                </a:lnTo>
                <a:close/>
                <a:moveTo>
                  <a:pt x="3910" y="2009"/>
                </a:moveTo>
                <a:lnTo>
                  <a:pt x="3903" y="2004"/>
                </a:lnTo>
                <a:lnTo>
                  <a:pt x="3898" y="2001"/>
                </a:lnTo>
                <a:lnTo>
                  <a:pt x="3893" y="1999"/>
                </a:lnTo>
                <a:lnTo>
                  <a:pt x="3890" y="1999"/>
                </a:lnTo>
                <a:lnTo>
                  <a:pt x="3890" y="1993"/>
                </a:lnTo>
                <a:lnTo>
                  <a:pt x="3893" y="1991"/>
                </a:lnTo>
                <a:lnTo>
                  <a:pt x="3892" y="1987"/>
                </a:lnTo>
                <a:lnTo>
                  <a:pt x="3882" y="1970"/>
                </a:lnTo>
                <a:lnTo>
                  <a:pt x="3895" y="1983"/>
                </a:lnTo>
                <a:lnTo>
                  <a:pt x="3901" y="1984"/>
                </a:lnTo>
                <a:lnTo>
                  <a:pt x="3905" y="1982"/>
                </a:lnTo>
                <a:lnTo>
                  <a:pt x="3915" y="1987"/>
                </a:lnTo>
                <a:lnTo>
                  <a:pt x="3916" y="1996"/>
                </a:lnTo>
                <a:lnTo>
                  <a:pt x="3912" y="1997"/>
                </a:lnTo>
                <a:lnTo>
                  <a:pt x="3907" y="1999"/>
                </a:lnTo>
                <a:lnTo>
                  <a:pt x="3910" y="2009"/>
                </a:lnTo>
                <a:close/>
                <a:moveTo>
                  <a:pt x="3979" y="1973"/>
                </a:moveTo>
                <a:lnTo>
                  <a:pt x="3987" y="1985"/>
                </a:lnTo>
                <a:lnTo>
                  <a:pt x="3989" y="1993"/>
                </a:lnTo>
                <a:lnTo>
                  <a:pt x="3993" y="2003"/>
                </a:lnTo>
                <a:lnTo>
                  <a:pt x="4005" y="2021"/>
                </a:lnTo>
                <a:lnTo>
                  <a:pt x="3995" y="2013"/>
                </a:lnTo>
                <a:lnTo>
                  <a:pt x="3989" y="2005"/>
                </a:lnTo>
                <a:lnTo>
                  <a:pt x="3984" y="1996"/>
                </a:lnTo>
                <a:lnTo>
                  <a:pt x="3977" y="1988"/>
                </a:lnTo>
                <a:lnTo>
                  <a:pt x="3973" y="1988"/>
                </a:lnTo>
                <a:lnTo>
                  <a:pt x="3975" y="1994"/>
                </a:lnTo>
                <a:lnTo>
                  <a:pt x="3975" y="1999"/>
                </a:lnTo>
                <a:lnTo>
                  <a:pt x="3966" y="1994"/>
                </a:lnTo>
                <a:lnTo>
                  <a:pt x="3962" y="1979"/>
                </a:lnTo>
                <a:lnTo>
                  <a:pt x="3965" y="1974"/>
                </a:lnTo>
                <a:lnTo>
                  <a:pt x="3972" y="1973"/>
                </a:lnTo>
                <a:lnTo>
                  <a:pt x="3979" y="1973"/>
                </a:lnTo>
                <a:close/>
                <a:moveTo>
                  <a:pt x="4012" y="1937"/>
                </a:moveTo>
                <a:lnTo>
                  <a:pt x="4015" y="1945"/>
                </a:lnTo>
                <a:lnTo>
                  <a:pt x="4014" y="1948"/>
                </a:lnTo>
                <a:lnTo>
                  <a:pt x="4010" y="1948"/>
                </a:lnTo>
                <a:lnTo>
                  <a:pt x="4002" y="1943"/>
                </a:lnTo>
                <a:lnTo>
                  <a:pt x="3995" y="1932"/>
                </a:lnTo>
                <a:lnTo>
                  <a:pt x="3987" y="1923"/>
                </a:lnTo>
                <a:lnTo>
                  <a:pt x="3992" y="1923"/>
                </a:lnTo>
                <a:lnTo>
                  <a:pt x="3997" y="1926"/>
                </a:lnTo>
                <a:lnTo>
                  <a:pt x="4003" y="1930"/>
                </a:lnTo>
                <a:lnTo>
                  <a:pt x="4012" y="1937"/>
                </a:lnTo>
                <a:close/>
                <a:moveTo>
                  <a:pt x="4043" y="1915"/>
                </a:moveTo>
                <a:lnTo>
                  <a:pt x="4050" y="1934"/>
                </a:lnTo>
                <a:lnTo>
                  <a:pt x="4051" y="1947"/>
                </a:lnTo>
                <a:lnTo>
                  <a:pt x="4043" y="1949"/>
                </a:lnTo>
                <a:lnTo>
                  <a:pt x="4026" y="1936"/>
                </a:lnTo>
                <a:lnTo>
                  <a:pt x="4028" y="1937"/>
                </a:lnTo>
                <a:lnTo>
                  <a:pt x="4026" y="1933"/>
                </a:lnTo>
                <a:lnTo>
                  <a:pt x="4021" y="1927"/>
                </a:lnTo>
                <a:lnTo>
                  <a:pt x="4017" y="1921"/>
                </a:lnTo>
                <a:lnTo>
                  <a:pt x="4026" y="1925"/>
                </a:lnTo>
                <a:lnTo>
                  <a:pt x="4036" y="1932"/>
                </a:lnTo>
                <a:lnTo>
                  <a:pt x="4043" y="1933"/>
                </a:lnTo>
                <a:lnTo>
                  <a:pt x="4040" y="1923"/>
                </a:lnTo>
                <a:lnTo>
                  <a:pt x="4030" y="1915"/>
                </a:lnTo>
                <a:lnTo>
                  <a:pt x="4023" y="1911"/>
                </a:lnTo>
                <a:lnTo>
                  <a:pt x="4016" y="1906"/>
                </a:lnTo>
                <a:lnTo>
                  <a:pt x="4007" y="1893"/>
                </a:lnTo>
                <a:lnTo>
                  <a:pt x="4011" y="1892"/>
                </a:lnTo>
                <a:lnTo>
                  <a:pt x="4019" y="1896"/>
                </a:lnTo>
                <a:lnTo>
                  <a:pt x="4029" y="1904"/>
                </a:lnTo>
                <a:lnTo>
                  <a:pt x="4043" y="1915"/>
                </a:lnTo>
                <a:close/>
                <a:moveTo>
                  <a:pt x="4089" y="2031"/>
                </a:moveTo>
                <a:lnTo>
                  <a:pt x="4090" y="2039"/>
                </a:lnTo>
                <a:lnTo>
                  <a:pt x="4087" y="2044"/>
                </a:lnTo>
                <a:lnTo>
                  <a:pt x="4078" y="2044"/>
                </a:lnTo>
                <a:lnTo>
                  <a:pt x="4064" y="2036"/>
                </a:lnTo>
                <a:lnTo>
                  <a:pt x="4067" y="2031"/>
                </a:lnTo>
                <a:lnTo>
                  <a:pt x="4073" y="2030"/>
                </a:lnTo>
                <a:lnTo>
                  <a:pt x="4081" y="2031"/>
                </a:lnTo>
                <a:lnTo>
                  <a:pt x="4089" y="2031"/>
                </a:lnTo>
                <a:close/>
                <a:moveTo>
                  <a:pt x="4084" y="1880"/>
                </a:moveTo>
                <a:lnTo>
                  <a:pt x="4087" y="1887"/>
                </a:lnTo>
                <a:lnTo>
                  <a:pt x="4088" y="1893"/>
                </a:lnTo>
                <a:lnTo>
                  <a:pt x="4091" y="1901"/>
                </a:lnTo>
                <a:lnTo>
                  <a:pt x="4100" y="1912"/>
                </a:lnTo>
                <a:lnTo>
                  <a:pt x="4110" y="1917"/>
                </a:lnTo>
                <a:lnTo>
                  <a:pt x="4113" y="1914"/>
                </a:lnTo>
                <a:lnTo>
                  <a:pt x="4117" y="1914"/>
                </a:lnTo>
                <a:lnTo>
                  <a:pt x="4127" y="1924"/>
                </a:lnTo>
                <a:lnTo>
                  <a:pt x="4124" y="1926"/>
                </a:lnTo>
                <a:lnTo>
                  <a:pt x="4121" y="1928"/>
                </a:lnTo>
                <a:lnTo>
                  <a:pt x="4114" y="1927"/>
                </a:lnTo>
                <a:lnTo>
                  <a:pt x="4100" y="1918"/>
                </a:lnTo>
                <a:lnTo>
                  <a:pt x="4097" y="1912"/>
                </a:lnTo>
                <a:lnTo>
                  <a:pt x="4092" y="1906"/>
                </a:lnTo>
                <a:lnTo>
                  <a:pt x="4086" y="1900"/>
                </a:lnTo>
                <a:lnTo>
                  <a:pt x="4078" y="1896"/>
                </a:lnTo>
                <a:lnTo>
                  <a:pt x="4075" y="1887"/>
                </a:lnTo>
                <a:lnTo>
                  <a:pt x="4075" y="1881"/>
                </a:lnTo>
                <a:lnTo>
                  <a:pt x="4078" y="1879"/>
                </a:lnTo>
                <a:lnTo>
                  <a:pt x="4084" y="1880"/>
                </a:lnTo>
                <a:close/>
                <a:moveTo>
                  <a:pt x="4134" y="1948"/>
                </a:moveTo>
                <a:lnTo>
                  <a:pt x="4138" y="1959"/>
                </a:lnTo>
                <a:lnTo>
                  <a:pt x="4129" y="1957"/>
                </a:lnTo>
                <a:lnTo>
                  <a:pt x="4117" y="1949"/>
                </a:lnTo>
                <a:lnTo>
                  <a:pt x="4108" y="1940"/>
                </a:lnTo>
                <a:lnTo>
                  <a:pt x="4111" y="1938"/>
                </a:lnTo>
                <a:lnTo>
                  <a:pt x="4116" y="1939"/>
                </a:lnTo>
                <a:lnTo>
                  <a:pt x="4123" y="1943"/>
                </a:lnTo>
                <a:lnTo>
                  <a:pt x="4134" y="1948"/>
                </a:lnTo>
                <a:close/>
                <a:moveTo>
                  <a:pt x="4126" y="1865"/>
                </a:moveTo>
                <a:lnTo>
                  <a:pt x="4135" y="1879"/>
                </a:lnTo>
                <a:lnTo>
                  <a:pt x="4141" y="1891"/>
                </a:lnTo>
                <a:lnTo>
                  <a:pt x="4142" y="1898"/>
                </a:lnTo>
                <a:lnTo>
                  <a:pt x="4134" y="1894"/>
                </a:lnTo>
                <a:lnTo>
                  <a:pt x="4126" y="1881"/>
                </a:lnTo>
                <a:lnTo>
                  <a:pt x="4122" y="1871"/>
                </a:lnTo>
                <a:lnTo>
                  <a:pt x="4121" y="1866"/>
                </a:lnTo>
                <a:lnTo>
                  <a:pt x="4126" y="1865"/>
                </a:lnTo>
                <a:close/>
                <a:moveTo>
                  <a:pt x="4180" y="1943"/>
                </a:moveTo>
                <a:lnTo>
                  <a:pt x="4183" y="1956"/>
                </a:lnTo>
                <a:lnTo>
                  <a:pt x="4190" y="1973"/>
                </a:lnTo>
                <a:lnTo>
                  <a:pt x="4191" y="1984"/>
                </a:lnTo>
                <a:lnTo>
                  <a:pt x="4174" y="1972"/>
                </a:lnTo>
                <a:lnTo>
                  <a:pt x="4172" y="1963"/>
                </a:lnTo>
                <a:lnTo>
                  <a:pt x="4165" y="1951"/>
                </a:lnTo>
                <a:lnTo>
                  <a:pt x="4155" y="1936"/>
                </a:lnTo>
                <a:lnTo>
                  <a:pt x="4145" y="1922"/>
                </a:lnTo>
                <a:lnTo>
                  <a:pt x="4157" y="1932"/>
                </a:lnTo>
                <a:lnTo>
                  <a:pt x="4164" y="1936"/>
                </a:lnTo>
                <a:lnTo>
                  <a:pt x="4170" y="1937"/>
                </a:lnTo>
                <a:lnTo>
                  <a:pt x="4180" y="1943"/>
                </a:lnTo>
                <a:close/>
                <a:moveTo>
                  <a:pt x="4139" y="1952"/>
                </a:moveTo>
                <a:lnTo>
                  <a:pt x="4136" y="1944"/>
                </a:lnTo>
                <a:lnTo>
                  <a:pt x="4137" y="1940"/>
                </a:lnTo>
                <a:lnTo>
                  <a:pt x="4139" y="1938"/>
                </a:lnTo>
                <a:lnTo>
                  <a:pt x="4142" y="1936"/>
                </a:lnTo>
                <a:lnTo>
                  <a:pt x="4151" y="1949"/>
                </a:lnTo>
                <a:lnTo>
                  <a:pt x="4161" y="1960"/>
                </a:lnTo>
                <a:lnTo>
                  <a:pt x="4171" y="1971"/>
                </a:lnTo>
                <a:lnTo>
                  <a:pt x="4180" y="1984"/>
                </a:lnTo>
                <a:lnTo>
                  <a:pt x="4168" y="1975"/>
                </a:lnTo>
                <a:lnTo>
                  <a:pt x="4159" y="1967"/>
                </a:lnTo>
                <a:lnTo>
                  <a:pt x="4150" y="1959"/>
                </a:lnTo>
                <a:lnTo>
                  <a:pt x="4139" y="1952"/>
                </a:lnTo>
                <a:close/>
                <a:moveTo>
                  <a:pt x="4294" y="1906"/>
                </a:moveTo>
                <a:lnTo>
                  <a:pt x="4292" y="1909"/>
                </a:lnTo>
                <a:lnTo>
                  <a:pt x="4283" y="1905"/>
                </a:lnTo>
                <a:lnTo>
                  <a:pt x="4269" y="1895"/>
                </a:lnTo>
                <a:lnTo>
                  <a:pt x="4258" y="1884"/>
                </a:lnTo>
                <a:lnTo>
                  <a:pt x="4265" y="1887"/>
                </a:lnTo>
                <a:lnTo>
                  <a:pt x="4274" y="1890"/>
                </a:lnTo>
                <a:lnTo>
                  <a:pt x="4284" y="1895"/>
                </a:lnTo>
                <a:lnTo>
                  <a:pt x="4294" y="1906"/>
                </a:lnTo>
                <a:close/>
                <a:moveTo>
                  <a:pt x="4330" y="1900"/>
                </a:moveTo>
                <a:lnTo>
                  <a:pt x="4325" y="1904"/>
                </a:lnTo>
                <a:lnTo>
                  <a:pt x="4320" y="1907"/>
                </a:lnTo>
                <a:lnTo>
                  <a:pt x="4312" y="1907"/>
                </a:lnTo>
                <a:lnTo>
                  <a:pt x="4299" y="1896"/>
                </a:lnTo>
                <a:lnTo>
                  <a:pt x="4303" y="1893"/>
                </a:lnTo>
                <a:lnTo>
                  <a:pt x="4308" y="1892"/>
                </a:lnTo>
                <a:lnTo>
                  <a:pt x="4318" y="1894"/>
                </a:lnTo>
                <a:lnTo>
                  <a:pt x="4330" y="1900"/>
                </a:lnTo>
                <a:close/>
                <a:moveTo>
                  <a:pt x="4439" y="1861"/>
                </a:moveTo>
                <a:lnTo>
                  <a:pt x="4446" y="1873"/>
                </a:lnTo>
                <a:lnTo>
                  <a:pt x="4452" y="1882"/>
                </a:lnTo>
                <a:lnTo>
                  <a:pt x="4455" y="1889"/>
                </a:lnTo>
                <a:lnTo>
                  <a:pt x="4454" y="1893"/>
                </a:lnTo>
                <a:lnTo>
                  <a:pt x="4446" y="1884"/>
                </a:lnTo>
                <a:lnTo>
                  <a:pt x="4444" y="1884"/>
                </a:lnTo>
                <a:lnTo>
                  <a:pt x="4446" y="1891"/>
                </a:lnTo>
                <a:lnTo>
                  <a:pt x="4454" y="1900"/>
                </a:lnTo>
                <a:lnTo>
                  <a:pt x="4445" y="1893"/>
                </a:lnTo>
                <a:lnTo>
                  <a:pt x="4437" y="1886"/>
                </a:lnTo>
                <a:lnTo>
                  <a:pt x="4431" y="1878"/>
                </a:lnTo>
                <a:lnTo>
                  <a:pt x="4424" y="1870"/>
                </a:lnTo>
                <a:lnTo>
                  <a:pt x="4429" y="1869"/>
                </a:lnTo>
                <a:lnTo>
                  <a:pt x="4429" y="1865"/>
                </a:lnTo>
                <a:lnTo>
                  <a:pt x="4431" y="1861"/>
                </a:lnTo>
                <a:lnTo>
                  <a:pt x="4439" y="1861"/>
                </a:lnTo>
                <a:close/>
                <a:moveTo>
                  <a:pt x="3602" y="2303"/>
                </a:moveTo>
                <a:lnTo>
                  <a:pt x="3602" y="2303"/>
                </a:lnTo>
                <a:lnTo>
                  <a:pt x="3602" y="2303"/>
                </a:lnTo>
                <a:lnTo>
                  <a:pt x="3596" y="2297"/>
                </a:lnTo>
                <a:lnTo>
                  <a:pt x="3590" y="2289"/>
                </a:lnTo>
                <a:lnTo>
                  <a:pt x="3597" y="2295"/>
                </a:lnTo>
                <a:lnTo>
                  <a:pt x="3602" y="2303"/>
                </a:lnTo>
                <a:close/>
                <a:moveTo>
                  <a:pt x="3666" y="2270"/>
                </a:moveTo>
                <a:lnTo>
                  <a:pt x="3672" y="2274"/>
                </a:lnTo>
                <a:lnTo>
                  <a:pt x="3677" y="2279"/>
                </a:lnTo>
                <a:lnTo>
                  <a:pt x="3682" y="2285"/>
                </a:lnTo>
                <a:lnTo>
                  <a:pt x="3685" y="2290"/>
                </a:lnTo>
                <a:lnTo>
                  <a:pt x="3677" y="2282"/>
                </a:lnTo>
                <a:lnTo>
                  <a:pt x="3667" y="2272"/>
                </a:lnTo>
                <a:lnTo>
                  <a:pt x="3667" y="2271"/>
                </a:lnTo>
                <a:lnTo>
                  <a:pt x="3666" y="2270"/>
                </a:lnTo>
                <a:close/>
                <a:moveTo>
                  <a:pt x="3139" y="2877"/>
                </a:moveTo>
                <a:lnTo>
                  <a:pt x="3150" y="2893"/>
                </a:lnTo>
                <a:lnTo>
                  <a:pt x="3160" y="2907"/>
                </a:lnTo>
                <a:lnTo>
                  <a:pt x="3136" y="2893"/>
                </a:lnTo>
                <a:lnTo>
                  <a:pt x="3133" y="2883"/>
                </a:lnTo>
                <a:lnTo>
                  <a:pt x="3132" y="2878"/>
                </a:lnTo>
                <a:lnTo>
                  <a:pt x="3134" y="2876"/>
                </a:lnTo>
                <a:lnTo>
                  <a:pt x="3139" y="2877"/>
                </a:lnTo>
                <a:close/>
                <a:moveTo>
                  <a:pt x="3182" y="2889"/>
                </a:moveTo>
                <a:lnTo>
                  <a:pt x="3190" y="2898"/>
                </a:lnTo>
                <a:lnTo>
                  <a:pt x="3194" y="2908"/>
                </a:lnTo>
                <a:lnTo>
                  <a:pt x="3193" y="2914"/>
                </a:lnTo>
                <a:lnTo>
                  <a:pt x="3187" y="2913"/>
                </a:lnTo>
                <a:lnTo>
                  <a:pt x="3181" y="2903"/>
                </a:lnTo>
                <a:lnTo>
                  <a:pt x="3174" y="2891"/>
                </a:lnTo>
                <a:lnTo>
                  <a:pt x="3173" y="2883"/>
                </a:lnTo>
                <a:lnTo>
                  <a:pt x="3182" y="2889"/>
                </a:lnTo>
                <a:close/>
                <a:moveTo>
                  <a:pt x="2163" y="4093"/>
                </a:moveTo>
                <a:lnTo>
                  <a:pt x="2170" y="4105"/>
                </a:lnTo>
                <a:lnTo>
                  <a:pt x="2171" y="4113"/>
                </a:lnTo>
                <a:lnTo>
                  <a:pt x="2166" y="4116"/>
                </a:lnTo>
                <a:lnTo>
                  <a:pt x="2156" y="4111"/>
                </a:lnTo>
                <a:lnTo>
                  <a:pt x="2155" y="4102"/>
                </a:lnTo>
                <a:lnTo>
                  <a:pt x="2155" y="4096"/>
                </a:lnTo>
                <a:lnTo>
                  <a:pt x="2158" y="4093"/>
                </a:lnTo>
                <a:lnTo>
                  <a:pt x="2163" y="4093"/>
                </a:lnTo>
                <a:close/>
                <a:moveTo>
                  <a:pt x="2253" y="4168"/>
                </a:moveTo>
                <a:lnTo>
                  <a:pt x="2236" y="4163"/>
                </a:lnTo>
                <a:lnTo>
                  <a:pt x="2224" y="4169"/>
                </a:lnTo>
                <a:lnTo>
                  <a:pt x="2212" y="4173"/>
                </a:lnTo>
                <a:lnTo>
                  <a:pt x="2196" y="4164"/>
                </a:lnTo>
                <a:lnTo>
                  <a:pt x="2208" y="4160"/>
                </a:lnTo>
                <a:lnTo>
                  <a:pt x="2218" y="4150"/>
                </a:lnTo>
                <a:lnTo>
                  <a:pt x="2231" y="4148"/>
                </a:lnTo>
                <a:lnTo>
                  <a:pt x="2253" y="4168"/>
                </a:lnTo>
                <a:close/>
                <a:moveTo>
                  <a:pt x="2241" y="3995"/>
                </a:moveTo>
                <a:lnTo>
                  <a:pt x="2232" y="3995"/>
                </a:lnTo>
                <a:lnTo>
                  <a:pt x="2225" y="4001"/>
                </a:lnTo>
                <a:lnTo>
                  <a:pt x="2216" y="4002"/>
                </a:lnTo>
                <a:lnTo>
                  <a:pt x="2200" y="3989"/>
                </a:lnTo>
                <a:lnTo>
                  <a:pt x="2207" y="3984"/>
                </a:lnTo>
                <a:lnTo>
                  <a:pt x="2216" y="3981"/>
                </a:lnTo>
                <a:lnTo>
                  <a:pt x="2227" y="3982"/>
                </a:lnTo>
                <a:lnTo>
                  <a:pt x="2241" y="3995"/>
                </a:lnTo>
                <a:close/>
                <a:moveTo>
                  <a:pt x="2288" y="4057"/>
                </a:moveTo>
                <a:lnTo>
                  <a:pt x="2285" y="4057"/>
                </a:lnTo>
                <a:lnTo>
                  <a:pt x="2286" y="4061"/>
                </a:lnTo>
                <a:lnTo>
                  <a:pt x="2290" y="4068"/>
                </a:lnTo>
                <a:lnTo>
                  <a:pt x="2294" y="4075"/>
                </a:lnTo>
                <a:lnTo>
                  <a:pt x="2280" y="4069"/>
                </a:lnTo>
                <a:lnTo>
                  <a:pt x="2271" y="4071"/>
                </a:lnTo>
                <a:lnTo>
                  <a:pt x="2263" y="4074"/>
                </a:lnTo>
                <a:lnTo>
                  <a:pt x="2250" y="4071"/>
                </a:lnTo>
                <a:lnTo>
                  <a:pt x="2250" y="4055"/>
                </a:lnTo>
                <a:lnTo>
                  <a:pt x="2260" y="4049"/>
                </a:lnTo>
                <a:lnTo>
                  <a:pt x="2275" y="4050"/>
                </a:lnTo>
                <a:lnTo>
                  <a:pt x="2288" y="4057"/>
                </a:lnTo>
                <a:close/>
                <a:moveTo>
                  <a:pt x="2300" y="4105"/>
                </a:moveTo>
                <a:lnTo>
                  <a:pt x="2312" y="4120"/>
                </a:lnTo>
                <a:lnTo>
                  <a:pt x="2322" y="4129"/>
                </a:lnTo>
                <a:lnTo>
                  <a:pt x="2331" y="4135"/>
                </a:lnTo>
                <a:lnTo>
                  <a:pt x="2342" y="4137"/>
                </a:lnTo>
                <a:lnTo>
                  <a:pt x="2342" y="4150"/>
                </a:lnTo>
                <a:lnTo>
                  <a:pt x="2334" y="4148"/>
                </a:lnTo>
                <a:lnTo>
                  <a:pt x="2321" y="4137"/>
                </a:lnTo>
                <a:lnTo>
                  <a:pt x="2302" y="4124"/>
                </a:lnTo>
                <a:lnTo>
                  <a:pt x="2300" y="4117"/>
                </a:lnTo>
                <a:lnTo>
                  <a:pt x="2297" y="4110"/>
                </a:lnTo>
                <a:lnTo>
                  <a:pt x="2293" y="4103"/>
                </a:lnTo>
                <a:lnTo>
                  <a:pt x="2289" y="4097"/>
                </a:lnTo>
                <a:lnTo>
                  <a:pt x="2300" y="4105"/>
                </a:lnTo>
                <a:close/>
                <a:moveTo>
                  <a:pt x="2272" y="4159"/>
                </a:moveTo>
                <a:lnTo>
                  <a:pt x="2276" y="4149"/>
                </a:lnTo>
                <a:lnTo>
                  <a:pt x="2278" y="4133"/>
                </a:lnTo>
                <a:lnTo>
                  <a:pt x="2284" y="4127"/>
                </a:lnTo>
                <a:lnTo>
                  <a:pt x="2301" y="4145"/>
                </a:lnTo>
                <a:lnTo>
                  <a:pt x="2289" y="4142"/>
                </a:lnTo>
                <a:lnTo>
                  <a:pt x="2287" y="4153"/>
                </a:lnTo>
                <a:lnTo>
                  <a:pt x="2285" y="4162"/>
                </a:lnTo>
                <a:lnTo>
                  <a:pt x="2272" y="4159"/>
                </a:lnTo>
                <a:close/>
                <a:moveTo>
                  <a:pt x="2357" y="4056"/>
                </a:moveTo>
                <a:lnTo>
                  <a:pt x="2374" y="4074"/>
                </a:lnTo>
                <a:lnTo>
                  <a:pt x="2381" y="4076"/>
                </a:lnTo>
                <a:lnTo>
                  <a:pt x="2385" y="4072"/>
                </a:lnTo>
                <a:lnTo>
                  <a:pt x="2397" y="4076"/>
                </a:lnTo>
                <a:lnTo>
                  <a:pt x="2403" y="4089"/>
                </a:lnTo>
                <a:lnTo>
                  <a:pt x="2407" y="4100"/>
                </a:lnTo>
                <a:lnTo>
                  <a:pt x="2414" y="4113"/>
                </a:lnTo>
                <a:lnTo>
                  <a:pt x="2430" y="4132"/>
                </a:lnTo>
                <a:lnTo>
                  <a:pt x="2400" y="4114"/>
                </a:lnTo>
                <a:lnTo>
                  <a:pt x="2386" y="4118"/>
                </a:lnTo>
                <a:lnTo>
                  <a:pt x="2375" y="4128"/>
                </a:lnTo>
                <a:lnTo>
                  <a:pt x="2357" y="4130"/>
                </a:lnTo>
                <a:lnTo>
                  <a:pt x="2360" y="4117"/>
                </a:lnTo>
                <a:lnTo>
                  <a:pt x="2367" y="4107"/>
                </a:lnTo>
                <a:lnTo>
                  <a:pt x="2376" y="4097"/>
                </a:lnTo>
                <a:lnTo>
                  <a:pt x="2385" y="4088"/>
                </a:lnTo>
                <a:lnTo>
                  <a:pt x="2376" y="4081"/>
                </a:lnTo>
                <a:lnTo>
                  <a:pt x="2368" y="4074"/>
                </a:lnTo>
                <a:lnTo>
                  <a:pt x="2361" y="4066"/>
                </a:lnTo>
                <a:lnTo>
                  <a:pt x="2357" y="4056"/>
                </a:lnTo>
                <a:close/>
                <a:moveTo>
                  <a:pt x="2426" y="4081"/>
                </a:moveTo>
                <a:lnTo>
                  <a:pt x="2416" y="4075"/>
                </a:lnTo>
                <a:lnTo>
                  <a:pt x="2413" y="4080"/>
                </a:lnTo>
                <a:lnTo>
                  <a:pt x="2411" y="4084"/>
                </a:lnTo>
                <a:lnTo>
                  <a:pt x="2401" y="4074"/>
                </a:lnTo>
                <a:lnTo>
                  <a:pt x="2404" y="4067"/>
                </a:lnTo>
                <a:lnTo>
                  <a:pt x="2408" y="4062"/>
                </a:lnTo>
                <a:lnTo>
                  <a:pt x="2415" y="4066"/>
                </a:lnTo>
                <a:lnTo>
                  <a:pt x="2426" y="4081"/>
                </a:lnTo>
                <a:close/>
                <a:moveTo>
                  <a:pt x="2435" y="4022"/>
                </a:moveTo>
                <a:lnTo>
                  <a:pt x="2441" y="4023"/>
                </a:lnTo>
                <a:lnTo>
                  <a:pt x="2450" y="4029"/>
                </a:lnTo>
                <a:lnTo>
                  <a:pt x="2459" y="4038"/>
                </a:lnTo>
                <a:lnTo>
                  <a:pt x="2466" y="4047"/>
                </a:lnTo>
                <a:lnTo>
                  <a:pt x="2468" y="4031"/>
                </a:lnTo>
                <a:lnTo>
                  <a:pt x="2481" y="4026"/>
                </a:lnTo>
                <a:lnTo>
                  <a:pt x="2502" y="4032"/>
                </a:lnTo>
                <a:lnTo>
                  <a:pt x="2527" y="4050"/>
                </a:lnTo>
                <a:lnTo>
                  <a:pt x="2507" y="4046"/>
                </a:lnTo>
                <a:lnTo>
                  <a:pt x="2494" y="4052"/>
                </a:lnTo>
                <a:lnTo>
                  <a:pt x="2490" y="4064"/>
                </a:lnTo>
                <a:lnTo>
                  <a:pt x="2490" y="4082"/>
                </a:lnTo>
                <a:lnTo>
                  <a:pt x="2484" y="4072"/>
                </a:lnTo>
                <a:lnTo>
                  <a:pt x="2476" y="4062"/>
                </a:lnTo>
                <a:lnTo>
                  <a:pt x="2467" y="4054"/>
                </a:lnTo>
                <a:lnTo>
                  <a:pt x="2457" y="4045"/>
                </a:lnTo>
                <a:lnTo>
                  <a:pt x="2466" y="4058"/>
                </a:lnTo>
                <a:lnTo>
                  <a:pt x="2470" y="4066"/>
                </a:lnTo>
                <a:lnTo>
                  <a:pt x="2470" y="4070"/>
                </a:lnTo>
                <a:lnTo>
                  <a:pt x="2466" y="4074"/>
                </a:lnTo>
                <a:lnTo>
                  <a:pt x="2460" y="4069"/>
                </a:lnTo>
                <a:lnTo>
                  <a:pt x="2455" y="4063"/>
                </a:lnTo>
                <a:lnTo>
                  <a:pt x="2451" y="4057"/>
                </a:lnTo>
                <a:lnTo>
                  <a:pt x="2445" y="4051"/>
                </a:lnTo>
                <a:lnTo>
                  <a:pt x="2453" y="4064"/>
                </a:lnTo>
                <a:lnTo>
                  <a:pt x="2453" y="4068"/>
                </a:lnTo>
                <a:lnTo>
                  <a:pt x="2447" y="4066"/>
                </a:lnTo>
                <a:lnTo>
                  <a:pt x="2442" y="4067"/>
                </a:lnTo>
                <a:lnTo>
                  <a:pt x="2453" y="4078"/>
                </a:lnTo>
                <a:lnTo>
                  <a:pt x="2455" y="4085"/>
                </a:lnTo>
                <a:lnTo>
                  <a:pt x="2450" y="4086"/>
                </a:lnTo>
                <a:lnTo>
                  <a:pt x="2438" y="4081"/>
                </a:lnTo>
                <a:lnTo>
                  <a:pt x="2432" y="4072"/>
                </a:lnTo>
                <a:lnTo>
                  <a:pt x="2431" y="4064"/>
                </a:lnTo>
                <a:lnTo>
                  <a:pt x="2430" y="4055"/>
                </a:lnTo>
                <a:lnTo>
                  <a:pt x="2425" y="4042"/>
                </a:lnTo>
                <a:lnTo>
                  <a:pt x="2436" y="4042"/>
                </a:lnTo>
                <a:lnTo>
                  <a:pt x="2443" y="4043"/>
                </a:lnTo>
                <a:lnTo>
                  <a:pt x="2444" y="4039"/>
                </a:lnTo>
                <a:lnTo>
                  <a:pt x="2435" y="4022"/>
                </a:lnTo>
                <a:close/>
                <a:moveTo>
                  <a:pt x="2466" y="3961"/>
                </a:moveTo>
                <a:lnTo>
                  <a:pt x="2470" y="3975"/>
                </a:lnTo>
                <a:lnTo>
                  <a:pt x="2476" y="3989"/>
                </a:lnTo>
                <a:lnTo>
                  <a:pt x="2483" y="4002"/>
                </a:lnTo>
                <a:lnTo>
                  <a:pt x="2489" y="4015"/>
                </a:lnTo>
                <a:lnTo>
                  <a:pt x="2482" y="4011"/>
                </a:lnTo>
                <a:lnTo>
                  <a:pt x="2476" y="4008"/>
                </a:lnTo>
                <a:lnTo>
                  <a:pt x="2472" y="4006"/>
                </a:lnTo>
                <a:lnTo>
                  <a:pt x="2469" y="4006"/>
                </a:lnTo>
                <a:lnTo>
                  <a:pt x="2465" y="3995"/>
                </a:lnTo>
                <a:lnTo>
                  <a:pt x="2462" y="3993"/>
                </a:lnTo>
                <a:lnTo>
                  <a:pt x="2460" y="3991"/>
                </a:lnTo>
                <a:lnTo>
                  <a:pt x="2458" y="3988"/>
                </a:lnTo>
                <a:lnTo>
                  <a:pt x="2457" y="3985"/>
                </a:lnTo>
                <a:lnTo>
                  <a:pt x="2466" y="3989"/>
                </a:lnTo>
                <a:lnTo>
                  <a:pt x="2460" y="3979"/>
                </a:lnTo>
                <a:lnTo>
                  <a:pt x="2449" y="3965"/>
                </a:lnTo>
                <a:lnTo>
                  <a:pt x="2441" y="3953"/>
                </a:lnTo>
                <a:lnTo>
                  <a:pt x="2446" y="3954"/>
                </a:lnTo>
                <a:lnTo>
                  <a:pt x="2450" y="3952"/>
                </a:lnTo>
                <a:lnTo>
                  <a:pt x="2455" y="3953"/>
                </a:lnTo>
                <a:lnTo>
                  <a:pt x="2466" y="3961"/>
                </a:lnTo>
                <a:close/>
                <a:moveTo>
                  <a:pt x="2473" y="4105"/>
                </a:moveTo>
                <a:lnTo>
                  <a:pt x="2471" y="4095"/>
                </a:lnTo>
                <a:lnTo>
                  <a:pt x="2472" y="4089"/>
                </a:lnTo>
                <a:lnTo>
                  <a:pt x="2474" y="4084"/>
                </a:lnTo>
                <a:lnTo>
                  <a:pt x="2477" y="4082"/>
                </a:lnTo>
                <a:lnTo>
                  <a:pt x="2481" y="4085"/>
                </a:lnTo>
                <a:lnTo>
                  <a:pt x="2489" y="4086"/>
                </a:lnTo>
                <a:lnTo>
                  <a:pt x="2498" y="4091"/>
                </a:lnTo>
                <a:lnTo>
                  <a:pt x="2508" y="4107"/>
                </a:lnTo>
                <a:lnTo>
                  <a:pt x="2498" y="4105"/>
                </a:lnTo>
                <a:lnTo>
                  <a:pt x="2489" y="4105"/>
                </a:lnTo>
                <a:lnTo>
                  <a:pt x="2481" y="4105"/>
                </a:lnTo>
                <a:lnTo>
                  <a:pt x="2473" y="4105"/>
                </a:lnTo>
                <a:close/>
                <a:moveTo>
                  <a:pt x="2474" y="4499"/>
                </a:moveTo>
                <a:lnTo>
                  <a:pt x="2472" y="4488"/>
                </a:lnTo>
                <a:lnTo>
                  <a:pt x="2477" y="4485"/>
                </a:lnTo>
                <a:lnTo>
                  <a:pt x="2486" y="4489"/>
                </a:lnTo>
                <a:lnTo>
                  <a:pt x="2497" y="4501"/>
                </a:lnTo>
                <a:lnTo>
                  <a:pt x="2490" y="4500"/>
                </a:lnTo>
                <a:lnTo>
                  <a:pt x="2488" y="4505"/>
                </a:lnTo>
                <a:lnTo>
                  <a:pt x="2485" y="4507"/>
                </a:lnTo>
                <a:lnTo>
                  <a:pt x="2474" y="4499"/>
                </a:lnTo>
                <a:close/>
                <a:moveTo>
                  <a:pt x="2455" y="4481"/>
                </a:moveTo>
                <a:lnTo>
                  <a:pt x="2450" y="4467"/>
                </a:lnTo>
                <a:lnTo>
                  <a:pt x="2453" y="4462"/>
                </a:lnTo>
                <a:lnTo>
                  <a:pt x="2459" y="4462"/>
                </a:lnTo>
                <a:lnTo>
                  <a:pt x="2466" y="4462"/>
                </a:lnTo>
                <a:lnTo>
                  <a:pt x="2466" y="4470"/>
                </a:lnTo>
                <a:lnTo>
                  <a:pt x="2465" y="4478"/>
                </a:lnTo>
                <a:lnTo>
                  <a:pt x="2463" y="4483"/>
                </a:lnTo>
                <a:lnTo>
                  <a:pt x="2455" y="4481"/>
                </a:lnTo>
                <a:close/>
                <a:moveTo>
                  <a:pt x="2401" y="4502"/>
                </a:moveTo>
                <a:lnTo>
                  <a:pt x="2397" y="4491"/>
                </a:lnTo>
                <a:lnTo>
                  <a:pt x="2397" y="4485"/>
                </a:lnTo>
                <a:lnTo>
                  <a:pt x="2401" y="4484"/>
                </a:lnTo>
                <a:lnTo>
                  <a:pt x="2411" y="4490"/>
                </a:lnTo>
                <a:lnTo>
                  <a:pt x="2414" y="4501"/>
                </a:lnTo>
                <a:lnTo>
                  <a:pt x="2414" y="4506"/>
                </a:lnTo>
                <a:lnTo>
                  <a:pt x="2410" y="4507"/>
                </a:lnTo>
                <a:lnTo>
                  <a:pt x="2401" y="4502"/>
                </a:lnTo>
                <a:close/>
                <a:moveTo>
                  <a:pt x="2378" y="4433"/>
                </a:moveTo>
                <a:lnTo>
                  <a:pt x="2375" y="4423"/>
                </a:lnTo>
                <a:lnTo>
                  <a:pt x="2375" y="4416"/>
                </a:lnTo>
                <a:lnTo>
                  <a:pt x="2378" y="4416"/>
                </a:lnTo>
                <a:lnTo>
                  <a:pt x="2387" y="4422"/>
                </a:lnTo>
                <a:lnTo>
                  <a:pt x="2392" y="4433"/>
                </a:lnTo>
                <a:lnTo>
                  <a:pt x="2403" y="4446"/>
                </a:lnTo>
                <a:lnTo>
                  <a:pt x="2409" y="4456"/>
                </a:lnTo>
                <a:lnTo>
                  <a:pt x="2405" y="4460"/>
                </a:lnTo>
                <a:lnTo>
                  <a:pt x="2392" y="4446"/>
                </a:lnTo>
                <a:lnTo>
                  <a:pt x="2378" y="4433"/>
                </a:lnTo>
                <a:close/>
                <a:moveTo>
                  <a:pt x="2538" y="4010"/>
                </a:moveTo>
                <a:lnTo>
                  <a:pt x="2551" y="4024"/>
                </a:lnTo>
                <a:lnTo>
                  <a:pt x="2562" y="4039"/>
                </a:lnTo>
                <a:lnTo>
                  <a:pt x="2555" y="4042"/>
                </a:lnTo>
                <a:lnTo>
                  <a:pt x="2547" y="4046"/>
                </a:lnTo>
                <a:lnTo>
                  <a:pt x="2540" y="4032"/>
                </a:lnTo>
                <a:lnTo>
                  <a:pt x="2535" y="4020"/>
                </a:lnTo>
                <a:lnTo>
                  <a:pt x="2533" y="4012"/>
                </a:lnTo>
                <a:lnTo>
                  <a:pt x="2538" y="4010"/>
                </a:lnTo>
                <a:close/>
                <a:moveTo>
                  <a:pt x="2557" y="3840"/>
                </a:moveTo>
                <a:lnTo>
                  <a:pt x="2560" y="3850"/>
                </a:lnTo>
                <a:lnTo>
                  <a:pt x="2560" y="3856"/>
                </a:lnTo>
                <a:lnTo>
                  <a:pt x="2557" y="3857"/>
                </a:lnTo>
                <a:lnTo>
                  <a:pt x="2548" y="3851"/>
                </a:lnTo>
                <a:lnTo>
                  <a:pt x="2539" y="3828"/>
                </a:lnTo>
                <a:lnTo>
                  <a:pt x="2557" y="3840"/>
                </a:lnTo>
                <a:close/>
                <a:moveTo>
                  <a:pt x="2588" y="4066"/>
                </a:moveTo>
                <a:lnTo>
                  <a:pt x="2586" y="4074"/>
                </a:lnTo>
                <a:lnTo>
                  <a:pt x="2581" y="4076"/>
                </a:lnTo>
                <a:lnTo>
                  <a:pt x="2577" y="4079"/>
                </a:lnTo>
                <a:lnTo>
                  <a:pt x="2579" y="4090"/>
                </a:lnTo>
                <a:lnTo>
                  <a:pt x="2573" y="4085"/>
                </a:lnTo>
                <a:lnTo>
                  <a:pt x="2566" y="4080"/>
                </a:lnTo>
                <a:lnTo>
                  <a:pt x="2560" y="4075"/>
                </a:lnTo>
                <a:lnTo>
                  <a:pt x="2555" y="4069"/>
                </a:lnTo>
                <a:lnTo>
                  <a:pt x="2562" y="4067"/>
                </a:lnTo>
                <a:lnTo>
                  <a:pt x="2566" y="4059"/>
                </a:lnTo>
                <a:lnTo>
                  <a:pt x="2572" y="4056"/>
                </a:lnTo>
                <a:lnTo>
                  <a:pt x="2588" y="4066"/>
                </a:lnTo>
                <a:close/>
                <a:moveTo>
                  <a:pt x="2633" y="4021"/>
                </a:moveTo>
                <a:lnTo>
                  <a:pt x="2623" y="3994"/>
                </a:lnTo>
                <a:lnTo>
                  <a:pt x="2647" y="4003"/>
                </a:lnTo>
                <a:lnTo>
                  <a:pt x="2662" y="4004"/>
                </a:lnTo>
                <a:lnTo>
                  <a:pt x="2671" y="3997"/>
                </a:lnTo>
                <a:lnTo>
                  <a:pt x="2677" y="3985"/>
                </a:lnTo>
                <a:lnTo>
                  <a:pt x="2665" y="3969"/>
                </a:lnTo>
                <a:lnTo>
                  <a:pt x="2657" y="3954"/>
                </a:lnTo>
                <a:lnTo>
                  <a:pt x="2652" y="3941"/>
                </a:lnTo>
                <a:lnTo>
                  <a:pt x="2650" y="3933"/>
                </a:lnTo>
                <a:lnTo>
                  <a:pt x="2662" y="3945"/>
                </a:lnTo>
                <a:lnTo>
                  <a:pt x="2663" y="3940"/>
                </a:lnTo>
                <a:lnTo>
                  <a:pt x="2662" y="3932"/>
                </a:lnTo>
                <a:lnTo>
                  <a:pt x="2672" y="3935"/>
                </a:lnTo>
                <a:lnTo>
                  <a:pt x="2677" y="3957"/>
                </a:lnTo>
                <a:lnTo>
                  <a:pt x="2684" y="3976"/>
                </a:lnTo>
                <a:lnTo>
                  <a:pt x="2691" y="3997"/>
                </a:lnTo>
                <a:lnTo>
                  <a:pt x="2702" y="4020"/>
                </a:lnTo>
                <a:lnTo>
                  <a:pt x="2678" y="4008"/>
                </a:lnTo>
                <a:lnTo>
                  <a:pt x="2669" y="4019"/>
                </a:lnTo>
                <a:lnTo>
                  <a:pt x="2666" y="4039"/>
                </a:lnTo>
                <a:lnTo>
                  <a:pt x="2662" y="4054"/>
                </a:lnTo>
                <a:lnTo>
                  <a:pt x="2659" y="4046"/>
                </a:lnTo>
                <a:lnTo>
                  <a:pt x="2657" y="4037"/>
                </a:lnTo>
                <a:lnTo>
                  <a:pt x="2653" y="4029"/>
                </a:lnTo>
                <a:lnTo>
                  <a:pt x="2647" y="4021"/>
                </a:lnTo>
                <a:lnTo>
                  <a:pt x="2648" y="4032"/>
                </a:lnTo>
                <a:lnTo>
                  <a:pt x="2646" y="4038"/>
                </a:lnTo>
                <a:lnTo>
                  <a:pt x="2644" y="4045"/>
                </a:lnTo>
                <a:lnTo>
                  <a:pt x="2646" y="4056"/>
                </a:lnTo>
                <a:lnTo>
                  <a:pt x="2650" y="4057"/>
                </a:lnTo>
                <a:lnTo>
                  <a:pt x="2654" y="4058"/>
                </a:lnTo>
                <a:lnTo>
                  <a:pt x="2657" y="4060"/>
                </a:lnTo>
                <a:lnTo>
                  <a:pt x="2662" y="4068"/>
                </a:lnTo>
                <a:lnTo>
                  <a:pt x="2652" y="4066"/>
                </a:lnTo>
                <a:lnTo>
                  <a:pt x="2647" y="4073"/>
                </a:lnTo>
                <a:lnTo>
                  <a:pt x="2641" y="4076"/>
                </a:lnTo>
                <a:lnTo>
                  <a:pt x="2627" y="4066"/>
                </a:lnTo>
                <a:lnTo>
                  <a:pt x="2636" y="4062"/>
                </a:lnTo>
                <a:lnTo>
                  <a:pt x="2632" y="4048"/>
                </a:lnTo>
                <a:lnTo>
                  <a:pt x="2621" y="4029"/>
                </a:lnTo>
                <a:lnTo>
                  <a:pt x="2604" y="4010"/>
                </a:lnTo>
                <a:lnTo>
                  <a:pt x="2613" y="4030"/>
                </a:lnTo>
                <a:lnTo>
                  <a:pt x="2606" y="4036"/>
                </a:lnTo>
                <a:lnTo>
                  <a:pt x="2592" y="4033"/>
                </a:lnTo>
                <a:lnTo>
                  <a:pt x="2578" y="4023"/>
                </a:lnTo>
                <a:lnTo>
                  <a:pt x="2586" y="4022"/>
                </a:lnTo>
                <a:lnTo>
                  <a:pt x="2597" y="4019"/>
                </a:lnTo>
                <a:lnTo>
                  <a:pt x="2598" y="4011"/>
                </a:lnTo>
                <a:lnTo>
                  <a:pt x="2584" y="3994"/>
                </a:lnTo>
                <a:lnTo>
                  <a:pt x="2584" y="3997"/>
                </a:lnTo>
                <a:lnTo>
                  <a:pt x="2582" y="3998"/>
                </a:lnTo>
                <a:lnTo>
                  <a:pt x="2578" y="3997"/>
                </a:lnTo>
                <a:lnTo>
                  <a:pt x="2572" y="3993"/>
                </a:lnTo>
                <a:lnTo>
                  <a:pt x="2576" y="3983"/>
                </a:lnTo>
                <a:lnTo>
                  <a:pt x="2595" y="3994"/>
                </a:lnTo>
                <a:lnTo>
                  <a:pt x="2617" y="4011"/>
                </a:lnTo>
                <a:lnTo>
                  <a:pt x="2633" y="4021"/>
                </a:lnTo>
                <a:close/>
                <a:moveTo>
                  <a:pt x="2582" y="3410"/>
                </a:moveTo>
                <a:lnTo>
                  <a:pt x="2591" y="3416"/>
                </a:lnTo>
                <a:lnTo>
                  <a:pt x="2599" y="3422"/>
                </a:lnTo>
                <a:lnTo>
                  <a:pt x="2605" y="3428"/>
                </a:lnTo>
                <a:lnTo>
                  <a:pt x="2609" y="3437"/>
                </a:lnTo>
                <a:lnTo>
                  <a:pt x="2603" y="3440"/>
                </a:lnTo>
                <a:lnTo>
                  <a:pt x="2601" y="3447"/>
                </a:lnTo>
                <a:lnTo>
                  <a:pt x="2597" y="3452"/>
                </a:lnTo>
                <a:lnTo>
                  <a:pt x="2581" y="3444"/>
                </a:lnTo>
                <a:lnTo>
                  <a:pt x="2578" y="3431"/>
                </a:lnTo>
                <a:lnTo>
                  <a:pt x="2580" y="3424"/>
                </a:lnTo>
                <a:lnTo>
                  <a:pt x="2582" y="3419"/>
                </a:lnTo>
                <a:lnTo>
                  <a:pt x="2582" y="3410"/>
                </a:lnTo>
                <a:close/>
                <a:moveTo>
                  <a:pt x="2663" y="3899"/>
                </a:moveTo>
                <a:lnTo>
                  <a:pt x="2659" y="3898"/>
                </a:lnTo>
                <a:lnTo>
                  <a:pt x="2661" y="3905"/>
                </a:lnTo>
                <a:lnTo>
                  <a:pt x="2667" y="3915"/>
                </a:lnTo>
                <a:lnTo>
                  <a:pt x="2671" y="3922"/>
                </a:lnTo>
                <a:lnTo>
                  <a:pt x="2649" y="3906"/>
                </a:lnTo>
                <a:lnTo>
                  <a:pt x="2645" y="3894"/>
                </a:lnTo>
                <a:lnTo>
                  <a:pt x="2646" y="3886"/>
                </a:lnTo>
                <a:lnTo>
                  <a:pt x="2653" y="3887"/>
                </a:lnTo>
                <a:lnTo>
                  <a:pt x="2663" y="3899"/>
                </a:lnTo>
                <a:close/>
                <a:moveTo>
                  <a:pt x="2714" y="3933"/>
                </a:moveTo>
                <a:lnTo>
                  <a:pt x="2715" y="3943"/>
                </a:lnTo>
                <a:lnTo>
                  <a:pt x="2706" y="3938"/>
                </a:lnTo>
                <a:lnTo>
                  <a:pt x="2693" y="3928"/>
                </a:lnTo>
                <a:lnTo>
                  <a:pt x="2680" y="3924"/>
                </a:lnTo>
                <a:lnTo>
                  <a:pt x="2684" y="3918"/>
                </a:lnTo>
                <a:lnTo>
                  <a:pt x="2692" y="3918"/>
                </a:lnTo>
                <a:lnTo>
                  <a:pt x="2703" y="3922"/>
                </a:lnTo>
                <a:lnTo>
                  <a:pt x="2714" y="3933"/>
                </a:lnTo>
                <a:close/>
                <a:moveTo>
                  <a:pt x="2737" y="3982"/>
                </a:moveTo>
                <a:lnTo>
                  <a:pt x="2739" y="3977"/>
                </a:lnTo>
                <a:lnTo>
                  <a:pt x="2742" y="3974"/>
                </a:lnTo>
                <a:lnTo>
                  <a:pt x="2743" y="3969"/>
                </a:lnTo>
                <a:lnTo>
                  <a:pt x="2741" y="3960"/>
                </a:lnTo>
                <a:lnTo>
                  <a:pt x="2752" y="3967"/>
                </a:lnTo>
                <a:lnTo>
                  <a:pt x="2759" y="3977"/>
                </a:lnTo>
                <a:lnTo>
                  <a:pt x="2764" y="3988"/>
                </a:lnTo>
                <a:lnTo>
                  <a:pt x="2768" y="3999"/>
                </a:lnTo>
                <a:lnTo>
                  <a:pt x="2752" y="3991"/>
                </a:lnTo>
                <a:lnTo>
                  <a:pt x="2744" y="3993"/>
                </a:lnTo>
                <a:lnTo>
                  <a:pt x="2738" y="3996"/>
                </a:lnTo>
                <a:lnTo>
                  <a:pt x="2727" y="3994"/>
                </a:lnTo>
                <a:lnTo>
                  <a:pt x="2718" y="3979"/>
                </a:lnTo>
                <a:lnTo>
                  <a:pt x="2709" y="3967"/>
                </a:lnTo>
                <a:lnTo>
                  <a:pt x="2702" y="3956"/>
                </a:lnTo>
                <a:lnTo>
                  <a:pt x="2702" y="3946"/>
                </a:lnTo>
                <a:lnTo>
                  <a:pt x="2713" y="3954"/>
                </a:lnTo>
                <a:lnTo>
                  <a:pt x="2721" y="3963"/>
                </a:lnTo>
                <a:lnTo>
                  <a:pt x="2728" y="3973"/>
                </a:lnTo>
                <a:lnTo>
                  <a:pt x="2737" y="3982"/>
                </a:lnTo>
                <a:close/>
                <a:moveTo>
                  <a:pt x="2741" y="3408"/>
                </a:moveTo>
                <a:lnTo>
                  <a:pt x="2743" y="3423"/>
                </a:lnTo>
                <a:lnTo>
                  <a:pt x="2741" y="3431"/>
                </a:lnTo>
                <a:lnTo>
                  <a:pt x="2734" y="3434"/>
                </a:lnTo>
                <a:lnTo>
                  <a:pt x="2725" y="3437"/>
                </a:lnTo>
                <a:lnTo>
                  <a:pt x="2722" y="3421"/>
                </a:lnTo>
                <a:lnTo>
                  <a:pt x="2725" y="3413"/>
                </a:lnTo>
                <a:lnTo>
                  <a:pt x="2732" y="3410"/>
                </a:lnTo>
                <a:lnTo>
                  <a:pt x="2741" y="3408"/>
                </a:lnTo>
                <a:close/>
                <a:moveTo>
                  <a:pt x="2771" y="3911"/>
                </a:moveTo>
                <a:lnTo>
                  <a:pt x="2759" y="3905"/>
                </a:lnTo>
                <a:lnTo>
                  <a:pt x="2753" y="3910"/>
                </a:lnTo>
                <a:lnTo>
                  <a:pt x="2748" y="3914"/>
                </a:lnTo>
                <a:lnTo>
                  <a:pt x="2740" y="3906"/>
                </a:lnTo>
                <a:lnTo>
                  <a:pt x="2743" y="3899"/>
                </a:lnTo>
                <a:lnTo>
                  <a:pt x="2747" y="3891"/>
                </a:lnTo>
                <a:lnTo>
                  <a:pt x="2756" y="3892"/>
                </a:lnTo>
                <a:lnTo>
                  <a:pt x="2771" y="3911"/>
                </a:lnTo>
                <a:close/>
                <a:moveTo>
                  <a:pt x="2781" y="3925"/>
                </a:moveTo>
                <a:lnTo>
                  <a:pt x="2786" y="3936"/>
                </a:lnTo>
                <a:lnTo>
                  <a:pt x="2795" y="3951"/>
                </a:lnTo>
                <a:lnTo>
                  <a:pt x="2801" y="3961"/>
                </a:lnTo>
                <a:lnTo>
                  <a:pt x="2799" y="3963"/>
                </a:lnTo>
                <a:lnTo>
                  <a:pt x="2791" y="3954"/>
                </a:lnTo>
                <a:lnTo>
                  <a:pt x="2783" y="3944"/>
                </a:lnTo>
                <a:lnTo>
                  <a:pt x="2773" y="3936"/>
                </a:lnTo>
                <a:lnTo>
                  <a:pt x="2764" y="3927"/>
                </a:lnTo>
                <a:lnTo>
                  <a:pt x="2762" y="3920"/>
                </a:lnTo>
                <a:lnTo>
                  <a:pt x="2766" y="3919"/>
                </a:lnTo>
                <a:lnTo>
                  <a:pt x="2773" y="3922"/>
                </a:lnTo>
                <a:lnTo>
                  <a:pt x="2781" y="3925"/>
                </a:lnTo>
                <a:close/>
                <a:moveTo>
                  <a:pt x="2772" y="3937"/>
                </a:moveTo>
                <a:lnTo>
                  <a:pt x="2779" y="3945"/>
                </a:lnTo>
                <a:lnTo>
                  <a:pt x="2786" y="3954"/>
                </a:lnTo>
                <a:lnTo>
                  <a:pt x="2791" y="3963"/>
                </a:lnTo>
                <a:lnTo>
                  <a:pt x="2793" y="3973"/>
                </a:lnTo>
                <a:lnTo>
                  <a:pt x="2779" y="3962"/>
                </a:lnTo>
                <a:lnTo>
                  <a:pt x="2768" y="3948"/>
                </a:lnTo>
                <a:lnTo>
                  <a:pt x="2765" y="3937"/>
                </a:lnTo>
                <a:lnTo>
                  <a:pt x="2772" y="3937"/>
                </a:lnTo>
                <a:close/>
                <a:moveTo>
                  <a:pt x="2779" y="4028"/>
                </a:moveTo>
                <a:lnTo>
                  <a:pt x="2782" y="4028"/>
                </a:lnTo>
                <a:lnTo>
                  <a:pt x="2783" y="4024"/>
                </a:lnTo>
                <a:lnTo>
                  <a:pt x="2787" y="4023"/>
                </a:lnTo>
                <a:lnTo>
                  <a:pt x="2797" y="4032"/>
                </a:lnTo>
                <a:lnTo>
                  <a:pt x="2802" y="4044"/>
                </a:lnTo>
                <a:lnTo>
                  <a:pt x="2797" y="4045"/>
                </a:lnTo>
                <a:lnTo>
                  <a:pt x="2787" y="4038"/>
                </a:lnTo>
                <a:lnTo>
                  <a:pt x="2779" y="4028"/>
                </a:lnTo>
                <a:close/>
                <a:moveTo>
                  <a:pt x="2838" y="4372"/>
                </a:moveTo>
                <a:lnTo>
                  <a:pt x="2831" y="4371"/>
                </a:lnTo>
                <a:lnTo>
                  <a:pt x="2829" y="4378"/>
                </a:lnTo>
                <a:lnTo>
                  <a:pt x="2826" y="4384"/>
                </a:lnTo>
                <a:lnTo>
                  <a:pt x="2814" y="4378"/>
                </a:lnTo>
                <a:lnTo>
                  <a:pt x="2809" y="4367"/>
                </a:lnTo>
                <a:lnTo>
                  <a:pt x="2803" y="4357"/>
                </a:lnTo>
                <a:lnTo>
                  <a:pt x="2811" y="4360"/>
                </a:lnTo>
                <a:lnTo>
                  <a:pt x="2819" y="4360"/>
                </a:lnTo>
                <a:lnTo>
                  <a:pt x="2829" y="4363"/>
                </a:lnTo>
                <a:lnTo>
                  <a:pt x="2838" y="4372"/>
                </a:lnTo>
                <a:close/>
                <a:moveTo>
                  <a:pt x="2833" y="3999"/>
                </a:moveTo>
                <a:lnTo>
                  <a:pt x="2838" y="4010"/>
                </a:lnTo>
                <a:lnTo>
                  <a:pt x="2836" y="4013"/>
                </a:lnTo>
                <a:lnTo>
                  <a:pt x="2830" y="4012"/>
                </a:lnTo>
                <a:lnTo>
                  <a:pt x="2825" y="4010"/>
                </a:lnTo>
                <a:lnTo>
                  <a:pt x="2816" y="3988"/>
                </a:lnTo>
                <a:lnTo>
                  <a:pt x="2833" y="3999"/>
                </a:lnTo>
                <a:close/>
                <a:moveTo>
                  <a:pt x="2833" y="4181"/>
                </a:moveTo>
                <a:lnTo>
                  <a:pt x="2829" y="4171"/>
                </a:lnTo>
                <a:lnTo>
                  <a:pt x="2829" y="4165"/>
                </a:lnTo>
                <a:lnTo>
                  <a:pt x="2833" y="4164"/>
                </a:lnTo>
                <a:lnTo>
                  <a:pt x="2841" y="4170"/>
                </a:lnTo>
                <a:lnTo>
                  <a:pt x="2845" y="4179"/>
                </a:lnTo>
                <a:lnTo>
                  <a:pt x="2845" y="4186"/>
                </a:lnTo>
                <a:lnTo>
                  <a:pt x="2841" y="4187"/>
                </a:lnTo>
                <a:lnTo>
                  <a:pt x="2833" y="4181"/>
                </a:lnTo>
                <a:close/>
                <a:moveTo>
                  <a:pt x="2872" y="4369"/>
                </a:moveTo>
                <a:lnTo>
                  <a:pt x="2876" y="4384"/>
                </a:lnTo>
                <a:lnTo>
                  <a:pt x="2878" y="4398"/>
                </a:lnTo>
                <a:lnTo>
                  <a:pt x="2876" y="4407"/>
                </a:lnTo>
                <a:lnTo>
                  <a:pt x="2863" y="4407"/>
                </a:lnTo>
                <a:lnTo>
                  <a:pt x="2859" y="4396"/>
                </a:lnTo>
                <a:lnTo>
                  <a:pt x="2860" y="4392"/>
                </a:lnTo>
                <a:lnTo>
                  <a:pt x="2861" y="4387"/>
                </a:lnTo>
                <a:lnTo>
                  <a:pt x="2857" y="4376"/>
                </a:lnTo>
                <a:lnTo>
                  <a:pt x="2849" y="4372"/>
                </a:lnTo>
                <a:lnTo>
                  <a:pt x="2844" y="4370"/>
                </a:lnTo>
                <a:lnTo>
                  <a:pt x="2839" y="4366"/>
                </a:lnTo>
                <a:lnTo>
                  <a:pt x="2833" y="4356"/>
                </a:lnTo>
                <a:lnTo>
                  <a:pt x="2840" y="4355"/>
                </a:lnTo>
                <a:lnTo>
                  <a:pt x="2848" y="4353"/>
                </a:lnTo>
                <a:lnTo>
                  <a:pt x="2858" y="4356"/>
                </a:lnTo>
                <a:lnTo>
                  <a:pt x="2872" y="4369"/>
                </a:lnTo>
                <a:close/>
                <a:moveTo>
                  <a:pt x="2877" y="4332"/>
                </a:moveTo>
                <a:lnTo>
                  <a:pt x="2885" y="4338"/>
                </a:lnTo>
                <a:lnTo>
                  <a:pt x="2893" y="4345"/>
                </a:lnTo>
                <a:lnTo>
                  <a:pt x="2899" y="4352"/>
                </a:lnTo>
                <a:lnTo>
                  <a:pt x="2903" y="4359"/>
                </a:lnTo>
                <a:lnTo>
                  <a:pt x="2893" y="4359"/>
                </a:lnTo>
                <a:lnTo>
                  <a:pt x="2895" y="4372"/>
                </a:lnTo>
                <a:lnTo>
                  <a:pt x="2902" y="4389"/>
                </a:lnTo>
                <a:lnTo>
                  <a:pt x="2904" y="4399"/>
                </a:lnTo>
                <a:lnTo>
                  <a:pt x="2890" y="4387"/>
                </a:lnTo>
                <a:lnTo>
                  <a:pt x="2885" y="4376"/>
                </a:lnTo>
                <a:lnTo>
                  <a:pt x="2882" y="4365"/>
                </a:lnTo>
                <a:lnTo>
                  <a:pt x="2874" y="4348"/>
                </a:lnTo>
                <a:lnTo>
                  <a:pt x="2882" y="4354"/>
                </a:lnTo>
                <a:lnTo>
                  <a:pt x="2883" y="4351"/>
                </a:lnTo>
                <a:lnTo>
                  <a:pt x="2880" y="4342"/>
                </a:lnTo>
                <a:lnTo>
                  <a:pt x="2877" y="4332"/>
                </a:lnTo>
                <a:close/>
                <a:moveTo>
                  <a:pt x="2769" y="4388"/>
                </a:moveTo>
                <a:lnTo>
                  <a:pt x="2774" y="4378"/>
                </a:lnTo>
                <a:lnTo>
                  <a:pt x="2784" y="4375"/>
                </a:lnTo>
                <a:lnTo>
                  <a:pt x="2794" y="4373"/>
                </a:lnTo>
                <a:lnTo>
                  <a:pt x="2803" y="4370"/>
                </a:lnTo>
                <a:lnTo>
                  <a:pt x="2809" y="4388"/>
                </a:lnTo>
                <a:lnTo>
                  <a:pt x="2797" y="4386"/>
                </a:lnTo>
                <a:lnTo>
                  <a:pt x="2789" y="4388"/>
                </a:lnTo>
                <a:lnTo>
                  <a:pt x="2782" y="4390"/>
                </a:lnTo>
                <a:lnTo>
                  <a:pt x="2769" y="4388"/>
                </a:lnTo>
                <a:close/>
                <a:moveTo>
                  <a:pt x="2788" y="4466"/>
                </a:moveTo>
                <a:lnTo>
                  <a:pt x="2781" y="4469"/>
                </a:lnTo>
                <a:lnTo>
                  <a:pt x="2776" y="4476"/>
                </a:lnTo>
                <a:lnTo>
                  <a:pt x="2767" y="4479"/>
                </a:lnTo>
                <a:lnTo>
                  <a:pt x="2751" y="4471"/>
                </a:lnTo>
                <a:lnTo>
                  <a:pt x="2750" y="4461"/>
                </a:lnTo>
                <a:lnTo>
                  <a:pt x="2743" y="4447"/>
                </a:lnTo>
                <a:lnTo>
                  <a:pt x="2736" y="4434"/>
                </a:lnTo>
                <a:lnTo>
                  <a:pt x="2735" y="4426"/>
                </a:lnTo>
                <a:lnTo>
                  <a:pt x="2748" y="4435"/>
                </a:lnTo>
                <a:lnTo>
                  <a:pt x="2759" y="4448"/>
                </a:lnTo>
                <a:lnTo>
                  <a:pt x="2768" y="4460"/>
                </a:lnTo>
                <a:lnTo>
                  <a:pt x="2772" y="4460"/>
                </a:lnTo>
                <a:lnTo>
                  <a:pt x="2767" y="4451"/>
                </a:lnTo>
                <a:lnTo>
                  <a:pt x="2760" y="4443"/>
                </a:lnTo>
                <a:lnTo>
                  <a:pt x="2755" y="4434"/>
                </a:lnTo>
                <a:lnTo>
                  <a:pt x="2752" y="4424"/>
                </a:lnTo>
                <a:lnTo>
                  <a:pt x="2763" y="4433"/>
                </a:lnTo>
                <a:lnTo>
                  <a:pt x="2772" y="4443"/>
                </a:lnTo>
                <a:lnTo>
                  <a:pt x="2781" y="4454"/>
                </a:lnTo>
                <a:lnTo>
                  <a:pt x="2788" y="4466"/>
                </a:lnTo>
                <a:close/>
                <a:moveTo>
                  <a:pt x="2769" y="4287"/>
                </a:moveTo>
                <a:lnTo>
                  <a:pt x="2772" y="4296"/>
                </a:lnTo>
                <a:lnTo>
                  <a:pt x="2778" y="4309"/>
                </a:lnTo>
                <a:lnTo>
                  <a:pt x="2780" y="4317"/>
                </a:lnTo>
                <a:lnTo>
                  <a:pt x="2776" y="4318"/>
                </a:lnTo>
                <a:lnTo>
                  <a:pt x="2768" y="4306"/>
                </a:lnTo>
                <a:lnTo>
                  <a:pt x="2763" y="4293"/>
                </a:lnTo>
                <a:lnTo>
                  <a:pt x="2762" y="4286"/>
                </a:lnTo>
                <a:lnTo>
                  <a:pt x="2769" y="4287"/>
                </a:lnTo>
                <a:close/>
                <a:moveTo>
                  <a:pt x="2764" y="4384"/>
                </a:moveTo>
                <a:lnTo>
                  <a:pt x="2768" y="4395"/>
                </a:lnTo>
                <a:lnTo>
                  <a:pt x="2770" y="4403"/>
                </a:lnTo>
                <a:lnTo>
                  <a:pt x="2768" y="4407"/>
                </a:lnTo>
                <a:lnTo>
                  <a:pt x="2762" y="4405"/>
                </a:lnTo>
                <a:lnTo>
                  <a:pt x="2752" y="4394"/>
                </a:lnTo>
                <a:lnTo>
                  <a:pt x="2742" y="4383"/>
                </a:lnTo>
                <a:lnTo>
                  <a:pt x="2748" y="4384"/>
                </a:lnTo>
                <a:lnTo>
                  <a:pt x="2751" y="4381"/>
                </a:lnTo>
                <a:lnTo>
                  <a:pt x="2754" y="4378"/>
                </a:lnTo>
                <a:lnTo>
                  <a:pt x="2764" y="4384"/>
                </a:lnTo>
                <a:close/>
                <a:moveTo>
                  <a:pt x="2752" y="4028"/>
                </a:moveTo>
                <a:lnTo>
                  <a:pt x="2742" y="4030"/>
                </a:lnTo>
                <a:lnTo>
                  <a:pt x="2732" y="4032"/>
                </a:lnTo>
                <a:lnTo>
                  <a:pt x="2730" y="4020"/>
                </a:lnTo>
                <a:lnTo>
                  <a:pt x="2733" y="4014"/>
                </a:lnTo>
                <a:lnTo>
                  <a:pt x="2741" y="4015"/>
                </a:lnTo>
                <a:lnTo>
                  <a:pt x="2752" y="4028"/>
                </a:lnTo>
                <a:close/>
                <a:moveTo>
                  <a:pt x="2716" y="4408"/>
                </a:moveTo>
                <a:lnTo>
                  <a:pt x="2712" y="4396"/>
                </a:lnTo>
                <a:lnTo>
                  <a:pt x="2713" y="4389"/>
                </a:lnTo>
                <a:lnTo>
                  <a:pt x="2718" y="4388"/>
                </a:lnTo>
                <a:lnTo>
                  <a:pt x="2726" y="4390"/>
                </a:lnTo>
                <a:lnTo>
                  <a:pt x="2726" y="4397"/>
                </a:lnTo>
                <a:lnTo>
                  <a:pt x="2726" y="4405"/>
                </a:lnTo>
                <a:lnTo>
                  <a:pt x="2724" y="4410"/>
                </a:lnTo>
                <a:lnTo>
                  <a:pt x="2716" y="4408"/>
                </a:lnTo>
                <a:close/>
                <a:moveTo>
                  <a:pt x="2678" y="4052"/>
                </a:moveTo>
                <a:lnTo>
                  <a:pt x="2679" y="4045"/>
                </a:lnTo>
                <a:lnTo>
                  <a:pt x="2683" y="4038"/>
                </a:lnTo>
                <a:lnTo>
                  <a:pt x="2688" y="4037"/>
                </a:lnTo>
                <a:lnTo>
                  <a:pt x="2699" y="4048"/>
                </a:lnTo>
                <a:lnTo>
                  <a:pt x="2694" y="4049"/>
                </a:lnTo>
                <a:lnTo>
                  <a:pt x="2692" y="4053"/>
                </a:lnTo>
                <a:lnTo>
                  <a:pt x="2688" y="4056"/>
                </a:lnTo>
                <a:lnTo>
                  <a:pt x="2678" y="4052"/>
                </a:lnTo>
                <a:close/>
                <a:moveTo>
                  <a:pt x="2691" y="4422"/>
                </a:moveTo>
                <a:lnTo>
                  <a:pt x="2686" y="4414"/>
                </a:lnTo>
                <a:lnTo>
                  <a:pt x="2680" y="4406"/>
                </a:lnTo>
                <a:lnTo>
                  <a:pt x="2677" y="4398"/>
                </a:lnTo>
                <a:lnTo>
                  <a:pt x="2675" y="4390"/>
                </a:lnTo>
                <a:lnTo>
                  <a:pt x="2687" y="4398"/>
                </a:lnTo>
                <a:lnTo>
                  <a:pt x="2692" y="4397"/>
                </a:lnTo>
                <a:lnTo>
                  <a:pt x="2696" y="4396"/>
                </a:lnTo>
                <a:lnTo>
                  <a:pt x="2705" y="4401"/>
                </a:lnTo>
                <a:lnTo>
                  <a:pt x="2709" y="4412"/>
                </a:lnTo>
                <a:lnTo>
                  <a:pt x="2699" y="4407"/>
                </a:lnTo>
                <a:lnTo>
                  <a:pt x="2697" y="4411"/>
                </a:lnTo>
                <a:lnTo>
                  <a:pt x="2696" y="4419"/>
                </a:lnTo>
                <a:lnTo>
                  <a:pt x="2691" y="4422"/>
                </a:lnTo>
                <a:close/>
                <a:moveTo>
                  <a:pt x="2605" y="4238"/>
                </a:moveTo>
                <a:lnTo>
                  <a:pt x="2612" y="4227"/>
                </a:lnTo>
                <a:lnTo>
                  <a:pt x="2619" y="4216"/>
                </a:lnTo>
                <a:lnTo>
                  <a:pt x="2624" y="4229"/>
                </a:lnTo>
                <a:lnTo>
                  <a:pt x="2623" y="4241"/>
                </a:lnTo>
                <a:lnTo>
                  <a:pt x="2617" y="4246"/>
                </a:lnTo>
                <a:lnTo>
                  <a:pt x="2605" y="4238"/>
                </a:lnTo>
                <a:close/>
                <a:moveTo>
                  <a:pt x="2596" y="4061"/>
                </a:moveTo>
                <a:lnTo>
                  <a:pt x="2595" y="4050"/>
                </a:lnTo>
                <a:lnTo>
                  <a:pt x="2600" y="4045"/>
                </a:lnTo>
                <a:lnTo>
                  <a:pt x="2607" y="4044"/>
                </a:lnTo>
                <a:lnTo>
                  <a:pt x="2616" y="4044"/>
                </a:lnTo>
                <a:lnTo>
                  <a:pt x="2621" y="4053"/>
                </a:lnTo>
                <a:lnTo>
                  <a:pt x="2624" y="4062"/>
                </a:lnTo>
                <a:lnTo>
                  <a:pt x="2624" y="4071"/>
                </a:lnTo>
                <a:lnTo>
                  <a:pt x="2622" y="4075"/>
                </a:lnTo>
                <a:lnTo>
                  <a:pt x="2616" y="4068"/>
                </a:lnTo>
                <a:lnTo>
                  <a:pt x="2611" y="4067"/>
                </a:lnTo>
                <a:lnTo>
                  <a:pt x="2605" y="4067"/>
                </a:lnTo>
                <a:lnTo>
                  <a:pt x="2596" y="4061"/>
                </a:lnTo>
                <a:close/>
                <a:moveTo>
                  <a:pt x="2890" y="3747"/>
                </a:moveTo>
                <a:lnTo>
                  <a:pt x="2889" y="3762"/>
                </a:lnTo>
                <a:lnTo>
                  <a:pt x="2875" y="3757"/>
                </a:lnTo>
                <a:lnTo>
                  <a:pt x="2853" y="3738"/>
                </a:lnTo>
                <a:lnTo>
                  <a:pt x="2835" y="3716"/>
                </a:lnTo>
                <a:lnTo>
                  <a:pt x="2849" y="3726"/>
                </a:lnTo>
                <a:lnTo>
                  <a:pt x="2860" y="3735"/>
                </a:lnTo>
                <a:lnTo>
                  <a:pt x="2873" y="3742"/>
                </a:lnTo>
                <a:lnTo>
                  <a:pt x="2890" y="3747"/>
                </a:lnTo>
                <a:close/>
                <a:moveTo>
                  <a:pt x="2927" y="3330"/>
                </a:moveTo>
                <a:lnTo>
                  <a:pt x="2932" y="3336"/>
                </a:lnTo>
                <a:lnTo>
                  <a:pt x="2935" y="3337"/>
                </a:lnTo>
                <a:lnTo>
                  <a:pt x="2939" y="3339"/>
                </a:lnTo>
                <a:lnTo>
                  <a:pt x="2946" y="3347"/>
                </a:lnTo>
                <a:lnTo>
                  <a:pt x="2947" y="3361"/>
                </a:lnTo>
                <a:lnTo>
                  <a:pt x="2939" y="3366"/>
                </a:lnTo>
                <a:lnTo>
                  <a:pt x="2925" y="3362"/>
                </a:lnTo>
                <a:lnTo>
                  <a:pt x="2907" y="3347"/>
                </a:lnTo>
                <a:lnTo>
                  <a:pt x="2922" y="3354"/>
                </a:lnTo>
                <a:lnTo>
                  <a:pt x="2926" y="3348"/>
                </a:lnTo>
                <a:lnTo>
                  <a:pt x="2925" y="3338"/>
                </a:lnTo>
                <a:lnTo>
                  <a:pt x="2927" y="3330"/>
                </a:lnTo>
                <a:close/>
                <a:moveTo>
                  <a:pt x="2982" y="3726"/>
                </a:moveTo>
                <a:lnTo>
                  <a:pt x="2972" y="3723"/>
                </a:lnTo>
                <a:lnTo>
                  <a:pt x="2970" y="3730"/>
                </a:lnTo>
                <a:lnTo>
                  <a:pt x="2967" y="3736"/>
                </a:lnTo>
                <a:lnTo>
                  <a:pt x="2952" y="3728"/>
                </a:lnTo>
                <a:lnTo>
                  <a:pt x="2956" y="3740"/>
                </a:lnTo>
                <a:lnTo>
                  <a:pt x="2954" y="3746"/>
                </a:lnTo>
                <a:lnTo>
                  <a:pt x="2947" y="3745"/>
                </a:lnTo>
                <a:lnTo>
                  <a:pt x="2934" y="3738"/>
                </a:lnTo>
                <a:lnTo>
                  <a:pt x="2931" y="3726"/>
                </a:lnTo>
                <a:lnTo>
                  <a:pt x="2934" y="3724"/>
                </a:lnTo>
                <a:lnTo>
                  <a:pt x="2935" y="3721"/>
                </a:lnTo>
                <a:lnTo>
                  <a:pt x="2928" y="3707"/>
                </a:lnTo>
                <a:lnTo>
                  <a:pt x="2935" y="3713"/>
                </a:lnTo>
                <a:lnTo>
                  <a:pt x="2941" y="3718"/>
                </a:lnTo>
                <a:lnTo>
                  <a:pt x="2947" y="3723"/>
                </a:lnTo>
                <a:lnTo>
                  <a:pt x="2952" y="3728"/>
                </a:lnTo>
                <a:lnTo>
                  <a:pt x="2947" y="3712"/>
                </a:lnTo>
                <a:lnTo>
                  <a:pt x="2953" y="3707"/>
                </a:lnTo>
                <a:lnTo>
                  <a:pt x="2967" y="3713"/>
                </a:lnTo>
                <a:lnTo>
                  <a:pt x="2982" y="3726"/>
                </a:lnTo>
                <a:close/>
                <a:moveTo>
                  <a:pt x="2951" y="3797"/>
                </a:moveTo>
                <a:lnTo>
                  <a:pt x="2951" y="3781"/>
                </a:lnTo>
                <a:lnTo>
                  <a:pt x="2957" y="3773"/>
                </a:lnTo>
                <a:lnTo>
                  <a:pt x="2968" y="3769"/>
                </a:lnTo>
                <a:lnTo>
                  <a:pt x="2980" y="3768"/>
                </a:lnTo>
                <a:lnTo>
                  <a:pt x="2993" y="3793"/>
                </a:lnTo>
                <a:lnTo>
                  <a:pt x="2988" y="3803"/>
                </a:lnTo>
                <a:lnTo>
                  <a:pt x="2971" y="3802"/>
                </a:lnTo>
                <a:lnTo>
                  <a:pt x="2951" y="3797"/>
                </a:lnTo>
                <a:close/>
                <a:moveTo>
                  <a:pt x="3013" y="3352"/>
                </a:moveTo>
                <a:lnTo>
                  <a:pt x="3016" y="3361"/>
                </a:lnTo>
                <a:lnTo>
                  <a:pt x="3013" y="3364"/>
                </a:lnTo>
                <a:lnTo>
                  <a:pt x="3006" y="3361"/>
                </a:lnTo>
                <a:lnTo>
                  <a:pt x="2996" y="3354"/>
                </a:lnTo>
                <a:lnTo>
                  <a:pt x="2993" y="3345"/>
                </a:lnTo>
                <a:lnTo>
                  <a:pt x="2996" y="3343"/>
                </a:lnTo>
                <a:lnTo>
                  <a:pt x="3002" y="3345"/>
                </a:lnTo>
                <a:lnTo>
                  <a:pt x="3013" y="3352"/>
                </a:lnTo>
                <a:close/>
                <a:moveTo>
                  <a:pt x="3019" y="3768"/>
                </a:moveTo>
                <a:lnTo>
                  <a:pt x="3028" y="3781"/>
                </a:lnTo>
                <a:lnTo>
                  <a:pt x="3029" y="3790"/>
                </a:lnTo>
                <a:lnTo>
                  <a:pt x="3024" y="3791"/>
                </a:lnTo>
                <a:lnTo>
                  <a:pt x="3012" y="3784"/>
                </a:lnTo>
                <a:lnTo>
                  <a:pt x="3007" y="3774"/>
                </a:lnTo>
                <a:lnTo>
                  <a:pt x="3011" y="3770"/>
                </a:lnTo>
                <a:lnTo>
                  <a:pt x="3016" y="3770"/>
                </a:lnTo>
                <a:lnTo>
                  <a:pt x="3019" y="3768"/>
                </a:lnTo>
                <a:close/>
                <a:moveTo>
                  <a:pt x="3045" y="3841"/>
                </a:moveTo>
                <a:lnTo>
                  <a:pt x="3040" y="3848"/>
                </a:lnTo>
                <a:lnTo>
                  <a:pt x="3031" y="3847"/>
                </a:lnTo>
                <a:lnTo>
                  <a:pt x="3018" y="3840"/>
                </a:lnTo>
                <a:lnTo>
                  <a:pt x="3002" y="3831"/>
                </a:lnTo>
                <a:lnTo>
                  <a:pt x="2998" y="3823"/>
                </a:lnTo>
                <a:lnTo>
                  <a:pt x="2994" y="3817"/>
                </a:lnTo>
                <a:lnTo>
                  <a:pt x="2991" y="3811"/>
                </a:lnTo>
                <a:lnTo>
                  <a:pt x="2988" y="3804"/>
                </a:lnTo>
                <a:lnTo>
                  <a:pt x="2998" y="3810"/>
                </a:lnTo>
                <a:lnTo>
                  <a:pt x="3006" y="3818"/>
                </a:lnTo>
                <a:lnTo>
                  <a:pt x="3013" y="3826"/>
                </a:lnTo>
                <a:lnTo>
                  <a:pt x="3021" y="3834"/>
                </a:lnTo>
                <a:lnTo>
                  <a:pt x="3017" y="3818"/>
                </a:lnTo>
                <a:lnTo>
                  <a:pt x="3014" y="3807"/>
                </a:lnTo>
                <a:lnTo>
                  <a:pt x="3007" y="3796"/>
                </a:lnTo>
                <a:lnTo>
                  <a:pt x="2996" y="3779"/>
                </a:lnTo>
                <a:lnTo>
                  <a:pt x="3002" y="3780"/>
                </a:lnTo>
                <a:lnTo>
                  <a:pt x="3010" y="3785"/>
                </a:lnTo>
                <a:lnTo>
                  <a:pt x="3018" y="3795"/>
                </a:lnTo>
                <a:lnTo>
                  <a:pt x="3027" y="3804"/>
                </a:lnTo>
                <a:lnTo>
                  <a:pt x="3031" y="3815"/>
                </a:lnTo>
                <a:lnTo>
                  <a:pt x="3031" y="3820"/>
                </a:lnTo>
                <a:lnTo>
                  <a:pt x="3029" y="3824"/>
                </a:lnTo>
                <a:lnTo>
                  <a:pt x="3028" y="3831"/>
                </a:lnTo>
                <a:lnTo>
                  <a:pt x="3032" y="3832"/>
                </a:lnTo>
                <a:lnTo>
                  <a:pt x="3036" y="3833"/>
                </a:lnTo>
                <a:lnTo>
                  <a:pt x="3040" y="3835"/>
                </a:lnTo>
                <a:lnTo>
                  <a:pt x="3045" y="3841"/>
                </a:lnTo>
                <a:close/>
                <a:moveTo>
                  <a:pt x="2960" y="3846"/>
                </a:moveTo>
                <a:lnTo>
                  <a:pt x="2958" y="3835"/>
                </a:lnTo>
                <a:lnTo>
                  <a:pt x="2965" y="3838"/>
                </a:lnTo>
                <a:lnTo>
                  <a:pt x="2976" y="3847"/>
                </a:lnTo>
                <a:lnTo>
                  <a:pt x="2990" y="3857"/>
                </a:lnTo>
                <a:lnTo>
                  <a:pt x="2992" y="3867"/>
                </a:lnTo>
                <a:lnTo>
                  <a:pt x="2984" y="3865"/>
                </a:lnTo>
                <a:lnTo>
                  <a:pt x="2972" y="3857"/>
                </a:lnTo>
                <a:lnTo>
                  <a:pt x="2960" y="3846"/>
                </a:lnTo>
                <a:close/>
                <a:moveTo>
                  <a:pt x="2938" y="3810"/>
                </a:moveTo>
                <a:lnTo>
                  <a:pt x="2928" y="3781"/>
                </a:lnTo>
                <a:lnTo>
                  <a:pt x="2934" y="3785"/>
                </a:lnTo>
                <a:lnTo>
                  <a:pt x="2939" y="3790"/>
                </a:lnTo>
                <a:lnTo>
                  <a:pt x="2944" y="3794"/>
                </a:lnTo>
                <a:lnTo>
                  <a:pt x="2947" y="3799"/>
                </a:lnTo>
                <a:lnTo>
                  <a:pt x="2943" y="3799"/>
                </a:lnTo>
                <a:lnTo>
                  <a:pt x="2946" y="3809"/>
                </a:lnTo>
                <a:lnTo>
                  <a:pt x="2948" y="3816"/>
                </a:lnTo>
                <a:lnTo>
                  <a:pt x="2938" y="3810"/>
                </a:lnTo>
                <a:close/>
                <a:moveTo>
                  <a:pt x="3058" y="3767"/>
                </a:moveTo>
                <a:lnTo>
                  <a:pt x="3061" y="3779"/>
                </a:lnTo>
                <a:lnTo>
                  <a:pt x="3062" y="3786"/>
                </a:lnTo>
                <a:lnTo>
                  <a:pt x="3059" y="3791"/>
                </a:lnTo>
                <a:lnTo>
                  <a:pt x="3052" y="3791"/>
                </a:lnTo>
                <a:lnTo>
                  <a:pt x="3052" y="3782"/>
                </a:lnTo>
                <a:lnTo>
                  <a:pt x="3049" y="3772"/>
                </a:lnTo>
                <a:lnTo>
                  <a:pt x="3049" y="3764"/>
                </a:lnTo>
                <a:lnTo>
                  <a:pt x="3058" y="3767"/>
                </a:lnTo>
                <a:close/>
                <a:moveTo>
                  <a:pt x="3074" y="3670"/>
                </a:moveTo>
                <a:lnTo>
                  <a:pt x="3081" y="3676"/>
                </a:lnTo>
                <a:lnTo>
                  <a:pt x="3088" y="3681"/>
                </a:lnTo>
                <a:lnTo>
                  <a:pt x="3093" y="3686"/>
                </a:lnTo>
                <a:lnTo>
                  <a:pt x="3099" y="3691"/>
                </a:lnTo>
                <a:lnTo>
                  <a:pt x="3103" y="3702"/>
                </a:lnTo>
                <a:lnTo>
                  <a:pt x="3103" y="3708"/>
                </a:lnTo>
                <a:lnTo>
                  <a:pt x="3100" y="3713"/>
                </a:lnTo>
                <a:lnTo>
                  <a:pt x="3100" y="3718"/>
                </a:lnTo>
                <a:lnTo>
                  <a:pt x="3087" y="3709"/>
                </a:lnTo>
                <a:lnTo>
                  <a:pt x="3080" y="3706"/>
                </a:lnTo>
                <a:lnTo>
                  <a:pt x="3075" y="3706"/>
                </a:lnTo>
                <a:lnTo>
                  <a:pt x="3070" y="3706"/>
                </a:lnTo>
                <a:lnTo>
                  <a:pt x="3069" y="3699"/>
                </a:lnTo>
                <a:lnTo>
                  <a:pt x="3067" y="3693"/>
                </a:lnTo>
                <a:lnTo>
                  <a:pt x="3063" y="3685"/>
                </a:lnTo>
                <a:lnTo>
                  <a:pt x="3058" y="3673"/>
                </a:lnTo>
                <a:lnTo>
                  <a:pt x="3069" y="3683"/>
                </a:lnTo>
                <a:lnTo>
                  <a:pt x="3077" y="3687"/>
                </a:lnTo>
                <a:lnTo>
                  <a:pt x="3078" y="3684"/>
                </a:lnTo>
                <a:lnTo>
                  <a:pt x="3074" y="3670"/>
                </a:lnTo>
                <a:close/>
                <a:moveTo>
                  <a:pt x="3092" y="3601"/>
                </a:moveTo>
                <a:lnTo>
                  <a:pt x="3094" y="3609"/>
                </a:lnTo>
                <a:lnTo>
                  <a:pt x="3092" y="3612"/>
                </a:lnTo>
                <a:lnTo>
                  <a:pt x="3085" y="3610"/>
                </a:lnTo>
                <a:lnTo>
                  <a:pt x="3075" y="3603"/>
                </a:lnTo>
                <a:lnTo>
                  <a:pt x="3073" y="3595"/>
                </a:lnTo>
                <a:lnTo>
                  <a:pt x="3075" y="3591"/>
                </a:lnTo>
                <a:lnTo>
                  <a:pt x="3082" y="3594"/>
                </a:lnTo>
                <a:lnTo>
                  <a:pt x="3092" y="3601"/>
                </a:lnTo>
                <a:close/>
                <a:moveTo>
                  <a:pt x="3109" y="3273"/>
                </a:moveTo>
                <a:lnTo>
                  <a:pt x="3113" y="3284"/>
                </a:lnTo>
                <a:lnTo>
                  <a:pt x="3113" y="3289"/>
                </a:lnTo>
                <a:lnTo>
                  <a:pt x="3112" y="3294"/>
                </a:lnTo>
                <a:lnTo>
                  <a:pt x="3116" y="3304"/>
                </a:lnTo>
                <a:lnTo>
                  <a:pt x="3100" y="3291"/>
                </a:lnTo>
                <a:lnTo>
                  <a:pt x="3095" y="3279"/>
                </a:lnTo>
                <a:lnTo>
                  <a:pt x="3099" y="3272"/>
                </a:lnTo>
                <a:lnTo>
                  <a:pt x="3109" y="3273"/>
                </a:lnTo>
                <a:close/>
                <a:moveTo>
                  <a:pt x="3096" y="3780"/>
                </a:moveTo>
                <a:lnTo>
                  <a:pt x="3092" y="3780"/>
                </a:lnTo>
                <a:lnTo>
                  <a:pt x="3087" y="3778"/>
                </a:lnTo>
                <a:lnTo>
                  <a:pt x="3080" y="3774"/>
                </a:lnTo>
                <a:lnTo>
                  <a:pt x="3071" y="3767"/>
                </a:lnTo>
                <a:lnTo>
                  <a:pt x="3068" y="3757"/>
                </a:lnTo>
                <a:lnTo>
                  <a:pt x="3076" y="3759"/>
                </a:lnTo>
                <a:lnTo>
                  <a:pt x="3088" y="3768"/>
                </a:lnTo>
                <a:lnTo>
                  <a:pt x="3096" y="3780"/>
                </a:lnTo>
                <a:close/>
                <a:moveTo>
                  <a:pt x="3142" y="3668"/>
                </a:moveTo>
                <a:lnTo>
                  <a:pt x="3139" y="3662"/>
                </a:lnTo>
                <a:lnTo>
                  <a:pt x="3136" y="3658"/>
                </a:lnTo>
                <a:lnTo>
                  <a:pt x="3137" y="3657"/>
                </a:lnTo>
                <a:lnTo>
                  <a:pt x="3144" y="3661"/>
                </a:lnTo>
                <a:lnTo>
                  <a:pt x="3150" y="3668"/>
                </a:lnTo>
                <a:lnTo>
                  <a:pt x="3154" y="3676"/>
                </a:lnTo>
                <a:lnTo>
                  <a:pt x="3158" y="3684"/>
                </a:lnTo>
                <a:lnTo>
                  <a:pt x="3161" y="3693"/>
                </a:lnTo>
                <a:lnTo>
                  <a:pt x="3147" y="3690"/>
                </a:lnTo>
                <a:lnTo>
                  <a:pt x="3142" y="3696"/>
                </a:lnTo>
                <a:lnTo>
                  <a:pt x="3139" y="3704"/>
                </a:lnTo>
                <a:lnTo>
                  <a:pt x="3131" y="3708"/>
                </a:lnTo>
                <a:lnTo>
                  <a:pt x="3122" y="3688"/>
                </a:lnTo>
                <a:lnTo>
                  <a:pt x="3125" y="3679"/>
                </a:lnTo>
                <a:lnTo>
                  <a:pt x="3133" y="3674"/>
                </a:lnTo>
                <a:lnTo>
                  <a:pt x="3142" y="3668"/>
                </a:lnTo>
                <a:close/>
                <a:moveTo>
                  <a:pt x="3215" y="3772"/>
                </a:moveTo>
                <a:lnTo>
                  <a:pt x="3217" y="3781"/>
                </a:lnTo>
                <a:lnTo>
                  <a:pt x="3211" y="3783"/>
                </a:lnTo>
                <a:lnTo>
                  <a:pt x="3202" y="3779"/>
                </a:lnTo>
                <a:lnTo>
                  <a:pt x="3192" y="3770"/>
                </a:lnTo>
                <a:lnTo>
                  <a:pt x="3200" y="3771"/>
                </a:lnTo>
                <a:lnTo>
                  <a:pt x="3202" y="3768"/>
                </a:lnTo>
                <a:lnTo>
                  <a:pt x="3206" y="3767"/>
                </a:lnTo>
                <a:lnTo>
                  <a:pt x="3215" y="3772"/>
                </a:lnTo>
                <a:close/>
                <a:moveTo>
                  <a:pt x="3215" y="3759"/>
                </a:moveTo>
                <a:lnTo>
                  <a:pt x="3220" y="3768"/>
                </a:lnTo>
                <a:lnTo>
                  <a:pt x="3228" y="3775"/>
                </a:lnTo>
                <a:lnTo>
                  <a:pt x="3236" y="3782"/>
                </a:lnTo>
                <a:lnTo>
                  <a:pt x="3240" y="3793"/>
                </a:lnTo>
                <a:lnTo>
                  <a:pt x="3228" y="3785"/>
                </a:lnTo>
                <a:lnTo>
                  <a:pt x="3217" y="3773"/>
                </a:lnTo>
                <a:lnTo>
                  <a:pt x="3211" y="3762"/>
                </a:lnTo>
                <a:lnTo>
                  <a:pt x="3215" y="3759"/>
                </a:lnTo>
                <a:close/>
                <a:moveTo>
                  <a:pt x="3261" y="3219"/>
                </a:moveTo>
                <a:lnTo>
                  <a:pt x="3264" y="3230"/>
                </a:lnTo>
                <a:lnTo>
                  <a:pt x="3260" y="3232"/>
                </a:lnTo>
                <a:lnTo>
                  <a:pt x="3255" y="3235"/>
                </a:lnTo>
                <a:lnTo>
                  <a:pt x="3259" y="3248"/>
                </a:lnTo>
                <a:lnTo>
                  <a:pt x="3252" y="3243"/>
                </a:lnTo>
                <a:lnTo>
                  <a:pt x="3246" y="3237"/>
                </a:lnTo>
                <a:lnTo>
                  <a:pt x="3239" y="3232"/>
                </a:lnTo>
                <a:lnTo>
                  <a:pt x="3233" y="3227"/>
                </a:lnTo>
                <a:lnTo>
                  <a:pt x="3235" y="3219"/>
                </a:lnTo>
                <a:lnTo>
                  <a:pt x="3238" y="3213"/>
                </a:lnTo>
                <a:lnTo>
                  <a:pt x="3247" y="3212"/>
                </a:lnTo>
                <a:lnTo>
                  <a:pt x="3261" y="3219"/>
                </a:lnTo>
                <a:close/>
                <a:moveTo>
                  <a:pt x="3294" y="3737"/>
                </a:moveTo>
                <a:lnTo>
                  <a:pt x="3295" y="3746"/>
                </a:lnTo>
                <a:lnTo>
                  <a:pt x="3291" y="3751"/>
                </a:lnTo>
                <a:lnTo>
                  <a:pt x="3284" y="3752"/>
                </a:lnTo>
                <a:lnTo>
                  <a:pt x="3277" y="3753"/>
                </a:lnTo>
                <a:lnTo>
                  <a:pt x="3275" y="3740"/>
                </a:lnTo>
                <a:lnTo>
                  <a:pt x="3275" y="3732"/>
                </a:lnTo>
                <a:lnTo>
                  <a:pt x="3281" y="3730"/>
                </a:lnTo>
                <a:lnTo>
                  <a:pt x="3294" y="3737"/>
                </a:lnTo>
                <a:close/>
                <a:moveTo>
                  <a:pt x="3357" y="3358"/>
                </a:moveTo>
                <a:lnTo>
                  <a:pt x="3358" y="3368"/>
                </a:lnTo>
                <a:lnTo>
                  <a:pt x="3349" y="3370"/>
                </a:lnTo>
                <a:lnTo>
                  <a:pt x="3337" y="3365"/>
                </a:lnTo>
                <a:lnTo>
                  <a:pt x="3325" y="3354"/>
                </a:lnTo>
                <a:lnTo>
                  <a:pt x="3332" y="3354"/>
                </a:lnTo>
                <a:lnTo>
                  <a:pt x="3338" y="3352"/>
                </a:lnTo>
                <a:lnTo>
                  <a:pt x="3345" y="3351"/>
                </a:lnTo>
                <a:lnTo>
                  <a:pt x="3357" y="3358"/>
                </a:lnTo>
                <a:close/>
                <a:moveTo>
                  <a:pt x="3372" y="3193"/>
                </a:moveTo>
                <a:lnTo>
                  <a:pt x="3372" y="3204"/>
                </a:lnTo>
                <a:lnTo>
                  <a:pt x="3367" y="3207"/>
                </a:lnTo>
                <a:lnTo>
                  <a:pt x="3358" y="3206"/>
                </a:lnTo>
                <a:lnTo>
                  <a:pt x="3345" y="3201"/>
                </a:lnTo>
                <a:lnTo>
                  <a:pt x="3342" y="3187"/>
                </a:lnTo>
                <a:lnTo>
                  <a:pt x="3346" y="3181"/>
                </a:lnTo>
                <a:lnTo>
                  <a:pt x="3355" y="3183"/>
                </a:lnTo>
                <a:lnTo>
                  <a:pt x="3372" y="3193"/>
                </a:lnTo>
                <a:close/>
                <a:moveTo>
                  <a:pt x="3381" y="3738"/>
                </a:moveTo>
                <a:lnTo>
                  <a:pt x="3366" y="3728"/>
                </a:lnTo>
                <a:lnTo>
                  <a:pt x="3358" y="3725"/>
                </a:lnTo>
                <a:lnTo>
                  <a:pt x="3350" y="3724"/>
                </a:lnTo>
                <a:lnTo>
                  <a:pt x="3340" y="3720"/>
                </a:lnTo>
                <a:lnTo>
                  <a:pt x="3340" y="3710"/>
                </a:lnTo>
                <a:lnTo>
                  <a:pt x="3345" y="3708"/>
                </a:lnTo>
                <a:lnTo>
                  <a:pt x="3348" y="3703"/>
                </a:lnTo>
                <a:lnTo>
                  <a:pt x="3340" y="3685"/>
                </a:lnTo>
                <a:lnTo>
                  <a:pt x="3348" y="3690"/>
                </a:lnTo>
                <a:lnTo>
                  <a:pt x="3352" y="3690"/>
                </a:lnTo>
                <a:lnTo>
                  <a:pt x="3357" y="3691"/>
                </a:lnTo>
                <a:lnTo>
                  <a:pt x="3366" y="3698"/>
                </a:lnTo>
                <a:lnTo>
                  <a:pt x="3369" y="3709"/>
                </a:lnTo>
                <a:lnTo>
                  <a:pt x="3371" y="3717"/>
                </a:lnTo>
                <a:lnTo>
                  <a:pt x="3374" y="3724"/>
                </a:lnTo>
                <a:lnTo>
                  <a:pt x="3381" y="3738"/>
                </a:lnTo>
                <a:close/>
                <a:moveTo>
                  <a:pt x="3430" y="3704"/>
                </a:moveTo>
                <a:lnTo>
                  <a:pt x="3416" y="3700"/>
                </a:lnTo>
                <a:lnTo>
                  <a:pt x="3411" y="3705"/>
                </a:lnTo>
                <a:lnTo>
                  <a:pt x="3406" y="3712"/>
                </a:lnTo>
                <a:lnTo>
                  <a:pt x="3391" y="3705"/>
                </a:lnTo>
                <a:lnTo>
                  <a:pt x="3388" y="3692"/>
                </a:lnTo>
                <a:lnTo>
                  <a:pt x="3397" y="3685"/>
                </a:lnTo>
                <a:lnTo>
                  <a:pt x="3413" y="3688"/>
                </a:lnTo>
                <a:lnTo>
                  <a:pt x="3430" y="3704"/>
                </a:lnTo>
                <a:close/>
                <a:moveTo>
                  <a:pt x="3453" y="3476"/>
                </a:moveTo>
                <a:lnTo>
                  <a:pt x="3464" y="3491"/>
                </a:lnTo>
                <a:lnTo>
                  <a:pt x="3468" y="3505"/>
                </a:lnTo>
                <a:lnTo>
                  <a:pt x="3465" y="3516"/>
                </a:lnTo>
                <a:lnTo>
                  <a:pt x="3455" y="3515"/>
                </a:lnTo>
                <a:lnTo>
                  <a:pt x="3438" y="3469"/>
                </a:lnTo>
                <a:lnTo>
                  <a:pt x="3445" y="3471"/>
                </a:lnTo>
                <a:lnTo>
                  <a:pt x="3453" y="3476"/>
                </a:lnTo>
                <a:close/>
                <a:moveTo>
                  <a:pt x="3461" y="3254"/>
                </a:moveTo>
                <a:lnTo>
                  <a:pt x="3463" y="3259"/>
                </a:lnTo>
                <a:lnTo>
                  <a:pt x="3466" y="3264"/>
                </a:lnTo>
                <a:lnTo>
                  <a:pt x="3470" y="3269"/>
                </a:lnTo>
                <a:lnTo>
                  <a:pt x="3477" y="3272"/>
                </a:lnTo>
                <a:lnTo>
                  <a:pt x="3473" y="3264"/>
                </a:lnTo>
                <a:lnTo>
                  <a:pt x="3468" y="3256"/>
                </a:lnTo>
                <a:lnTo>
                  <a:pt x="3463" y="3249"/>
                </a:lnTo>
                <a:lnTo>
                  <a:pt x="3460" y="3241"/>
                </a:lnTo>
                <a:lnTo>
                  <a:pt x="3473" y="3252"/>
                </a:lnTo>
                <a:lnTo>
                  <a:pt x="3483" y="3265"/>
                </a:lnTo>
                <a:lnTo>
                  <a:pt x="3490" y="3281"/>
                </a:lnTo>
                <a:lnTo>
                  <a:pt x="3498" y="3295"/>
                </a:lnTo>
                <a:lnTo>
                  <a:pt x="3490" y="3290"/>
                </a:lnTo>
                <a:lnTo>
                  <a:pt x="3481" y="3282"/>
                </a:lnTo>
                <a:lnTo>
                  <a:pt x="3475" y="3276"/>
                </a:lnTo>
                <a:lnTo>
                  <a:pt x="3474" y="3280"/>
                </a:lnTo>
                <a:lnTo>
                  <a:pt x="3481" y="3289"/>
                </a:lnTo>
                <a:lnTo>
                  <a:pt x="3488" y="3297"/>
                </a:lnTo>
                <a:lnTo>
                  <a:pt x="3495" y="3305"/>
                </a:lnTo>
                <a:lnTo>
                  <a:pt x="3501" y="3313"/>
                </a:lnTo>
                <a:lnTo>
                  <a:pt x="3478" y="3299"/>
                </a:lnTo>
                <a:lnTo>
                  <a:pt x="3474" y="3292"/>
                </a:lnTo>
                <a:lnTo>
                  <a:pt x="3471" y="3286"/>
                </a:lnTo>
                <a:lnTo>
                  <a:pt x="3467" y="3280"/>
                </a:lnTo>
                <a:lnTo>
                  <a:pt x="3460" y="3274"/>
                </a:lnTo>
                <a:lnTo>
                  <a:pt x="3456" y="3264"/>
                </a:lnTo>
                <a:lnTo>
                  <a:pt x="3453" y="3256"/>
                </a:lnTo>
                <a:lnTo>
                  <a:pt x="3454" y="3252"/>
                </a:lnTo>
                <a:lnTo>
                  <a:pt x="3461" y="3254"/>
                </a:lnTo>
                <a:close/>
                <a:moveTo>
                  <a:pt x="3518" y="3406"/>
                </a:moveTo>
                <a:lnTo>
                  <a:pt x="3527" y="3428"/>
                </a:lnTo>
                <a:lnTo>
                  <a:pt x="3518" y="3421"/>
                </a:lnTo>
                <a:lnTo>
                  <a:pt x="3509" y="3414"/>
                </a:lnTo>
                <a:lnTo>
                  <a:pt x="3501" y="3407"/>
                </a:lnTo>
                <a:lnTo>
                  <a:pt x="3494" y="3399"/>
                </a:lnTo>
                <a:lnTo>
                  <a:pt x="3503" y="3405"/>
                </a:lnTo>
                <a:lnTo>
                  <a:pt x="3506" y="3403"/>
                </a:lnTo>
                <a:lnTo>
                  <a:pt x="3509" y="3401"/>
                </a:lnTo>
                <a:lnTo>
                  <a:pt x="3518" y="3406"/>
                </a:lnTo>
                <a:close/>
                <a:moveTo>
                  <a:pt x="3552" y="3299"/>
                </a:moveTo>
                <a:lnTo>
                  <a:pt x="3563" y="3323"/>
                </a:lnTo>
                <a:lnTo>
                  <a:pt x="3557" y="3329"/>
                </a:lnTo>
                <a:lnTo>
                  <a:pt x="3540" y="3320"/>
                </a:lnTo>
                <a:lnTo>
                  <a:pt x="3520" y="3296"/>
                </a:lnTo>
                <a:lnTo>
                  <a:pt x="3536" y="3309"/>
                </a:lnTo>
                <a:lnTo>
                  <a:pt x="3541" y="3307"/>
                </a:lnTo>
                <a:lnTo>
                  <a:pt x="3544" y="3300"/>
                </a:lnTo>
                <a:lnTo>
                  <a:pt x="3552" y="3299"/>
                </a:lnTo>
                <a:close/>
                <a:moveTo>
                  <a:pt x="3591" y="3230"/>
                </a:moveTo>
                <a:lnTo>
                  <a:pt x="3597" y="3248"/>
                </a:lnTo>
                <a:lnTo>
                  <a:pt x="3609" y="3261"/>
                </a:lnTo>
                <a:lnTo>
                  <a:pt x="3621" y="3275"/>
                </a:lnTo>
                <a:lnTo>
                  <a:pt x="3612" y="3269"/>
                </a:lnTo>
                <a:lnTo>
                  <a:pt x="3611" y="3273"/>
                </a:lnTo>
                <a:lnTo>
                  <a:pt x="3611" y="3277"/>
                </a:lnTo>
                <a:lnTo>
                  <a:pt x="3602" y="3272"/>
                </a:lnTo>
                <a:lnTo>
                  <a:pt x="3595" y="3259"/>
                </a:lnTo>
                <a:lnTo>
                  <a:pt x="3588" y="3246"/>
                </a:lnTo>
                <a:lnTo>
                  <a:pt x="3580" y="3233"/>
                </a:lnTo>
                <a:lnTo>
                  <a:pt x="3574" y="3220"/>
                </a:lnTo>
                <a:lnTo>
                  <a:pt x="3591" y="3230"/>
                </a:lnTo>
                <a:close/>
                <a:moveTo>
                  <a:pt x="3602" y="3204"/>
                </a:moveTo>
                <a:lnTo>
                  <a:pt x="3603" y="3212"/>
                </a:lnTo>
                <a:lnTo>
                  <a:pt x="3606" y="3222"/>
                </a:lnTo>
                <a:lnTo>
                  <a:pt x="3606" y="3229"/>
                </a:lnTo>
                <a:lnTo>
                  <a:pt x="3598" y="3226"/>
                </a:lnTo>
                <a:lnTo>
                  <a:pt x="3593" y="3214"/>
                </a:lnTo>
                <a:lnTo>
                  <a:pt x="3589" y="3203"/>
                </a:lnTo>
                <a:lnTo>
                  <a:pt x="3591" y="3198"/>
                </a:lnTo>
                <a:lnTo>
                  <a:pt x="3602" y="3204"/>
                </a:lnTo>
                <a:close/>
                <a:moveTo>
                  <a:pt x="3633" y="3466"/>
                </a:moveTo>
                <a:lnTo>
                  <a:pt x="3640" y="3476"/>
                </a:lnTo>
                <a:lnTo>
                  <a:pt x="3648" y="3485"/>
                </a:lnTo>
                <a:lnTo>
                  <a:pt x="3636" y="3483"/>
                </a:lnTo>
                <a:lnTo>
                  <a:pt x="3630" y="3488"/>
                </a:lnTo>
                <a:lnTo>
                  <a:pt x="3624" y="3494"/>
                </a:lnTo>
                <a:lnTo>
                  <a:pt x="3611" y="3491"/>
                </a:lnTo>
                <a:lnTo>
                  <a:pt x="3617" y="3485"/>
                </a:lnTo>
                <a:lnTo>
                  <a:pt x="3617" y="3472"/>
                </a:lnTo>
                <a:lnTo>
                  <a:pt x="3620" y="3463"/>
                </a:lnTo>
                <a:lnTo>
                  <a:pt x="3633" y="3466"/>
                </a:lnTo>
                <a:close/>
                <a:moveTo>
                  <a:pt x="3659" y="3445"/>
                </a:moveTo>
                <a:lnTo>
                  <a:pt x="3667" y="3455"/>
                </a:lnTo>
                <a:lnTo>
                  <a:pt x="3672" y="3465"/>
                </a:lnTo>
                <a:lnTo>
                  <a:pt x="3674" y="3474"/>
                </a:lnTo>
                <a:lnTo>
                  <a:pt x="3673" y="3479"/>
                </a:lnTo>
                <a:lnTo>
                  <a:pt x="3664" y="3473"/>
                </a:lnTo>
                <a:lnTo>
                  <a:pt x="3658" y="3466"/>
                </a:lnTo>
                <a:lnTo>
                  <a:pt x="3654" y="3458"/>
                </a:lnTo>
                <a:lnTo>
                  <a:pt x="3645" y="3453"/>
                </a:lnTo>
                <a:lnTo>
                  <a:pt x="3643" y="3445"/>
                </a:lnTo>
                <a:lnTo>
                  <a:pt x="3645" y="3441"/>
                </a:lnTo>
                <a:lnTo>
                  <a:pt x="3650" y="3441"/>
                </a:lnTo>
                <a:lnTo>
                  <a:pt x="3659" y="3445"/>
                </a:lnTo>
                <a:close/>
                <a:moveTo>
                  <a:pt x="3701" y="3429"/>
                </a:moveTo>
                <a:lnTo>
                  <a:pt x="3703" y="3440"/>
                </a:lnTo>
                <a:lnTo>
                  <a:pt x="3697" y="3442"/>
                </a:lnTo>
                <a:lnTo>
                  <a:pt x="3686" y="3437"/>
                </a:lnTo>
                <a:lnTo>
                  <a:pt x="3674" y="3424"/>
                </a:lnTo>
                <a:lnTo>
                  <a:pt x="3681" y="3426"/>
                </a:lnTo>
                <a:lnTo>
                  <a:pt x="3686" y="3425"/>
                </a:lnTo>
                <a:lnTo>
                  <a:pt x="3692" y="3424"/>
                </a:lnTo>
                <a:lnTo>
                  <a:pt x="3701" y="3429"/>
                </a:lnTo>
                <a:close/>
                <a:moveTo>
                  <a:pt x="3715" y="3510"/>
                </a:moveTo>
                <a:lnTo>
                  <a:pt x="3702" y="3500"/>
                </a:lnTo>
                <a:lnTo>
                  <a:pt x="3690" y="3490"/>
                </a:lnTo>
                <a:lnTo>
                  <a:pt x="3687" y="3481"/>
                </a:lnTo>
                <a:lnTo>
                  <a:pt x="3689" y="3479"/>
                </a:lnTo>
                <a:lnTo>
                  <a:pt x="3696" y="3481"/>
                </a:lnTo>
                <a:lnTo>
                  <a:pt x="3706" y="3488"/>
                </a:lnTo>
                <a:lnTo>
                  <a:pt x="3715" y="3510"/>
                </a:lnTo>
                <a:close/>
                <a:moveTo>
                  <a:pt x="3725" y="3423"/>
                </a:moveTo>
                <a:lnTo>
                  <a:pt x="3729" y="3427"/>
                </a:lnTo>
                <a:lnTo>
                  <a:pt x="3733" y="3432"/>
                </a:lnTo>
                <a:lnTo>
                  <a:pt x="3739" y="3435"/>
                </a:lnTo>
                <a:lnTo>
                  <a:pt x="3744" y="3440"/>
                </a:lnTo>
                <a:lnTo>
                  <a:pt x="3740" y="3446"/>
                </a:lnTo>
                <a:lnTo>
                  <a:pt x="3729" y="3444"/>
                </a:lnTo>
                <a:lnTo>
                  <a:pt x="3718" y="3443"/>
                </a:lnTo>
                <a:lnTo>
                  <a:pt x="3714" y="3450"/>
                </a:lnTo>
                <a:lnTo>
                  <a:pt x="3709" y="3435"/>
                </a:lnTo>
                <a:lnTo>
                  <a:pt x="3712" y="3428"/>
                </a:lnTo>
                <a:lnTo>
                  <a:pt x="3717" y="3425"/>
                </a:lnTo>
                <a:lnTo>
                  <a:pt x="3725" y="3423"/>
                </a:lnTo>
                <a:close/>
                <a:moveTo>
                  <a:pt x="3779" y="3427"/>
                </a:moveTo>
                <a:lnTo>
                  <a:pt x="3768" y="3420"/>
                </a:lnTo>
                <a:lnTo>
                  <a:pt x="3775" y="3431"/>
                </a:lnTo>
                <a:lnTo>
                  <a:pt x="3783" y="3442"/>
                </a:lnTo>
                <a:lnTo>
                  <a:pt x="3792" y="3453"/>
                </a:lnTo>
                <a:lnTo>
                  <a:pt x="3801" y="3463"/>
                </a:lnTo>
                <a:lnTo>
                  <a:pt x="3796" y="3461"/>
                </a:lnTo>
                <a:lnTo>
                  <a:pt x="3794" y="3463"/>
                </a:lnTo>
                <a:lnTo>
                  <a:pt x="3791" y="3465"/>
                </a:lnTo>
                <a:lnTo>
                  <a:pt x="3783" y="3459"/>
                </a:lnTo>
                <a:lnTo>
                  <a:pt x="3773" y="3441"/>
                </a:lnTo>
                <a:lnTo>
                  <a:pt x="3763" y="3437"/>
                </a:lnTo>
                <a:lnTo>
                  <a:pt x="3751" y="3434"/>
                </a:lnTo>
                <a:lnTo>
                  <a:pt x="3738" y="3422"/>
                </a:lnTo>
                <a:lnTo>
                  <a:pt x="3748" y="3422"/>
                </a:lnTo>
                <a:lnTo>
                  <a:pt x="3754" y="3415"/>
                </a:lnTo>
                <a:lnTo>
                  <a:pt x="3763" y="3413"/>
                </a:lnTo>
                <a:lnTo>
                  <a:pt x="3779" y="3427"/>
                </a:lnTo>
                <a:close/>
                <a:moveTo>
                  <a:pt x="3774" y="3403"/>
                </a:moveTo>
                <a:lnTo>
                  <a:pt x="3773" y="3405"/>
                </a:lnTo>
                <a:lnTo>
                  <a:pt x="3775" y="3411"/>
                </a:lnTo>
                <a:lnTo>
                  <a:pt x="3775" y="3415"/>
                </a:lnTo>
                <a:lnTo>
                  <a:pt x="3764" y="3409"/>
                </a:lnTo>
                <a:lnTo>
                  <a:pt x="3754" y="3386"/>
                </a:lnTo>
                <a:lnTo>
                  <a:pt x="3761" y="3390"/>
                </a:lnTo>
                <a:lnTo>
                  <a:pt x="3766" y="3393"/>
                </a:lnTo>
                <a:lnTo>
                  <a:pt x="3771" y="3398"/>
                </a:lnTo>
                <a:lnTo>
                  <a:pt x="3774" y="3403"/>
                </a:lnTo>
                <a:close/>
                <a:moveTo>
                  <a:pt x="3818" y="3379"/>
                </a:moveTo>
                <a:lnTo>
                  <a:pt x="3829" y="3389"/>
                </a:lnTo>
                <a:lnTo>
                  <a:pt x="3831" y="3387"/>
                </a:lnTo>
                <a:lnTo>
                  <a:pt x="3828" y="3378"/>
                </a:lnTo>
                <a:lnTo>
                  <a:pt x="3821" y="3364"/>
                </a:lnTo>
                <a:lnTo>
                  <a:pt x="3838" y="3383"/>
                </a:lnTo>
                <a:lnTo>
                  <a:pt x="3848" y="3404"/>
                </a:lnTo>
                <a:lnTo>
                  <a:pt x="3847" y="3417"/>
                </a:lnTo>
                <a:lnTo>
                  <a:pt x="3836" y="3416"/>
                </a:lnTo>
                <a:lnTo>
                  <a:pt x="3827" y="3404"/>
                </a:lnTo>
                <a:lnTo>
                  <a:pt x="3821" y="3392"/>
                </a:lnTo>
                <a:lnTo>
                  <a:pt x="3818" y="3384"/>
                </a:lnTo>
                <a:lnTo>
                  <a:pt x="3818" y="3379"/>
                </a:lnTo>
                <a:close/>
                <a:moveTo>
                  <a:pt x="3831" y="3576"/>
                </a:moveTo>
                <a:lnTo>
                  <a:pt x="3822" y="3566"/>
                </a:lnTo>
                <a:lnTo>
                  <a:pt x="3814" y="3555"/>
                </a:lnTo>
                <a:lnTo>
                  <a:pt x="3806" y="3544"/>
                </a:lnTo>
                <a:lnTo>
                  <a:pt x="3797" y="3533"/>
                </a:lnTo>
                <a:lnTo>
                  <a:pt x="3807" y="3555"/>
                </a:lnTo>
                <a:lnTo>
                  <a:pt x="3806" y="3565"/>
                </a:lnTo>
                <a:lnTo>
                  <a:pt x="3800" y="3570"/>
                </a:lnTo>
                <a:lnTo>
                  <a:pt x="3796" y="3575"/>
                </a:lnTo>
                <a:lnTo>
                  <a:pt x="3775" y="3560"/>
                </a:lnTo>
                <a:lnTo>
                  <a:pt x="3761" y="3553"/>
                </a:lnTo>
                <a:lnTo>
                  <a:pt x="3748" y="3551"/>
                </a:lnTo>
                <a:lnTo>
                  <a:pt x="3733" y="3547"/>
                </a:lnTo>
                <a:lnTo>
                  <a:pt x="3730" y="3533"/>
                </a:lnTo>
                <a:lnTo>
                  <a:pt x="3740" y="3528"/>
                </a:lnTo>
                <a:lnTo>
                  <a:pt x="3755" y="3528"/>
                </a:lnTo>
                <a:lnTo>
                  <a:pt x="3770" y="3528"/>
                </a:lnTo>
                <a:lnTo>
                  <a:pt x="3763" y="3523"/>
                </a:lnTo>
                <a:lnTo>
                  <a:pt x="3758" y="3518"/>
                </a:lnTo>
                <a:lnTo>
                  <a:pt x="3752" y="3511"/>
                </a:lnTo>
                <a:lnTo>
                  <a:pt x="3748" y="3505"/>
                </a:lnTo>
                <a:lnTo>
                  <a:pt x="3755" y="3503"/>
                </a:lnTo>
                <a:lnTo>
                  <a:pt x="3764" y="3505"/>
                </a:lnTo>
                <a:lnTo>
                  <a:pt x="3771" y="3512"/>
                </a:lnTo>
                <a:lnTo>
                  <a:pt x="3777" y="3524"/>
                </a:lnTo>
                <a:lnTo>
                  <a:pt x="3781" y="3513"/>
                </a:lnTo>
                <a:lnTo>
                  <a:pt x="3791" y="3505"/>
                </a:lnTo>
                <a:lnTo>
                  <a:pt x="3810" y="3505"/>
                </a:lnTo>
                <a:lnTo>
                  <a:pt x="3838" y="3525"/>
                </a:lnTo>
                <a:lnTo>
                  <a:pt x="3829" y="3523"/>
                </a:lnTo>
                <a:lnTo>
                  <a:pt x="3828" y="3526"/>
                </a:lnTo>
                <a:lnTo>
                  <a:pt x="3828" y="3530"/>
                </a:lnTo>
                <a:lnTo>
                  <a:pt x="3824" y="3532"/>
                </a:lnTo>
                <a:lnTo>
                  <a:pt x="3831" y="3540"/>
                </a:lnTo>
                <a:lnTo>
                  <a:pt x="3836" y="3549"/>
                </a:lnTo>
                <a:lnTo>
                  <a:pt x="3841" y="3559"/>
                </a:lnTo>
                <a:lnTo>
                  <a:pt x="3846" y="3568"/>
                </a:lnTo>
                <a:lnTo>
                  <a:pt x="3844" y="3572"/>
                </a:lnTo>
                <a:lnTo>
                  <a:pt x="3841" y="3575"/>
                </a:lnTo>
                <a:lnTo>
                  <a:pt x="3837" y="3576"/>
                </a:lnTo>
                <a:lnTo>
                  <a:pt x="3831" y="3576"/>
                </a:lnTo>
                <a:close/>
                <a:moveTo>
                  <a:pt x="3751" y="3490"/>
                </a:moveTo>
                <a:lnTo>
                  <a:pt x="3745" y="3489"/>
                </a:lnTo>
                <a:lnTo>
                  <a:pt x="3740" y="3489"/>
                </a:lnTo>
                <a:lnTo>
                  <a:pt x="3735" y="3488"/>
                </a:lnTo>
                <a:lnTo>
                  <a:pt x="3727" y="3484"/>
                </a:lnTo>
                <a:lnTo>
                  <a:pt x="3725" y="3472"/>
                </a:lnTo>
                <a:lnTo>
                  <a:pt x="3731" y="3470"/>
                </a:lnTo>
                <a:lnTo>
                  <a:pt x="3741" y="3477"/>
                </a:lnTo>
                <a:lnTo>
                  <a:pt x="3751" y="3490"/>
                </a:lnTo>
                <a:close/>
                <a:moveTo>
                  <a:pt x="3736" y="3567"/>
                </a:moveTo>
                <a:lnTo>
                  <a:pt x="3730" y="3566"/>
                </a:lnTo>
                <a:lnTo>
                  <a:pt x="3722" y="3558"/>
                </a:lnTo>
                <a:lnTo>
                  <a:pt x="3713" y="3547"/>
                </a:lnTo>
                <a:lnTo>
                  <a:pt x="3699" y="3539"/>
                </a:lnTo>
                <a:lnTo>
                  <a:pt x="3689" y="3510"/>
                </a:lnTo>
                <a:lnTo>
                  <a:pt x="3696" y="3515"/>
                </a:lnTo>
                <a:lnTo>
                  <a:pt x="3703" y="3517"/>
                </a:lnTo>
                <a:lnTo>
                  <a:pt x="3709" y="3520"/>
                </a:lnTo>
                <a:lnTo>
                  <a:pt x="3718" y="3529"/>
                </a:lnTo>
                <a:lnTo>
                  <a:pt x="3716" y="3532"/>
                </a:lnTo>
                <a:lnTo>
                  <a:pt x="3711" y="3531"/>
                </a:lnTo>
                <a:lnTo>
                  <a:pt x="3704" y="3530"/>
                </a:lnTo>
                <a:lnTo>
                  <a:pt x="3701" y="3531"/>
                </a:lnTo>
                <a:lnTo>
                  <a:pt x="3709" y="3540"/>
                </a:lnTo>
                <a:lnTo>
                  <a:pt x="3721" y="3547"/>
                </a:lnTo>
                <a:lnTo>
                  <a:pt x="3731" y="3556"/>
                </a:lnTo>
                <a:lnTo>
                  <a:pt x="3736" y="3567"/>
                </a:lnTo>
                <a:close/>
                <a:moveTo>
                  <a:pt x="3784" y="3683"/>
                </a:moveTo>
                <a:lnTo>
                  <a:pt x="3778" y="3679"/>
                </a:lnTo>
                <a:lnTo>
                  <a:pt x="3772" y="3673"/>
                </a:lnTo>
                <a:lnTo>
                  <a:pt x="3768" y="3666"/>
                </a:lnTo>
                <a:lnTo>
                  <a:pt x="3763" y="3661"/>
                </a:lnTo>
                <a:lnTo>
                  <a:pt x="3762" y="3663"/>
                </a:lnTo>
                <a:lnTo>
                  <a:pt x="3757" y="3661"/>
                </a:lnTo>
                <a:lnTo>
                  <a:pt x="3751" y="3659"/>
                </a:lnTo>
                <a:lnTo>
                  <a:pt x="3749" y="3661"/>
                </a:lnTo>
                <a:lnTo>
                  <a:pt x="3757" y="3665"/>
                </a:lnTo>
                <a:lnTo>
                  <a:pt x="3764" y="3670"/>
                </a:lnTo>
                <a:lnTo>
                  <a:pt x="3770" y="3676"/>
                </a:lnTo>
                <a:lnTo>
                  <a:pt x="3775" y="3682"/>
                </a:lnTo>
                <a:lnTo>
                  <a:pt x="3776" y="3690"/>
                </a:lnTo>
                <a:lnTo>
                  <a:pt x="3774" y="3694"/>
                </a:lnTo>
                <a:lnTo>
                  <a:pt x="3775" y="3698"/>
                </a:lnTo>
                <a:lnTo>
                  <a:pt x="3785" y="3709"/>
                </a:lnTo>
                <a:lnTo>
                  <a:pt x="3783" y="3712"/>
                </a:lnTo>
                <a:lnTo>
                  <a:pt x="3779" y="3714"/>
                </a:lnTo>
                <a:lnTo>
                  <a:pt x="3773" y="3712"/>
                </a:lnTo>
                <a:lnTo>
                  <a:pt x="3761" y="3702"/>
                </a:lnTo>
                <a:lnTo>
                  <a:pt x="3759" y="3696"/>
                </a:lnTo>
                <a:lnTo>
                  <a:pt x="3760" y="3693"/>
                </a:lnTo>
                <a:lnTo>
                  <a:pt x="3759" y="3690"/>
                </a:lnTo>
                <a:lnTo>
                  <a:pt x="3754" y="3686"/>
                </a:lnTo>
                <a:lnTo>
                  <a:pt x="3749" y="3688"/>
                </a:lnTo>
                <a:lnTo>
                  <a:pt x="3743" y="3688"/>
                </a:lnTo>
                <a:lnTo>
                  <a:pt x="3736" y="3688"/>
                </a:lnTo>
                <a:lnTo>
                  <a:pt x="3729" y="3686"/>
                </a:lnTo>
                <a:lnTo>
                  <a:pt x="3725" y="3677"/>
                </a:lnTo>
                <a:lnTo>
                  <a:pt x="3722" y="3675"/>
                </a:lnTo>
                <a:lnTo>
                  <a:pt x="3718" y="3675"/>
                </a:lnTo>
                <a:lnTo>
                  <a:pt x="3709" y="3669"/>
                </a:lnTo>
                <a:lnTo>
                  <a:pt x="3706" y="3661"/>
                </a:lnTo>
                <a:lnTo>
                  <a:pt x="3712" y="3662"/>
                </a:lnTo>
                <a:lnTo>
                  <a:pt x="3718" y="3663"/>
                </a:lnTo>
                <a:lnTo>
                  <a:pt x="3718" y="3658"/>
                </a:lnTo>
                <a:lnTo>
                  <a:pt x="3702" y="3647"/>
                </a:lnTo>
                <a:lnTo>
                  <a:pt x="3693" y="3644"/>
                </a:lnTo>
                <a:lnTo>
                  <a:pt x="3686" y="3644"/>
                </a:lnTo>
                <a:lnTo>
                  <a:pt x="3676" y="3640"/>
                </a:lnTo>
                <a:lnTo>
                  <a:pt x="3667" y="3631"/>
                </a:lnTo>
                <a:lnTo>
                  <a:pt x="3654" y="3619"/>
                </a:lnTo>
                <a:lnTo>
                  <a:pt x="3646" y="3610"/>
                </a:lnTo>
                <a:lnTo>
                  <a:pt x="3650" y="3606"/>
                </a:lnTo>
                <a:lnTo>
                  <a:pt x="3657" y="3615"/>
                </a:lnTo>
                <a:lnTo>
                  <a:pt x="3662" y="3617"/>
                </a:lnTo>
                <a:lnTo>
                  <a:pt x="3670" y="3617"/>
                </a:lnTo>
                <a:lnTo>
                  <a:pt x="3679" y="3624"/>
                </a:lnTo>
                <a:lnTo>
                  <a:pt x="3675" y="3610"/>
                </a:lnTo>
                <a:lnTo>
                  <a:pt x="3682" y="3609"/>
                </a:lnTo>
                <a:lnTo>
                  <a:pt x="3690" y="3610"/>
                </a:lnTo>
                <a:lnTo>
                  <a:pt x="3693" y="3604"/>
                </a:lnTo>
                <a:lnTo>
                  <a:pt x="3708" y="3615"/>
                </a:lnTo>
                <a:lnTo>
                  <a:pt x="3720" y="3622"/>
                </a:lnTo>
                <a:lnTo>
                  <a:pt x="3728" y="3623"/>
                </a:lnTo>
                <a:lnTo>
                  <a:pt x="3735" y="3621"/>
                </a:lnTo>
                <a:lnTo>
                  <a:pt x="3725" y="3610"/>
                </a:lnTo>
                <a:lnTo>
                  <a:pt x="3714" y="3600"/>
                </a:lnTo>
                <a:lnTo>
                  <a:pt x="3737" y="3613"/>
                </a:lnTo>
                <a:lnTo>
                  <a:pt x="3753" y="3631"/>
                </a:lnTo>
                <a:lnTo>
                  <a:pt x="3768" y="3654"/>
                </a:lnTo>
                <a:lnTo>
                  <a:pt x="3784" y="3683"/>
                </a:lnTo>
                <a:close/>
                <a:moveTo>
                  <a:pt x="3814" y="3715"/>
                </a:moveTo>
                <a:lnTo>
                  <a:pt x="3801" y="3701"/>
                </a:lnTo>
                <a:lnTo>
                  <a:pt x="3790" y="3687"/>
                </a:lnTo>
                <a:lnTo>
                  <a:pt x="3797" y="3687"/>
                </a:lnTo>
                <a:lnTo>
                  <a:pt x="3809" y="3698"/>
                </a:lnTo>
                <a:lnTo>
                  <a:pt x="3817" y="3710"/>
                </a:lnTo>
                <a:lnTo>
                  <a:pt x="3814" y="3715"/>
                </a:lnTo>
                <a:close/>
                <a:moveTo>
                  <a:pt x="3649" y="3627"/>
                </a:moveTo>
                <a:lnTo>
                  <a:pt x="3659" y="3634"/>
                </a:lnTo>
                <a:lnTo>
                  <a:pt x="3670" y="3641"/>
                </a:lnTo>
                <a:lnTo>
                  <a:pt x="3677" y="3648"/>
                </a:lnTo>
                <a:lnTo>
                  <a:pt x="3683" y="3657"/>
                </a:lnTo>
                <a:lnTo>
                  <a:pt x="3677" y="3655"/>
                </a:lnTo>
                <a:lnTo>
                  <a:pt x="3667" y="3649"/>
                </a:lnTo>
                <a:lnTo>
                  <a:pt x="3656" y="3639"/>
                </a:lnTo>
                <a:lnTo>
                  <a:pt x="3649" y="3627"/>
                </a:lnTo>
                <a:close/>
                <a:moveTo>
                  <a:pt x="3608" y="3344"/>
                </a:moveTo>
                <a:lnTo>
                  <a:pt x="3605" y="3337"/>
                </a:lnTo>
                <a:lnTo>
                  <a:pt x="3600" y="3331"/>
                </a:lnTo>
                <a:lnTo>
                  <a:pt x="3594" y="3326"/>
                </a:lnTo>
                <a:lnTo>
                  <a:pt x="3587" y="3322"/>
                </a:lnTo>
                <a:lnTo>
                  <a:pt x="3576" y="3293"/>
                </a:lnTo>
                <a:lnTo>
                  <a:pt x="3583" y="3295"/>
                </a:lnTo>
                <a:lnTo>
                  <a:pt x="3593" y="3299"/>
                </a:lnTo>
                <a:lnTo>
                  <a:pt x="3602" y="3304"/>
                </a:lnTo>
                <a:lnTo>
                  <a:pt x="3611" y="3307"/>
                </a:lnTo>
                <a:lnTo>
                  <a:pt x="3609" y="3314"/>
                </a:lnTo>
                <a:lnTo>
                  <a:pt x="3608" y="3325"/>
                </a:lnTo>
                <a:lnTo>
                  <a:pt x="3608" y="3335"/>
                </a:lnTo>
                <a:lnTo>
                  <a:pt x="3608" y="3344"/>
                </a:lnTo>
                <a:close/>
                <a:moveTo>
                  <a:pt x="3542" y="3366"/>
                </a:moveTo>
                <a:lnTo>
                  <a:pt x="3532" y="3349"/>
                </a:lnTo>
                <a:lnTo>
                  <a:pt x="3526" y="3337"/>
                </a:lnTo>
                <a:lnTo>
                  <a:pt x="3528" y="3332"/>
                </a:lnTo>
                <a:lnTo>
                  <a:pt x="3539" y="3334"/>
                </a:lnTo>
                <a:lnTo>
                  <a:pt x="3536" y="3341"/>
                </a:lnTo>
                <a:lnTo>
                  <a:pt x="3542" y="3351"/>
                </a:lnTo>
                <a:lnTo>
                  <a:pt x="3546" y="3361"/>
                </a:lnTo>
                <a:lnTo>
                  <a:pt x="3542" y="3366"/>
                </a:lnTo>
                <a:close/>
                <a:moveTo>
                  <a:pt x="3458" y="3418"/>
                </a:moveTo>
                <a:lnTo>
                  <a:pt x="3460" y="3413"/>
                </a:lnTo>
                <a:lnTo>
                  <a:pt x="3463" y="3407"/>
                </a:lnTo>
                <a:lnTo>
                  <a:pt x="3466" y="3403"/>
                </a:lnTo>
                <a:lnTo>
                  <a:pt x="3473" y="3403"/>
                </a:lnTo>
                <a:lnTo>
                  <a:pt x="3478" y="3416"/>
                </a:lnTo>
                <a:lnTo>
                  <a:pt x="3474" y="3421"/>
                </a:lnTo>
                <a:lnTo>
                  <a:pt x="3466" y="3420"/>
                </a:lnTo>
                <a:lnTo>
                  <a:pt x="3458" y="3418"/>
                </a:lnTo>
                <a:close/>
                <a:moveTo>
                  <a:pt x="3545" y="3581"/>
                </a:moveTo>
                <a:lnTo>
                  <a:pt x="3531" y="3570"/>
                </a:lnTo>
                <a:lnTo>
                  <a:pt x="3522" y="3571"/>
                </a:lnTo>
                <a:lnTo>
                  <a:pt x="3517" y="3575"/>
                </a:lnTo>
                <a:lnTo>
                  <a:pt x="3508" y="3575"/>
                </a:lnTo>
                <a:lnTo>
                  <a:pt x="3500" y="3562"/>
                </a:lnTo>
                <a:lnTo>
                  <a:pt x="3495" y="3562"/>
                </a:lnTo>
                <a:lnTo>
                  <a:pt x="3488" y="3563"/>
                </a:lnTo>
                <a:lnTo>
                  <a:pt x="3473" y="3552"/>
                </a:lnTo>
                <a:lnTo>
                  <a:pt x="3477" y="3546"/>
                </a:lnTo>
                <a:lnTo>
                  <a:pt x="3486" y="3547"/>
                </a:lnTo>
                <a:lnTo>
                  <a:pt x="3495" y="3548"/>
                </a:lnTo>
                <a:lnTo>
                  <a:pt x="3501" y="3544"/>
                </a:lnTo>
                <a:lnTo>
                  <a:pt x="3489" y="3517"/>
                </a:lnTo>
                <a:lnTo>
                  <a:pt x="3472" y="3489"/>
                </a:lnTo>
                <a:lnTo>
                  <a:pt x="3462" y="3469"/>
                </a:lnTo>
                <a:lnTo>
                  <a:pt x="3471" y="3465"/>
                </a:lnTo>
                <a:lnTo>
                  <a:pt x="3480" y="3488"/>
                </a:lnTo>
                <a:lnTo>
                  <a:pt x="3496" y="3518"/>
                </a:lnTo>
                <a:lnTo>
                  <a:pt x="3517" y="3543"/>
                </a:lnTo>
                <a:lnTo>
                  <a:pt x="3541" y="3558"/>
                </a:lnTo>
                <a:lnTo>
                  <a:pt x="3547" y="3567"/>
                </a:lnTo>
                <a:lnTo>
                  <a:pt x="3548" y="3572"/>
                </a:lnTo>
                <a:lnTo>
                  <a:pt x="3546" y="3576"/>
                </a:lnTo>
                <a:lnTo>
                  <a:pt x="3545" y="3581"/>
                </a:lnTo>
                <a:close/>
                <a:moveTo>
                  <a:pt x="3686" y="3206"/>
                </a:moveTo>
                <a:lnTo>
                  <a:pt x="3690" y="3217"/>
                </a:lnTo>
                <a:lnTo>
                  <a:pt x="3688" y="3220"/>
                </a:lnTo>
                <a:lnTo>
                  <a:pt x="3683" y="3219"/>
                </a:lnTo>
                <a:lnTo>
                  <a:pt x="3677" y="3217"/>
                </a:lnTo>
                <a:lnTo>
                  <a:pt x="3669" y="3195"/>
                </a:lnTo>
                <a:lnTo>
                  <a:pt x="3686" y="3206"/>
                </a:lnTo>
                <a:close/>
                <a:moveTo>
                  <a:pt x="3736" y="3110"/>
                </a:moveTo>
                <a:lnTo>
                  <a:pt x="3727" y="3115"/>
                </a:lnTo>
                <a:lnTo>
                  <a:pt x="3721" y="3124"/>
                </a:lnTo>
                <a:lnTo>
                  <a:pt x="3713" y="3130"/>
                </a:lnTo>
                <a:lnTo>
                  <a:pt x="3700" y="3130"/>
                </a:lnTo>
                <a:lnTo>
                  <a:pt x="3699" y="3112"/>
                </a:lnTo>
                <a:lnTo>
                  <a:pt x="3706" y="3103"/>
                </a:lnTo>
                <a:lnTo>
                  <a:pt x="3721" y="3103"/>
                </a:lnTo>
                <a:lnTo>
                  <a:pt x="3736" y="3110"/>
                </a:lnTo>
                <a:close/>
                <a:moveTo>
                  <a:pt x="3739" y="3163"/>
                </a:moveTo>
                <a:lnTo>
                  <a:pt x="3745" y="3178"/>
                </a:lnTo>
                <a:lnTo>
                  <a:pt x="3743" y="3183"/>
                </a:lnTo>
                <a:lnTo>
                  <a:pt x="3734" y="3181"/>
                </a:lnTo>
                <a:lnTo>
                  <a:pt x="3721" y="3173"/>
                </a:lnTo>
                <a:lnTo>
                  <a:pt x="3722" y="3167"/>
                </a:lnTo>
                <a:lnTo>
                  <a:pt x="3723" y="3159"/>
                </a:lnTo>
                <a:lnTo>
                  <a:pt x="3727" y="3156"/>
                </a:lnTo>
                <a:lnTo>
                  <a:pt x="3739" y="3163"/>
                </a:lnTo>
                <a:close/>
                <a:moveTo>
                  <a:pt x="3775" y="3177"/>
                </a:moveTo>
                <a:lnTo>
                  <a:pt x="3792" y="3188"/>
                </a:lnTo>
                <a:lnTo>
                  <a:pt x="3796" y="3194"/>
                </a:lnTo>
                <a:lnTo>
                  <a:pt x="3800" y="3201"/>
                </a:lnTo>
                <a:lnTo>
                  <a:pt x="3805" y="3208"/>
                </a:lnTo>
                <a:lnTo>
                  <a:pt x="3807" y="3214"/>
                </a:lnTo>
                <a:lnTo>
                  <a:pt x="3794" y="3204"/>
                </a:lnTo>
                <a:lnTo>
                  <a:pt x="3790" y="3204"/>
                </a:lnTo>
                <a:lnTo>
                  <a:pt x="3788" y="3207"/>
                </a:lnTo>
                <a:lnTo>
                  <a:pt x="3782" y="3208"/>
                </a:lnTo>
                <a:lnTo>
                  <a:pt x="3772" y="3196"/>
                </a:lnTo>
                <a:lnTo>
                  <a:pt x="3761" y="3185"/>
                </a:lnTo>
                <a:lnTo>
                  <a:pt x="3769" y="3186"/>
                </a:lnTo>
                <a:lnTo>
                  <a:pt x="3775" y="3189"/>
                </a:lnTo>
                <a:lnTo>
                  <a:pt x="3778" y="3188"/>
                </a:lnTo>
                <a:lnTo>
                  <a:pt x="3775" y="3177"/>
                </a:lnTo>
                <a:close/>
                <a:moveTo>
                  <a:pt x="3834" y="3206"/>
                </a:moveTo>
                <a:lnTo>
                  <a:pt x="3829" y="3208"/>
                </a:lnTo>
                <a:lnTo>
                  <a:pt x="3824" y="3211"/>
                </a:lnTo>
                <a:lnTo>
                  <a:pt x="3818" y="3208"/>
                </a:lnTo>
                <a:lnTo>
                  <a:pt x="3808" y="3193"/>
                </a:lnTo>
                <a:lnTo>
                  <a:pt x="3815" y="3197"/>
                </a:lnTo>
                <a:lnTo>
                  <a:pt x="3820" y="3194"/>
                </a:lnTo>
                <a:lnTo>
                  <a:pt x="3824" y="3194"/>
                </a:lnTo>
                <a:lnTo>
                  <a:pt x="3834" y="3206"/>
                </a:lnTo>
                <a:close/>
                <a:moveTo>
                  <a:pt x="3942" y="3419"/>
                </a:moveTo>
                <a:lnTo>
                  <a:pt x="3954" y="3428"/>
                </a:lnTo>
                <a:lnTo>
                  <a:pt x="3964" y="3439"/>
                </a:lnTo>
                <a:lnTo>
                  <a:pt x="3972" y="3447"/>
                </a:lnTo>
                <a:lnTo>
                  <a:pt x="3979" y="3447"/>
                </a:lnTo>
                <a:lnTo>
                  <a:pt x="3980" y="3461"/>
                </a:lnTo>
                <a:lnTo>
                  <a:pt x="3966" y="3454"/>
                </a:lnTo>
                <a:lnTo>
                  <a:pt x="3947" y="3440"/>
                </a:lnTo>
                <a:lnTo>
                  <a:pt x="3930" y="3433"/>
                </a:lnTo>
                <a:lnTo>
                  <a:pt x="3929" y="3425"/>
                </a:lnTo>
                <a:lnTo>
                  <a:pt x="3938" y="3428"/>
                </a:lnTo>
                <a:lnTo>
                  <a:pt x="3947" y="3430"/>
                </a:lnTo>
                <a:lnTo>
                  <a:pt x="3942" y="3419"/>
                </a:lnTo>
                <a:close/>
                <a:moveTo>
                  <a:pt x="4052" y="3442"/>
                </a:moveTo>
                <a:lnTo>
                  <a:pt x="4061" y="3458"/>
                </a:lnTo>
                <a:lnTo>
                  <a:pt x="4055" y="3464"/>
                </a:lnTo>
                <a:lnTo>
                  <a:pt x="4042" y="3458"/>
                </a:lnTo>
                <a:lnTo>
                  <a:pt x="4029" y="3440"/>
                </a:lnTo>
                <a:lnTo>
                  <a:pt x="4044" y="3452"/>
                </a:lnTo>
                <a:lnTo>
                  <a:pt x="4046" y="3449"/>
                </a:lnTo>
                <a:lnTo>
                  <a:pt x="4046" y="3442"/>
                </a:lnTo>
                <a:lnTo>
                  <a:pt x="4052" y="3442"/>
                </a:lnTo>
                <a:close/>
                <a:moveTo>
                  <a:pt x="4085" y="3423"/>
                </a:moveTo>
                <a:lnTo>
                  <a:pt x="4089" y="3429"/>
                </a:lnTo>
                <a:lnTo>
                  <a:pt x="4093" y="3435"/>
                </a:lnTo>
                <a:lnTo>
                  <a:pt x="4097" y="3442"/>
                </a:lnTo>
                <a:lnTo>
                  <a:pt x="4099" y="3450"/>
                </a:lnTo>
                <a:lnTo>
                  <a:pt x="4088" y="3445"/>
                </a:lnTo>
                <a:lnTo>
                  <a:pt x="4077" y="3441"/>
                </a:lnTo>
                <a:lnTo>
                  <a:pt x="4073" y="3428"/>
                </a:lnTo>
                <a:lnTo>
                  <a:pt x="4071" y="3420"/>
                </a:lnTo>
                <a:lnTo>
                  <a:pt x="4074" y="3418"/>
                </a:lnTo>
                <a:lnTo>
                  <a:pt x="4085" y="3423"/>
                </a:lnTo>
                <a:close/>
                <a:moveTo>
                  <a:pt x="2950" y="4160"/>
                </a:moveTo>
                <a:lnTo>
                  <a:pt x="2954" y="4171"/>
                </a:lnTo>
                <a:lnTo>
                  <a:pt x="2953" y="4176"/>
                </a:lnTo>
                <a:lnTo>
                  <a:pt x="2949" y="4178"/>
                </a:lnTo>
                <a:lnTo>
                  <a:pt x="2944" y="4177"/>
                </a:lnTo>
                <a:lnTo>
                  <a:pt x="2938" y="4167"/>
                </a:lnTo>
                <a:lnTo>
                  <a:pt x="2936" y="4159"/>
                </a:lnTo>
                <a:lnTo>
                  <a:pt x="2940" y="4156"/>
                </a:lnTo>
                <a:lnTo>
                  <a:pt x="2950" y="4160"/>
                </a:lnTo>
                <a:close/>
                <a:moveTo>
                  <a:pt x="2988" y="4154"/>
                </a:moveTo>
                <a:lnTo>
                  <a:pt x="2983" y="4161"/>
                </a:lnTo>
                <a:lnTo>
                  <a:pt x="2977" y="4164"/>
                </a:lnTo>
                <a:lnTo>
                  <a:pt x="2968" y="4165"/>
                </a:lnTo>
                <a:lnTo>
                  <a:pt x="2956" y="4164"/>
                </a:lnTo>
                <a:lnTo>
                  <a:pt x="2958" y="4153"/>
                </a:lnTo>
                <a:lnTo>
                  <a:pt x="2964" y="4145"/>
                </a:lnTo>
                <a:lnTo>
                  <a:pt x="2973" y="4144"/>
                </a:lnTo>
                <a:lnTo>
                  <a:pt x="2988" y="4154"/>
                </a:lnTo>
                <a:close/>
                <a:moveTo>
                  <a:pt x="2998" y="4135"/>
                </a:moveTo>
                <a:lnTo>
                  <a:pt x="3000" y="4146"/>
                </a:lnTo>
                <a:lnTo>
                  <a:pt x="3003" y="4158"/>
                </a:lnTo>
                <a:lnTo>
                  <a:pt x="3003" y="4166"/>
                </a:lnTo>
                <a:lnTo>
                  <a:pt x="2995" y="4164"/>
                </a:lnTo>
                <a:lnTo>
                  <a:pt x="2990" y="4150"/>
                </a:lnTo>
                <a:lnTo>
                  <a:pt x="2987" y="4137"/>
                </a:lnTo>
                <a:lnTo>
                  <a:pt x="2989" y="4131"/>
                </a:lnTo>
                <a:lnTo>
                  <a:pt x="2998" y="4135"/>
                </a:lnTo>
                <a:close/>
                <a:moveTo>
                  <a:pt x="3037" y="4122"/>
                </a:moveTo>
                <a:lnTo>
                  <a:pt x="3049" y="4156"/>
                </a:lnTo>
                <a:lnTo>
                  <a:pt x="3036" y="4148"/>
                </a:lnTo>
                <a:lnTo>
                  <a:pt x="3034" y="4152"/>
                </a:lnTo>
                <a:lnTo>
                  <a:pt x="3032" y="4156"/>
                </a:lnTo>
                <a:lnTo>
                  <a:pt x="3021" y="4151"/>
                </a:lnTo>
                <a:lnTo>
                  <a:pt x="3021" y="4138"/>
                </a:lnTo>
                <a:lnTo>
                  <a:pt x="3025" y="4130"/>
                </a:lnTo>
                <a:lnTo>
                  <a:pt x="3030" y="4125"/>
                </a:lnTo>
                <a:lnTo>
                  <a:pt x="3037" y="4122"/>
                </a:lnTo>
                <a:close/>
                <a:moveTo>
                  <a:pt x="3141" y="4108"/>
                </a:moveTo>
                <a:lnTo>
                  <a:pt x="3150" y="4120"/>
                </a:lnTo>
                <a:lnTo>
                  <a:pt x="3159" y="4132"/>
                </a:lnTo>
                <a:lnTo>
                  <a:pt x="3150" y="4127"/>
                </a:lnTo>
                <a:lnTo>
                  <a:pt x="3146" y="4129"/>
                </a:lnTo>
                <a:lnTo>
                  <a:pt x="3143" y="4131"/>
                </a:lnTo>
                <a:lnTo>
                  <a:pt x="3134" y="4125"/>
                </a:lnTo>
                <a:lnTo>
                  <a:pt x="3132" y="4117"/>
                </a:lnTo>
                <a:lnTo>
                  <a:pt x="3133" y="4111"/>
                </a:lnTo>
                <a:lnTo>
                  <a:pt x="3135" y="4108"/>
                </a:lnTo>
                <a:lnTo>
                  <a:pt x="3141" y="4108"/>
                </a:lnTo>
                <a:close/>
                <a:moveTo>
                  <a:pt x="3187" y="3969"/>
                </a:moveTo>
                <a:lnTo>
                  <a:pt x="3198" y="3998"/>
                </a:lnTo>
                <a:lnTo>
                  <a:pt x="3188" y="3991"/>
                </a:lnTo>
                <a:lnTo>
                  <a:pt x="3181" y="3982"/>
                </a:lnTo>
                <a:lnTo>
                  <a:pt x="3176" y="3973"/>
                </a:lnTo>
                <a:lnTo>
                  <a:pt x="3172" y="3964"/>
                </a:lnTo>
                <a:lnTo>
                  <a:pt x="3178" y="3965"/>
                </a:lnTo>
                <a:lnTo>
                  <a:pt x="3187" y="3969"/>
                </a:lnTo>
                <a:close/>
                <a:moveTo>
                  <a:pt x="3212" y="4063"/>
                </a:moveTo>
                <a:lnTo>
                  <a:pt x="3213" y="4073"/>
                </a:lnTo>
                <a:lnTo>
                  <a:pt x="3216" y="4080"/>
                </a:lnTo>
                <a:lnTo>
                  <a:pt x="3217" y="4085"/>
                </a:lnTo>
                <a:lnTo>
                  <a:pt x="3211" y="4085"/>
                </a:lnTo>
                <a:lnTo>
                  <a:pt x="3207" y="4077"/>
                </a:lnTo>
                <a:lnTo>
                  <a:pt x="3201" y="4070"/>
                </a:lnTo>
                <a:lnTo>
                  <a:pt x="3194" y="4063"/>
                </a:lnTo>
                <a:lnTo>
                  <a:pt x="3191" y="4054"/>
                </a:lnTo>
                <a:lnTo>
                  <a:pt x="3195" y="4056"/>
                </a:lnTo>
                <a:lnTo>
                  <a:pt x="3200" y="4056"/>
                </a:lnTo>
                <a:lnTo>
                  <a:pt x="3205" y="4058"/>
                </a:lnTo>
                <a:lnTo>
                  <a:pt x="3212" y="4063"/>
                </a:lnTo>
                <a:close/>
                <a:moveTo>
                  <a:pt x="3258" y="4094"/>
                </a:moveTo>
                <a:lnTo>
                  <a:pt x="3250" y="4102"/>
                </a:lnTo>
                <a:lnTo>
                  <a:pt x="3239" y="4113"/>
                </a:lnTo>
                <a:lnTo>
                  <a:pt x="3224" y="4114"/>
                </a:lnTo>
                <a:lnTo>
                  <a:pt x="3200" y="4090"/>
                </a:lnTo>
                <a:lnTo>
                  <a:pt x="3220" y="4097"/>
                </a:lnTo>
                <a:lnTo>
                  <a:pt x="3230" y="4090"/>
                </a:lnTo>
                <a:lnTo>
                  <a:pt x="3240" y="4084"/>
                </a:lnTo>
                <a:lnTo>
                  <a:pt x="3258" y="4094"/>
                </a:lnTo>
                <a:close/>
                <a:moveTo>
                  <a:pt x="3302" y="4084"/>
                </a:moveTo>
                <a:lnTo>
                  <a:pt x="3302" y="4094"/>
                </a:lnTo>
                <a:lnTo>
                  <a:pt x="3296" y="4096"/>
                </a:lnTo>
                <a:lnTo>
                  <a:pt x="3290" y="4099"/>
                </a:lnTo>
                <a:lnTo>
                  <a:pt x="3291" y="4111"/>
                </a:lnTo>
                <a:lnTo>
                  <a:pt x="3283" y="4106"/>
                </a:lnTo>
                <a:lnTo>
                  <a:pt x="3277" y="4102"/>
                </a:lnTo>
                <a:lnTo>
                  <a:pt x="3272" y="4101"/>
                </a:lnTo>
                <a:lnTo>
                  <a:pt x="3269" y="4101"/>
                </a:lnTo>
                <a:lnTo>
                  <a:pt x="3271" y="4094"/>
                </a:lnTo>
                <a:lnTo>
                  <a:pt x="3275" y="4092"/>
                </a:lnTo>
                <a:lnTo>
                  <a:pt x="3275" y="4086"/>
                </a:lnTo>
                <a:lnTo>
                  <a:pt x="3266" y="4069"/>
                </a:lnTo>
                <a:lnTo>
                  <a:pt x="3280" y="4081"/>
                </a:lnTo>
                <a:lnTo>
                  <a:pt x="3286" y="4082"/>
                </a:lnTo>
                <a:lnTo>
                  <a:pt x="3292" y="4080"/>
                </a:lnTo>
                <a:lnTo>
                  <a:pt x="3302" y="4084"/>
                </a:lnTo>
                <a:close/>
                <a:moveTo>
                  <a:pt x="3317" y="4089"/>
                </a:moveTo>
                <a:lnTo>
                  <a:pt x="3305" y="4078"/>
                </a:lnTo>
                <a:lnTo>
                  <a:pt x="3294" y="4064"/>
                </a:lnTo>
                <a:lnTo>
                  <a:pt x="3284" y="4051"/>
                </a:lnTo>
                <a:lnTo>
                  <a:pt x="3276" y="4037"/>
                </a:lnTo>
                <a:lnTo>
                  <a:pt x="3294" y="4049"/>
                </a:lnTo>
                <a:lnTo>
                  <a:pt x="3307" y="4066"/>
                </a:lnTo>
                <a:lnTo>
                  <a:pt x="3316" y="4080"/>
                </a:lnTo>
                <a:lnTo>
                  <a:pt x="3317" y="4089"/>
                </a:lnTo>
                <a:close/>
                <a:moveTo>
                  <a:pt x="3292" y="3981"/>
                </a:moveTo>
                <a:lnTo>
                  <a:pt x="3297" y="3990"/>
                </a:lnTo>
                <a:lnTo>
                  <a:pt x="3303" y="4001"/>
                </a:lnTo>
                <a:lnTo>
                  <a:pt x="3306" y="4009"/>
                </a:lnTo>
                <a:lnTo>
                  <a:pt x="3302" y="4010"/>
                </a:lnTo>
                <a:lnTo>
                  <a:pt x="3294" y="3999"/>
                </a:lnTo>
                <a:lnTo>
                  <a:pt x="3286" y="3988"/>
                </a:lnTo>
                <a:lnTo>
                  <a:pt x="3284" y="3980"/>
                </a:lnTo>
                <a:lnTo>
                  <a:pt x="3292" y="3981"/>
                </a:lnTo>
                <a:close/>
                <a:moveTo>
                  <a:pt x="3370" y="3980"/>
                </a:moveTo>
                <a:lnTo>
                  <a:pt x="3371" y="3989"/>
                </a:lnTo>
                <a:lnTo>
                  <a:pt x="3364" y="3988"/>
                </a:lnTo>
                <a:lnTo>
                  <a:pt x="3355" y="3982"/>
                </a:lnTo>
                <a:lnTo>
                  <a:pt x="3348" y="3979"/>
                </a:lnTo>
                <a:lnTo>
                  <a:pt x="3343" y="3966"/>
                </a:lnTo>
                <a:lnTo>
                  <a:pt x="3347" y="3966"/>
                </a:lnTo>
                <a:lnTo>
                  <a:pt x="3358" y="3972"/>
                </a:lnTo>
                <a:lnTo>
                  <a:pt x="3370" y="3980"/>
                </a:lnTo>
                <a:close/>
                <a:moveTo>
                  <a:pt x="3404" y="4112"/>
                </a:moveTo>
                <a:lnTo>
                  <a:pt x="3394" y="4105"/>
                </a:lnTo>
                <a:lnTo>
                  <a:pt x="3390" y="4095"/>
                </a:lnTo>
                <a:lnTo>
                  <a:pt x="3386" y="4085"/>
                </a:lnTo>
                <a:lnTo>
                  <a:pt x="3378" y="4077"/>
                </a:lnTo>
                <a:lnTo>
                  <a:pt x="3373" y="4078"/>
                </a:lnTo>
                <a:lnTo>
                  <a:pt x="3374" y="4085"/>
                </a:lnTo>
                <a:lnTo>
                  <a:pt x="3373" y="4090"/>
                </a:lnTo>
                <a:lnTo>
                  <a:pt x="3364" y="4085"/>
                </a:lnTo>
                <a:lnTo>
                  <a:pt x="3362" y="4070"/>
                </a:lnTo>
                <a:lnTo>
                  <a:pt x="3367" y="4063"/>
                </a:lnTo>
                <a:lnTo>
                  <a:pt x="3375" y="4061"/>
                </a:lnTo>
                <a:lnTo>
                  <a:pt x="3386" y="4060"/>
                </a:lnTo>
                <a:lnTo>
                  <a:pt x="3392" y="4073"/>
                </a:lnTo>
                <a:lnTo>
                  <a:pt x="3392" y="4082"/>
                </a:lnTo>
                <a:lnTo>
                  <a:pt x="3394" y="4092"/>
                </a:lnTo>
                <a:lnTo>
                  <a:pt x="3404" y="4112"/>
                </a:lnTo>
                <a:close/>
                <a:moveTo>
                  <a:pt x="3435" y="4014"/>
                </a:moveTo>
                <a:lnTo>
                  <a:pt x="3436" y="4022"/>
                </a:lnTo>
                <a:lnTo>
                  <a:pt x="3434" y="4027"/>
                </a:lnTo>
                <a:lnTo>
                  <a:pt x="3428" y="4027"/>
                </a:lnTo>
                <a:lnTo>
                  <a:pt x="3419" y="4021"/>
                </a:lnTo>
                <a:lnTo>
                  <a:pt x="3414" y="4011"/>
                </a:lnTo>
                <a:lnTo>
                  <a:pt x="3408" y="4001"/>
                </a:lnTo>
                <a:lnTo>
                  <a:pt x="3412" y="4001"/>
                </a:lnTo>
                <a:lnTo>
                  <a:pt x="3417" y="4003"/>
                </a:lnTo>
                <a:lnTo>
                  <a:pt x="3424" y="4007"/>
                </a:lnTo>
                <a:lnTo>
                  <a:pt x="3435" y="4014"/>
                </a:lnTo>
                <a:close/>
                <a:moveTo>
                  <a:pt x="3477" y="3984"/>
                </a:moveTo>
                <a:lnTo>
                  <a:pt x="3482" y="4006"/>
                </a:lnTo>
                <a:lnTo>
                  <a:pt x="3479" y="4020"/>
                </a:lnTo>
                <a:lnTo>
                  <a:pt x="3468" y="4023"/>
                </a:lnTo>
                <a:lnTo>
                  <a:pt x="3451" y="4012"/>
                </a:lnTo>
                <a:lnTo>
                  <a:pt x="3454" y="4012"/>
                </a:lnTo>
                <a:lnTo>
                  <a:pt x="3452" y="4008"/>
                </a:lnTo>
                <a:lnTo>
                  <a:pt x="3448" y="4002"/>
                </a:lnTo>
                <a:lnTo>
                  <a:pt x="3445" y="3995"/>
                </a:lnTo>
                <a:lnTo>
                  <a:pt x="3455" y="3999"/>
                </a:lnTo>
                <a:lnTo>
                  <a:pt x="3465" y="4005"/>
                </a:lnTo>
                <a:lnTo>
                  <a:pt x="3472" y="4006"/>
                </a:lnTo>
                <a:lnTo>
                  <a:pt x="3470" y="3995"/>
                </a:lnTo>
                <a:lnTo>
                  <a:pt x="3462" y="3987"/>
                </a:lnTo>
                <a:lnTo>
                  <a:pt x="3454" y="3982"/>
                </a:lnTo>
                <a:lnTo>
                  <a:pt x="3447" y="3977"/>
                </a:lnTo>
                <a:lnTo>
                  <a:pt x="3438" y="3965"/>
                </a:lnTo>
                <a:lnTo>
                  <a:pt x="3444" y="3963"/>
                </a:lnTo>
                <a:lnTo>
                  <a:pt x="3452" y="3966"/>
                </a:lnTo>
                <a:lnTo>
                  <a:pt x="3463" y="3973"/>
                </a:lnTo>
                <a:lnTo>
                  <a:pt x="3477" y="3984"/>
                </a:lnTo>
                <a:close/>
                <a:moveTo>
                  <a:pt x="3505" y="4112"/>
                </a:moveTo>
                <a:lnTo>
                  <a:pt x="3503" y="4122"/>
                </a:lnTo>
                <a:lnTo>
                  <a:pt x="3498" y="4128"/>
                </a:lnTo>
                <a:lnTo>
                  <a:pt x="3489" y="4129"/>
                </a:lnTo>
                <a:lnTo>
                  <a:pt x="3473" y="4122"/>
                </a:lnTo>
                <a:lnTo>
                  <a:pt x="3478" y="4115"/>
                </a:lnTo>
                <a:lnTo>
                  <a:pt x="3486" y="4113"/>
                </a:lnTo>
                <a:lnTo>
                  <a:pt x="3496" y="4113"/>
                </a:lnTo>
                <a:lnTo>
                  <a:pt x="3505" y="4112"/>
                </a:lnTo>
                <a:close/>
                <a:moveTo>
                  <a:pt x="3534" y="3940"/>
                </a:moveTo>
                <a:lnTo>
                  <a:pt x="3536" y="3948"/>
                </a:lnTo>
                <a:lnTo>
                  <a:pt x="3536" y="3956"/>
                </a:lnTo>
                <a:lnTo>
                  <a:pt x="3538" y="3964"/>
                </a:lnTo>
                <a:lnTo>
                  <a:pt x="3547" y="3974"/>
                </a:lnTo>
                <a:lnTo>
                  <a:pt x="3557" y="3979"/>
                </a:lnTo>
                <a:lnTo>
                  <a:pt x="3562" y="3976"/>
                </a:lnTo>
                <a:lnTo>
                  <a:pt x="3566" y="3975"/>
                </a:lnTo>
                <a:lnTo>
                  <a:pt x="3577" y="3985"/>
                </a:lnTo>
                <a:lnTo>
                  <a:pt x="3573" y="3989"/>
                </a:lnTo>
                <a:lnTo>
                  <a:pt x="3567" y="3992"/>
                </a:lnTo>
                <a:lnTo>
                  <a:pt x="3559" y="3991"/>
                </a:lnTo>
                <a:lnTo>
                  <a:pt x="3545" y="3982"/>
                </a:lnTo>
                <a:lnTo>
                  <a:pt x="3542" y="3975"/>
                </a:lnTo>
                <a:lnTo>
                  <a:pt x="3537" y="3969"/>
                </a:lnTo>
                <a:lnTo>
                  <a:pt x="3531" y="3964"/>
                </a:lnTo>
                <a:lnTo>
                  <a:pt x="3524" y="3960"/>
                </a:lnTo>
                <a:lnTo>
                  <a:pt x="3522" y="3950"/>
                </a:lnTo>
                <a:lnTo>
                  <a:pt x="3524" y="3943"/>
                </a:lnTo>
                <a:lnTo>
                  <a:pt x="3528" y="3940"/>
                </a:lnTo>
                <a:lnTo>
                  <a:pt x="3534" y="3940"/>
                </a:lnTo>
                <a:close/>
                <a:moveTo>
                  <a:pt x="3550" y="4007"/>
                </a:moveTo>
                <a:lnTo>
                  <a:pt x="3553" y="4004"/>
                </a:lnTo>
                <a:lnTo>
                  <a:pt x="3559" y="4004"/>
                </a:lnTo>
                <a:lnTo>
                  <a:pt x="3567" y="4007"/>
                </a:lnTo>
                <a:lnTo>
                  <a:pt x="3578" y="4012"/>
                </a:lnTo>
                <a:lnTo>
                  <a:pt x="3581" y="4023"/>
                </a:lnTo>
                <a:lnTo>
                  <a:pt x="3572" y="4022"/>
                </a:lnTo>
                <a:lnTo>
                  <a:pt x="3558" y="4015"/>
                </a:lnTo>
                <a:lnTo>
                  <a:pt x="3550" y="4007"/>
                </a:lnTo>
                <a:close/>
                <a:moveTo>
                  <a:pt x="3590" y="3999"/>
                </a:moveTo>
                <a:lnTo>
                  <a:pt x="3599" y="4011"/>
                </a:lnTo>
                <a:lnTo>
                  <a:pt x="3608" y="4022"/>
                </a:lnTo>
                <a:lnTo>
                  <a:pt x="3618" y="4035"/>
                </a:lnTo>
                <a:lnTo>
                  <a:pt x="3626" y="4047"/>
                </a:lnTo>
                <a:lnTo>
                  <a:pt x="3613" y="4040"/>
                </a:lnTo>
                <a:lnTo>
                  <a:pt x="3604" y="4032"/>
                </a:lnTo>
                <a:lnTo>
                  <a:pt x="3595" y="4023"/>
                </a:lnTo>
                <a:lnTo>
                  <a:pt x="3584" y="4015"/>
                </a:lnTo>
                <a:lnTo>
                  <a:pt x="3582" y="4008"/>
                </a:lnTo>
                <a:lnTo>
                  <a:pt x="3584" y="4003"/>
                </a:lnTo>
                <a:lnTo>
                  <a:pt x="3587" y="4001"/>
                </a:lnTo>
                <a:lnTo>
                  <a:pt x="3590" y="3999"/>
                </a:lnTo>
                <a:close/>
                <a:moveTo>
                  <a:pt x="3591" y="3917"/>
                </a:moveTo>
                <a:lnTo>
                  <a:pt x="3597" y="3932"/>
                </a:lnTo>
                <a:lnTo>
                  <a:pt x="3601" y="3946"/>
                </a:lnTo>
                <a:lnTo>
                  <a:pt x="3600" y="3955"/>
                </a:lnTo>
                <a:lnTo>
                  <a:pt x="3590" y="3951"/>
                </a:lnTo>
                <a:lnTo>
                  <a:pt x="3586" y="3936"/>
                </a:lnTo>
                <a:lnTo>
                  <a:pt x="3584" y="3925"/>
                </a:lnTo>
                <a:lnTo>
                  <a:pt x="3585" y="3918"/>
                </a:lnTo>
                <a:lnTo>
                  <a:pt x="3591" y="3917"/>
                </a:lnTo>
                <a:close/>
                <a:moveTo>
                  <a:pt x="3635" y="4001"/>
                </a:moveTo>
                <a:lnTo>
                  <a:pt x="3635" y="4016"/>
                </a:lnTo>
                <a:lnTo>
                  <a:pt x="3640" y="4036"/>
                </a:lnTo>
                <a:lnTo>
                  <a:pt x="3639" y="4046"/>
                </a:lnTo>
                <a:lnTo>
                  <a:pt x="3622" y="4036"/>
                </a:lnTo>
                <a:lnTo>
                  <a:pt x="3621" y="4024"/>
                </a:lnTo>
                <a:lnTo>
                  <a:pt x="3615" y="4012"/>
                </a:lnTo>
                <a:lnTo>
                  <a:pt x="3606" y="3997"/>
                </a:lnTo>
                <a:lnTo>
                  <a:pt x="3597" y="3981"/>
                </a:lnTo>
                <a:lnTo>
                  <a:pt x="3609" y="3992"/>
                </a:lnTo>
                <a:lnTo>
                  <a:pt x="3618" y="3996"/>
                </a:lnTo>
                <a:lnTo>
                  <a:pt x="3624" y="3997"/>
                </a:lnTo>
                <a:lnTo>
                  <a:pt x="3635" y="4001"/>
                </a:lnTo>
                <a:close/>
                <a:moveTo>
                  <a:pt x="3791" y="3937"/>
                </a:moveTo>
                <a:lnTo>
                  <a:pt x="3788" y="3941"/>
                </a:lnTo>
                <a:lnTo>
                  <a:pt x="3778" y="3938"/>
                </a:lnTo>
                <a:lnTo>
                  <a:pt x="3765" y="3929"/>
                </a:lnTo>
                <a:lnTo>
                  <a:pt x="3753" y="3918"/>
                </a:lnTo>
                <a:lnTo>
                  <a:pt x="3762" y="3920"/>
                </a:lnTo>
                <a:lnTo>
                  <a:pt x="3771" y="3922"/>
                </a:lnTo>
                <a:lnTo>
                  <a:pt x="3781" y="3927"/>
                </a:lnTo>
                <a:lnTo>
                  <a:pt x="3791" y="3937"/>
                </a:lnTo>
                <a:close/>
                <a:moveTo>
                  <a:pt x="3836" y="3927"/>
                </a:moveTo>
                <a:lnTo>
                  <a:pt x="3830" y="3931"/>
                </a:lnTo>
                <a:lnTo>
                  <a:pt x="3823" y="3936"/>
                </a:lnTo>
                <a:lnTo>
                  <a:pt x="3814" y="3936"/>
                </a:lnTo>
                <a:lnTo>
                  <a:pt x="3800" y="3926"/>
                </a:lnTo>
                <a:lnTo>
                  <a:pt x="3806" y="3923"/>
                </a:lnTo>
                <a:lnTo>
                  <a:pt x="3813" y="3920"/>
                </a:lnTo>
                <a:lnTo>
                  <a:pt x="3822" y="3921"/>
                </a:lnTo>
                <a:lnTo>
                  <a:pt x="3836" y="3927"/>
                </a:lnTo>
                <a:close/>
                <a:moveTo>
                  <a:pt x="3970" y="3875"/>
                </a:moveTo>
                <a:lnTo>
                  <a:pt x="3977" y="3886"/>
                </a:lnTo>
                <a:lnTo>
                  <a:pt x="3981" y="3896"/>
                </a:lnTo>
                <a:lnTo>
                  <a:pt x="3984" y="3903"/>
                </a:lnTo>
                <a:lnTo>
                  <a:pt x="3983" y="3909"/>
                </a:lnTo>
                <a:lnTo>
                  <a:pt x="3975" y="3899"/>
                </a:lnTo>
                <a:lnTo>
                  <a:pt x="3972" y="3899"/>
                </a:lnTo>
                <a:lnTo>
                  <a:pt x="3974" y="3906"/>
                </a:lnTo>
                <a:lnTo>
                  <a:pt x="3981" y="3917"/>
                </a:lnTo>
                <a:lnTo>
                  <a:pt x="3972" y="3910"/>
                </a:lnTo>
                <a:lnTo>
                  <a:pt x="3964" y="3901"/>
                </a:lnTo>
                <a:lnTo>
                  <a:pt x="3958" y="3893"/>
                </a:lnTo>
                <a:lnTo>
                  <a:pt x="3952" y="3885"/>
                </a:lnTo>
                <a:lnTo>
                  <a:pt x="3958" y="3883"/>
                </a:lnTo>
                <a:lnTo>
                  <a:pt x="3959" y="3879"/>
                </a:lnTo>
                <a:lnTo>
                  <a:pt x="3961" y="3876"/>
                </a:lnTo>
                <a:lnTo>
                  <a:pt x="3970" y="3875"/>
                </a:lnTo>
                <a:close/>
                <a:moveTo>
                  <a:pt x="1413" y="161"/>
                </a:moveTo>
                <a:lnTo>
                  <a:pt x="1415" y="161"/>
                </a:lnTo>
                <a:lnTo>
                  <a:pt x="1414" y="157"/>
                </a:lnTo>
                <a:lnTo>
                  <a:pt x="1412" y="153"/>
                </a:lnTo>
                <a:lnTo>
                  <a:pt x="1415" y="154"/>
                </a:lnTo>
                <a:lnTo>
                  <a:pt x="1410" y="144"/>
                </a:lnTo>
                <a:lnTo>
                  <a:pt x="1405" y="142"/>
                </a:lnTo>
                <a:lnTo>
                  <a:pt x="1402" y="144"/>
                </a:lnTo>
                <a:lnTo>
                  <a:pt x="1398" y="142"/>
                </a:lnTo>
                <a:lnTo>
                  <a:pt x="1400" y="149"/>
                </a:lnTo>
                <a:lnTo>
                  <a:pt x="1403" y="155"/>
                </a:lnTo>
                <a:lnTo>
                  <a:pt x="1405" y="159"/>
                </a:lnTo>
                <a:lnTo>
                  <a:pt x="1402" y="159"/>
                </a:lnTo>
                <a:lnTo>
                  <a:pt x="1403" y="161"/>
                </a:lnTo>
                <a:lnTo>
                  <a:pt x="1404" y="164"/>
                </a:lnTo>
                <a:lnTo>
                  <a:pt x="1406" y="166"/>
                </a:lnTo>
                <a:lnTo>
                  <a:pt x="1408" y="169"/>
                </a:lnTo>
                <a:lnTo>
                  <a:pt x="1418" y="178"/>
                </a:lnTo>
                <a:lnTo>
                  <a:pt x="1413" y="169"/>
                </a:lnTo>
                <a:lnTo>
                  <a:pt x="1409" y="158"/>
                </a:lnTo>
                <a:lnTo>
                  <a:pt x="1409" y="153"/>
                </a:lnTo>
                <a:lnTo>
                  <a:pt x="1413" y="161"/>
                </a:lnTo>
                <a:close/>
                <a:moveTo>
                  <a:pt x="2056" y="62"/>
                </a:moveTo>
                <a:lnTo>
                  <a:pt x="2054" y="68"/>
                </a:lnTo>
                <a:lnTo>
                  <a:pt x="2048" y="65"/>
                </a:lnTo>
                <a:lnTo>
                  <a:pt x="2040" y="60"/>
                </a:lnTo>
                <a:lnTo>
                  <a:pt x="2033" y="59"/>
                </a:lnTo>
                <a:lnTo>
                  <a:pt x="2040" y="73"/>
                </a:lnTo>
                <a:lnTo>
                  <a:pt x="2045" y="82"/>
                </a:lnTo>
                <a:lnTo>
                  <a:pt x="2048" y="90"/>
                </a:lnTo>
                <a:lnTo>
                  <a:pt x="2053" y="101"/>
                </a:lnTo>
                <a:lnTo>
                  <a:pt x="2054" y="90"/>
                </a:lnTo>
                <a:lnTo>
                  <a:pt x="2058" y="82"/>
                </a:lnTo>
                <a:lnTo>
                  <a:pt x="2060" y="73"/>
                </a:lnTo>
                <a:lnTo>
                  <a:pt x="2056" y="62"/>
                </a:lnTo>
                <a:close/>
                <a:moveTo>
                  <a:pt x="1048" y="189"/>
                </a:moveTo>
                <a:lnTo>
                  <a:pt x="1056" y="185"/>
                </a:lnTo>
                <a:lnTo>
                  <a:pt x="1064" y="179"/>
                </a:lnTo>
                <a:lnTo>
                  <a:pt x="1069" y="169"/>
                </a:lnTo>
                <a:lnTo>
                  <a:pt x="1073" y="157"/>
                </a:lnTo>
                <a:lnTo>
                  <a:pt x="1076" y="162"/>
                </a:lnTo>
                <a:lnTo>
                  <a:pt x="1078" y="167"/>
                </a:lnTo>
                <a:lnTo>
                  <a:pt x="1080" y="174"/>
                </a:lnTo>
                <a:lnTo>
                  <a:pt x="1081" y="179"/>
                </a:lnTo>
                <a:lnTo>
                  <a:pt x="1090" y="181"/>
                </a:lnTo>
                <a:lnTo>
                  <a:pt x="1086" y="168"/>
                </a:lnTo>
                <a:lnTo>
                  <a:pt x="1074" y="149"/>
                </a:lnTo>
                <a:lnTo>
                  <a:pt x="1060" y="130"/>
                </a:lnTo>
                <a:lnTo>
                  <a:pt x="1056" y="148"/>
                </a:lnTo>
                <a:lnTo>
                  <a:pt x="1049" y="156"/>
                </a:lnTo>
                <a:lnTo>
                  <a:pt x="1043" y="166"/>
                </a:lnTo>
                <a:lnTo>
                  <a:pt x="1048" y="189"/>
                </a:lnTo>
                <a:close/>
                <a:moveTo>
                  <a:pt x="1153" y="156"/>
                </a:moveTo>
                <a:lnTo>
                  <a:pt x="1159" y="159"/>
                </a:lnTo>
                <a:lnTo>
                  <a:pt x="1166" y="161"/>
                </a:lnTo>
                <a:lnTo>
                  <a:pt x="1170" y="160"/>
                </a:lnTo>
                <a:lnTo>
                  <a:pt x="1169" y="151"/>
                </a:lnTo>
                <a:lnTo>
                  <a:pt x="1160" y="143"/>
                </a:lnTo>
                <a:lnTo>
                  <a:pt x="1154" y="142"/>
                </a:lnTo>
                <a:lnTo>
                  <a:pt x="1152" y="146"/>
                </a:lnTo>
                <a:lnTo>
                  <a:pt x="1153" y="156"/>
                </a:lnTo>
                <a:close/>
                <a:moveTo>
                  <a:pt x="1206" y="139"/>
                </a:moveTo>
                <a:lnTo>
                  <a:pt x="1215" y="146"/>
                </a:lnTo>
                <a:lnTo>
                  <a:pt x="1217" y="144"/>
                </a:lnTo>
                <a:lnTo>
                  <a:pt x="1217" y="136"/>
                </a:lnTo>
                <a:lnTo>
                  <a:pt x="1214" y="123"/>
                </a:lnTo>
                <a:lnTo>
                  <a:pt x="1209" y="122"/>
                </a:lnTo>
                <a:lnTo>
                  <a:pt x="1206" y="124"/>
                </a:lnTo>
                <a:lnTo>
                  <a:pt x="1206" y="130"/>
                </a:lnTo>
                <a:lnTo>
                  <a:pt x="1206" y="139"/>
                </a:lnTo>
                <a:close/>
                <a:moveTo>
                  <a:pt x="1289" y="191"/>
                </a:moveTo>
                <a:lnTo>
                  <a:pt x="1287" y="191"/>
                </a:lnTo>
                <a:lnTo>
                  <a:pt x="1287" y="196"/>
                </a:lnTo>
                <a:lnTo>
                  <a:pt x="1289" y="203"/>
                </a:lnTo>
                <a:lnTo>
                  <a:pt x="1290" y="209"/>
                </a:lnTo>
                <a:lnTo>
                  <a:pt x="1314" y="233"/>
                </a:lnTo>
                <a:lnTo>
                  <a:pt x="1311" y="223"/>
                </a:lnTo>
                <a:lnTo>
                  <a:pt x="1312" y="219"/>
                </a:lnTo>
                <a:lnTo>
                  <a:pt x="1313" y="217"/>
                </a:lnTo>
                <a:lnTo>
                  <a:pt x="1311" y="208"/>
                </a:lnTo>
                <a:lnTo>
                  <a:pt x="1307" y="204"/>
                </a:lnTo>
                <a:lnTo>
                  <a:pt x="1304" y="203"/>
                </a:lnTo>
                <a:lnTo>
                  <a:pt x="1304" y="206"/>
                </a:lnTo>
                <a:lnTo>
                  <a:pt x="1305" y="210"/>
                </a:lnTo>
                <a:lnTo>
                  <a:pt x="1300" y="206"/>
                </a:lnTo>
                <a:lnTo>
                  <a:pt x="1295" y="201"/>
                </a:lnTo>
                <a:lnTo>
                  <a:pt x="1292" y="197"/>
                </a:lnTo>
                <a:lnTo>
                  <a:pt x="1289" y="191"/>
                </a:lnTo>
                <a:close/>
                <a:moveTo>
                  <a:pt x="1324" y="217"/>
                </a:moveTo>
                <a:lnTo>
                  <a:pt x="1326" y="209"/>
                </a:lnTo>
                <a:lnTo>
                  <a:pt x="1326" y="197"/>
                </a:lnTo>
                <a:lnTo>
                  <a:pt x="1321" y="182"/>
                </a:lnTo>
                <a:lnTo>
                  <a:pt x="1308" y="166"/>
                </a:lnTo>
                <a:lnTo>
                  <a:pt x="1309" y="169"/>
                </a:lnTo>
                <a:lnTo>
                  <a:pt x="1310" y="171"/>
                </a:lnTo>
                <a:lnTo>
                  <a:pt x="1312" y="175"/>
                </a:lnTo>
                <a:lnTo>
                  <a:pt x="1314" y="177"/>
                </a:lnTo>
                <a:lnTo>
                  <a:pt x="1314" y="179"/>
                </a:lnTo>
                <a:lnTo>
                  <a:pt x="1310" y="177"/>
                </a:lnTo>
                <a:lnTo>
                  <a:pt x="1306" y="172"/>
                </a:lnTo>
                <a:lnTo>
                  <a:pt x="1302" y="168"/>
                </a:lnTo>
                <a:lnTo>
                  <a:pt x="1304" y="178"/>
                </a:lnTo>
                <a:lnTo>
                  <a:pt x="1310" y="189"/>
                </a:lnTo>
                <a:lnTo>
                  <a:pt x="1313" y="197"/>
                </a:lnTo>
                <a:lnTo>
                  <a:pt x="1309" y="197"/>
                </a:lnTo>
                <a:lnTo>
                  <a:pt x="1313" y="206"/>
                </a:lnTo>
                <a:lnTo>
                  <a:pt x="1317" y="208"/>
                </a:lnTo>
                <a:lnTo>
                  <a:pt x="1321" y="209"/>
                </a:lnTo>
                <a:lnTo>
                  <a:pt x="1324" y="217"/>
                </a:lnTo>
                <a:close/>
                <a:moveTo>
                  <a:pt x="1567" y="124"/>
                </a:moveTo>
                <a:lnTo>
                  <a:pt x="1573" y="138"/>
                </a:lnTo>
                <a:lnTo>
                  <a:pt x="1581" y="149"/>
                </a:lnTo>
                <a:lnTo>
                  <a:pt x="1589" y="156"/>
                </a:lnTo>
                <a:lnTo>
                  <a:pt x="1595" y="158"/>
                </a:lnTo>
                <a:lnTo>
                  <a:pt x="1593" y="150"/>
                </a:lnTo>
                <a:lnTo>
                  <a:pt x="1587" y="143"/>
                </a:lnTo>
                <a:lnTo>
                  <a:pt x="1581" y="136"/>
                </a:lnTo>
                <a:lnTo>
                  <a:pt x="1579" y="126"/>
                </a:lnTo>
                <a:lnTo>
                  <a:pt x="1576" y="126"/>
                </a:lnTo>
                <a:lnTo>
                  <a:pt x="1572" y="123"/>
                </a:lnTo>
                <a:lnTo>
                  <a:pt x="1569" y="122"/>
                </a:lnTo>
                <a:lnTo>
                  <a:pt x="1567" y="124"/>
                </a:lnTo>
                <a:close/>
                <a:moveTo>
                  <a:pt x="1798" y="107"/>
                </a:moveTo>
                <a:lnTo>
                  <a:pt x="1802" y="102"/>
                </a:lnTo>
                <a:lnTo>
                  <a:pt x="1810" y="101"/>
                </a:lnTo>
                <a:lnTo>
                  <a:pt x="1814" y="97"/>
                </a:lnTo>
                <a:lnTo>
                  <a:pt x="1810" y="83"/>
                </a:lnTo>
                <a:lnTo>
                  <a:pt x="1803" y="83"/>
                </a:lnTo>
                <a:lnTo>
                  <a:pt x="1797" y="85"/>
                </a:lnTo>
                <a:lnTo>
                  <a:pt x="1795" y="92"/>
                </a:lnTo>
                <a:lnTo>
                  <a:pt x="1798" y="107"/>
                </a:lnTo>
                <a:close/>
                <a:moveTo>
                  <a:pt x="1985" y="65"/>
                </a:moveTo>
                <a:lnTo>
                  <a:pt x="1990" y="74"/>
                </a:lnTo>
                <a:lnTo>
                  <a:pt x="1995" y="83"/>
                </a:lnTo>
                <a:lnTo>
                  <a:pt x="2001" y="91"/>
                </a:lnTo>
                <a:lnTo>
                  <a:pt x="2007" y="101"/>
                </a:lnTo>
                <a:lnTo>
                  <a:pt x="2010" y="101"/>
                </a:lnTo>
                <a:lnTo>
                  <a:pt x="2009" y="96"/>
                </a:lnTo>
                <a:lnTo>
                  <a:pt x="2007" y="88"/>
                </a:lnTo>
                <a:lnTo>
                  <a:pt x="2005" y="82"/>
                </a:lnTo>
                <a:lnTo>
                  <a:pt x="2001" y="81"/>
                </a:lnTo>
                <a:lnTo>
                  <a:pt x="1998" y="78"/>
                </a:lnTo>
                <a:lnTo>
                  <a:pt x="1993" y="72"/>
                </a:lnTo>
                <a:lnTo>
                  <a:pt x="1985" y="65"/>
                </a:lnTo>
                <a:close/>
                <a:moveTo>
                  <a:pt x="2194" y="75"/>
                </a:moveTo>
                <a:lnTo>
                  <a:pt x="2196" y="75"/>
                </a:lnTo>
                <a:lnTo>
                  <a:pt x="2199" y="76"/>
                </a:lnTo>
                <a:lnTo>
                  <a:pt x="2202" y="78"/>
                </a:lnTo>
                <a:lnTo>
                  <a:pt x="2207" y="81"/>
                </a:lnTo>
                <a:lnTo>
                  <a:pt x="2203" y="75"/>
                </a:lnTo>
                <a:lnTo>
                  <a:pt x="2200" y="69"/>
                </a:lnTo>
                <a:lnTo>
                  <a:pt x="2197" y="62"/>
                </a:lnTo>
                <a:lnTo>
                  <a:pt x="2195" y="54"/>
                </a:lnTo>
                <a:lnTo>
                  <a:pt x="2186" y="48"/>
                </a:lnTo>
                <a:lnTo>
                  <a:pt x="2187" y="53"/>
                </a:lnTo>
                <a:lnTo>
                  <a:pt x="2191" y="65"/>
                </a:lnTo>
                <a:lnTo>
                  <a:pt x="2194" y="75"/>
                </a:lnTo>
                <a:close/>
                <a:moveTo>
                  <a:pt x="2283" y="43"/>
                </a:moveTo>
                <a:lnTo>
                  <a:pt x="2271" y="37"/>
                </a:lnTo>
                <a:lnTo>
                  <a:pt x="2266" y="43"/>
                </a:lnTo>
                <a:lnTo>
                  <a:pt x="2270" y="57"/>
                </a:lnTo>
                <a:lnTo>
                  <a:pt x="2285" y="74"/>
                </a:lnTo>
                <a:lnTo>
                  <a:pt x="2280" y="59"/>
                </a:lnTo>
                <a:lnTo>
                  <a:pt x="2280" y="52"/>
                </a:lnTo>
                <a:lnTo>
                  <a:pt x="2282" y="49"/>
                </a:lnTo>
                <a:lnTo>
                  <a:pt x="2283" y="43"/>
                </a:lnTo>
                <a:close/>
                <a:moveTo>
                  <a:pt x="2646" y="4518"/>
                </a:moveTo>
                <a:lnTo>
                  <a:pt x="2640" y="4519"/>
                </a:lnTo>
                <a:lnTo>
                  <a:pt x="2637" y="4522"/>
                </a:lnTo>
                <a:lnTo>
                  <a:pt x="2632" y="4527"/>
                </a:lnTo>
                <a:lnTo>
                  <a:pt x="2628" y="4533"/>
                </a:lnTo>
                <a:lnTo>
                  <a:pt x="2646" y="4545"/>
                </a:lnTo>
                <a:lnTo>
                  <a:pt x="2642" y="4532"/>
                </a:lnTo>
                <a:lnTo>
                  <a:pt x="2644" y="4529"/>
                </a:lnTo>
                <a:lnTo>
                  <a:pt x="2647" y="4527"/>
                </a:lnTo>
                <a:lnTo>
                  <a:pt x="2646" y="4518"/>
                </a:lnTo>
                <a:close/>
                <a:moveTo>
                  <a:pt x="2826" y="4460"/>
                </a:moveTo>
                <a:lnTo>
                  <a:pt x="2855" y="4485"/>
                </a:lnTo>
                <a:lnTo>
                  <a:pt x="2868" y="4484"/>
                </a:lnTo>
                <a:lnTo>
                  <a:pt x="2874" y="4470"/>
                </a:lnTo>
                <a:lnTo>
                  <a:pt x="2876" y="4454"/>
                </a:lnTo>
                <a:lnTo>
                  <a:pt x="2858" y="4450"/>
                </a:lnTo>
                <a:lnTo>
                  <a:pt x="2845" y="4450"/>
                </a:lnTo>
                <a:lnTo>
                  <a:pt x="2834" y="4453"/>
                </a:lnTo>
                <a:lnTo>
                  <a:pt x="2826" y="4460"/>
                </a:lnTo>
                <a:close/>
                <a:moveTo>
                  <a:pt x="2990" y="4483"/>
                </a:moveTo>
                <a:lnTo>
                  <a:pt x="2978" y="4473"/>
                </a:lnTo>
                <a:lnTo>
                  <a:pt x="2971" y="4475"/>
                </a:lnTo>
                <a:lnTo>
                  <a:pt x="2966" y="4482"/>
                </a:lnTo>
                <a:lnTo>
                  <a:pt x="2959" y="4485"/>
                </a:lnTo>
                <a:lnTo>
                  <a:pt x="2967" y="4493"/>
                </a:lnTo>
                <a:lnTo>
                  <a:pt x="2972" y="4495"/>
                </a:lnTo>
                <a:lnTo>
                  <a:pt x="2978" y="4496"/>
                </a:lnTo>
                <a:lnTo>
                  <a:pt x="2988" y="4504"/>
                </a:lnTo>
                <a:lnTo>
                  <a:pt x="2982" y="4489"/>
                </a:lnTo>
                <a:lnTo>
                  <a:pt x="2979" y="4482"/>
                </a:lnTo>
                <a:lnTo>
                  <a:pt x="2981" y="4480"/>
                </a:lnTo>
                <a:lnTo>
                  <a:pt x="2990" y="4483"/>
                </a:lnTo>
                <a:close/>
                <a:moveTo>
                  <a:pt x="2948" y="4437"/>
                </a:moveTo>
                <a:lnTo>
                  <a:pt x="2928" y="4432"/>
                </a:lnTo>
                <a:lnTo>
                  <a:pt x="2908" y="4435"/>
                </a:lnTo>
                <a:lnTo>
                  <a:pt x="2892" y="4442"/>
                </a:lnTo>
                <a:lnTo>
                  <a:pt x="2879" y="4452"/>
                </a:lnTo>
                <a:lnTo>
                  <a:pt x="2894" y="4461"/>
                </a:lnTo>
                <a:lnTo>
                  <a:pt x="2900" y="4459"/>
                </a:lnTo>
                <a:lnTo>
                  <a:pt x="2906" y="4459"/>
                </a:lnTo>
                <a:lnTo>
                  <a:pt x="2921" y="4472"/>
                </a:lnTo>
                <a:lnTo>
                  <a:pt x="2912" y="4455"/>
                </a:lnTo>
                <a:lnTo>
                  <a:pt x="2919" y="4453"/>
                </a:lnTo>
                <a:lnTo>
                  <a:pt x="2928" y="4452"/>
                </a:lnTo>
                <a:lnTo>
                  <a:pt x="2927" y="4441"/>
                </a:lnTo>
                <a:lnTo>
                  <a:pt x="2938" y="4450"/>
                </a:lnTo>
                <a:lnTo>
                  <a:pt x="2946" y="4462"/>
                </a:lnTo>
                <a:lnTo>
                  <a:pt x="2952" y="4471"/>
                </a:lnTo>
                <a:lnTo>
                  <a:pt x="2959" y="4472"/>
                </a:lnTo>
                <a:lnTo>
                  <a:pt x="2946" y="4456"/>
                </a:lnTo>
                <a:lnTo>
                  <a:pt x="2941" y="4446"/>
                </a:lnTo>
                <a:lnTo>
                  <a:pt x="2942" y="4440"/>
                </a:lnTo>
                <a:lnTo>
                  <a:pt x="2948" y="4437"/>
                </a:lnTo>
                <a:close/>
                <a:moveTo>
                  <a:pt x="3033" y="4406"/>
                </a:moveTo>
                <a:lnTo>
                  <a:pt x="3044" y="4415"/>
                </a:lnTo>
                <a:lnTo>
                  <a:pt x="3053" y="4416"/>
                </a:lnTo>
                <a:lnTo>
                  <a:pt x="3060" y="4411"/>
                </a:lnTo>
                <a:lnTo>
                  <a:pt x="3063" y="4404"/>
                </a:lnTo>
                <a:lnTo>
                  <a:pt x="3054" y="4404"/>
                </a:lnTo>
                <a:lnTo>
                  <a:pt x="3046" y="4404"/>
                </a:lnTo>
                <a:lnTo>
                  <a:pt x="3039" y="4405"/>
                </a:lnTo>
                <a:lnTo>
                  <a:pt x="3033" y="4406"/>
                </a:lnTo>
                <a:close/>
                <a:moveTo>
                  <a:pt x="3171" y="4389"/>
                </a:moveTo>
                <a:lnTo>
                  <a:pt x="3184" y="4381"/>
                </a:lnTo>
                <a:lnTo>
                  <a:pt x="3198" y="4370"/>
                </a:lnTo>
                <a:lnTo>
                  <a:pt x="3215" y="4369"/>
                </a:lnTo>
                <a:lnTo>
                  <a:pt x="3244" y="4385"/>
                </a:lnTo>
                <a:lnTo>
                  <a:pt x="3213" y="4361"/>
                </a:lnTo>
                <a:lnTo>
                  <a:pt x="3187" y="4359"/>
                </a:lnTo>
                <a:lnTo>
                  <a:pt x="3172" y="4370"/>
                </a:lnTo>
                <a:lnTo>
                  <a:pt x="3171" y="4389"/>
                </a:lnTo>
                <a:close/>
                <a:moveTo>
                  <a:pt x="3130" y="4310"/>
                </a:moveTo>
                <a:lnTo>
                  <a:pt x="3131" y="4305"/>
                </a:lnTo>
                <a:lnTo>
                  <a:pt x="3136" y="4303"/>
                </a:lnTo>
                <a:lnTo>
                  <a:pt x="3139" y="4299"/>
                </a:lnTo>
                <a:lnTo>
                  <a:pt x="3134" y="4286"/>
                </a:lnTo>
                <a:lnTo>
                  <a:pt x="3128" y="4291"/>
                </a:lnTo>
                <a:lnTo>
                  <a:pt x="3125" y="4301"/>
                </a:lnTo>
                <a:lnTo>
                  <a:pt x="3119" y="4306"/>
                </a:lnTo>
                <a:lnTo>
                  <a:pt x="3106" y="4302"/>
                </a:lnTo>
                <a:lnTo>
                  <a:pt x="3117" y="4326"/>
                </a:lnTo>
                <a:lnTo>
                  <a:pt x="3103" y="4328"/>
                </a:lnTo>
                <a:lnTo>
                  <a:pt x="3082" y="4326"/>
                </a:lnTo>
                <a:lnTo>
                  <a:pt x="3074" y="4338"/>
                </a:lnTo>
                <a:lnTo>
                  <a:pt x="3085" y="4349"/>
                </a:lnTo>
                <a:lnTo>
                  <a:pt x="3095" y="4361"/>
                </a:lnTo>
                <a:lnTo>
                  <a:pt x="3096" y="4352"/>
                </a:lnTo>
                <a:lnTo>
                  <a:pt x="3097" y="4343"/>
                </a:lnTo>
                <a:lnTo>
                  <a:pt x="3105" y="4341"/>
                </a:lnTo>
                <a:lnTo>
                  <a:pt x="3123" y="4353"/>
                </a:lnTo>
                <a:lnTo>
                  <a:pt x="3125" y="4339"/>
                </a:lnTo>
                <a:lnTo>
                  <a:pt x="3133" y="4334"/>
                </a:lnTo>
                <a:lnTo>
                  <a:pt x="3144" y="4332"/>
                </a:lnTo>
                <a:lnTo>
                  <a:pt x="3155" y="4330"/>
                </a:lnTo>
                <a:lnTo>
                  <a:pt x="3150" y="4324"/>
                </a:lnTo>
                <a:lnTo>
                  <a:pt x="3143" y="4319"/>
                </a:lnTo>
                <a:lnTo>
                  <a:pt x="3136" y="4314"/>
                </a:lnTo>
                <a:lnTo>
                  <a:pt x="3130" y="4310"/>
                </a:lnTo>
                <a:close/>
                <a:moveTo>
                  <a:pt x="3185" y="4307"/>
                </a:moveTo>
                <a:lnTo>
                  <a:pt x="3200" y="4315"/>
                </a:lnTo>
                <a:lnTo>
                  <a:pt x="3209" y="4317"/>
                </a:lnTo>
                <a:lnTo>
                  <a:pt x="3214" y="4313"/>
                </a:lnTo>
                <a:lnTo>
                  <a:pt x="3215" y="4305"/>
                </a:lnTo>
                <a:lnTo>
                  <a:pt x="3198" y="4294"/>
                </a:lnTo>
                <a:lnTo>
                  <a:pt x="3185" y="4290"/>
                </a:lnTo>
                <a:lnTo>
                  <a:pt x="3174" y="4288"/>
                </a:lnTo>
                <a:lnTo>
                  <a:pt x="3159" y="4281"/>
                </a:lnTo>
                <a:lnTo>
                  <a:pt x="3168" y="4299"/>
                </a:lnTo>
                <a:lnTo>
                  <a:pt x="3166" y="4308"/>
                </a:lnTo>
                <a:lnTo>
                  <a:pt x="3159" y="4314"/>
                </a:lnTo>
                <a:lnTo>
                  <a:pt x="3156" y="4322"/>
                </a:lnTo>
                <a:lnTo>
                  <a:pt x="3164" y="4323"/>
                </a:lnTo>
                <a:lnTo>
                  <a:pt x="3178" y="4324"/>
                </a:lnTo>
                <a:lnTo>
                  <a:pt x="3189" y="4321"/>
                </a:lnTo>
                <a:lnTo>
                  <a:pt x="3185" y="4307"/>
                </a:lnTo>
                <a:close/>
                <a:moveTo>
                  <a:pt x="2251" y="3454"/>
                </a:moveTo>
                <a:lnTo>
                  <a:pt x="2265" y="3462"/>
                </a:lnTo>
                <a:lnTo>
                  <a:pt x="2271" y="3461"/>
                </a:lnTo>
                <a:lnTo>
                  <a:pt x="2273" y="3456"/>
                </a:lnTo>
                <a:lnTo>
                  <a:pt x="2277" y="3454"/>
                </a:lnTo>
                <a:lnTo>
                  <a:pt x="2269" y="3445"/>
                </a:lnTo>
                <a:lnTo>
                  <a:pt x="2261" y="3434"/>
                </a:lnTo>
                <a:lnTo>
                  <a:pt x="2259" y="3434"/>
                </a:lnTo>
                <a:lnTo>
                  <a:pt x="2259" y="3435"/>
                </a:lnTo>
                <a:lnTo>
                  <a:pt x="2261" y="3439"/>
                </a:lnTo>
                <a:lnTo>
                  <a:pt x="2264" y="3441"/>
                </a:lnTo>
                <a:lnTo>
                  <a:pt x="2263" y="3446"/>
                </a:lnTo>
                <a:lnTo>
                  <a:pt x="2253" y="3442"/>
                </a:lnTo>
                <a:lnTo>
                  <a:pt x="2246" y="3441"/>
                </a:lnTo>
                <a:lnTo>
                  <a:pt x="2251" y="3454"/>
                </a:lnTo>
                <a:close/>
                <a:moveTo>
                  <a:pt x="2949" y="3912"/>
                </a:moveTo>
                <a:lnTo>
                  <a:pt x="2951" y="3912"/>
                </a:lnTo>
                <a:lnTo>
                  <a:pt x="2948" y="3908"/>
                </a:lnTo>
                <a:lnTo>
                  <a:pt x="2944" y="3905"/>
                </a:lnTo>
                <a:lnTo>
                  <a:pt x="2943" y="3909"/>
                </a:lnTo>
                <a:lnTo>
                  <a:pt x="2937" y="3901"/>
                </a:lnTo>
                <a:lnTo>
                  <a:pt x="2932" y="3894"/>
                </a:lnTo>
                <a:lnTo>
                  <a:pt x="2928" y="3886"/>
                </a:lnTo>
                <a:lnTo>
                  <a:pt x="2924" y="3878"/>
                </a:lnTo>
                <a:lnTo>
                  <a:pt x="2922" y="3883"/>
                </a:lnTo>
                <a:lnTo>
                  <a:pt x="2927" y="3895"/>
                </a:lnTo>
                <a:lnTo>
                  <a:pt x="2936" y="3910"/>
                </a:lnTo>
                <a:lnTo>
                  <a:pt x="2947" y="3920"/>
                </a:lnTo>
                <a:lnTo>
                  <a:pt x="2946" y="3915"/>
                </a:lnTo>
                <a:lnTo>
                  <a:pt x="2946" y="3913"/>
                </a:lnTo>
                <a:lnTo>
                  <a:pt x="2947" y="3912"/>
                </a:lnTo>
                <a:lnTo>
                  <a:pt x="2949" y="3912"/>
                </a:lnTo>
                <a:close/>
                <a:moveTo>
                  <a:pt x="3347" y="4148"/>
                </a:moveTo>
                <a:lnTo>
                  <a:pt x="3338" y="4141"/>
                </a:lnTo>
                <a:lnTo>
                  <a:pt x="3331" y="4132"/>
                </a:lnTo>
                <a:lnTo>
                  <a:pt x="3325" y="4124"/>
                </a:lnTo>
                <a:lnTo>
                  <a:pt x="3314" y="4118"/>
                </a:lnTo>
                <a:lnTo>
                  <a:pt x="3320" y="4135"/>
                </a:lnTo>
                <a:lnTo>
                  <a:pt x="3330" y="4142"/>
                </a:lnTo>
                <a:lnTo>
                  <a:pt x="3338" y="4150"/>
                </a:lnTo>
                <a:lnTo>
                  <a:pt x="3340" y="4155"/>
                </a:lnTo>
                <a:lnTo>
                  <a:pt x="3332" y="4156"/>
                </a:lnTo>
                <a:lnTo>
                  <a:pt x="3337" y="4162"/>
                </a:lnTo>
                <a:lnTo>
                  <a:pt x="3341" y="4163"/>
                </a:lnTo>
                <a:lnTo>
                  <a:pt x="3346" y="4164"/>
                </a:lnTo>
                <a:lnTo>
                  <a:pt x="3355" y="4170"/>
                </a:lnTo>
                <a:lnTo>
                  <a:pt x="3349" y="4162"/>
                </a:lnTo>
                <a:lnTo>
                  <a:pt x="3349" y="4159"/>
                </a:lnTo>
                <a:lnTo>
                  <a:pt x="3349" y="4156"/>
                </a:lnTo>
                <a:lnTo>
                  <a:pt x="3347" y="4148"/>
                </a:lnTo>
                <a:close/>
                <a:moveTo>
                  <a:pt x="3278" y="3921"/>
                </a:moveTo>
                <a:lnTo>
                  <a:pt x="3274" y="3912"/>
                </a:lnTo>
                <a:lnTo>
                  <a:pt x="3267" y="3903"/>
                </a:lnTo>
                <a:lnTo>
                  <a:pt x="3261" y="3895"/>
                </a:lnTo>
                <a:lnTo>
                  <a:pt x="3257" y="3885"/>
                </a:lnTo>
                <a:lnTo>
                  <a:pt x="3256" y="3890"/>
                </a:lnTo>
                <a:lnTo>
                  <a:pt x="3258" y="3897"/>
                </a:lnTo>
                <a:lnTo>
                  <a:pt x="3262" y="3908"/>
                </a:lnTo>
                <a:lnTo>
                  <a:pt x="3265" y="3921"/>
                </a:lnTo>
                <a:lnTo>
                  <a:pt x="3271" y="3921"/>
                </a:lnTo>
                <a:lnTo>
                  <a:pt x="3278" y="3921"/>
                </a:lnTo>
                <a:close/>
                <a:moveTo>
                  <a:pt x="3377" y="3895"/>
                </a:moveTo>
                <a:lnTo>
                  <a:pt x="3374" y="3886"/>
                </a:lnTo>
                <a:lnTo>
                  <a:pt x="3370" y="3882"/>
                </a:lnTo>
                <a:lnTo>
                  <a:pt x="3366" y="3883"/>
                </a:lnTo>
                <a:lnTo>
                  <a:pt x="3366" y="3888"/>
                </a:lnTo>
                <a:lnTo>
                  <a:pt x="3360" y="3883"/>
                </a:lnTo>
                <a:lnTo>
                  <a:pt x="3354" y="3878"/>
                </a:lnTo>
                <a:lnTo>
                  <a:pt x="3349" y="3872"/>
                </a:lnTo>
                <a:lnTo>
                  <a:pt x="3345" y="3865"/>
                </a:lnTo>
                <a:lnTo>
                  <a:pt x="3339" y="3865"/>
                </a:lnTo>
                <a:lnTo>
                  <a:pt x="3332" y="3865"/>
                </a:lnTo>
                <a:lnTo>
                  <a:pt x="3342" y="3874"/>
                </a:lnTo>
                <a:lnTo>
                  <a:pt x="3351" y="3883"/>
                </a:lnTo>
                <a:lnTo>
                  <a:pt x="3352" y="3888"/>
                </a:lnTo>
                <a:lnTo>
                  <a:pt x="3339" y="3882"/>
                </a:lnTo>
                <a:lnTo>
                  <a:pt x="3343" y="3888"/>
                </a:lnTo>
                <a:lnTo>
                  <a:pt x="3349" y="3893"/>
                </a:lnTo>
                <a:lnTo>
                  <a:pt x="3356" y="3898"/>
                </a:lnTo>
                <a:lnTo>
                  <a:pt x="3363" y="3902"/>
                </a:lnTo>
                <a:lnTo>
                  <a:pt x="3361" y="3894"/>
                </a:lnTo>
                <a:lnTo>
                  <a:pt x="3363" y="3890"/>
                </a:lnTo>
                <a:lnTo>
                  <a:pt x="3369" y="3891"/>
                </a:lnTo>
                <a:lnTo>
                  <a:pt x="3377" y="3895"/>
                </a:lnTo>
                <a:close/>
                <a:moveTo>
                  <a:pt x="3298" y="3830"/>
                </a:moveTo>
                <a:lnTo>
                  <a:pt x="3284" y="3822"/>
                </a:lnTo>
                <a:lnTo>
                  <a:pt x="3274" y="3822"/>
                </a:lnTo>
                <a:lnTo>
                  <a:pt x="3263" y="3825"/>
                </a:lnTo>
                <a:lnTo>
                  <a:pt x="3253" y="3826"/>
                </a:lnTo>
                <a:lnTo>
                  <a:pt x="3260" y="3836"/>
                </a:lnTo>
                <a:lnTo>
                  <a:pt x="3267" y="3838"/>
                </a:lnTo>
                <a:lnTo>
                  <a:pt x="3275" y="3840"/>
                </a:lnTo>
                <a:lnTo>
                  <a:pt x="3283" y="3851"/>
                </a:lnTo>
                <a:lnTo>
                  <a:pt x="3281" y="3843"/>
                </a:lnTo>
                <a:lnTo>
                  <a:pt x="3282" y="3834"/>
                </a:lnTo>
                <a:lnTo>
                  <a:pt x="3286" y="3827"/>
                </a:lnTo>
                <a:lnTo>
                  <a:pt x="3298" y="3830"/>
                </a:lnTo>
                <a:close/>
                <a:moveTo>
                  <a:pt x="3432" y="3887"/>
                </a:moveTo>
                <a:lnTo>
                  <a:pt x="3421" y="3879"/>
                </a:lnTo>
                <a:lnTo>
                  <a:pt x="3412" y="3878"/>
                </a:lnTo>
                <a:lnTo>
                  <a:pt x="3403" y="3880"/>
                </a:lnTo>
                <a:lnTo>
                  <a:pt x="3394" y="3880"/>
                </a:lnTo>
                <a:lnTo>
                  <a:pt x="3376" y="3861"/>
                </a:lnTo>
                <a:lnTo>
                  <a:pt x="3358" y="3848"/>
                </a:lnTo>
                <a:lnTo>
                  <a:pt x="3342" y="3839"/>
                </a:lnTo>
                <a:lnTo>
                  <a:pt x="3329" y="3834"/>
                </a:lnTo>
                <a:lnTo>
                  <a:pt x="3347" y="3852"/>
                </a:lnTo>
                <a:lnTo>
                  <a:pt x="3365" y="3872"/>
                </a:lnTo>
                <a:lnTo>
                  <a:pt x="3385" y="3890"/>
                </a:lnTo>
                <a:lnTo>
                  <a:pt x="3404" y="3908"/>
                </a:lnTo>
                <a:lnTo>
                  <a:pt x="3391" y="3888"/>
                </a:lnTo>
                <a:lnTo>
                  <a:pt x="3400" y="3889"/>
                </a:lnTo>
                <a:lnTo>
                  <a:pt x="3418" y="3898"/>
                </a:lnTo>
                <a:lnTo>
                  <a:pt x="3432" y="3900"/>
                </a:lnTo>
                <a:lnTo>
                  <a:pt x="3426" y="3892"/>
                </a:lnTo>
                <a:lnTo>
                  <a:pt x="3424" y="3887"/>
                </a:lnTo>
                <a:lnTo>
                  <a:pt x="3425" y="3885"/>
                </a:lnTo>
                <a:lnTo>
                  <a:pt x="3432" y="3887"/>
                </a:lnTo>
                <a:close/>
                <a:moveTo>
                  <a:pt x="2735" y="3310"/>
                </a:moveTo>
                <a:lnTo>
                  <a:pt x="2727" y="3300"/>
                </a:lnTo>
                <a:lnTo>
                  <a:pt x="2722" y="3300"/>
                </a:lnTo>
                <a:lnTo>
                  <a:pt x="2718" y="3302"/>
                </a:lnTo>
                <a:lnTo>
                  <a:pt x="2714" y="3301"/>
                </a:lnTo>
                <a:lnTo>
                  <a:pt x="2717" y="3307"/>
                </a:lnTo>
                <a:lnTo>
                  <a:pt x="2721" y="3314"/>
                </a:lnTo>
                <a:lnTo>
                  <a:pt x="2723" y="3317"/>
                </a:lnTo>
                <a:lnTo>
                  <a:pt x="2720" y="3317"/>
                </a:lnTo>
                <a:lnTo>
                  <a:pt x="2721" y="3321"/>
                </a:lnTo>
                <a:lnTo>
                  <a:pt x="2723" y="3323"/>
                </a:lnTo>
                <a:lnTo>
                  <a:pt x="2725" y="3325"/>
                </a:lnTo>
                <a:lnTo>
                  <a:pt x="2727" y="3327"/>
                </a:lnTo>
                <a:lnTo>
                  <a:pt x="2739" y="3335"/>
                </a:lnTo>
                <a:lnTo>
                  <a:pt x="2733" y="3327"/>
                </a:lnTo>
                <a:lnTo>
                  <a:pt x="2728" y="3315"/>
                </a:lnTo>
                <a:lnTo>
                  <a:pt x="2727" y="3310"/>
                </a:lnTo>
                <a:lnTo>
                  <a:pt x="2733" y="3317"/>
                </a:lnTo>
                <a:lnTo>
                  <a:pt x="2736" y="3317"/>
                </a:lnTo>
                <a:lnTo>
                  <a:pt x="2733" y="3313"/>
                </a:lnTo>
                <a:lnTo>
                  <a:pt x="2732" y="3309"/>
                </a:lnTo>
                <a:lnTo>
                  <a:pt x="2735" y="3310"/>
                </a:lnTo>
                <a:close/>
                <a:moveTo>
                  <a:pt x="3673" y="3818"/>
                </a:moveTo>
                <a:lnTo>
                  <a:pt x="3659" y="3811"/>
                </a:lnTo>
                <a:lnTo>
                  <a:pt x="3645" y="3802"/>
                </a:lnTo>
                <a:lnTo>
                  <a:pt x="3635" y="3799"/>
                </a:lnTo>
                <a:lnTo>
                  <a:pt x="3635" y="3811"/>
                </a:lnTo>
                <a:lnTo>
                  <a:pt x="3653" y="3826"/>
                </a:lnTo>
                <a:lnTo>
                  <a:pt x="3665" y="3827"/>
                </a:lnTo>
                <a:lnTo>
                  <a:pt x="3675" y="3830"/>
                </a:lnTo>
                <a:lnTo>
                  <a:pt x="3693" y="3848"/>
                </a:lnTo>
                <a:lnTo>
                  <a:pt x="3683" y="3834"/>
                </a:lnTo>
                <a:lnTo>
                  <a:pt x="3673" y="3818"/>
                </a:lnTo>
                <a:close/>
                <a:moveTo>
                  <a:pt x="3825" y="3838"/>
                </a:moveTo>
                <a:lnTo>
                  <a:pt x="3814" y="3830"/>
                </a:lnTo>
                <a:lnTo>
                  <a:pt x="3796" y="3825"/>
                </a:lnTo>
                <a:lnTo>
                  <a:pt x="3784" y="3831"/>
                </a:lnTo>
                <a:lnTo>
                  <a:pt x="3784" y="3847"/>
                </a:lnTo>
                <a:lnTo>
                  <a:pt x="3787" y="3845"/>
                </a:lnTo>
                <a:lnTo>
                  <a:pt x="3790" y="3840"/>
                </a:lnTo>
                <a:lnTo>
                  <a:pt x="3794" y="3840"/>
                </a:lnTo>
                <a:lnTo>
                  <a:pt x="3802" y="3850"/>
                </a:lnTo>
                <a:lnTo>
                  <a:pt x="3810" y="3848"/>
                </a:lnTo>
                <a:lnTo>
                  <a:pt x="3810" y="3839"/>
                </a:lnTo>
                <a:lnTo>
                  <a:pt x="3812" y="3833"/>
                </a:lnTo>
                <a:lnTo>
                  <a:pt x="3825" y="3838"/>
                </a:lnTo>
                <a:close/>
                <a:moveTo>
                  <a:pt x="4103" y="3863"/>
                </a:moveTo>
                <a:lnTo>
                  <a:pt x="4097" y="3860"/>
                </a:lnTo>
                <a:lnTo>
                  <a:pt x="4091" y="3856"/>
                </a:lnTo>
                <a:lnTo>
                  <a:pt x="4087" y="3852"/>
                </a:lnTo>
                <a:lnTo>
                  <a:pt x="4084" y="3847"/>
                </a:lnTo>
                <a:lnTo>
                  <a:pt x="4080" y="3848"/>
                </a:lnTo>
                <a:lnTo>
                  <a:pt x="4081" y="3852"/>
                </a:lnTo>
                <a:lnTo>
                  <a:pt x="4084" y="3859"/>
                </a:lnTo>
                <a:lnTo>
                  <a:pt x="4086" y="3866"/>
                </a:lnTo>
                <a:lnTo>
                  <a:pt x="4093" y="3867"/>
                </a:lnTo>
                <a:lnTo>
                  <a:pt x="4098" y="3867"/>
                </a:lnTo>
                <a:lnTo>
                  <a:pt x="4103" y="3867"/>
                </a:lnTo>
                <a:lnTo>
                  <a:pt x="4108" y="3867"/>
                </a:lnTo>
                <a:lnTo>
                  <a:pt x="4106" y="3863"/>
                </a:lnTo>
                <a:lnTo>
                  <a:pt x="4104" y="3861"/>
                </a:lnTo>
                <a:lnTo>
                  <a:pt x="4103" y="3862"/>
                </a:lnTo>
                <a:lnTo>
                  <a:pt x="4103" y="3863"/>
                </a:lnTo>
                <a:close/>
                <a:moveTo>
                  <a:pt x="3424" y="3103"/>
                </a:moveTo>
                <a:lnTo>
                  <a:pt x="3422" y="3110"/>
                </a:lnTo>
                <a:lnTo>
                  <a:pt x="3416" y="3108"/>
                </a:lnTo>
                <a:lnTo>
                  <a:pt x="3407" y="3104"/>
                </a:lnTo>
                <a:lnTo>
                  <a:pt x="3399" y="3104"/>
                </a:lnTo>
                <a:lnTo>
                  <a:pt x="3408" y="3118"/>
                </a:lnTo>
                <a:lnTo>
                  <a:pt x="3413" y="3127"/>
                </a:lnTo>
                <a:lnTo>
                  <a:pt x="3418" y="3135"/>
                </a:lnTo>
                <a:lnTo>
                  <a:pt x="3423" y="3145"/>
                </a:lnTo>
                <a:lnTo>
                  <a:pt x="3424" y="3134"/>
                </a:lnTo>
                <a:lnTo>
                  <a:pt x="3427" y="3125"/>
                </a:lnTo>
                <a:lnTo>
                  <a:pt x="3430" y="3115"/>
                </a:lnTo>
                <a:lnTo>
                  <a:pt x="3424" y="3103"/>
                </a:lnTo>
                <a:close/>
                <a:moveTo>
                  <a:pt x="3875" y="3300"/>
                </a:moveTo>
                <a:lnTo>
                  <a:pt x="3884" y="3302"/>
                </a:lnTo>
                <a:lnTo>
                  <a:pt x="3891" y="3301"/>
                </a:lnTo>
                <a:lnTo>
                  <a:pt x="3894" y="3295"/>
                </a:lnTo>
                <a:lnTo>
                  <a:pt x="3888" y="3279"/>
                </a:lnTo>
                <a:lnTo>
                  <a:pt x="3880" y="3276"/>
                </a:lnTo>
                <a:lnTo>
                  <a:pt x="3876" y="3276"/>
                </a:lnTo>
                <a:lnTo>
                  <a:pt x="3869" y="3274"/>
                </a:lnTo>
                <a:lnTo>
                  <a:pt x="3856" y="3262"/>
                </a:lnTo>
                <a:lnTo>
                  <a:pt x="3859" y="3266"/>
                </a:lnTo>
                <a:lnTo>
                  <a:pt x="3862" y="3269"/>
                </a:lnTo>
                <a:lnTo>
                  <a:pt x="3866" y="3272"/>
                </a:lnTo>
                <a:lnTo>
                  <a:pt x="3870" y="3275"/>
                </a:lnTo>
                <a:lnTo>
                  <a:pt x="3872" y="3283"/>
                </a:lnTo>
                <a:lnTo>
                  <a:pt x="3871" y="3286"/>
                </a:lnTo>
                <a:lnTo>
                  <a:pt x="3870" y="3290"/>
                </a:lnTo>
                <a:lnTo>
                  <a:pt x="3875" y="3300"/>
                </a:lnTo>
                <a:close/>
                <a:moveTo>
                  <a:pt x="3300" y="2790"/>
                </a:moveTo>
                <a:lnTo>
                  <a:pt x="3296" y="2794"/>
                </a:lnTo>
                <a:lnTo>
                  <a:pt x="3291" y="2797"/>
                </a:lnTo>
                <a:lnTo>
                  <a:pt x="3288" y="2802"/>
                </a:lnTo>
                <a:lnTo>
                  <a:pt x="3292" y="2815"/>
                </a:lnTo>
                <a:lnTo>
                  <a:pt x="3303" y="2820"/>
                </a:lnTo>
                <a:lnTo>
                  <a:pt x="3304" y="2813"/>
                </a:lnTo>
                <a:lnTo>
                  <a:pt x="3301" y="2800"/>
                </a:lnTo>
                <a:lnTo>
                  <a:pt x="3300" y="2790"/>
                </a:lnTo>
                <a:close/>
                <a:moveTo>
                  <a:pt x="4240" y="3371"/>
                </a:moveTo>
                <a:lnTo>
                  <a:pt x="4231" y="3372"/>
                </a:lnTo>
                <a:lnTo>
                  <a:pt x="4230" y="3378"/>
                </a:lnTo>
                <a:lnTo>
                  <a:pt x="4233" y="3386"/>
                </a:lnTo>
                <a:lnTo>
                  <a:pt x="4236" y="3393"/>
                </a:lnTo>
                <a:lnTo>
                  <a:pt x="4239" y="3399"/>
                </a:lnTo>
                <a:lnTo>
                  <a:pt x="4243" y="3400"/>
                </a:lnTo>
                <a:lnTo>
                  <a:pt x="4247" y="3401"/>
                </a:lnTo>
                <a:lnTo>
                  <a:pt x="4253" y="3405"/>
                </a:lnTo>
                <a:lnTo>
                  <a:pt x="4247" y="3395"/>
                </a:lnTo>
                <a:lnTo>
                  <a:pt x="4246" y="3390"/>
                </a:lnTo>
                <a:lnTo>
                  <a:pt x="4245" y="3383"/>
                </a:lnTo>
                <a:lnTo>
                  <a:pt x="4240" y="3371"/>
                </a:lnTo>
                <a:close/>
                <a:moveTo>
                  <a:pt x="3370" y="2827"/>
                </a:moveTo>
                <a:lnTo>
                  <a:pt x="3376" y="2827"/>
                </a:lnTo>
                <a:lnTo>
                  <a:pt x="3371" y="2811"/>
                </a:lnTo>
                <a:lnTo>
                  <a:pt x="3359" y="2788"/>
                </a:lnTo>
                <a:lnTo>
                  <a:pt x="3346" y="2765"/>
                </a:lnTo>
                <a:lnTo>
                  <a:pt x="3333" y="2777"/>
                </a:lnTo>
                <a:lnTo>
                  <a:pt x="3322" y="2787"/>
                </a:lnTo>
                <a:lnTo>
                  <a:pt x="3314" y="2801"/>
                </a:lnTo>
                <a:lnTo>
                  <a:pt x="3313" y="2824"/>
                </a:lnTo>
                <a:lnTo>
                  <a:pt x="3319" y="2827"/>
                </a:lnTo>
                <a:lnTo>
                  <a:pt x="3323" y="2828"/>
                </a:lnTo>
                <a:lnTo>
                  <a:pt x="3326" y="2830"/>
                </a:lnTo>
                <a:lnTo>
                  <a:pt x="3330" y="2835"/>
                </a:lnTo>
                <a:lnTo>
                  <a:pt x="3337" y="2835"/>
                </a:lnTo>
                <a:lnTo>
                  <a:pt x="3335" y="2830"/>
                </a:lnTo>
                <a:lnTo>
                  <a:pt x="3331" y="2823"/>
                </a:lnTo>
                <a:lnTo>
                  <a:pt x="3330" y="2815"/>
                </a:lnTo>
                <a:lnTo>
                  <a:pt x="3344" y="2824"/>
                </a:lnTo>
                <a:lnTo>
                  <a:pt x="3354" y="2821"/>
                </a:lnTo>
                <a:lnTo>
                  <a:pt x="3363" y="2819"/>
                </a:lnTo>
                <a:lnTo>
                  <a:pt x="3370" y="2827"/>
                </a:lnTo>
                <a:close/>
                <a:moveTo>
                  <a:pt x="3255" y="2685"/>
                </a:moveTo>
                <a:lnTo>
                  <a:pt x="3252" y="2677"/>
                </a:lnTo>
                <a:lnTo>
                  <a:pt x="3248" y="2669"/>
                </a:lnTo>
                <a:lnTo>
                  <a:pt x="3242" y="2662"/>
                </a:lnTo>
                <a:lnTo>
                  <a:pt x="3237" y="2654"/>
                </a:lnTo>
                <a:lnTo>
                  <a:pt x="3233" y="2654"/>
                </a:lnTo>
                <a:lnTo>
                  <a:pt x="3233" y="2659"/>
                </a:lnTo>
                <a:lnTo>
                  <a:pt x="3233" y="2663"/>
                </a:lnTo>
                <a:lnTo>
                  <a:pt x="3227" y="2660"/>
                </a:lnTo>
                <a:lnTo>
                  <a:pt x="3229" y="2664"/>
                </a:lnTo>
                <a:lnTo>
                  <a:pt x="3231" y="2666"/>
                </a:lnTo>
                <a:lnTo>
                  <a:pt x="3233" y="2665"/>
                </a:lnTo>
                <a:lnTo>
                  <a:pt x="3232" y="2664"/>
                </a:lnTo>
                <a:lnTo>
                  <a:pt x="3237" y="2669"/>
                </a:lnTo>
                <a:lnTo>
                  <a:pt x="3242" y="2675"/>
                </a:lnTo>
                <a:lnTo>
                  <a:pt x="3248" y="2681"/>
                </a:lnTo>
                <a:lnTo>
                  <a:pt x="3255" y="2685"/>
                </a:lnTo>
                <a:close/>
                <a:moveTo>
                  <a:pt x="3471" y="2778"/>
                </a:moveTo>
                <a:lnTo>
                  <a:pt x="3470" y="2774"/>
                </a:lnTo>
                <a:lnTo>
                  <a:pt x="3463" y="2773"/>
                </a:lnTo>
                <a:lnTo>
                  <a:pt x="3452" y="2769"/>
                </a:lnTo>
                <a:lnTo>
                  <a:pt x="3438" y="2756"/>
                </a:lnTo>
                <a:lnTo>
                  <a:pt x="3443" y="2765"/>
                </a:lnTo>
                <a:lnTo>
                  <a:pt x="3449" y="2774"/>
                </a:lnTo>
                <a:lnTo>
                  <a:pt x="3456" y="2781"/>
                </a:lnTo>
                <a:lnTo>
                  <a:pt x="3463" y="2789"/>
                </a:lnTo>
                <a:lnTo>
                  <a:pt x="3470" y="2790"/>
                </a:lnTo>
                <a:lnTo>
                  <a:pt x="3467" y="2784"/>
                </a:lnTo>
                <a:lnTo>
                  <a:pt x="3465" y="2777"/>
                </a:lnTo>
                <a:lnTo>
                  <a:pt x="3471" y="2778"/>
                </a:lnTo>
                <a:close/>
                <a:moveTo>
                  <a:pt x="3049" y="4317"/>
                </a:moveTo>
                <a:lnTo>
                  <a:pt x="3051" y="4313"/>
                </a:lnTo>
                <a:lnTo>
                  <a:pt x="3051" y="4307"/>
                </a:lnTo>
                <a:lnTo>
                  <a:pt x="3052" y="4302"/>
                </a:lnTo>
                <a:lnTo>
                  <a:pt x="3057" y="4301"/>
                </a:lnTo>
                <a:lnTo>
                  <a:pt x="3050" y="4294"/>
                </a:lnTo>
                <a:lnTo>
                  <a:pt x="3043" y="4287"/>
                </a:lnTo>
                <a:lnTo>
                  <a:pt x="3045" y="4316"/>
                </a:lnTo>
                <a:lnTo>
                  <a:pt x="3033" y="4328"/>
                </a:lnTo>
                <a:lnTo>
                  <a:pt x="3018" y="4335"/>
                </a:lnTo>
                <a:lnTo>
                  <a:pt x="3010" y="4352"/>
                </a:lnTo>
                <a:lnTo>
                  <a:pt x="3030" y="4354"/>
                </a:lnTo>
                <a:lnTo>
                  <a:pt x="3045" y="4351"/>
                </a:lnTo>
                <a:lnTo>
                  <a:pt x="3058" y="4344"/>
                </a:lnTo>
                <a:lnTo>
                  <a:pt x="3069" y="4334"/>
                </a:lnTo>
                <a:lnTo>
                  <a:pt x="3066" y="4329"/>
                </a:lnTo>
                <a:lnTo>
                  <a:pt x="3061" y="4325"/>
                </a:lnTo>
                <a:lnTo>
                  <a:pt x="3055" y="4321"/>
                </a:lnTo>
                <a:lnTo>
                  <a:pt x="3049" y="4317"/>
                </a:lnTo>
                <a:close/>
                <a:moveTo>
                  <a:pt x="2968" y="4421"/>
                </a:moveTo>
                <a:lnTo>
                  <a:pt x="2953" y="4412"/>
                </a:lnTo>
                <a:lnTo>
                  <a:pt x="2952" y="4421"/>
                </a:lnTo>
                <a:lnTo>
                  <a:pt x="2959" y="4436"/>
                </a:lnTo>
                <a:lnTo>
                  <a:pt x="2971" y="4452"/>
                </a:lnTo>
                <a:lnTo>
                  <a:pt x="2973" y="4448"/>
                </a:lnTo>
                <a:lnTo>
                  <a:pt x="2973" y="4440"/>
                </a:lnTo>
                <a:lnTo>
                  <a:pt x="2971" y="4431"/>
                </a:lnTo>
                <a:lnTo>
                  <a:pt x="2968" y="4421"/>
                </a:lnTo>
                <a:close/>
                <a:moveTo>
                  <a:pt x="2876" y="3862"/>
                </a:moveTo>
                <a:lnTo>
                  <a:pt x="2881" y="3872"/>
                </a:lnTo>
                <a:lnTo>
                  <a:pt x="2888" y="3880"/>
                </a:lnTo>
                <a:lnTo>
                  <a:pt x="2894" y="3889"/>
                </a:lnTo>
                <a:lnTo>
                  <a:pt x="2897" y="3899"/>
                </a:lnTo>
                <a:lnTo>
                  <a:pt x="2901" y="3893"/>
                </a:lnTo>
                <a:lnTo>
                  <a:pt x="2897" y="3880"/>
                </a:lnTo>
                <a:lnTo>
                  <a:pt x="2887" y="3866"/>
                </a:lnTo>
                <a:lnTo>
                  <a:pt x="2876" y="3862"/>
                </a:lnTo>
                <a:close/>
                <a:moveTo>
                  <a:pt x="2289" y="3441"/>
                </a:moveTo>
                <a:lnTo>
                  <a:pt x="2267" y="3425"/>
                </a:lnTo>
                <a:lnTo>
                  <a:pt x="2274" y="3439"/>
                </a:lnTo>
                <a:lnTo>
                  <a:pt x="2281" y="3452"/>
                </a:lnTo>
                <a:lnTo>
                  <a:pt x="2283" y="3450"/>
                </a:lnTo>
                <a:lnTo>
                  <a:pt x="2288" y="3450"/>
                </a:lnTo>
                <a:lnTo>
                  <a:pt x="2291" y="3448"/>
                </a:lnTo>
                <a:lnTo>
                  <a:pt x="2289" y="3441"/>
                </a:lnTo>
                <a:close/>
                <a:moveTo>
                  <a:pt x="3089" y="3939"/>
                </a:moveTo>
                <a:lnTo>
                  <a:pt x="3095" y="3939"/>
                </a:lnTo>
                <a:lnTo>
                  <a:pt x="3098" y="3935"/>
                </a:lnTo>
                <a:lnTo>
                  <a:pt x="3097" y="3928"/>
                </a:lnTo>
                <a:lnTo>
                  <a:pt x="3094" y="3917"/>
                </a:lnTo>
                <a:lnTo>
                  <a:pt x="3087" y="3916"/>
                </a:lnTo>
                <a:lnTo>
                  <a:pt x="3084" y="3919"/>
                </a:lnTo>
                <a:lnTo>
                  <a:pt x="3084" y="3926"/>
                </a:lnTo>
                <a:lnTo>
                  <a:pt x="3089" y="3939"/>
                </a:lnTo>
                <a:close/>
                <a:moveTo>
                  <a:pt x="3091" y="3898"/>
                </a:moveTo>
                <a:lnTo>
                  <a:pt x="3087" y="3900"/>
                </a:lnTo>
                <a:lnTo>
                  <a:pt x="3095" y="3913"/>
                </a:lnTo>
                <a:lnTo>
                  <a:pt x="3105" y="3925"/>
                </a:lnTo>
                <a:lnTo>
                  <a:pt x="3101" y="3926"/>
                </a:lnTo>
                <a:lnTo>
                  <a:pt x="3113" y="3936"/>
                </a:lnTo>
                <a:lnTo>
                  <a:pt x="3111" y="3927"/>
                </a:lnTo>
                <a:lnTo>
                  <a:pt x="3101" y="3911"/>
                </a:lnTo>
                <a:lnTo>
                  <a:pt x="3091" y="3898"/>
                </a:lnTo>
                <a:close/>
                <a:moveTo>
                  <a:pt x="2335" y="3424"/>
                </a:moveTo>
                <a:lnTo>
                  <a:pt x="2343" y="3417"/>
                </a:lnTo>
                <a:lnTo>
                  <a:pt x="2351" y="3410"/>
                </a:lnTo>
                <a:lnTo>
                  <a:pt x="2357" y="3399"/>
                </a:lnTo>
                <a:lnTo>
                  <a:pt x="2359" y="3385"/>
                </a:lnTo>
                <a:lnTo>
                  <a:pt x="2364" y="3389"/>
                </a:lnTo>
                <a:lnTo>
                  <a:pt x="2367" y="3394"/>
                </a:lnTo>
                <a:lnTo>
                  <a:pt x="2369" y="3400"/>
                </a:lnTo>
                <a:lnTo>
                  <a:pt x="2371" y="3406"/>
                </a:lnTo>
                <a:lnTo>
                  <a:pt x="2381" y="3406"/>
                </a:lnTo>
                <a:lnTo>
                  <a:pt x="2375" y="3393"/>
                </a:lnTo>
                <a:lnTo>
                  <a:pt x="2361" y="3376"/>
                </a:lnTo>
                <a:lnTo>
                  <a:pt x="2341" y="3361"/>
                </a:lnTo>
                <a:lnTo>
                  <a:pt x="2340" y="3379"/>
                </a:lnTo>
                <a:lnTo>
                  <a:pt x="2332" y="3389"/>
                </a:lnTo>
                <a:lnTo>
                  <a:pt x="2328" y="3402"/>
                </a:lnTo>
                <a:lnTo>
                  <a:pt x="2335" y="3424"/>
                </a:lnTo>
                <a:close/>
                <a:moveTo>
                  <a:pt x="2446" y="3367"/>
                </a:moveTo>
                <a:lnTo>
                  <a:pt x="2454" y="3368"/>
                </a:lnTo>
                <a:lnTo>
                  <a:pt x="2462" y="3369"/>
                </a:lnTo>
                <a:lnTo>
                  <a:pt x="2466" y="3367"/>
                </a:lnTo>
                <a:lnTo>
                  <a:pt x="2465" y="3356"/>
                </a:lnTo>
                <a:lnTo>
                  <a:pt x="2454" y="3351"/>
                </a:lnTo>
                <a:lnTo>
                  <a:pt x="2446" y="3351"/>
                </a:lnTo>
                <a:lnTo>
                  <a:pt x="2444" y="3356"/>
                </a:lnTo>
                <a:lnTo>
                  <a:pt x="2446" y="3367"/>
                </a:lnTo>
                <a:close/>
                <a:moveTo>
                  <a:pt x="3188" y="3840"/>
                </a:moveTo>
                <a:lnTo>
                  <a:pt x="3183" y="3827"/>
                </a:lnTo>
                <a:lnTo>
                  <a:pt x="3177" y="3815"/>
                </a:lnTo>
                <a:lnTo>
                  <a:pt x="3170" y="3805"/>
                </a:lnTo>
                <a:lnTo>
                  <a:pt x="3162" y="3793"/>
                </a:lnTo>
                <a:lnTo>
                  <a:pt x="3156" y="3802"/>
                </a:lnTo>
                <a:lnTo>
                  <a:pt x="3153" y="3807"/>
                </a:lnTo>
                <a:lnTo>
                  <a:pt x="3162" y="3817"/>
                </a:lnTo>
                <a:lnTo>
                  <a:pt x="3188" y="3840"/>
                </a:lnTo>
                <a:close/>
                <a:moveTo>
                  <a:pt x="3275" y="3876"/>
                </a:moveTo>
                <a:lnTo>
                  <a:pt x="3267" y="3866"/>
                </a:lnTo>
                <a:lnTo>
                  <a:pt x="3259" y="3856"/>
                </a:lnTo>
                <a:lnTo>
                  <a:pt x="3256" y="3860"/>
                </a:lnTo>
                <a:lnTo>
                  <a:pt x="3251" y="3862"/>
                </a:lnTo>
                <a:lnTo>
                  <a:pt x="3248" y="3866"/>
                </a:lnTo>
                <a:lnTo>
                  <a:pt x="3249" y="3876"/>
                </a:lnTo>
                <a:lnTo>
                  <a:pt x="3255" y="3876"/>
                </a:lnTo>
                <a:lnTo>
                  <a:pt x="3261" y="3874"/>
                </a:lnTo>
                <a:lnTo>
                  <a:pt x="3266" y="3873"/>
                </a:lnTo>
                <a:lnTo>
                  <a:pt x="3275" y="3876"/>
                </a:lnTo>
                <a:close/>
                <a:moveTo>
                  <a:pt x="3314" y="3923"/>
                </a:moveTo>
                <a:lnTo>
                  <a:pt x="3319" y="3918"/>
                </a:lnTo>
                <a:lnTo>
                  <a:pt x="3329" y="3917"/>
                </a:lnTo>
                <a:lnTo>
                  <a:pt x="3335" y="3913"/>
                </a:lnTo>
                <a:lnTo>
                  <a:pt x="3329" y="3894"/>
                </a:lnTo>
                <a:lnTo>
                  <a:pt x="3317" y="3892"/>
                </a:lnTo>
                <a:lnTo>
                  <a:pt x="3306" y="3893"/>
                </a:lnTo>
                <a:lnTo>
                  <a:pt x="3304" y="3901"/>
                </a:lnTo>
                <a:lnTo>
                  <a:pt x="3314" y="3923"/>
                </a:lnTo>
                <a:close/>
                <a:moveTo>
                  <a:pt x="3296" y="3885"/>
                </a:moveTo>
                <a:lnTo>
                  <a:pt x="3297" y="3879"/>
                </a:lnTo>
                <a:lnTo>
                  <a:pt x="3290" y="3869"/>
                </a:lnTo>
                <a:lnTo>
                  <a:pt x="3278" y="3857"/>
                </a:lnTo>
                <a:lnTo>
                  <a:pt x="3268" y="3845"/>
                </a:lnTo>
                <a:lnTo>
                  <a:pt x="3265" y="3850"/>
                </a:lnTo>
                <a:lnTo>
                  <a:pt x="3273" y="3861"/>
                </a:lnTo>
                <a:lnTo>
                  <a:pt x="3284" y="3875"/>
                </a:lnTo>
                <a:lnTo>
                  <a:pt x="3296" y="3885"/>
                </a:lnTo>
                <a:close/>
                <a:moveTo>
                  <a:pt x="2504" y="3336"/>
                </a:moveTo>
                <a:lnTo>
                  <a:pt x="2514" y="3342"/>
                </a:lnTo>
                <a:lnTo>
                  <a:pt x="2517" y="3340"/>
                </a:lnTo>
                <a:lnTo>
                  <a:pt x="2515" y="3331"/>
                </a:lnTo>
                <a:lnTo>
                  <a:pt x="2511" y="3320"/>
                </a:lnTo>
                <a:lnTo>
                  <a:pt x="2505" y="3319"/>
                </a:lnTo>
                <a:lnTo>
                  <a:pt x="2503" y="3323"/>
                </a:lnTo>
                <a:lnTo>
                  <a:pt x="2503" y="3328"/>
                </a:lnTo>
                <a:lnTo>
                  <a:pt x="2504" y="3336"/>
                </a:lnTo>
                <a:close/>
                <a:moveTo>
                  <a:pt x="2600" y="3374"/>
                </a:moveTo>
                <a:lnTo>
                  <a:pt x="2597" y="3375"/>
                </a:lnTo>
                <a:lnTo>
                  <a:pt x="2597" y="3379"/>
                </a:lnTo>
                <a:lnTo>
                  <a:pt x="2600" y="3386"/>
                </a:lnTo>
                <a:lnTo>
                  <a:pt x="2602" y="3393"/>
                </a:lnTo>
                <a:lnTo>
                  <a:pt x="2630" y="3412"/>
                </a:lnTo>
                <a:lnTo>
                  <a:pt x="2626" y="3402"/>
                </a:lnTo>
                <a:lnTo>
                  <a:pt x="2626" y="3399"/>
                </a:lnTo>
                <a:lnTo>
                  <a:pt x="2627" y="3394"/>
                </a:lnTo>
                <a:lnTo>
                  <a:pt x="2625" y="3387"/>
                </a:lnTo>
                <a:lnTo>
                  <a:pt x="2620" y="3383"/>
                </a:lnTo>
                <a:lnTo>
                  <a:pt x="2617" y="3384"/>
                </a:lnTo>
                <a:lnTo>
                  <a:pt x="2617" y="3386"/>
                </a:lnTo>
                <a:lnTo>
                  <a:pt x="2618" y="3391"/>
                </a:lnTo>
                <a:lnTo>
                  <a:pt x="2612" y="3387"/>
                </a:lnTo>
                <a:lnTo>
                  <a:pt x="2607" y="3383"/>
                </a:lnTo>
                <a:lnTo>
                  <a:pt x="2603" y="3379"/>
                </a:lnTo>
                <a:lnTo>
                  <a:pt x="2600" y="3374"/>
                </a:lnTo>
                <a:close/>
                <a:moveTo>
                  <a:pt x="2641" y="3393"/>
                </a:moveTo>
                <a:lnTo>
                  <a:pt x="2643" y="3385"/>
                </a:lnTo>
                <a:lnTo>
                  <a:pt x="2641" y="3373"/>
                </a:lnTo>
                <a:lnTo>
                  <a:pt x="2633" y="3358"/>
                </a:lnTo>
                <a:lnTo>
                  <a:pt x="2618" y="3344"/>
                </a:lnTo>
                <a:lnTo>
                  <a:pt x="2619" y="3347"/>
                </a:lnTo>
                <a:lnTo>
                  <a:pt x="2621" y="3349"/>
                </a:lnTo>
                <a:lnTo>
                  <a:pt x="2623" y="3351"/>
                </a:lnTo>
                <a:lnTo>
                  <a:pt x="2626" y="3353"/>
                </a:lnTo>
                <a:lnTo>
                  <a:pt x="2625" y="3355"/>
                </a:lnTo>
                <a:lnTo>
                  <a:pt x="2621" y="3354"/>
                </a:lnTo>
                <a:lnTo>
                  <a:pt x="2616" y="3351"/>
                </a:lnTo>
                <a:lnTo>
                  <a:pt x="2611" y="3348"/>
                </a:lnTo>
                <a:lnTo>
                  <a:pt x="2615" y="3356"/>
                </a:lnTo>
                <a:lnTo>
                  <a:pt x="2622" y="3367"/>
                </a:lnTo>
                <a:lnTo>
                  <a:pt x="2626" y="3375"/>
                </a:lnTo>
                <a:lnTo>
                  <a:pt x="2621" y="3376"/>
                </a:lnTo>
                <a:lnTo>
                  <a:pt x="2627" y="3385"/>
                </a:lnTo>
                <a:lnTo>
                  <a:pt x="2632" y="3386"/>
                </a:lnTo>
                <a:lnTo>
                  <a:pt x="2637" y="3386"/>
                </a:lnTo>
                <a:lnTo>
                  <a:pt x="2641" y="3393"/>
                </a:lnTo>
                <a:close/>
                <a:moveTo>
                  <a:pt x="3419" y="3853"/>
                </a:moveTo>
                <a:lnTo>
                  <a:pt x="3409" y="3848"/>
                </a:lnTo>
                <a:lnTo>
                  <a:pt x="3406" y="3849"/>
                </a:lnTo>
                <a:lnTo>
                  <a:pt x="3403" y="3852"/>
                </a:lnTo>
                <a:lnTo>
                  <a:pt x="3397" y="3851"/>
                </a:lnTo>
                <a:lnTo>
                  <a:pt x="3405" y="3860"/>
                </a:lnTo>
                <a:lnTo>
                  <a:pt x="3416" y="3865"/>
                </a:lnTo>
                <a:lnTo>
                  <a:pt x="3422" y="3864"/>
                </a:lnTo>
                <a:lnTo>
                  <a:pt x="3419" y="3853"/>
                </a:lnTo>
                <a:close/>
                <a:moveTo>
                  <a:pt x="3435" y="3824"/>
                </a:moveTo>
                <a:lnTo>
                  <a:pt x="3426" y="3825"/>
                </a:lnTo>
                <a:lnTo>
                  <a:pt x="3418" y="3826"/>
                </a:lnTo>
                <a:lnTo>
                  <a:pt x="3422" y="3833"/>
                </a:lnTo>
                <a:lnTo>
                  <a:pt x="3428" y="3838"/>
                </a:lnTo>
                <a:lnTo>
                  <a:pt x="3436" y="3842"/>
                </a:lnTo>
                <a:lnTo>
                  <a:pt x="3443" y="3847"/>
                </a:lnTo>
                <a:lnTo>
                  <a:pt x="3435" y="3824"/>
                </a:lnTo>
                <a:close/>
                <a:moveTo>
                  <a:pt x="3513" y="3837"/>
                </a:moveTo>
                <a:lnTo>
                  <a:pt x="3521" y="3838"/>
                </a:lnTo>
                <a:lnTo>
                  <a:pt x="3529" y="3839"/>
                </a:lnTo>
                <a:lnTo>
                  <a:pt x="3532" y="3835"/>
                </a:lnTo>
                <a:lnTo>
                  <a:pt x="3532" y="3826"/>
                </a:lnTo>
                <a:lnTo>
                  <a:pt x="3524" y="3825"/>
                </a:lnTo>
                <a:lnTo>
                  <a:pt x="3516" y="3824"/>
                </a:lnTo>
                <a:lnTo>
                  <a:pt x="3511" y="3826"/>
                </a:lnTo>
                <a:lnTo>
                  <a:pt x="3513" y="3837"/>
                </a:lnTo>
                <a:close/>
                <a:moveTo>
                  <a:pt x="3829" y="4027"/>
                </a:moveTo>
                <a:lnTo>
                  <a:pt x="3832" y="4022"/>
                </a:lnTo>
                <a:lnTo>
                  <a:pt x="3837" y="4020"/>
                </a:lnTo>
                <a:lnTo>
                  <a:pt x="3840" y="4016"/>
                </a:lnTo>
                <a:lnTo>
                  <a:pt x="3839" y="4007"/>
                </a:lnTo>
                <a:lnTo>
                  <a:pt x="3828" y="4002"/>
                </a:lnTo>
                <a:lnTo>
                  <a:pt x="3823" y="4004"/>
                </a:lnTo>
                <a:lnTo>
                  <a:pt x="3824" y="4012"/>
                </a:lnTo>
                <a:lnTo>
                  <a:pt x="3829" y="4027"/>
                </a:lnTo>
                <a:close/>
                <a:moveTo>
                  <a:pt x="3659" y="3866"/>
                </a:moveTo>
                <a:lnTo>
                  <a:pt x="3662" y="3858"/>
                </a:lnTo>
                <a:lnTo>
                  <a:pt x="3667" y="3851"/>
                </a:lnTo>
                <a:lnTo>
                  <a:pt x="3673" y="3848"/>
                </a:lnTo>
                <a:lnTo>
                  <a:pt x="3686" y="3852"/>
                </a:lnTo>
                <a:lnTo>
                  <a:pt x="3670" y="3841"/>
                </a:lnTo>
                <a:lnTo>
                  <a:pt x="3656" y="3839"/>
                </a:lnTo>
                <a:lnTo>
                  <a:pt x="3651" y="3848"/>
                </a:lnTo>
                <a:lnTo>
                  <a:pt x="3659" y="3866"/>
                </a:lnTo>
                <a:close/>
                <a:moveTo>
                  <a:pt x="2910" y="3251"/>
                </a:moveTo>
                <a:lnTo>
                  <a:pt x="2907" y="3251"/>
                </a:lnTo>
                <a:lnTo>
                  <a:pt x="2902" y="3249"/>
                </a:lnTo>
                <a:lnTo>
                  <a:pt x="2898" y="3248"/>
                </a:lnTo>
                <a:lnTo>
                  <a:pt x="2897" y="3251"/>
                </a:lnTo>
                <a:lnTo>
                  <a:pt x="2904" y="3263"/>
                </a:lnTo>
                <a:lnTo>
                  <a:pt x="2913" y="3273"/>
                </a:lnTo>
                <a:lnTo>
                  <a:pt x="2924" y="3280"/>
                </a:lnTo>
                <a:lnTo>
                  <a:pt x="2930" y="3281"/>
                </a:lnTo>
                <a:lnTo>
                  <a:pt x="2921" y="3266"/>
                </a:lnTo>
                <a:lnTo>
                  <a:pt x="2910" y="3251"/>
                </a:lnTo>
                <a:close/>
                <a:moveTo>
                  <a:pt x="3776" y="3776"/>
                </a:moveTo>
                <a:lnTo>
                  <a:pt x="3765" y="3773"/>
                </a:lnTo>
                <a:lnTo>
                  <a:pt x="3758" y="3775"/>
                </a:lnTo>
                <a:lnTo>
                  <a:pt x="3748" y="3775"/>
                </a:lnTo>
                <a:lnTo>
                  <a:pt x="3732" y="3766"/>
                </a:lnTo>
                <a:lnTo>
                  <a:pt x="3738" y="3775"/>
                </a:lnTo>
                <a:lnTo>
                  <a:pt x="3745" y="3782"/>
                </a:lnTo>
                <a:lnTo>
                  <a:pt x="3753" y="3790"/>
                </a:lnTo>
                <a:lnTo>
                  <a:pt x="3762" y="3798"/>
                </a:lnTo>
                <a:lnTo>
                  <a:pt x="3760" y="3803"/>
                </a:lnTo>
                <a:lnTo>
                  <a:pt x="3754" y="3804"/>
                </a:lnTo>
                <a:lnTo>
                  <a:pt x="3753" y="3808"/>
                </a:lnTo>
                <a:lnTo>
                  <a:pt x="3761" y="3818"/>
                </a:lnTo>
                <a:lnTo>
                  <a:pt x="3765" y="3818"/>
                </a:lnTo>
                <a:lnTo>
                  <a:pt x="3765" y="3813"/>
                </a:lnTo>
                <a:lnTo>
                  <a:pt x="3768" y="3810"/>
                </a:lnTo>
                <a:lnTo>
                  <a:pt x="3777" y="3816"/>
                </a:lnTo>
                <a:lnTo>
                  <a:pt x="3768" y="3799"/>
                </a:lnTo>
                <a:lnTo>
                  <a:pt x="3771" y="3793"/>
                </a:lnTo>
                <a:lnTo>
                  <a:pt x="3777" y="3788"/>
                </a:lnTo>
                <a:lnTo>
                  <a:pt x="3776" y="3776"/>
                </a:lnTo>
                <a:close/>
                <a:moveTo>
                  <a:pt x="2836" y="3122"/>
                </a:moveTo>
                <a:lnTo>
                  <a:pt x="2844" y="3131"/>
                </a:lnTo>
                <a:lnTo>
                  <a:pt x="2853" y="3136"/>
                </a:lnTo>
                <a:lnTo>
                  <a:pt x="2858" y="3134"/>
                </a:lnTo>
                <a:lnTo>
                  <a:pt x="2854" y="3125"/>
                </a:lnTo>
                <a:lnTo>
                  <a:pt x="2832" y="3110"/>
                </a:lnTo>
                <a:lnTo>
                  <a:pt x="2836" y="3115"/>
                </a:lnTo>
                <a:lnTo>
                  <a:pt x="2839" y="3119"/>
                </a:lnTo>
                <a:lnTo>
                  <a:pt x="2839" y="3122"/>
                </a:lnTo>
                <a:lnTo>
                  <a:pt x="2836" y="3122"/>
                </a:lnTo>
                <a:close/>
                <a:moveTo>
                  <a:pt x="4034" y="3881"/>
                </a:moveTo>
                <a:lnTo>
                  <a:pt x="4039" y="3876"/>
                </a:lnTo>
                <a:lnTo>
                  <a:pt x="4045" y="3870"/>
                </a:lnTo>
                <a:lnTo>
                  <a:pt x="4047" y="3862"/>
                </a:lnTo>
                <a:lnTo>
                  <a:pt x="4041" y="3850"/>
                </a:lnTo>
                <a:lnTo>
                  <a:pt x="4030" y="3848"/>
                </a:lnTo>
                <a:lnTo>
                  <a:pt x="4027" y="3854"/>
                </a:lnTo>
                <a:lnTo>
                  <a:pt x="4028" y="3865"/>
                </a:lnTo>
                <a:lnTo>
                  <a:pt x="4034" y="3881"/>
                </a:lnTo>
                <a:close/>
                <a:moveTo>
                  <a:pt x="3708" y="3643"/>
                </a:moveTo>
                <a:lnTo>
                  <a:pt x="3722" y="3656"/>
                </a:lnTo>
                <a:lnTo>
                  <a:pt x="3735" y="3669"/>
                </a:lnTo>
                <a:lnTo>
                  <a:pt x="3738" y="3668"/>
                </a:lnTo>
                <a:lnTo>
                  <a:pt x="3737" y="3663"/>
                </a:lnTo>
                <a:lnTo>
                  <a:pt x="3735" y="3657"/>
                </a:lnTo>
                <a:lnTo>
                  <a:pt x="3733" y="3650"/>
                </a:lnTo>
                <a:lnTo>
                  <a:pt x="3724" y="3646"/>
                </a:lnTo>
                <a:lnTo>
                  <a:pt x="3719" y="3645"/>
                </a:lnTo>
                <a:lnTo>
                  <a:pt x="3714" y="3645"/>
                </a:lnTo>
                <a:lnTo>
                  <a:pt x="3708" y="3643"/>
                </a:lnTo>
                <a:close/>
                <a:moveTo>
                  <a:pt x="3147" y="3192"/>
                </a:moveTo>
                <a:lnTo>
                  <a:pt x="3152" y="3186"/>
                </a:lnTo>
                <a:lnTo>
                  <a:pt x="3160" y="3184"/>
                </a:lnTo>
                <a:lnTo>
                  <a:pt x="3165" y="3179"/>
                </a:lnTo>
                <a:lnTo>
                  <a:pt x="3159" y="3166"/>
                </a:lnTo>
                <a:lnTo>
                  <a:pt x="3151" y="3167"/>
                </a:lnTo>
                <a:lnTo>
                  <a:pt x="3145" y="3170"/>
                </a:lnTo>
                <a:lnTo>
                  <a:pt x="3143" y="3178"/>
                </a:lnTo>
                <a:lnTo>
                  <a:pt x="3147" y="3192"/>
                </a:lnTo>
                <a:close/>
                <a:moveTo>
                  <a:pt x="3371" y="3133"/>
                </a:moveTo>
                <a:lnTo>
                  <a:pt x="3366" y="3133"/>
                </a:lnTo>
                <a:lnTo>
                  <a:pt x="3362" y="3130"/>
                </a:lnTo>
                <a:lnTo>
                  <a:pt x="3357" y="3125"/>
                </a:lnTo>
                <a:lnTo>
                  <a:pt x="3348" y="3117"/>
                </a:lnTo>
                <a:lnTo>
                  <a:pt x="3354" y="3127"/>
                </a:lnTo>
                <a:lnTo>
                  <a:pt x="3360" y="3135"/>
                </a:lnTo>
                <a:lnTo>
                  <a:pt x="3367" y="3143"/>
                </a:lnTo>
                <a:lnTo>
                  <a:pt x="3373" y="3151"/>
                </a:lnTo>
                <a:lnTo>
                  <a:pt x="3376" y="3151"/>
                </a:lnTo>
                <a:lnTo>
                  <a:pt x="3376" y="3146"/>
                </a:lnTo>
                <a:lnTo>
                  <a:pt x="3373" y="3139"/>
                </a:lnTo>
                <a:lnTo>
                  <a:pt x="3371" y="3133"/>
                </a:lnTo>
                <a:close/>
                <a:moveTo>
                  <a:pt x="2975" y="2864"/>
                </a:moveTo>
                <a:lnTo>
                  <a:pt x="2966" y="2863"/>
                </a:lnTo>
                <a:lnTo>
                  <a:pt x="2964" y="2871"/>
                </a:lnTo>
                <a:lnTo>
                  <a:pt x="2968" y="2884"/>
                </a:lnTo>
                <a:lnTo>
                  <a:pt x="2975" y="2898"/>
                </a:lnTo>
                <a:lnTo>
                  <a:pt x="2982" y="2896"/>
                </a:lnTo>
                <a:lnTo>
                  <a:pt x="2986" y="2891"/>
                </a:lnTo>
                <a:lnTo>
                  <a:pt x="2984" y="2880"/>
                </a:lnTo>
                <a:lnTo>
                  <a:pt x="2975" y="2864"/>
                </a:lnTo>
                <a:close/>
                <a:moveTo>
                  <a:pt x="3755" y="3317"/>
                </a:moveTo>
                <a:lnTo>
                  <a:pt x="3752" y="3307"/>
                </a:lnTo>
                <a:lnTo>
                  <a:pt x="3751" y="3300"/>
                </a:lnTo>
                <a:lnTo>
                  <a:pt x="3748" y="3292"/>
                </a:lnTo>
                <a:lnTo>
                  <a:pt x="3740" y="3279"/>
                </a:lnTo>
                <a:lnTo>
                  <a:pt x="3733" y="3282"/>
                </a:lnTo>
                <a:lnTo>
                  <a:pt x="3732" y="3291"/>
                </a:lnTo>
                <a:lnTo>
                  <a:pt x="3739" y="3303"/>
                </a:lnTo>
                <a:lnTo>
                  <a:pt x="3755" y="3317"/>
                </a:lnTo>
                <a:close/>
                <a:moveTo>
                  <a:pt x="3589" y="3102"/>
                </a:moveTo>
                <a:lnTo>
                  <a:pt x="3585" y="3096"/>
                </a:lnTo>
                <a:lnTo>
                  <a:pt x="3581" y="3090"/>
                </a:lnTo>
                <a:lnTo>
                  <a:pt x="3578" y="3083"/>
                </a:lnTo>
                <a:lnTo>
                  <a:pt x="3575" y="3076"/>
                </a:lnTo>
                <a:lnTo>
                  <a:pt x="3565" y="3070"/>
                </a:lnTo>
                <a:lnTo>
                  <a:pt x="3565" y="3076"/>
                </a:lnTo>
                <a:lnTo>
                  <a:pt x="3571" y="3087"/>
                </a:lnTo>
                <a:lnTo>
                  <a:pt x="3575" y="3097"/>
                </a:lnTo>
                <a:lnTo>
                  <a:pt x="3577" y="3097"/>
                </a:lnTo>
                <a:lnTo>
                  <a:pt x="3580" y="3097"/>
                </a:lnTo>
                <a:lnTo>
                  <a:pt x="3584" y="3099"/>
                </a:lnTo>
                <a:lnTo>
                  <a:pt x="3589" y="3102"/>
                </a:lnTo>
                <a:close/>
                <a:moveTo>
                  <a:pt x="3996" y="3295"/>
                </a:moveTo>
                <a:lnTo>
                  <a:pt x="3979" y="3285"/>
                </a:lnTo>
                <a:lnTo>
                  <a:pt x="3969" y="3283"/>
                </a:lnTo>
                <a:lnTo>
                  <a:pt x="3965" y="3288"/>
                </a:lnTo>
                <a:lnTo>
                  <a:pt x="3966" y="3297"/>
                </a:lnTo>
                <a:lnTo>
                  <a:pt x="3972" y="3296"/>
                </a:lnTo>
                <a:lnTo>
                  <a:pt x="3984" y="3300"/>
                </a:lnTo>
                <a:lnTo>
                  <a:pt x="3995" y="3303"/>
                </a:lnTo>
                <a:lnTo>
                  <a:pt x="3996" y="3295"/>
                </a:lnTo>
                <a:close/>
                <a:moveTo>
                  <a:pt x="3291" y="2823"/>
                </a:moveTo>
                <a:lnTo>
                  <a:pt x="3275" y="2811"/>
                </a:lnTo>
                <a:lnTo>
                  <a:pt x="3264" y="2810"/>
                </a:lnTo>
                <a:lnTo>
                  <a:pt x="3260" y="2819"/>
                </a:lnTo>
                <a:lnTo>
                  <a:pt x="3266" y="2836"/>
                </a:lnTo>
                <a:lnTo>
                  <a:pt x="3271" y="2840"/>
                </a:lnTo>
                <a:lnTo>
                  <a:pt x="3275" y="2844"/>
                </a:lnTo>
                <a:lnTo>
                  <a:pt x="3278" y="2850"/>
                </a:lnTo>
                <a:lnTo>
                  <a:pt x="3281" y="2855"/>
                </a:lnTo>
                <a:lnTo>
                  <a:pt x="3292" y="2856"/>
                </a:lnTo>
                <a:lnTo>
                  <a:pt x="3288" y="2841"/>
                </a:lnTo>
                <a:lnTo>
                  <a:pt x="3284" y="2826"/>
                </a:lnTo>
                <a:lnTo>
                  <a:pt x="3291" y="2823"/>
                </a:lnTo>
                <a:close/>
                <a:moveTo>
                  <a:pt x="3670" y="3051"/>
                </a:moveTo>
                <a:lnTo>
                  <a:pt x="3656" y="3047"/>
                </a:lnTo>
                <a:lnTo>
                  <a:pt x="3651" y="3054"/>
                </a:lnTo>
                <a:lnTo>
                  <a:pt x="3656" y="3067"/>
                </a:lnTo>
                <a:lnTo>
                  <a:pt x="3674" y="3084"/>
                </a:lnTo>
                <a:lnTo>
                  <a:pt x="3667" y="3068"/>
                </a:lnTo>
                <a:lnTo>
                  <a:pt x="3667" y="3062"/>
                </a:lnTo>
                <a:lnTo>
                  <a:pt x="3670" y="3058"/>
                </a:lnTo>
                <a:lnTo>
                  <a:pt x="3670" y="3051"/>
                </a:lnTo>
                <a:close/>
                <a:moveTo>
                  <a:pt x="4225" y="3434"/>
                </a:moveTo>
                <a:lnTo>
                  <a:pt x="4226" y="3425"/>
                </a:lnTo>
                <a:lnTo>
                  <a:pt x="4228" y="3417"/>
                </a:lnTo>
                <a:lnTo>
                  <a:pt x="4227" y="3406"/>
                </a:lnTo>
                <a:lnTo>
                  <a:pt x="4220" y="3388"/>
                </a:lnTo>
                <a:lnTo>
                  <a:pt x="4215" y="3390"/>
                </a:lnTo>
                <a:lnTo>
                  <a:pt x="4214" y="3400"/>
                </a:lnTo>
                <a:lnTo>
                  <a:pt x="4218" y="3414"/>
                </a:lnTo>
                <a:lnTo>
                  <a:pt x="4225" y="3434"/>
                </a:lnTo>
                <a:close/>
                <a:moveTo>
                  <a:pt x="3930" y="3161"/>
                </a:moveTo>
                <a:lnTo>
                  <a:pt x="3923" y="3150"/>
                </a:lnTo>
                <a:lnTo>
                  <a:pt x="3914" y="3141"/>
                </a:lnTo>
                <a:lnTo>
                  <a:pt x="3905" y="3133"/>
                </a:lnTo>
                <a:lnTo>
                  <a:pt x="3894" y="3126"/>
                </a:lnTo>
                <a:lnTo>
                  <a:pt x="3899" y="3135"/>
                </a:lnTo>
                <a:lnTo>
                  <a:pt x="3905" y="3143"/>
                </a:lnTo>
                <a:lnTo>
                  <a:pt x="3911" y="3151"/>
                </a:lnTo>
                <a:lnTo>
                  <a:pt x="3917" y="3161"/>
                </a:lnTo>
                <a:lnTo>
                  <a:pt x="3923" y="3159"/>
                </a:lnTo>
                <a:lnTo>
                  <a:pt x="3930" y="3161"/>
                </a:lnTo>
                <a:close/>
                <a:moveTo>
                  <a:pt x="3952" y="3148"/>
                </a:moveTo>
                <a:lnTo>
                  <a:pt x="3944" y="3139"/>
                </a:lnTo>
                <a:lnTo>
                  <a:pt x="3936" y="3138"/>
                </a:lnTo>
                <a:lnTo>
                  <a:pt x="3933" y="3142"/>
                </a:lnTo>
                <a:lnTo>
                  <a:pt x="3935" y="3150"/>
                </a:lnTo>
                <a:lnTo>
                  <a:pt x="3947" y="3159"/>
                </a:lnTo>
                <a:lnTo>
                  <a:pt x="3949" y="3156"/>
                </a:lnTo>
                <a:lnTo>
                  <a:pt x="3949" y="3150"/>
                </a:lnTo>
                <a:lnTo>
                  <a:pt x="3952" y="3148"/>
                </a:lnTo>
                <a:close/>
                <a:moveTo>
                  <a:pt x="3922" y="3116"/>
                </a:moveTo>
                <a:lnTo>
                  <a:pt x="3910" y="3110"/>
                </a:lnTo>
                <a:lnTo>
                  <a:pt x="3899" y="3105"/>
                </a:lnTo>
                <a:lnTo>
                  <a:pt x="3892" y="3105"/>
                </a:lnTo>
                <a:lnTo>
                  <a:pt x="3895" y="3117"/>
                </a:lnTo>
                <a:lnTo>
                  <a:pt x="3905" y="3120"/>
                </a:lnTo>
                <a:lnTo>
                  <a:pt x="3914" y="3124"/>
                </a:lnTo>
                <a:lnTo>
                  <a:pt x="3920" y="3124"/>
                </a:lnTo>
                <a:lnTo>
                  <a:pt x="3922" y="3116"/>
                </a:lnTo>
                <a:close/>
                <a:moveTo>
                  <a:pt x="3438" y="2770"/>
                </a:moveTo>
                <a:lnTo>
                  <a:pt x="3435" y="2768"/>
                </a:lnTo>
                <a:lnTo>
                  <a:pt x="3434" y="2768"/>
                </a:lnTo>
                <a:lnTo>
                  <a:pt x="3434" y="2769"/>
                </a:lnTo>
                <a:lnTo>
                  <a:pt x="3435" y="2772"/>
                </a:lnTo>
                <a:lnTo>
                  <a:pt x="3415" y="2766"/>
                </a:lnTo>
                <a:lnTo>
                  <a:pt x="3404" y="2772"/>
                </a:lnTo>
                <a:lnTo>
                  <a:pt x="3393" y="2778"/>
                </a:lnTo>
                <a:lnTo>
                  <a:pt x="3376" y="2776"/>
                </a:lnTo>
                <a:lnTo>
                  <a:pt x="3381" y="2790"/>
                </a:lnTo>
                <a:lnTo>
                  <a:pt x="3391" y="2801"/>
                </a:lnTo>
                <a:lnTo>
                  <a:pt x="3400" y="2814"/>
                </a:lnTo>
                <a:lnTo>
                  <a:pt x="3408" y="2826"/>
                </a:lnTo>
                <a:lnTo>
                  <a:pt x="3416" y="2827"/>
                </a:lnTo>
                <a:lnTo>
                  <a:pt x="3413" y="2820"/>
                </a:lnTo>
                <a:lnTo>
                  <a:pt x="3408" y="2811"/>
                </a:lnTo>
                <a:lnTo>
                  <a:pt x="3409" y="2805"/>
                </a:lnTo>
                <a:lnTo>
                  <a:pt x="3419" y="2813"/>
                </a:lnTo>
                <a:lnTo>
                  <a:pt x="3427" y="2819"/>
                </a:lnTo>
                <a:lnTo>
                  <a:pt x="3433" y="2824"/>
                </a:lnTo>
                <a:lnTo>
                  <a:pt x="3438" y="2824"/>
                </a:lnTo>
                <a:lnTo>
                  <a:pt x="3427" y="2809"/>
                </a:lnTo>
                <a:lnTo>
                  <a:pt x="3426" y="2800"/>
                </a:lnTo>
                <a:lnTo>
                  <a:pt x="3427" y="2793"/>
                </a:lnTo>
                <a:lnTo>
                  <a:pt x="3426" y="2783"/>
                </a:lnTo>
                <a:lnTo>
                  <a:pt x="3438" y="2790"/>
                </a:lnTo>
                <a:lnTo>
                  <a:pt x="3444" y="2793"/>
                </a:lnTo>
                <a:lnTo>
                  <a:pt x="3450" y="2795"/>
                </a:lnTo>
                <a:lnTo>
                  <a:pt x="3458" y="2799"/>
                </a:lnTo>
                <a:lnTo>
                  <a:pt x="3448" y="2784"/>
                </a:lnTo>
                <a:lnTo>
                  <a:pt x="3438" y="2770"/>
                </a:lnTo>
                <a:close/>
                <a:moveTo>
                  <a:pt x="3340" y="2673"/>
                </a:moveTo>
                <a:lnTo>
                  <a:pt x="3327" y="2665"/>
                </a:lnTo>
                <a:lnTo>
                  <a:pt x="3320" y="2662"/>
                </a:lnTo>
                <a:lnTo>
                  <a:pt x="3315" y="2662"/>
                </a:lnTo>
                <a:lnTo>
                  <a:pt x="3310" y="2663"/>
                </a:lnTo>
                <a:lnTo>
                  <a:pt x="3321" y="2674"/>
                </a:lnTo>
                <a:lnTo>
                  <a:pt x="3334" y="2682"/>
                </a:lnTo>
                <a:lnTo>
                  <a:pt x="3343" y="2683"/>
                </a:lnTo>
                <a:lnTo>
                  <a:pt x="3340" y="2673"/>
                </a:lnTo>
                <a:close/>
                <a:moveTo>
                  <a:pt x="3496" y="2785"/>
                </a:moveTo>
                <a:lnTo>
                  <a:pt x="3488" y="2762"/>
                </a:lnTo>
                <a:lnTo>
                  <a:pt x="3478" y="2756"/>
                </a:lnTo>
                <a:lnTo>
                  <a:pt x="3472" y="2755"/>
                </a:lnTo>
                <a:lnTo>
                  <a:pt x="3468" y="2754"/>
                </a:lnTo>
                <a:lnTo>
                  <a:pt x="3461" y="2750"/>
                </a:lnTo>
                <a:lnTo>
                  <a:pt x="3466" y="2760"/>
                </a:lnTo>
                <a:lnTo>
                  <a:pt x="3474" y="2770"/>
                </a:lnTo>
                <a:lnTo>
                  <a:pt x="3485" y="2778"/>
                </a:lnTo>
                <a:lnTo>
                  <a:pt x="3496" y="2785"/>
                </a:lnTo>
                <a:close/>
                <a:moveTo>
                  <a:pt x="3371" y="2403"/>
                </a:moveTo>
                <a:lnTo>
                  <a:pt x="3365" y="2403"/>
                </a:lnTo>
                <a:lnTo>
                  <a:pt x="3363" y="2407"/>
                </a:lnTo>
                <a:lnTo>
                  <a:pt x="3363" y="2416"/>
                </a:lnTo>
                <a:lnTo>
                  <a:pt x="3367" y="2426"/>
                </a:lnTo>
                <a:lnTo>
                  <a:pt x="3374" y="2426"/>
                </a:lnTo>
                <a:lnTo>
                  <a:pt x="3379" y="2424"/>
                </a:lnTo>
                <a:lnTo>
                  <a:pt x="3380" y="2417"/>
                </a:lnTo>
                <a:lnTo>
                  <a:pt x="3371" y="240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34377565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Set of brush stroke 11">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0" y="0"/>
            <a:ext cx="7137400" cy="6858000"/>
          </a:xfrm>
          <a:custGeom>
            <a:avLst/>
            <a:gdLst>
              <a:gd name="T0" fmla="*/ 4234 w 5219"/>
              <a:gd name="T1" fmla="*/ 4234 w 5219"/>
              <a:gd name="T2" fmla="*/ 4234 w 5219"/>
              <a:gd name="T3" fmla="*/ 4234 w 5219"/>
              <a:gd name="T4" fmla="*/ 4234 w 5219"/>
              <a:gd name="T5" fmla="*/ 4234 w 5219"/>
              <a:gd name="T6" fmla="*/ 4234 w 5219"/>
              <a:gd name="T7" fmla="*/ 4234 w 5219"/>
              <a:gd name="T8" fmla="*/ 4234 w 5219"/>
              <a:gd name="T9" fmla="*/ 4234 w 5219"/>
              <a:gd name="T10" fmla="*/ 4234 w 5219"/>
              <a:gd name="T11" fmla="*/ 4234 w 5219"/>
              <a:gd name="T12" fmla="*/ 4234 w 5219"/>
              <a:gd name="T13" fmla="*/ 4234 w 5219"/>
              <a:gd name="T14" fmla="*/ 4234 w 5219"/>
              <a:gd name="T15" fmla="*/ 4234 w 5219"/>
              <a:gd name="T16" fmla="*/ 4234 w 5219"/>
              <a:gd name="T17" fmla="*/ 4234 w 5219"/>
              <a:gd name="T18" fmla="*/ 4234 w 5219"/>
              <a:gd name="T19" fmla="*/ 4234 w 5219"/>
              <a:gd name="T20" fmla="*/ 4234 w 5219"/>
              <a:gd name="T21" fmla="*/ 4234 w 5219"/>
              <a:gd name="T22" fmla="*/ 4234 w 5219"/>
              <a:gd name="T23" fmla="*/ 4234 w 5219"/>
              <a:gd name="T24" fmla="*/ 4234 w 5219"/>
              <a:gd name="T25" fmla="*/ 4234 w 5219"/>
              <a:gd name="T26" fmla="*/ 4234 w 5219"/>
              <a:gd name="T27" fmla="*/ 4234 w 5219"/>
              <a:gd name="T28" fmla="*/ 4234 w 5219"/>
              <a:gd name="T29" fmla="*/ 4234 w 5219"/>
              <a:gd name="T30" fmla="*/ 4234 w 5219"/>
              <a:gd name="T31" fmla="*/ 4234 w 5219"/>
              <a:gd name="T32" fmla="*/ 4234 w 5219"/>
              <a:gd name="T33" fmla="*/ 4234 w 5219"/>
              <a:gd name="T34" fmla="*/ 4234 w 5219"/>
              <a:gd name="T35" fmla="*/ 4234 w 5219"/>
              <a:gd name="T36" fmla="*/ 4234 w 5219"/>
              <a:gd name="T37" fmla="*/ 4234 w 5219"/>
              <a:gd name="T38" fmla="*/ 4234 w 5219"/>
              <a:gd name="T39" fmla="*/ 4234 w 5219"/>
              <a:gd name="T40" fmla="*/ 4234 w 5219"/>
              <a:gd name="T41" fmla="*/ 4234 w 5219"/>
              <a:gd name="T42" fmla="*/ 4234 w 5219"/>
              <a:gd name="T43" fmla="*/ 4234 w 5219"/>
              <a:gd name="T44" fmla="*/ 4234 w 5219"/>
              <a:gd name="T45" fmla="*/ 4234 w 5219"/>
              <a:gd name="T46" fmla="*/ 4234 w 5219"/>
              <a:gd name="T47" fmla="*/ 4234 w 5219"/>
              <a:gd name="T48" fmla="*/ 4234 w 5219"/>
              <a:gd name="T49" fmla="*/ 4234 w 5219"/>
              <a:gd name="T50" fmla="*/ 4234 w 5219"/>
              <a:gd name="T51" fmla="*/ 4234 w 5219"/>
              <a:gd name="T52" fmla="*/ 4234 w 5219"/>
              <a:gd name="T53" fmla="*/ 4234 w 5219"/>
              <a:gd name="T54" fmla="*/ 4234 w 5219"/>
              <a:gd name="T55" fmla="*/ 4234 w 5219"/>
              <a:gd name="T56" fmla="*/ 4234 w 5219"/>
              <a:gd name="T57" fmla="*/ 4234 w 5219"/>
              <a:gd name="T58" fmla="*/ 4234 w 5219"/>
              <a:gd name="T59" fmla="*/ 4234 w 5219"/>
              <a:gd name="T60" fmla="*/ 4234 w 5219"/>
              <a:gd name="T61" fmla="*/ 4234 w 5219"/>
              <a:gd name="T62" fmla="*/ 4234 w 5219"/>
              <a:gd name="T63" fmla="*/ 4234 w 5219"/>
              <a:gd name="T64" fmla="*/ 4234 w 5219"/>
              <a:gd name="T65" fmla="*/ 4234 w 5219"/>
              <a:gd name="T66" fmla="*/ 4234 w 5219"/>
              <a:gd name="T67" fmla="*/ 4234 w 5219"/>
              <a:gd name="T68" fmla="*/ 4234 w 5219"/>
              <a:gd name="T69" fmla="*/ 4234 w 5219"/>
              <a:gd name="T70" fmla="*/ 4234 w 5219"/>
              <a:gd name="T71" fmla="*/ 4234 w 5219"/>
              <a:gd name="T72" fmla="*/ 4234 w 5219"/>
              <a:gd name="T73" fmla="*/ 4234 w 5219"/>
              <a:gd name="T74" fmla="*/ 4234 w 5219"/>
              <a:gd name="T75" fmla="*/ 4234 w 5219"/>
              <a:gd name="T76" fmla="*/ 4234 w 5219"/>
              <a:gd name="T77" fmla="*/ 4234 w 5219"/>
              <a:gd name="T78" fmla="*/ 4234 w 5219"/>
              <a:gd name="T79" fmla="*/ 4234 w 5219"/>
              <a:gd name="T80" fmla="*/ 4234 w 5219"/>
              <a:gd name="T81" fmla="*/ 4234 w 5219"/>
              <a:gd name="T82" fmla="*/ 4234 w 5219"/>
              <a:gd name="T83" fmla="*/ 4234 w 5219"/>
              <a:gd name="T84" fmla="*/ 4234 w 5219"/>
              <a:gd name="T85" fmla="*/ 4234 w 5219"/>
              <a:gd name="T86" fmla="*/ 4234 w 5219"/>
              <a:gd name="T87" fmla="*/ 4234 w 5219"/>
              <a:gd name="T88" fmla="*/ 4234 w 5219"/>
              <a:gd name="T89" fmla="*/ 4234 w 5219"/>
              <a:gd name="T90" fmla="*/ 4234 w 5219"/>
              <a:gd name="T91" fmla="*/ 4234 w 5219"/>
              <a:gd name="T92" fmla="*/ 4234 w 5219"/>
              <a:gd name="T93" fmla="*/ 4234 w 5219"/>
              <a:gd name="T94" fmla="*/ 4234 w 5219"/>
              <a:gd name="T95" fmla="*/ 4234 w 5219"/>
              <a:gd name="T96" fmla="*/ 4234 w 5219"/>
              <a:gd name="T97" fmla="*/ 4234 w 5219"/>
              <a:gd name="T98" fmla="*/ 4234 w 5219"/>
              <a:gd name="T99" fmla="*/ 4234 w 5219"/>
              <a:gd name="T100" fmla="*/ 4234 w 5219"/>
              <a:gd name="T101" fmla="*/ 4234 w 5219"/>
              <a:gd name="T102" fmla="*/ 4234 w 5219"/>
              <a:gd name="T103" fmla="*/ 4234 w 5219"/>
              <a:gd name="T104" fmla="*/ 4234 w 5219"/>
              <a:gd name="T105" fmla="*/ 4234 w 5219"/>
              <a:gd name="T106" fmla="*/ 4234 w 5219"/>
              <a:gd name="T107" fmla="*/ 4234 w 5219"/>
              <a:gd name="T108" fmla="*/ 4234 w 5219"/>
              <a:gd name="T109" fmla="*/ 4234 w 5219"/>
              <a:gd name="T110" fmla="*/ 4234 w 5219"/>
              <a:gd name="T111" fmla="*/ 4234 w 5219"/>
              <a:gd name="T112" fmla="*/ 4234 w 5219"/>
              <a:gd name="T113" fmla="*/ 4234 w 5219"/>
              <a:gd name="T114" fmla="*/ 4234 w 5219"/>
              <a:gd name="T115" fmla="*/ 4234 w 5219"/>
              <a:gd name="T116" fmla="*/ 4234 w 5219"/>
              <a:gd name="T117" fmla="*/ 4234 w 5219"/>
              <a:gd name="T118" fmla="*/ 4234 w 5219"/>
              <a:gd name="T119" fmla="*/ 4234 w 5219"/>
              <a:gd name="T120" fmla="*/ 4234 w 5219"/>
              <a:gd name="T121" fmla="*/ 4234 w 5219"/>
              <a:gd name="T122" fmla="*/ 4234 w 5219"/>
              <a:gd name="T123" fmla="*/ 4234 w 5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81" h="4548">
                <a:moveTo>
                  <a:pt x="3631" y="0"/>
                </a:moveTo>
                <a:lnTo>
                  <a:pt x="3130" y="0"/>
                </a:lnTo>
                <a:lnTo>
                  <a:pt x="3125" y="12"/>
                </a:lnTo>
                <a:lnTo>
                  <a:pt x="3121" y="24"/>
                </a:lnTo>
                <a:lnTo>
                  <a:pt x="3117" y="35"/>
                </a:lnTo>
                <a:lnTo>
                  <a:pt x="3114" y="48"/>
                </a:lnTo>
                <a:lnTo>
                  <a:pt x="3111" y="59"/>
                </a:lnTo>
                <a:lnTo>
                  <a:pt x="3109" y="72"/>
                </a:lnTo>
                <a:lnTo>
                  <a:pt x="3108" y="84"/>
                </a:lnTo>
                <a:lnTo>
                  <a:pt x="3107" y="96"/>
                </a:lnTo>
                <a:lnTo>
                  <a:pt x="3082" y="73"/>
                </a:lnTo>
                <a:lnTo>
                  <a:pt x="3057" y="48"/>
                </a:lnTo>
                <a:lnTo>
                  <a:pt x="3034" y="24"/>
                </a:lnTo>
                <a:lnTo>
                  <a:pt x="3009" y="0"/>
                </a:lnTo>
                <a:lnTo>
                  <a:pt x="2038" y="0"/>
                </a:lnTo>
                <a:lnTo>
                  <a:pt x="2067" y="52"/>
                </a:lnTo>
                <a:lnTo>
                  <a:pt x="2096" y="103"/>
                </a:lnTo>
                <a:lnTo>
                  <a:pt x="2126" y="154"/>
                </a:lnTo>
                <a:lnTo>
                  <a:pt x="2155" y="205"/>
                </a:lnTo>
                <a:lnTo>
                  <a:pt x="2183" y="257"/>
                </a:lnTo>
                <a:lnTo>
                  <a:pt x="2213" y="308"/>
                </a:lnTo>
                <a:lnTo>
                  <a:pt x="2242" y="360"/>
                </a:lnTo>
                <a:lnTo>
                  <a:pt x="2272" y="410"/>
                </a:lnTo>
                <a:lnTo>
                  <a:pt x="2301" y="462"/>
                </a:lnTo>
                <a:lnTo>
                  <a:pt x="2330" y="513"/>
                </a:lnTo>
                <a:lnTo>
                  <a:pt x="2359" y="565"/>
                </a:lnTo>
                <a:lnTo>
                  <a:pt x="2388" y="615"/>
                </a:lnTo>
                <a:lnTo>
                  <a:pt x="2417" y="667"/>
                </a:lnTo>
                <a:lnTo>
                  <a:pt x="2445" y="718"/>
                </a:lnTo>
                <a:lnTo>
                  <a:pt x="2473" y="770"/>
                </a:lnTo>
                <a:lnTo>
                  <a:pt x="2502" y="821"/>
                </a:lnTo>
                <a:lnTo>
                  <a:pt x="2474" y="791"/>
                </a:lnTo>
                <a:lnTo>
                  <a:pt x="2447" y="762"/>
                </a:lnTo>
                <a:lnTo>
                  <a:pt x="2418" y="732"/>
                </a:lnTo>
                <a:lnTo>
                  <a:pt x="2390" y="703"/>
                </a:lnTo>
                <a:lnTo>
                  <a:pt x="2362" y="673"/>
                </a:lnTo>
                <a:lnTo>
                  <a:pt x="2334" y="644"/>
                </a:lnTo>
                <a:lnTo>
                  <a:pt x="2306" y="614"/>
                </a:lnTo>
                <a:lnTo>
                  <a:pt x="2279" y="585"/>
                </a:lnTo>
                <a:lnTo>
                  <a:pt x="2213" y="514"/>
                </a:lnTo>
                <a:lnTo>
                  <a:pt x="2147" y="441"/>
                </a:lnTo>
                <a:lnTo>
                  <a:pt x="2082" y="369"/>
                </a:lnTo>
                <a:lnTo>
                  <a:pt x="2018" y="296"/>
                </a:lnTo>
                <a:lnTo>
                  <a:pt x="1954" y="223"/>
                </a:lnTo>
                <a:lnTo>
                  <a:pt x="1890" y="149"/>
                </a:lnTo>
                <a:lnTo>
                  <a:pt x="1827" y="75"/>
                </a:lnTo>
                <a:lnTo>
                  <a:pt x="1765" y="0"/>
                </a:lnTo>
                <a:lnTo>
                  <a:pt x="1068" y="0"/>
                </a:lnTo>
                <a:lnTo>
                  <a:pt x="1080" y="24"/>
                </a:lnTo>
                <a:lnTo>
                  <a:pt x="1068" y="27"/>
                </a:lnTo>
                <a:lnTo>
                  <a:pt x="1056" y="31"/>
                </a:lnTo>
                <a:lnTo>
                  <a:pt x="1043" y="36"/>
                </a:lnTo>
                <a:lnTo>
                  <a:pt x="1031" y="42"/>
                </a:lnTo>
                <a:lnTo>
                  <a:pt x="1019" y="47"/>
                </a:lnTo>
                <a:lnTo>
                  <a:pt x="1008" y="53"/>
                </a:lnTo>
                <a:lnTo>
                  <a:pt x="997" y="60"/>
                </a:lnTo>
                <a:lnTo>
                  <a:pt x="986" y="67"/>
                </a:lnTo>
                <a:lnTo>
                  <a:pt x="975" y="75"/>
                </a:lnTo>
                <a:lnTo>
                  <a:pt x="965" y="83"/>
                </a:lnTo>
                <a:lnTo>
                  <a:pt x="955" y="92"/>
                </a:lnTo>
                <a:lnTo>
                  <a:pt x="946" y="102"/>
                </a:lnTo>
                <a:lnTo>
                  <a:pt x="937" y="111"/>
                </a:lnTo>
                <a:lnTo>
                  <a:pt x="929" y="120"/>
                </a:lnTo>
                <a:lnTo>
                  <a:pt x="920" y="131"/>
                </a:lnTo>
                <a:lnTo>
                  <a:pt x="913" y="141"/>
                </a:lnTo>
                <a:lnTo>
                  <a:pt x="906" y="152"/>
                </a:lnTo>
                <a:lnTo>
                  <a:pt x="900" y="164"/>
                </a:lnTo>
                <a:lnTo>
                  <a:pt x="894" y="175"/>
                </a:lnTo>
                <a:lnTo>
                  <a:pt x="888" y="188"/>
                </a:lnTo>
                <a:lnTo>
                  <a:pt x="883" y="200"/>
                </a:lnTo>
                <a:lnTo>
                  <a:pt x="880" y="212"/>
                </a:lnTo>
                <a:lnTo>
                  <a:pt x="876" y="226"/>
                </a:lnTo>
                <a:lnTo>
                  <a:pt x="874" y="238"/>
                </a:lnTo>
                <a:lnTo>
                  <a:pt x="872" y="252"/>
                </a:lnTo>
                <a:lnTo>
                  <a:pt x="871" y="266"/>
                </a:lnTo>
                <a:lnTo>
                  <a:pt x="871" y="280"/>
                </a:lnTo>
                <a:lnTo>
                  <a:pt x="871" y="294"/>
                </a:lnTo>
                <a:lnTo>
                  <a:pt x="872" y="308"/>
                </a:lnTo>
                <a:lnTo>
                  <a:pt x="874" y="322"/>
                </a:lnTo>
                <a:lnTo>
                  <a:pt x="877" y="338"/>
                </a:lnTo>
                <a:lnTo>
                  <a:pt x="881" y="352"/>
                </a:lnTo>
                <a:lnTo>
                  <a:pt x="890" y="383"/>
                </a:lnTo>
                <a:lnTo>
                  <a:pt x="900" y="414"/>
                </a:lnTo>
                <a:lnTo>
                  <a:pt x="911" y="445"/>
                </a:lnTo>
                <a:lnTo>
                  <a:pt x="922" y="477"/>
                </a:lnTo>
                <a:lnTo>
                  <a:pt x="934" y="507"/>
                </a:lnTo>
                <a:lnTo>
                  <a:pt x="946" y="538"/>
                </a:lnTo>
                <a:lnTo>
                  <a:pt x="960" y="568"/>
                </a:lnTo>
                <a:lnTo>
                  <a:pt x="973" y="599"/>
                </a:lnTo>
                <a:lnTo>
                  <a:pt x="1001" y="659"/>
                </a:lnTo>
                <a:lnTo>
                  <a:pt x="1031" y="719"/>
                </a:lnTo>
                <a:lnTo>
                  <a:pt x="1062" y="778"/>
                </a:lnTo>
                <a:lnTo>
                  <a:pt x="1094" y="837"/>
                </a:lnTo>
                <a:lnTo>
                  <a:pt x="1128" y="895"/>
                </a:lnTo>
                <a:lnTo>
                  <a:pt x="1161" y="953"/>
                </a:lnTo>
                <a:lnTo>
                  <a:pt x="1196" y="1011"/>
                </a:lnTo>
                <a:lnTo>
                  <a:pt x="1230" y="1069"/>
                </a:lnTo>
                <a:lnTo>
                  <a:pt x="1265" y="1126"/>
                </a:lnTo>
                <a:lnTo>
                  <a:pt x="1299" y="1182"/>
                </a:lnTo>
                <a:lnTo>
                  <a:pt x="1332" y="1239"/>
                </a:lnTo>
                <a:lnTo>
                  <a:pt x="1365" y="1295"/>
                </a:lnTo>
                <a:lnTo>
                  <a:pt x="1387" y="1330"/>
                </a:lnTo>
                <a:lnTo>
                  <a:pt x="1407" y="1365"/>
                </a:lnTo>
                <a:lnTo>
                  <a:pt x="1428" y="1400"/>
                </a:lnTo>
                <a:lnTo>
                  <a:pt x="1450" y="1435"/>
                </a:lnTo>
                <a:lnTo>
                  <a:pt x="1479" y="1490"/>
                </a:lnTo>
                <a:lnTo>
                  <a:pt x="1508" y="1546"/>
                </a:lnTo>
                <a:lnTo>
                  <a:pt x="1535" y="1602"/>
                </a:lnTo>
                <a:lnTo>
                  <a:pt x="1564" y="1658"/>
                </a:lnTo>
                <a:lnTo>
                  <a:pt x="1593" y="1714"/>
                </a:lnTo>
                <a:lnTo>
                  <a:pt x="1622" y="1770"/>
                </a:lnTo>
                <a:lnTo>
                  <a:pt x="1651" y="1826"/>
                </a:lnTo>
                <a:lnTo>
                  <a:pt x="1680" y="1881"/>
                </a:lnTo>
                <a:lnTo>
                  <a:pt x="1709" y="1937"/>
                </a:lnTo>
                <a:lnTo>
                  <a:pt x="1738" y="1993"/>
                </a:lnTo>
                <a:lnTo>
                  <a:pt x="1767" y="2049"/>
                </a:lnTo>
                <a:lnTo>
                  <a:pt x="1795" y="2105"/>
                </a:lnTo>
                <a:lnTo>
                  <a:pt x="1824" y="2161"/>
                </a:lnTo>
                <a:lnTo>
                  <a:pt x="1853" y="2216"/>
                </a:lnTo>
                <a:lnTo>
                  <a:pt x="1882" y="2271"/>
                </a:lnTo>
                <a:lnTo>
                  <a:pt x="1911" y="2327"/>
                </a:lnTo>
                <a:lnTo>
                  <a:pt x="1943" y="2389"/>
                </a:lnTo>
                <a:lnTo>
                  <a:pt x="1976" y="2451"/>
                </a:lnTo>
                <a:lnTo>
                  <a:pt x="2008" y="2513"/>
                </a:lnTo>
                <a:lnTo>
                  <a:pt x="2040" y="2575"/>
                </a:lnTo>
                <a:lnTo>
                  <a:pt x="2071" y="2637"/>
                </a:lnTo>
                <a:lnTo>
                  <a:pt x="2103" y="2698"/>
                </a:lnTo>
                <a:lnTo>
                  <a:pt x="2135" y="2760"/>
                </a:lnTo>
                <a:lnTo>
                  <a:pt x="2166" y="2822"/>
                </a:lnTo>
                <a:lnTo>
                  <a:pt x="2198" y="2884"/>
                </a:lnTo>
                <a:lnTo>
                  <a:pt x="2229" y="2947"/>
                </a:lnTo>
                <a:lnTo>
                  <a:pt x="2260" y="3009"/>
                </a:lnTo>
                <a:lnTo>
                  <a:pt x="2291" y="3071"/>
                </a:lnTo>
                <a:lnTo>
                  <a:pt x="2322" y="3134"/>
                </a:lnTo>
                <a:lnTo>
                  <a:pt x="2352" y="3196"/>
                </a:lnTo>
                <a:lnTo>
                  <a:pt x="2383" y="3259"/>
                </a:lnTo>
                <a:lnTo>
                  <a:pt x="2412" y="3321"/>
                </a:lnTo>
                <a:lnTo>
                  <a:pt x="2423" y="3344"/>
                </a:lnTo>
                <a:lnTo>
                  <a:pt x="2434" y="3367"/>
                </a:lnTo>
                <a:lnTo>
                  <a:pt x="2444" y="3389"/>
                </a:lnTo>
                <a:lnTo>
                  <a:pt x="2455" y="3412"/>
                </a:lnTo>
                <a:lnTo>
                  <a:pt x="2443" y="3400"/>
                </a:lnTo>
                <a:lnTo>
                  <a:pt x="2431" y="3388"/>
                </a:lnTo>
                <a:lnTo>
                  <a:pt x="2420" y="3375"/>
                </a:lnTo>
                <a:lnTo>
                  <a:pt x="2407" y="3364"/>
                </a:lnTo>
                <a:lnTo>
                  <a:pt x="2359" y="3314"/>
                </a:lnTo>
                <a:lnTo>
                  <a:pt x="2311" y="3265"/>
                </a:lnTo>
                <a:lnTo>
                  <a:pt x="2264" y="3215"/>
                </a:lnTo>
                <a:lnTo>
                  <a:pt x="2217" y="3164"/>
                </a:lnTo>
                <a:lnTo>
                  <a:pt x="2172" y="3112"/>
                </a:lnTo>
                <a:lnTo>
                  <a:pt x="2128" y="3061"/>
                </a:lnTo>
                <a:lnTo>
                  <a:pt x="2082" y="3009"/>
                </a:lnTo>
                <a:lnTo>
                  <a:pt x="2039" y="2956"/>
                </a:lnTo>
                <a:lnTo>
                  <a:pt x="1996" y="2902"/>
                </a:lnTo>
                <a:lnTo>
                  <a:pt x="1952" y="2849"/>
                </a:lnTo>
                <a:lnTo>
                  <a:pt x="1910" y="2795"/>
                </a:lnTo>
                <a:lnTo>
                  <a:pt x="1869" y="2740"/>
                </a:lnTo>
                <a:lnTo>
                  <a:pt x="1827" y="2686"/>
                </a:lnTo>
                <a:lnTo>
                  <a:pt x="1786" y="2631"/>
                </a:lnTo>
                <a:lnTo>
                  <a:pt x="1745" y="2575"/>
                </a:lnTo>
                <a:lnTo>
                  <a:pt x="1705" y="2519"/>
                </a:lnTo>
                <a:lnTo>
                  <a:pt x="1661" y="2459"/>
                </a:lnTo>
                <a:lnTo>
                  <a:pt x="1619" y="2400"/>
                </a:lnTo>
                <a:lnTo>
                  <a:pt x="1576" y="2340"/>
                </a:lnTo>
                <a:lnTo>
                  <a:pt x="1533" y="2280"/>
                </a:lnTo>
                <a:lnTo>
                  <a:pt x="1490" y="2220"/>
                </a:lnTo>
                <a:lnTo>
                  <a:pt x="1448" y="2161"/>
                </a:lnTo>
                <a:lnTo>
                  <a:pt x="1405" y="2100"/>
                </a:lnTo>
                <a:lnTo>
                  <a:pt x="1362" y="2040"/>
                </a:lnTo>
                <a:lnTo>
                  <a:pt x="1320" y="1980"/>
                </a:lnTo>
                <a:lnTo>
                  <a:pt x="1277" y="1920"/>
                </a:lnTo>
                <a:lnTo>
                  <a:pt x="1235" y="1859"/>
                </a:lnTo>
                <a:lnTo>
                  <a:pt x="1194" y="1799"/>
                </a:lnTo>
                <a:lnTo>
                  <a:pt x="1152" y="1739"/>
                </a:lnTo>
                <a:lnTo>
                  <a:pt x="1110" y="1678"/>
                </a:lnTo>
                <a:lnTo>
                  <a:pt x="1069" y="1617"/>
                </a:lnTo>
                <a:lnTo>
                  <a:pt x="1028" y="1557"/>
                </a:lnTo>
                <a:lnTo>
                  <a:pt x="986" y="1495"/>
                </a:lnTo>
                <a:lnTo>
                  <a:pt x="945" y="1432"/>
                </a:lnTo>
                <a:lnTo>
                  <a:pt x="905" y="1369"/>
                </a:lnTo>
                <a:lnTo>
                  <a:pt x="866" y="1307"/>
                </a:lnTo>
                <a:lnTo>
                  <a:pt x="825" y="1244"/>
                </a:lnTo>
                <a:lnTo>
                  <a:pt x="786" y="1181"/>
                </a:lnTo>
                <a:lnTo>
                  <a:pt x="747" y="1118"/>
                </a:lnTo>
                <a:lnTo>
                  <a:pt x="708" y="1054"/>
                </a:lnTo>
                <a:lnTo>
                  <a:pt x="669" y="991"/>
                </a:lnTo>
                <a:lnTo>
                  <a:pt x="629" y="928"/>
                </a:lnTo>
                <a:lnTo>
                  <a:pt x="590" y="865"/>
                </a:lnTo>
                <a:lnTo>
                  <a:pt x="550" y="802"/>
                </a:lnTo>
                <a:lnTo>
                  <a:pt x="511" y="740"/>
                </a:lnTo>
                <a:lnTo>
                  <a:pt x="470" y="676"/>
                </a:lnTo>
                <a:lnTo>
                  <a:pt x="429" y="614"/>
                </a:lnTo>
                <a:lnTo>
                  <a:pt x="388" y="552"/>
                </a:lnTo>
                <a:lnTo>
                  <a:pt x="380" y="541"/>
                </a:lnTo>
                <a:lnTo>
                  <a:pt x="371" y="529"/>
                </a:lnTo>
                <a:lnTo>
                  <a:pt x="362" y="519"/>
                </a:lnTo>
                <a:lnTo>
                  <a:pt x="353" y="509"/>
                </a:lnTo>
                <a:lnTo>
                  <a:pt x="343" y="499"/>
                </a:lnTo>
                <a:lnTo>
                  <a:pt x="332" y="491"/>
                </a:lnTo>
                <a:lnTo>
                  <a:pt x="322" y="483"/>
                </a:lnTo>
                <a:lnTo>
                  <a:pt x="312" y="476"/>
                </a:lnTo>
                <a:lnTo>
                  <a:pt x="291" y="434"/>
                </a:lnTo>
                <a:lnTo>
                  <a:pt x="270" y="393"/>
                </a:lnTo>
                <a:lnTo>
                  <a:pt x="250" y="351"/>
                </a:lnTo>
                <a:lnTo>
                  <a:pt x="229" y="311"/>
                </a:lnTo>
                <a:lnTo>
                  <a:pt x="207" y="269"/>
                </a:lnTo>
                <a:lnTo>
                  <a:pt x="187" y="229"/>
                </a:lnTo>
                <a:lnTo>
                  <a:pt x="164" y="189"/>
                </a:lnTo>
                <a:lnTo>
                  <a:pt x="142" y="148"/>
                </a:lnTo>
                <a:lnTo>
                  <a:pt x="123" y="111"/>
                </a:lnTo>
                <a:lnTo>
                  <a:pt x="103" y="75"/>
                </a:lnTo>
                <a:lnTo>
                  <a:pt x="84" y="37"/>
                </a:lnTo>
                <a:lnTo>
                  <a:pt x="64" y="0"/>
                </a:lnTo>
                <a:lnTo>
                  <a:pt x="0" y="0"/>
                </a:lnTo>
                <a:lnTo>
                  <a:pt x="0" y="1076"/>
                </a:lnTo>
                <a:lnTo>
                  <a:pt x="25" y="1136"/>
                </a:lnTo>
                <a:lnTo>
                  <a:pt x="51" y="1196"/>
                </a:lnTo>
                <a:lnTo>
                  <a:pt x="75" y="1256"/>
                </a:lnTo>
                <a:lnTo>
                  <a:pt x="99" y="1316"/>
                </a:lnTo>
                <a:lnTo>
                  <a:pt x="124" y="1378"/>
                </a:lnTo>
                <a:lnTo>
                  <a:pt x="148" y="1438"/>
                </a:lnTo>
                <a:lnTo>
                  <a:pt x="171" y="1499"/>
                </a:lnTo>
                <a:lnTo>
                  <a:pt x="195" y="1560"/>
                </a:lnTo>
                <a:lnTo>
                  <a:pt x="221" y="1628"/>
                </a:lnTo>
                <a:lnTo>
                  <a:pt x="248" y="1696"/>
                </a:lnTo>
                <a:lnTo>
                  <a:pt x="274" y="1764"/>
                </a:lnTo>
                <a:lnTo>
                  <a:pt x="301" y="1831"/>
                </a:lnTo>
                <a:lnTo>
                  <a:pt x="329" y="1899"/>
                </a:lnTo>
                <a:lnTo>
                  <a:pt x="356" y="1967"/>
                </a:lnTo>
                <a:lnTo>
                  <a:pt x="384" y="2034"/>
                </a:lnTo>
                <a:lnTo>
                  <a:pt x="411" y="2101"/>
                </a:lnTo>
                <a:lnTo>
                  <a:pt x="438" y="2169"/>
                </a:lnTo>
                <a:lnTo>
                  <a:pt x="465" y="2236"/>
                </a:lnTo>
                <a:lnTo>
                  <a:pt x="493" y="2304"/>
                </a:lnTo>
                <a:lnTo>
                  <a:pt x="520" y="2372"/>
                </a:lnTo>
                <a:lnTo>
                  <a:pt x="548" y="2439"/>
                </a:lnTo>
                <a:lnTo>
                  <a:pt x="575" y="2507"/>
                </a:lnTo>
                <a:lnTo>
                  <a:pt x="602" y="2575"/>
                </a:lnTo>
                <a:lnTo>
                  <a:pt x="627" y="2643"/>
                </a:lnTo>
                <a:lnTo>
                  <a:pt x="654" y="2711"/>
                </a:lnTo>
                <a:lnTo>
                  <a:pt x="680" y="2779"/>
                </a:lnTo>
                <a:lnTo>
                  <a:pt x="706" y="2847"/>
                </a:lnTo>
                <a:lnTo>
                  <a:pt x="732" y="2916"/>
                </a:lnTo>
                <a:lnTo>
                  <a:pt x="756" y="2985"/>
                </a:lnTo>
                <a:lnTo>
                  <a:pt x="781" y="3053"/>
                </a:lnTo>
                <a:lnTo>
                  <a:pt x="806" y="3122"/>
                </a:lnTo>
                <a:lnTo>
                  <a:pt x="831" y="3191"/>
                </a:lnTo>
                <a:lnTo>
                  <a:pt x="850" y="3247"/>
                </a:lnTo>
                <a:lnTo>
                  <a:pt x="870" y="3305"/>
                </a:lnTo>
                <a:lnTo>
                  <a:pt x="880" y="3334"/>
                </a:lnTo>
                <a:lnTo>
                  <a:pt x="890" y="3363"/>
                </a:lnTo>
                <a:lnTo>
                  <a:pt x="902" y="3391"/>
                </a:lnTo>
                <a:lnTo>
                  <a:pt x="913" y="3419"/>
                </a:lnTo>
                <a:lnTo>
                  <a:pt x="926" y="3447"/>
                </a:lnTo>
                <a:lnTo>
                  <a:pt x="939" y="3474"/>
                </a:lnTo>
                <a:lnTo>
                  <a:pt x="953" y="3501"/>
                </a:lnTo>
                <a:lnTo>
                  <a:pt x="969" y="3527"/>
                </a:lnTo>
                <a:lnTo>
                  <a:pt x="985" y="3551"/>
                </a:lnTo>
                <a:lnTo>
                  <a:pt x="1003" y="3576"/>
                </a:lnTo>
                <a:lnTo>
                  <a:pt x="1022" y="3599"/>
                </a:lnTo>
                <a:lnTo>
                  <a:pt x="1043" y="3621"/>
                </a:lnTo>
                <a:lnTo>
                  <a:pt x="1052" y="3630"/>
                </a:lnTo>
                <a:lnTo>
                  <a:pt x="1063" y="3638"/>
                </a:lnTo>
                <a:lnTo>
                  <a:pt x="1073" y="3647"/>
                </a:lnTo>
                <a:lnTo>
                  <a:pt x="1083" y="3654"/>
                </a:lnTo>
                <a:lnTo>
                  <a:pt x="1095" y="3661"/>
                </a:lnTo>
                <a:lnTo>
                  <a:pt x="1106" y="3667"/>
                </a:lnTo>
                <a:lnTo>
                  <a:pt x="1118" y="3673"/>
                </a:lnTo>
                <a:lnTo>
                  <a:pt x="1130" y="3678"/>
                </a:lnTo>
                <a:lnTo>
                  <a:pt x="1142" y="3683"/>
                </a:lnTo>
                <a:lnTo>
                  <a:pt x="1155" y="3687"/>
                </a:lnTo>
                <a:lnTo>
                  <a:pt x="1167" y="3690"/>
                </a:lnTo>
                <a:lnTo>
                  <a:pt x="1180" y="3693"/>
                </a:lnTo>
                <a:lnTo>
                  <a:pt x="1193" y="3695"/>
                </a:lnTo>
                <a:lnTo>
                  <a:pt x="1206" y="3697"/>
                </a:lnTo>
                <a:lnTo>
                  <a:pt x="1219" y="3698"/>
                </a:lnTo>
                <a:lnTo>
                  <a:pt x="1232" y="3698"/>
                </a:lnTo>
                <a:lnTo>
                  <a:pt x="1245" y="3698"/>
                </a:lnTo>
                <a:lnTo>
                  <a:pt x="1258" y="3698"/>
                </a:lnTo>
                <a:lnTo>
                  <a:pt x="1271" y="3697"/>
                </a:lnTo>
                <a:lnTo>
                  <a:pt x="1284" y="3695"/>
                </a:lnTo>
                <a:lnTo>
                  <a:pt x="1296" y="3692"/>
                </a:lnTo>
                <a:lnTo>
                  <a:pt x="1309" y="3689"/>
                </a:lnTo>
                <a:lnTo>
                  <a:pt x="1322" y="3686"/>
                </a:lnTo>
                <a:lnTo>
                  <a:pt x="1334" y="3681"/>
                </a:lnTo>
                <a:lnTo>
                  <a:pt x="1346" y="3676"/>
                </a:lnTo>
                <a:lnTo>
                  <a:pt x="1358" y="3671"/>
                </a:lnTo>
                <a:lnTo>
                  <a:pt x="1369" y="3664"/>
                </a:lnTo>
                <a:lnTo>
                  <a:pt x="1381" y="3657"/>
                </a:lnTo>
                <a:lnTo>
                  <a:pt x="1391" y="3650"/>
                </a:lnTo>
                <a:lnTo>
                  <a:pt x="1401" y="3642"/>
                </a:lnTo>
                <a:lnTo>
                  <a:pt x="1412" y="3632"/>
                </a:lnTo>
                <a:lnTo>
                  <a:pt x="1421" y="3623"/>
                </a:lnTo>
                <a:lnTo>
                  <a:pt x="1434" y="3608"/>
                </a:lnTo>
                <a:lnTo>
                  <a:pt x="1447" y="3593"/>
                </a:lnTo>
                <a:lnTo>
                  <a:pt x="1458" y="3577"/>
                </a:lnTo>
                <a:lnTo>
                  <a:pt x="1468" y="3562"/>
                </a:lnTo>
                <a:lnTo>
                  <a:pt x="1478" y="3546"/>
                </a:lnTo>
                <a:lnTo>
                  <a:pt x="1486" y="3530"/>
                </a:lnTo>
                <a:lnTo>
                  <a:pt x="1494" y="3514"/>
                </a:lnTo>
                <a:lnTo>
                  <a:pt x="1500" y="3498"/>
                </a:lnTo>
                <a:lnTo>
                  <a:pt x="1505" y="3481"/>
                </a:lnTo>
                <a:lnTo>
                  <a:pt x="1511" y="3464"/>
                </a:lnTo>
                <a:lnTo>
                  <a:pt x="1514" y="3448"/>
                </a:lnTo>
                <a:lnTo>
                  <a:pt x="1517" y="3430"/>
                </a:lnTo>
                <a:lnTo>
                  <a:pt x="1520" y="3414"/>
                </a:lnTo>
                <a:lnTo>
                  <a:pt x="1521" y="3396"/>
                </a:lnTo>
                <a:lnTo>
                  <a:pt x="1522" y="3378"/>
                </a:lnTo>
                <a:lnTo>
                  <a:pt x="1522" y="3361"/>
                </a:lnTo>
                <a:lnTo>
                  <a:pt x="1522" y="3344"/>
                </a:lnTo>
                <a:lnTo>
                  <a:pt x="1521" y="3327"/>
                </a:lnTo>
                <a:lnTo>
                  <a:pt x="1519" y="3309"/>
                </a:lnTo>
                <a:lnTo>
                  <a:pt x="1517" y="3291"/>
                </a:lnTo>
                <a:lnTo>
                  <a:pt x="1511" y="3255"/>
                </a:lnTo>
                <a:lnTo>
                  <a:pt x="1503" y="3220"/>
                </a:lnTo>
                <a:lnTo>
                  <a:pt x="1493" y="3185"/>
                </a:lnTo>
                <a:lnTo>
                  <a:pt x="1483" y="3151"/>
                </a:lnTo>
                <a:lnTo>
                  <a:pt x="1470" y="3115"/>
                </a:lnTo>
                <a:lnTo>
                  <a:pt x="1458" y="3081"/>
                </a:lnTo>
                <a:lnTo>
                  <a:pt x="1495" y="3129"/>
                </a:lnTo>
                <a:lnTo>
                  <a:pt x="1532" y="3178"/>
                </a:lnTo>
                <a:lnTo>
                  <a:pt x="1570" y="3225"/>
                </a:lnTo>
                <a:lnTo>
                  <a:pt x="1608" y="3272"/>
                </a:lnTo>
                <a:lnTo>
                  <a:pt x="1647" y="3318"/>
                </a:lnTo>
                <a:lnTo>
                  <a:pt x="1685" y="3365"/>
                </a:lnTo>
                <a:lnTo>
                  <a:pt x="1724" y="3412"/>
                </a:lnTo>
                <a:lnTo>
                  <a:pt x="1764" y="3457"/>
                </a:lnTo>
                <a:lnTo>
                  <a:pt x="1804" y="3503"/>
                </a:lnTo>
                <a:lnTo>
                  <a:pt x="1845" y="3548"/>
                </a:lnTo>
                <a:lnTo>
                  <a:pt x="1885" y="3593"/>
                </a:lnTo>
                <a:lnTo>
                  <a:pt x="1926" y="3637"/>
                </a:lnTo>
                <a:lnTo>
                  <a:pt x="1969" y="3681"/>
                </a:lnTo>
                <a:lnTo>
                  <a:pt x="2011" y="3725"/>
                </a:lnTo>
                <a:lnTo>
                  <a:pt x="2054" y="3769"/>
                </a:lnTo>
                <a:lnTo>
                  <a:pt x="2098" y="3811"/>
                </a:lnTo>
                <a:lnTo>
                  <a:pt x="2145" y="3859"/>
                </a:lnTo>
                <a:lnTo>
                  <a:pt x="2195" y="3907"/>
                </a:lnTo>
                <a:lnTo>
                  <a:pt x="2244" y="3956"/>
                </a:lnTo>
                <a:lnTo>
                  <a:pt x="2295" y="4006"/>
                </a:lnTo>
                <a:lnTo>
                  <a:pt x="2345" y="4056"/>
                </a:lnTo>
                <a:lnTo>
                  <a:pt x="2398" y="4105"/>
                </a:lnTo>
                <a:lnTo>
                  <a:pt x="2451" y="4155"/>
                </a:lnTo>
                <a:lnTo>
                  <a:pt x="2504" y="4204"/>
                </a:lnTo>
                <a:lnTo>
                  <a:pt x="2559" y="4252"/>
                </a:lnTo>
                <a:lnTo>
                  <a:pt x="2614" y="4298"/>
                </a:lnTo>
                <a:lnTo>
                  <a:pt x="2642" y="4320"/>
                </a:lnTo>
                <a:lnTo>
                  <a:pt x="2670" y="4343"/>
                </a:lnTo>
                <a:lnTo>
                  <a:pt x="2698" y="4363"/>
                </a:lnTo>
                <a:lnTo>
                  <a:pt x="2727" y="4385"/>
                </a:lnTo>
                <a:lnTo>
                  <a:pt x="2756" y="4405"/>
                </a:lnTo>
                <a:lnTo>
                  <a:pt x="2785" y="4424"/>
                </a:lnTo>
                <a:lnTo>
                  <a:pt x="2814" y="4444"/>
                </a:lnTo>
                <a:lnTo>
                  <a:pt x="2843" y="4462"/>
                </a:lnTo>
                <a:lnTo>
                  <a:pt x="2873" y="4479"/>
                </a:lnTo>
                <a:lnTo>
                  <a:pt x="2903" y="4497"/>
                </a:lnTo>
                <a:lnTo>
                  <a:pt x="2933" y="4513"/>
                </a:lnTo>
                <a:lnTo>
                  <a:pt x="2962" y="4528"/>
                </a:lnTo>
                <a:lnTo>
                  <a:pt x="2976" y="4534"/>
                </a:lnTo>
                <a:lnTo>
                  <a:pt x="2990" y="4539"/>
                </a:lnTo>
                <a:lnTo>
                  <a:pt x="3004" y="4544"/>
                </a:lnTo>
                <a:lnTo>
                  <a:pt x="3017" y="4548"/>
                </a:lnTo>
                <a:lnTo>
                  <a:pt x="3174" y="4548"/>
                </a:lnTo>
                <a:lnTo>
                  <a:pt x="3194" y="4542"/>
                </a:lnTo>
                <a:lnTo>
                  <a:pt x="3213" y="4534"/>
                </a:lnTo>
                <a:lnTo>
                  <a:pt x="3232" y="4525"/>
                </a:lnTo>
                <a:lnTo>
                  <a:pt x="3249" y="4515"/>
                </a:lnTo>
                <a:lnTo>
                  <a:pt x="3266" y="4503"/>
                </a:lnTo>
                <a:lnTo>
                  <a:pt x="3281" y="4490"/>
                </a:lnTo>
                <a:lnTo>
                  <a:pt x="3296" y="4475"/>
                </a:lnTo>
                <a:lnTo>
                  <a:pt x="3310" y="4460"/>
                </a:lnTo>
                <a:lnTo>
                  <a:pt x="3322" y="4443"/>
                </a:lnTo>
                <a:lnTo>
                  <a:pt x="3333" y="4426"/>
                </a:lnTo>
                <a:lnTo>
                  <a:pt x="3342" y="4406"/>
                </a:lnTo>
                <a:lnTo>
                  <a:pt x="3350" y="4386"/>
                </a:lnTo>
                <a:lnTo>
                  <a:pt x="3357" y="4364"/>
                </a:lnTo>
                <a:lnTo>
                  <a:pt x="3362" y="4342"/>
                </a:lnTo>
                <a:lnTo>
                  <a:pt x="3365" y="4319"/>
                </a:lnTo>
                <a:lnTo>
                  <a:pt x="3366" y="4294"/>
                </a:lnTo>
                <a:lnTo>
                  <a:pt x="3365" y="4259"/>
                </a:lnTo>
                <a:lnTo>
                  <a:pt x="3363" y="4226"/>
                </a:lnTo>
                <a:lnTo>
                  <a:pt x="3359" y="4192"/>
                </a:lnTo>
                <a:lnTo>
                  <a:pt x="3354" y="4159"/>
                </a:lnTo>
                <a:lnTo>
                  <a:pt x="3347" y="4127"/>
                </a:lnTo>
                <a:lnTo>
                  <a:pt x="3339" y="4095"/>
                </a:lnTo>
                <a:lnTo>
                  <a:pt x="3331" y="4064"/>
                </a:lnTo>
                <a:lnTo>
                  <a:pt x="3321" y="4034"/>
                </a:lnTo>
                <a:lnTo>
                  <a:pt x="3310" y="4003"/>
                </a:lnTo>
                <a:lnTo>
                  <a:pt x="3299" y="3973"/>
                </a:lnTo>
                <a:lnTo>
                  <a:pt x="3286" y="3943"/>
                </a:lnTo>
                <a:lnTo>
                  <a:pt x="3273" y="3913"/>
                </a:lnTo>
                <a:lnTo>
                  <a:pt x="3246" y="3853"/>
                </a:lnTo>
                <a:lnTo>
                  <a:pt x="3218" y="3793"/>
                </a:lnTo>
                <a:lnTo>
                  <a:pt x="3230" y="3799"/>
                </a:lnTo>
                <a:lnTo>
                  <a:pt x="3240" y="3805"/>
                </a:lnTo>
                <a:lnTo>
                  <a:pt x="3251" y="3811"/>
                </a:lnTo>
                <a:lnTo>
                  <a:pt x="3264" y="3817"/>
                </a:lnTo>
                <a:lnTo>
                  <a:pt x="3282" y="3824"/>
                </a:lnTo>
                <a:lnTo>
                  <a:pt x="3302" y="3830"/>
                </a:lnTo>
                <a:lnTo>
                  <a:pt x="3322" y="3834"/>
                </a:lnTo>
                <a:lnTo>
                  <a:pt x="3341" y="3838"/>
                </a:lnTo>
                <a:lnTo>
                  <a:pt x="3361" y="3840"/>
                </a:lnTo>
                <a:lnTo>
                  <a:pt x="3380" y="3841"/>
                </a:lnTo>
                <a:lnTo>
                  <a:pt x="3400" y="3841"/>
                </a:lnTo>
                <a:lnTo>
                  <a:pt x="3420" y="3840"/>
                </a:lnTo>
                <a:lnTo>
                  <a:pt x="3439" y="3837"/>
                </a:lnTo>
                <a:lnTo>
                  <a:pt x="3458" y="3834"/>
                </a:lnTo>
                <a:lnTo>
                  <a:pt x="3476" y="3829"/>
                </a:lnTo>
                <a:lnTo>
                  <a:pt x="3495" y="3824"/>
                </a:lnTo>
                <a:lnTo>
                  <a:pt x="3512" y="3817"/>
                </a:lnTo>
                <a:lnTo>
                  <a:pt x="3530" y="3809"/>
                </a:lnTo>
                <a:lnTo>
                  <a:pt x="3546" y="3800"/>
                </a:lnTo>
                <a:lnTo>
                  <a:pt x="3563" y="3791"/>
                </a:lnTo>
                <a:lnTo>
                  <a:pt x="3577" y="3779"/>
                </a:lnTo>
                <a:lnTo>
                  <a:pt x="3592" y="3768"/>
                </a:lnTo>
                <a:lnTo>
                  <a:pt x="3605" y="3754"/>
                </a:lnTo>
                <a:lnTo>
                  <a:pt x="3617" y="3741"/>
                </a:lnTo>
                <a:lnTo>
                  <a:pt x="3628" y="3726"/>
                </a:lnTo>
                <a:lnTo>
                  <a:pt x="3638" y="3711"/>
                </a:lnTo>
                <a:lnTo>
                  <a:pt x="3647" y="3695"/>
                </a:lnTo>
                <a:lnTo>
                  <a:pt x="3654" y="3678"/>
                </a:lnTo>
                <a:lnTo>
                  <a:pt x="3660" y="3660"/>
                </a:lnTo>
                <a:lnTo>
                  <a:pt x="3665" y="3642"/>
                </a:lnTo>
                <a:lnTo>
                  <a:pt x="3668" y="3622"/>
                </a:lnTo>
                <a:lnTo>
                  <a:pt x="3669" y="3601"/>
                </a:lnTo>
                <a:lnTo>
                  <a:pt x="3669" y="3580"/>
                </a:lnTo>
                <a:lnTo>
                  <a:pt x="3667" y="3559"/>
                </a:lnTo>
                <a:lnTo>
                  <a:pt x="3663" y="3537"/>
                </a:lnTo>
                <a:lnTo>
                  <a:pt x="3657" y="3514"/>
                </a:lnTo>
                <a:lnTo>
                  <a:pt x="3647" y="3480"/>
                </a:lnTo>
                <a:lnTo>
                  <a:pt x="3635" y="3446"/>
                </a:lnTo>
                <a:lnTo>
                  <a:pt x="3623" y="3413"/>
                </a:lnTo>
                <a:lnTo>
                  <a:pt x="3609" y="3381"/>
                </a:lnTo>
                <a:lnTo>
                  <a:pt x="3595" y="3348"/>
                </a:lnTo>
                <a:lnTo>
                  <a:pt x="3581" y="3316"/>
                </a:lnTo>
                <a:lnTo>
                  <a:pt x="3565" y="3285"/>
                </a:lnTo>
                <a:lnTo>
                  <a:pt x="3549" y="3254"/>
                </a:lnTo>
                <a:lnTo>
                  <a:pt x="3516" y="3193"/>
                </a:lnTo>
                <a:lnTo>
                  <a:pt x="3480" y="3132"/>
                </a:lnTo>
                <a:lnTo>
                  <a:pt x="3445" y="3071"/>
                </a:lnTo>
                <a:lnTo>
                  <a:pt x="3409" y="3010"/>
                </a:lnTo>
                <a:lnTo>
                  <a:pt x="3369" y="2939"/>
                </a:lnTo>
                <a:lnTo>
                  <a:pt x="3330" y="2868"/>
                </a:lnTo>
                <a:lnTo>
                  <a:pt x="3292" y="2796"/>
                </a:lnTo>
                <a:lnTo>
                  <a:pt x="3254" y="2724"/>
                </a:lnTo>
                <a:lnTo>
                  <a:pt x="3217" y="2651"/>
                </a:lnTo>
                <a:lnTo>
                  <a:pt x="3180" y="2579"/>
                </a:lnTo>
                <a:lnTo>
                  <a:pt x="3143" y="2506"/>
                </a:lnTo>
                <a:lnTo>
                  <a:pt x="3106" y="2434"/>
                </a:lnTo>
                <a:lnTo>
                  <a:pt x="3075" y="2376"/>
                </a:lnTo>
                <a:lnTo>
                  <a:pt x="3044" y="2318"/>
                </a:lnTo>
                <a:lnTo>
                  <a:pt x="3013" y="2261"/>
                </a:lnTo>
                <a:lnTo>
                  <a:pt x="2981" y="2203"/>
                </a:lnTo>
                <a:lnTo>
                  <a:pt x="2950" y="2146"/>
                </a:lnTo>
                <a:lnTo>
                  <a:pt x="2918" y="2089"/>
                </a:lnTo>
                <a:lnTo>
                  <a:pt x="2886" y="2032"/>
                </a:lnTo>
                <a:lnTo>
                  <a:pt x="2853" y="1975"/>
                </a:lnTo>
                <a:lnTo>
                  <a:pt x="2927" y="2061"/>
                </a:lnTo>
                <a:lnTo>
                  <a:pt x="3004" y="2147"/>
                </a:lnTo>
                <a:lnTo>
                  <a:pt x="3044" y="2191"/>
                </a:lnTo>
                <a:lnTo>
                  <a:pt x="3084" y="2232"/>
                </a:lnTo>
                <a:lnTo>
                  <a:pt x="3105" y="2253"/>
                </a:lnTo>
                <a:lnTo>
                  <a:pt x="3127" y="2272"/>
                </a:lnTo>
                <a:lnTo>
                  <a:pt x="3147" y="2292"/>
                </a:lnTo>
                <a:lnTo>
                  <a:pt x="3169" y="2311"/>
                </a:lnTo>
                <a:lnTo>
                  <a:pt x="3191" y="2329"/>
                </a:lnTo>
                <a:lnTo>
                  <a:pt x="3212" y="2347"/>
                </a:lnTo>
                <a:lnTo>
                  <a:pt x="3235" y="2365"/>
                </a:lnTo>
                <a:lnTo>
                  <a:pt x="3258" y="2380"/>
                </a:lnTo>
                <a:lnTo>
                  <a:pt x="3280" y="2397"/>
                </a:lnTo>
                <a:lnTo>
                  <a:pt x="3304" y="2411"/>
                </a:lnTo>
                <a:lnTo>
                  <a:pt x="3328" y="2425"/>
                </a:lnTo>
                <a:lnTo>
                  <a:pt x="3351" y="2437"/>
                </a:lnTo>
                <a:lnTo>
                  <a:pt x="3376" y="2449"/>
                </a:lnTo>
                <a:lnTo>
                  <a:pt x="3401" y="2460"/>
                </a:lnTo>
                <a:lnTo>
                  <a:pt x="3426" y="2470"/>
                </a:lnTo>
                <a:lnTo>
                  <a:pt x="3452" y="2478"/>
                </a:lnTo>
                <a:lnTo>
                  <a:pt x="3477" y="2486"/>
                </a:lnTo>
                <a:lnTo>
                  <a:pt x="3503" y="2491"/>
                </a:lnTo>
                <a:lnTo>
                  <a:pt x="3530" y="2496"/>
                </a:lnTo>
                <a:lnTo>
                  <a:pt x="3558" y="2499"/>
                </a:lnTo>
                <a:lnTo>
                  <a:pt x="3572" y="2499"/>
                </a:lnTo>
                <a:lnTo>
                  <a:pt x="3588" y="2499"/>
                </a:lnTo>
                <a:lnTo>
                  <a:pt x="3602" y="2497"/>
                </a:lnTo>
                <a:lnTo>
                  <a:pt x="3617" y="2494"/>
                </a:lnTo>
                <a:lnTo>
                  <a:pt x="3631" y="2491"/>
                </a:lnTo>
                <a:lnTo>
                  <a:pt x="3646" y="2486"/>
                </a:lnTo>
                <a:lnTo>
                  <a:pt x="3660" y="2480"/>
                </a:lnTo>
                <a:lnTo>
                  <a:pt x="3673" y="2473"/>
                </a:lnTo>
                <a:lnTo>
                  <a:pt x="3687" y="2465"/>
                </a:lnTo>
                <a:lnTo>
                  <a:pt x="3700" y="2457"/>
                </a:lnTo>
                <a:lnTo>
                  <a:pt x="3713" y="2447"/>
                </a:lnTo>
                <a:lnTo>
                  <a:pt x="3725" y="2438"/>
                </a:lnTo>
                <a:lnTo>
                  <a:pt x="3736" y="2427"/>
                </a:lnTo>
                <a:lnTo>
                  <a:pt x="3748" y="2415"/>
                </a:lnTo>
                <a:lnTo>
                  <a:pt x="3759" y="2404"/>
                </a:lnTo>
                <a:lnTo>
                  <a:pt x="3768" y="2391"/>
                </a:lnTo>
                <a:lnTo>
                  <a:pt x="3779" y="2379"/>
                </a:lnTo>
                <a:lnTo>
                  <a:pt x="3787" y="2366"/>
                </a:lnTo>
                <a:lnTo>
                  <a:pt x="3795" y="2351"/>
                </a:lnTo>
                <a:lnTo>
                  <a:pt x="3802" y="2338"/>
                </a:lnTo>
                <a:lnTo>
                  <a:pt x="3809" y="2323"/>
                </a:lnTo>
                <a:lnTo>
                  <a:pt x="3814" y="2309"/>
                </a:lnTo>
                <a:lnTo>
                  <a:pt x="3819" y="2294"/>
                </a:lnTo>
                <a:lnTo>
                  <a:pt x="3822" y="2279"/>
                </a:lnTo>
                <a:lnTo>
                  <a:pt x="3825" y="2264"/>
                </a:lnTo>
                <a:lnTo>
                  <a:pt x="3827" y="2249"/>
                </a:lnTo>
                <a:lnTo>
                  <a:pt x="3827" y="2233"/>
                </a:lnTo>
                <a:lnTo>
                  <a:pt x="3827" y="2219"/>
                </a:lnTo>
                <a:lnTo>
                  <a:pt x="3826" y="2203"/>
                </a:lnTo>
                <a:lnTo>
                  <a:pt x="3823" y="2188"/>
                </a:lnTo>
                <a:lnTo>
                  <a:pt x="3819" y="2174"/>
                </a:lnTo>
                <a:lnTo>
                  <a:pt x="3814" y="2159"/>
                </a:lnTo>
                <a:lnTo>
                  <a:pt x="3779" y="2076"/>
                </a:lnTo>
                <a:lnTo>
                  <a:pt x="3742" y="1993"/>
                </a:lnTo>
                <a:lnTo>
                  <a:pt x="3703" y="1910"/>
                </a:lnTo>
                <a:lnTo>
                  <a:pt x="3664" y="1828"/>
                </a:lnTo>
                <a:lnTo>
                  <a:pt x="3624" y="1747"/>
                </a:lnTo>
                <a:lnTo>
                  <a:pt x="3582" y="1667"/>
                </a:lnTo>
                <a:lnTo>
                  <a:pt x="3539" y="1586"/>
                </a:lnTo>
                <a:lnTo>
                  <a:pt x="3496" y="1505"/>
                </a:lnTo>
                <a:lnTo>
                  <a:pt x="3452" y="1425"/>
                </a:lnTo>
                <a:lnTo>
                  <a:pt x="3407" y="1345"/>
                </a:lnTo>
                <a:lnTo>
                  <a:pt x="3363" y="1266"/>
                </a:lnTo>
                <a:lnTo>
                  <a:pt x="3317" y="1186"/>
                </a:lnTo>
                <a:lnTo>
                  <a:pt x="3272" y="1107"/>
                </a:lnTo>
                <a:lnTo>
                  <a:pt x="3228" y="1028"/>
                </a:lnTo>
                <a:lnTo>
                  <a:pt x="3182" y="948"/>
                </a:lnTo>
                <a:lnTo>
                  <a:pt x="3138" y="869"/>
                </a:lnTo>
                <a:lnTo>
                  <a:pt x="3186" y="914"/>
                </a:lnTo>
                <a:lnTo>
                  <a:pt x="3236" y="958"/>
                </a:lnTo>
                <a:lnTo>
                  <a:pt x="3284" y="1002"/>
                </a:lnTo>
                <a:lnTo>
                  <a:pt x="3334" y="1045"/>
                </a:lnTo>
                <a:lnTo>
                  <a:pt x="3384" y="1089"/>
                </a:lnTo>
                <a:lnTo>
                  <a:pt x="3434" y="1132"/>
                </a:lnTo>
                <a:lnTo>
                  <a:pt x="3485" y="1175"/>
                </a:lnTo>
                <a:lnTo>
                  <a:pt x="3536" y="1216"/>
                </a:lnTo>
                <a:lnTo>
                  <a:pt x="3575" y="1249"/>
                </a:lnTo>
                <a:lnTo>
                  <a:pt x="3616" y="1281"/>
                </a:lnTo>
                <a:lnTo>
                  <a:pt x="3656" y="1313"/>
                </a:lnTo>
                <a:lnTo>
                  <a:pt x="3696" y="1345"/>
                </a:lnTo>
                <a:lnTo>
                  <a:pt x="3735" y="1378"/>
                </a:lnTo>
                <a:lnTo>
                  <a:pt x="3776" y="1410"/>
                </a:lnTo>
                <a:lnTo>
                  <a:pt x="3815" y="1443"/>
                </a:lnTo>
                <a:lnTo>
                  <a:pt x="3854" y="1476"/>
                </a:lnTo>
                <a:lnTo>
                  <a:pt x="3893" y="1510"/>
                </a:lnTo>
                <a:lnTo>
                  <a:pt x="3931" y="1543"/>
                </a:lnTo>
                <a:lnTo>
                  <a:pt x="3951" y="1559"/>
                </a:lnTo>
                <a:lnTo>
                  <a:pt x="3970" y="1574"/>
                </a:lnTo>
                <a:lnTo>
                  <a:pt x="3989" y="1589"/>
                </a:lnTo>
                <a:lnTo>
                  <a:pt x="4009" y="1603"/>
                </a:lnTo>
                <a:lnTo>
                  <a:pt x="4029" y="1616"/>
                </a:lnTo>
                <a:lnTo>
                  <a:pt x="4050" y="1628"/>
                </a:lnTo>
                <a:lnTo>
                  <a:pt x="4071" y="1640"/>
                </a:lnTo>
                <a:lnTo>
                  <a:pt x="4093" y="1650"/>
                </a:lnTo>
                <a:lnTo>
                  <a:pt x="4116" y="1659"/>
                </a:lnTo>
                <a:lnTo>
                  <a:pt x="4141" y="1668"/>
                </a:lnTo>
                <a:lnTo>
                  <a:pt x="4166" y="1675"/>
                </a:lnTo>
                <a:lnTo>
                  <a:pt x="4191" y="1680"/>
                </a:lnTo>
                <a:lnTo>
                  <a:pt x="4210" y="1683"/>
                </a:lnTo>
                <a:lnTo>
                  <a:pt x="4229" y="1685"/>
                </a:lnTo>
                <a:lnTo>
                  <a:pt x="4247" y="1685"/>
                </a:lnTo>
                <a:lnTo>
                  <a:pt x="4266" y="1685"/>
                </a:lnTo>
                <a:lnTo>
                  <a:pt x="4284" y="1683"/>
                </a:lnTo>
                <a:lnTo>
                  <a:pt x="4302" y="1681"/>
                </a:lnTo>
                <a:lnTo>
                  <a:pt x="4320" y="1677"/>
                </a:lnTo>
                <a:lnTo>
                  <a:pt x="4338" y="1673"/>
                </a:lnTo>
                <a:lnTo>
                  <a:pt x="4355" y="1692"/>
                </a:lnTo>
                <a:lnTo>
                  <a:pt x="4373" y="1713"/>
                </a:lnTo>
                <a:lnTo>
                  <a:pt x="4391" y="1734"/>
                </a:lnTo>
                <a:lnTo>
                  <a:pt x="4408" y="1755"/>
                </a:lnTo>
                <a:lnTo>
                  <a:pt x="4446" y="1800"/>
                </a:lnTo>
                <a:lnTo>
                  <a:pt x="4482" y="1846"/>
                </a:lnTo>
                <a:lnTo>
                  <a:pt x="4501" y="1867"/>
                </a:lnTo>
                <a:lnTo>
                  <a:pt x="4520" y="1888"/>
                </a:lnTo>
                <a:lnTo>
                  <a:pt x="4539" y="1908"/>
                </a:lnTo>
                <a:lnTo>
                  <a:pt x="4559" y="1928"/>
                </a:lnTo>
                <a:lnTo>
                  <a:pt x="4579" y="1946"/>
                </a:lnTo>
                <a:lnTo>
                  <a:pt x="4600" y="1964"/>
                </a:lnTo>
                <a:lnTo>
                  <a:pt x="4623" y="1980"/>
                </a:lnTo>
                <a:lnTo>
                  <a:pt x="4645" y="1996"/>
                </a:lnTo>
                <a:lnTo>
                  <a:pt x="4670" y="2010"/>
                </a:lnTo>
                <a:lnTo>
                  <a:pt x="4696" y="2023"/>
                </a:lnTo>
                <a:lnTo>
                  <a:pt x="4710" y="2029"/>
                </a:lnTo>
                <a:lnTo>
                  <a:pt x="4724" y="2034"/>
                </a:lnTo>
                <a:lnTo>
                  <a:pt x="4738" y="2039"/>
                </a:lnTo>
                <a:lnTo>
                  <a:pt x="4754" y="2045"/>
                </a:lnTo>
                <a:lnTo>
                  <a:pt x="4784" y="2052"/>
                </a:lnTo>
                <a:lnTo>
                  <a:pt x="4814" y="2056"/>
                </a:lnTo>
                <a:lnTo>
                  <a:pt x="4842" y="2057"/>
                </a:lnTo>
                <a:lnTo>
                  <a:pt x="4868" y="2055"/>
                </a:lnTo>
                <a:lnTo>
                  <a:pt x="4894" y="2050"/>
                </a:lnTo>
                <a:lnTo>
                  <a:pt x="4918" y="2041"/>
                </a:lnTo>
                <a:lnTo>
                  <a:pt x="4941" y="2031"/>
                </a:lnTo>
                <a:lnTo>
                  <a:pt x="4961" y="2019"/>
                </a:lnTo>
                <a:lnTo>
                  <a:pt x="4981" y="2004"/>
                </a:lnTo>
                <a:lnTo>
                  <a:pt x="4999" y="1988"/>
                </a:lnTo>
                <a:lnTo>
                  <a:pt x="5015" y="1969"/>
                </a:lnTo>
                <a:lnTo>
                  <a:pt x="5030" y="1949"/>
                </a:lnTo>
                <a:lnTo>
                  <a:pt x="5043" y="1929"/>
                </a:lnTo>
                <a:lnTo>
                  <a:pt x="5054" y="1906"/>
                </a:lnTo>
                <a:lnTo>
                  <a:pt x="5063" y="1883"/>
                </a:lnTo>
                <a:lnTo>
                  <a:pt x="5071" y="1859"/>
                </a:lnTo>
                <a:lnTo>
                  <a:pt x="5077" y="1834"/>
                </a:lnTo>
                <a:lnTo>
                  <a:pt x="5080" y="1809"/>
                </a:lnTo>
                <a:lnTo>
                  <a:pt x="5081" y="1784"/>
                </a:lnTo>
                <a:lnTo>
                  <a:pt x="5081" y="1759"/>
                </a:lnTo>
                <a:lnTo>
                  <a:pt x="5078" y="1734"/>
                </a:lnTo>
                <a:lnTo>
                  <a:pt x="5073" y="1709"/>
                </a:lnTo>
                <a:lnTo>
                  <a:pt x="5065" y="1685"/>
                </a:lnTo>
                <a:lnTo>
                  <a:pt x="5056" y="1661"/>
                </a:lnTo>
                <a:lnTo>
                  <a:pt x="5045" y="1640"/>
                </a:lnTo>
                <a:lnTo>
                  <a:pt x="5030" y="1618"/>
                </a:lnTo>
                <a:lnTo>
                  <a:pt x="5014" y="1598"/>
                </a:lnTo>
                <a:lnTo>
                  <a:pt x="4994" y="1580"/>
                </a:lnTo>
                <a:lnTo>
                  <a:pt x="4973" y="1563"/>
                </a:lnTo>
                <a:lnTo>
                  <a:pt x="4949" y="1548"/>
                </a:lnTo>
                <a:lnTo>
                  <a:pt x="4922" y="1536"/>
                </a:lnTo>
                <a:lnTo>
                  <a:pt x="4892" y="1526"/>
                </a:lnTo>
                <a:lnTo>
                  <a:pt x="4909" y="1530"/>
                </a:lnTo>
                <a:lnTo>
                  <a:pt x="4916" y="1531"/>
                </a:lnTo>
                <a:lnTo>
                  <a:pt x="4917" y="1531"/>
                </a:lnTo>
                <a:lnTo>
                  <a:pt x="4917" y="1529"/>
                </a:lnTo>
                <a:lnTo>
                  <a:pt x="4916" y="1528"/>
                </a:lnTo>
                <a:lnTo>
                  <a:pt x="4913" y="1525"/>
                </a:lnTo>
                <a:lnTo>
                  <a:pt x="4905" y="1519"/>
                </a:lnTo>
                <a:lnTo>
                  <a:pt x="4896" y="1511"/>
                </a:lnTo>
                <a:lnTo>
                  <a:pt x="4888" y="1503"/>
                </a:lnTo>
                <a:lnTo>
                  <a:pt x="4881" y="1495"/>
                </a:lnTo>
                <a:lnTo>
                  <a:pt x="4868" y="1477"/>
                </a:lnTo>
                <a:lnTo>
                  <a:pt x="4856" y="1460"/>
                </a:lnTo>
                <a:lnTo>
                  <a:pt x="4843" y="1444"/>
                </a:lnTo>
                <a:lnTo>
                  <a:pt x="4829" y="1427"/>
                </a:lnTo>
                <a:lnTo>
                  <a:pt x="4808" y="1401"/>
                </a:lnTo>
                <a:lnTo>
                  <a:pt x="4787" y="1377"/>
                </a:lnTo>
                <a:lnTo>
                  <a:pt x="4765" y="1351"/>
                </a:lnTo>
                <a:lnTo>
                  <a:pt x="4742" y="1326"/>
                </a:lnTo>
                <a:lnTo>
                  <a:pt x="4721" y="1301"/>
                </a:lnTo>
                <a:lnTo>
                  <a:pt x="4697" y="1277"/>
                </a:lnTo>
                <a:lnTo>
                  <a:pt x="4674" y="1252"/>
                </a:lnTo>
                <a:lnTo>
                  <a:pt x="4652" y="1228"/>
                </a:lnTo>
                <a:lnTo>
                  <a:pt x="4605" y="1179"/>
                </a:lnTo>
                <a:lnTo>
                  <a:pt x="4560" y="1130"/>
                </a:lnTo>
                <a:lnTo>
                  <a:pt x="4513" y="1081"/>
                </a:lnTo>
                <a:lnTo>
                  <a:pt x="4468" y="1032"/>
                </a:lnTo>
                <a:lnTo>
                  <a:pt x="4423" y="982"/>
                </a:lnTo>
                <a:lnTo>
                  <a:pt x="4377" y="932"/>
                </a:lnTo>
                <a:lnTo>
                  <a:pt x="4333" y="881"/>
                </a:lnTo>
                <a:lnTo>
                  <a:pt x="4288" y="831"/>
                </a:lnTo>
                <a:lnTo>
                  <a:pt x="4240" y="774"/>
                </a:lnTo>
                <a:lnTo>
                  <a:pt x="4191" y="716"/>
                </a:lnTo>
                <a:lnTo>
                  <a:pt x="4143" y="658"/>
                </a:lnTo>
                <a:lnTo>
                  <a:pt x="4094" y="600"/>
                </a:lnTo>
                <a:lnTo>
                  <a:pt x="4046" y="542"/>
                </a:lnTo>
                <a:lnTo>
                  <a:pt x="3998" y="484"/>
                </a:lnTo>
                <a:lnTo>
                  <a:pt x="3951" y="426"/>
                </a:lnTo>
                <a:lnTo>
                  <a:pt x="3904" y="367"/>
                </a:lnTo>
                <a:lnTo>
                  <a:pt x="3869" y="321"/>
                </a:lnTo>
                <a:lnTo>
                  <a:pt x="3835" y="275"/>
                </a:lnTo>
                <a:lnTo>
                  <a:pt x="3801" y="229"/>
                </a:lnTo>
                <a:lnTo>
                  <a:pt x="3767" y="183"/>
                </a:lnTo>
                <a:lnTo>
                  <a:pt x="3733" y="138"/>
                </a:lnTo>
                <a:lnTo>
                  <a:pt x="3699" y="92"/>
                </a:lnTo>
                <a:lnTo>
                  <a:pt x="3665" y="47"/>
                </a:lnTo>
                <a:lnTo>
                  <a:pt x="3631" y="0"/>
                </a:lnTo>
                <a:close/>
                <a:moveTo>
                  <a:pt x="0" y="1275"/>
                </a:moveTo>
                <a:lnTo>
                  <a:pt x="0" y="2867"/>
                </a:lnTo>
                <a:lnTo>
                  <a:pt x="45" y="2972"/>
                </a:lnTo>
                <a:lnTo>
                  <a:pt x="91" y="3077"/>
                </a:lnTo>
                <a:lnTo>
                  <a:pt x="137" y="3182"/>
                </a:lnTo>
                <a:lnTo>
                  <a:pt x="185" y="3286"/>
                </a:lnTo>
                <a:lnTo>
                  <a:pt x="232" y="3390"/>
                </a:lnTo>
                <a:lnTo>
                  <a:pt x="281" y="3494"/>
                </a:lnTo>
                <a:lnTo>
                  <a:pt x="329" y="3598"/>
                </a:lnTo>
                <a:lnTo>
                  <a:pt x="379" y="3702"/>
                </a:lnTo>
                <a:lnTo>
                  <a:pt x="428" y="3804"/>
                </a:lnTo>
                <a:lnTo>
                  <a:pt x="478" y="3908"/>
                </a:lnTo>
                <a:lnTo>
                  <a:pt x="528" y="4010"/>
                </a:lnTo>
                <a:lnTo>
                  <a:pt x="579" y="4113"/>
                </a:lnTo>
                <a:lnTo>
                  <a:pt x="630" y="4215"/>
                </a:lnTo>
                <a:lnTo>
                  <a:pt x="682" y="4318"/>
                </a:lnTo>
                <a:lnTo>
                  <a:pt x="733" y="4420"/>
                </a:lnTo>
                <a:lnTo>
                  <a:pt x="784" y="4522"/>
                </a:lnTo>
                <a:lnTo>
                  <a:pt x="791" y="4535"/>
                </a:lnTo>
                <a:lnTo>
                  <a:pt x="800" y="4548"/>
                </a:lnTo>
                <a:lnTo>
                  <a:pt x="1218" y="4548"/>
                </a:lnTo>
                <a:lnTo>
                  <a:pt x="1228" y="4533"/>
                </a:lnTo>
                <a:lnTo>
                  <a:pt x="1238" y="4519"/>
                </a:lnTo>
                <a:lnTo>
                  <a:pt x="1247" y="4502"/>
                </a:lnTo>
                <a:lnTo>
                  <a:pt x="1256" y="4486"/>
                </a:lnTo>
                <a:lnTo>
                  <a:pt x="1263" y="4469"/>
                </a:lnTo>
                <a:lnTo>
                  <a:pt x="1269" y="4451"/>
                </a:lnTo>
                <a:lnTo>
                  <a:pt x="1274" y="4433"/>
                </a:lnTo>
                <a:lnTo>
                  <a:pt x="1277" y="4414"/>
                </a:lnTo>
                <a:lnTo>
                  <a:pt x="1279" y="4395"/>
                </a:lnTo>
                <a:lnTo>
                  <a:pt x="1279" y="4376"/>
                </a:lnTo>
                <a:lnTo>
                  <a:pt x="1278" y="4356"/>
                </a:lnTo>
                <a:lnTo>
                  <a:pt x="1276" y="4336"/>
                </a:lnTo>
                <a:lnTo>
                  <a:pt x="1271" y="4316"/>
                </a:lnTo>
                <a:lnTo>
                  <a:pt x="1266" y="4295"/>
                </a:lnTo>
                <a:lnTo>
                  <a:pt x="1258" y="4274"/>
                </a:lnTo>
                <a:lnTo>
                  <a:pt x="1249" y="4254"/>
                </a:lnTo>
                <a:lnTo>
                  <a:pt x="1175" y="4110"/>
                </a:lnTo>
                <a:lnTo>
                  <a:pt x="1103" y="3965"/>
                </a:lnTo>
                <a:lnTo>
                  <a:pt x="1031" y="3820"/>
                </a:lnTo>
                <a:lnTo>
                  <a:pt x="959" y="3675"/>
                </a:lnTo>
                <a:lnTo>
                  <a:pt x="887" y="3529"/>
                </a:lnTo>
                <a:lnTo>
                  <a:pt x="817" y="3383"/>
                </a:lnTo>
                <a:lnTo>
                  <a:pt x="748" y="3237"/>
                </a:lnTo>
                <a:lnTo>
                  <a:pt x="680" y="3090"/>
                </a:lnTo>
                <a:lnTo>
                  <a:pt x="613" y="2942"/>
                </a:lnTo>
                <a:lnTo>
                  <a:pt x="548" y="2794"/>
                </a:lnTo>
                <a:lnTo>
                  <a:pt x="484" y="2645"/>
                </a:lnTo>
                <a:lnTo>
                  <a:pt x="422" y="2496"/>
                </a:lnTo>
                <a:lnTo>
                  <a:pt x="391" y="2422"/>
                </a:lnTo>
                <a:lnTo>
                  <a:pt x="361" y="2346"/>
                </a:lnTo>
                <a:lnTo>
                  <a:pt x="332" y="2270"/>
                </a:lnTo>
                <a:lnTo>
                  <a:pt x="303" y="2195"/>
                </a:lnTo>
                <a:lnTo>
                  <a:pt x="274" y="2119"/>
                </a:lnTo>
                <a:lnTo>
                  <a:pt x="247" y="2043"/>
                </a:lnTo>
                <a:lnTo>
                  <a:pt x="219" y="1967"/>
                </a:lnTo>
                <a:lnTo>
                  <a:pt x="192" y="1890"/>
                </a:lnTo>
                <a:lnTo>
                  <a:pt x="166" y="1815"/>
                </a:lnTo>
                <a:lnTo>
                  <a:pt x="141" y="1738"/>
                </a:lnTo>
                <a:lnTo>
                  <a:pt x="117" y="1661"/>
                </a:lnTo>
                <a:lnTo>
                  <a:pt x="92" y="1585"/>
                </a:lnTo>
                <a:lnTo>
                  <a:pt x="68" y="1507"/>
                </a:lnTo>
                <a:lnTo>
                  <a:pt x="44" y="1429"/>
                </a:lnTo>
                <a:lnTo>
                  <a:pt x="22" y="1353"/>
                </a:lnTo>
                <a:lnTo>
                  <a:pt x="0" y="1275"/>
                </a:lnTo>
                <a:close/>
                <a:moveTo>
                  <a:pt x="984" y="3331"/>
                </a:moveTo>
                <a:lnTo>
                  <a:pt x="982" y="3338"/>
                </a:lnTo>
                <a:lnTo>
                  <a:pt x="982" y="3344"/>
                </a:lnTo>
                <a:lnTo>
                  <a:pt x="981" y="3349"/>
                </a:lnTo>
                <a:lnTo>
                  <a:pt x="982" y="3354"/>
                </a:lnTo>
                <a:lnTo>
                  <a:pt x="983" y="3357"/>
                </a:lnTo>
                <a:lnTo>
                  <a:pt x="984" y="3359"/>
                </a:lnTo>
                <a:lnTo>
                  <a:pt x="985" y="3360"/>
                </a:lnTo>
                <a:lnTo>
                  <a:pt x="986" y="3361"/>
                </a:lnTo>
                <a:lnTo>
                  <a:pt x="987" y="3360"/>
                </a:lnTo>
                <a:lnTo>
                  <a:pt x="990" y="3359"/>
                </a:lnTo>
                <a:lnTo>
                  <a:pt x="990" y="3357"/>
                </a:lnTo>
                <a:lnTo>
                  <a:pt x="991" y="3354"/>
                </a:lnTo>
                <a:lnTo>
                  <a:pt x="990" y="3349"/>
                </a:lnTo>
                <a:lnTo>
                  <a:pt x="988" y="3344"/>
                </a:lnTo>
                <a:lnTo>
                  <a:pt x="987" y="3338"/>
                </a:lnTo>
                <a:lnTo>
                  <a:pt x="984" y="333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42200504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Opening (30-03-21)-17">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5599164" y="0"/>
            <a:ext cx="6592836" cy="6858000"/>
          </a:xfrm>
          <a:custGeom>
            <a:avLst/>
            <a:gdLst>
              <a:gd name="connsiteX0" fmla="*/ 0 w 9889254"/>
              <a:gd name="connsiteY0" fmla="*/ 1 h 10293057"/>
              <a:gd name="connsiteX1" fmla="*/ 3217760 w 9889254"/>
              <a:gd name="connsiteY1" fmla="*/ 1 h 10293057"/>
              <a:gd name="connsiteX2" fmla="*/ 3217759 w 9889254"/>
              <a:gd name="connsiteY2" fmla="*/ 6276403 h 10293057"/>
              <a:gd name="connsiteX3" fmla="*/ 1773378 w 9889254"/>
              <a:gd name="connsiteY3" fmla="*/ 7876977 h 10293057"/>
              <a:gd name="connsiteX4" fmla="*/ 1608889 w 9889254"/>
              <a:gd name="connsiteY4" fmla="*/ 7885283 h 10293057"/>
              <a:gd name="connsiteX5" fmla="*/ 1773379 w 9889254"/>
              <a:gd name="connsiteY5" fmla="*/ 7893589 h 10293057"/>
              <a:gd name="connsiteX6" fmla="*/ 3217760 w 9889254"/>
              <a:gd name="connsiteY6" fmla="*/ 9494162 h 10293057"/>
              <a:gd name="connsiteX7" fmla="*/ 3217760 w 9889254"/>
              <a:gd name="connsiteY7" fmla="*/ 10293057 h 10293057"/>
              <a:gd name="connsiteX8" fmla="*/ 0 w 9889254"/>
              <a:gd name="connsiteY8" fmla="*/ 10293057 h 10293057"/>
              <a:gd name="connsiteX9" fmla="*/ 0 w 9889254"/>
              <a:gd name="connsiteY9" fmla="*/ 9494162 h 10293057"/>
              <a:gd name="connsiteX10" fmla="*/ 1608880 w 9889254"/>
              <a:gd name="connsiteY10" fmla="*/ 7885282 h 10293057"/>
              <a:gd name="connsiteX11" fmla="*/ 0 w 9889254"/>
              <a:gd name="connsiteY11" fmla="*/ 6276402 h 10293057"/>
              <a:gd name="connsiteX12" fmla="*/ 3335748 w 9889254"/>
              <a:gd name="connsiteY12" fmla="*/ 0 h 10293057"/>
              <a:gd name="connsiteX13" fmla="*/ 6553507 w 9889254"/>
              <a:gd name="connsiteY13" fmla="*/ 0 h 10293057"/>
              <a:gd name="connsiteX14" fmla="*/ 6553507 w 9889254"/>
              <a:gd name="connsiteY14" fmla="*/ 1685214 h 10293057"/>
              <a:gd name="connsiteX15" fmla="*/ 5109126 w 9889254"/>
              <a:gd name="connsiteY15" fmla="*/ 3285788 h 10293057"/>
              <a:gd name="connsiteX16" fmla="*/ 4944639 w 9889254"/>
              <a:gd name="connsiteY16" fmla="*/ 3294094 h 10293057"/>
              <a:gd name="connsiteX17" fmla="*/ 5109126 w 9889254"/>
              <a:gd name="connsiteY17" fmla="*/ 3302400 h 10293057"/>
              <a:gd name="connsiteX18" fmla="*/ 6553507 w 9889254"/>
              <a:gd name="connsiteY18" fmla="*/ 4902973 h 10293057"/>
              <a:gd name="connsiteX19" fmla="*/ 6553506 w 9889254"/>
              <a:gd name="connsiteY19" fmla="*/ 10293057 h 10293057"/>
              <a:gd name="connsiteX20" fmla="*/ 3335747 w 9889254"/>
              <a:gd name="connsiteY20" fmla="*/ 10293057 h 10293057"/>
              <a:gd name="connsiteX21" fmla="*/ 3335747 w 9889254"/>
              <a:gd name="connsiteY21" fmla="*/ 4902973 h 10293057"/>
              <a:gd name="connsiteX22" fmla="*/ 4780128 w 9889254"/>
              <a:gd name="connsiteY22" fmla="*/ 3302400 h 10293057"/>
              <a:gd name="connsiteX23" fmla="*/ 4944624 w 9889254"/>
              <a:gd name="connsiteY23" fmla="*/ 3294093 h 10293057"/>
              <a:gd name="connsiteX24" fmla="*/ 4780129 w 9889254"/>
              <a:gd name="connsiteY24" fmla="*/ 3285787 h 10293057"/>
              <a:gd name="connsiteX25" fmla="*/ 3335748 w 9889254"/>
              <a:gd name="connsiteY25" fmla="*/ 1685213 h 10293057"/>
              <a:gd name="connsiteX26" fmla="*/ 6671495 w 9889254"/>
              <a:gd name="connsiteY26" fmla="*/ 0 h 10293057"/>
              <a:gd name="connsiteX27" fmla="*/ 9889254 w 9889254"/>
              <a:gd name="connsiteY27" fmla="*/ 0 h 10293057"/>
              <a:gd name="connsiteX28" fmla="*/ 9889254 w 9889254"/>
              <a:gd name="connsiteY28" fmla="*/ 4962285 h 10293057"/>
              <a:gd name="connsiteX29" fmla="*/ 8444872 w 9889254"/>
              <a:gd name="connsiteY29" fmla="*/ 6562858 h 10293057"/>
              <a:gd name="connsiteX30" fmla="*/ 8280384 w 9889254"/>
              <a:gd name="connsiteY30" fmla="*/ 6571165 h 10293057"/>
              <a:gd name="connsiteX31" fmla="*/ 8444874 w 9889254"/>
              <a:gd name="connsiteY31" fmla="*/ 6579471 h 10293057"/>
              <a:gd name="connsiteX32" fmla="*/ 9889254 w 9889254"/>
              <a:gd name="connsiteY32" fmla="*/ 8180044 h 10293057"/>
              <a:gd name="connsiteX33" fmla="*/ 9889254 w 9889254"/>
              <a:gd name="connsiteY33" fmla="*/ 10293057 h 10293057"/>
              <a:gd name="connsiteX34" fmla="*/ 6671495 w 9889254"/>
              <a:gd name="connsiteY34" fmla="*/ 10293057 h 10293057"/>
              <a:gd name="connsiteX35" fmla="*/ 6671495 w 9889254"/>
              <a:gd name="connsiteY35" fmla="*/ 8180044 h 10293057"/>
              <a:gd name="connsiteX36" fmla="*/ 8280375 w 9889254"/>
              <a:gd name="connsiteY36" fmla="*/ 6571164 h 10293057"/>
              <a:gd name="connsiteX37" fmla="*/ 6671495 w 9889254"/>
              <a:gd name="connsiteY37" fmla="*/ 4962284 h 10293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9889254" h="10293057">
                <a:moveTo>
                  <a:pt x="0" y="1"/>
                </a:moveTo>
                <a:lnTo>
                  <a:pt x="3217760" y="1"/>
                </a:lnTo>
                <a:lnTo>
                  <a:pt x="3217759" y="6276403"/>
                </a:lnTo>
                <a:cubicBezTo>
                  <a:pt x="3217759" y="7109428"/>
                  <a:pt x="2584665" y="7794586"/>
                  <a:pt x="1773378" y="7876977"/>
                </a:cubicBezTo>
                <a:lnTo>
                  <a:pt x="1608889" y="7885283"/>
                </a:lnTo>
                <a:lnTo>
                  <a:pt x="1773379" y="7893589"/>
                </a:lnTo>
                <a:cubicBezTo>
                  <a:pt x="2584666" y="7975979"/>
                  <a:pt x="3217760" y="8661137"/>
                  <a:pt x="3217760" y="9494162"/>
                </a:cubicBezTo>
                <a:lnTo>
                  <a:pt x="3217760" y="10293057"/>
                </a:lnTo>
                <a:lnTo>
                  <a:pt x="0" y="10293057"/>
                </a:lnTo>
                <a:lnTo>
                  <a:pt x="0" y="9494162"/>
                </a:lnTo>
                <a:cubicBezTo>
                  <a:pt x="0" y="8605602"/>
                  <a:pt x="720320" y="7885282"/>
                  <a:pt x="1608880" y="7885282"/>
                </a:cubicBezTo>
                <a:cubicBezTo>
                  <a:pt x="720320" y="7885282"/>
                  <a:pt x="0" y="7164962"/>
                  <a:pt x="0" y="6276402"/>
                </a:cubicBezTo>
                <a:close/>
                <a:moveTo>
                  <a:pt x="3335748" y="0"/>
                </a:moveTo>
                <a:lnTo>
                  <a:pt x="6553507" y="0"/>
                </a:lnTo>
                <a:lnTo>
                  <a:pt x="6553507" y="1685214"/>
                </a:lnTo>
                <a:cubicBezTo>
                  <a:pt x="6553507" y="2518239"/>
                  <a:pt x="5920413" y="3203397"/>
                  <a:pt x="5109126" y="3285788"/>
                </a:cubicBezTo>
                <a:lnTo>
                  <a:pt x="4944639" y="3294094"/>
                </a:lnTo>
                <a:lnTo>
                  <a:pt x="5109126" y="3302400"/>
                </a:lnTo>
                <a:cubicBezTo>
                  <a:pt x="5920413" y="3384790"/>
                  <a:pt x="6553507" y="4069948"/>
                  <a:pt x="6553507" y="4902973"/>
                </a:cubicBezTo>
                <a:lnTo>
                  <a:pt x="6553506" y="10293057"/>
                </a:lnTo>
                <a:lnTo>
                  <a:pt x="3335747" y="10293057"/>
                </a:lnTo>
                <a:lnTo>
                  <a:pt x="3335747" y="4902973"/>
                </a:lnTo>
                <a:cubicBezTo>
                  <a:pt x="3335747" y="4069948"/>
                  <a:pt x="3968841" y="3384790"/>
                  <a:pt x="4780128" y="3302400"/>
                </a:cubicBezTo>
                <a:lnTo>
                  <a:pt x="4944624" y="3294093"/>
                </a:lnTo>
                <a:lnTo>
                  <a:pt x="4780129" y="3285787"/>
                </a:lnTo>
                <a:cubicBezTo>
                  <a:pt x="3968842" y="3203396"/>
                  <a:pt x="3335748" y="2518239"/>
                  <a:pt x="3335748" y="1685213"/>
                </a:cubicBezTo>
                <a:close/>
                <a:moveTo>
                  <a:pt x="6671495" y="0"/>
                </a:moveTo>
                <a:lnTo>
                  <a:pt x="9889254" y="0"/>
                </a:lnTo>
                <a:lnTo>
                  <a:pt x="9889254" y="4962285"/>
                </a:lnTo>
                <a:cubicBezTo>
                  <a:pt x="9889254" y="5795310"/>
                  <a:pt x="9256160" y="6480468"/>
                  <a:pt x="8444872" y="6562858"/>
                </a:cubicBezTo>
                <a:lnTo>
                  <a:pt x="8280384" y="6571165"/>
                </a:lnTo>
                <a:lnTo>
                  <a:pt x="8444874" y="6579471"/>
                </a:lnTo>
                <a:cubicBezTo>
                  <a:pt x="9256160" y="6661861"/>
                  <a:pt x="9889254" y="7347019"/>
                  <a:pt x="9889254" y="8180044"/>
                </a:cubicBezTo>
                <a:lnTo>
                  <a:pt x="9889254" y="10293057"/>
                </a:lnTo>
                <a:lnTo>
                  <a:pt x="6671495" y="10293057"/>
                </a:lnTo>
                <a:lnTo>
                  <a:pt x="6671495" y="8180044"/>
                </a:lnTo>
                <a:cubicBezTo>
                  <a:pt x="6671495" y="7291484"/>
                  <a:pt x="7391815" y="6571164"/>
                  <a:pt x="8280375" y="6571164"/>
                </a:cubicBezTo>
                <a:cubicBezTo>
                  <a:pt x="7391815" y="6571164"/>
                  <a:pt x="6671495" y="5850844"/>
                  <a:pt x="6671495" y="4962284"/>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dirty="0"/>
          </a:p>
        </p:txBody>
      </p:sp>
    </p:spTree>
    <p:extLst>
      <p:ext uri="{BB962C8B-B14F-4D97-AF65-F5344CB8AC3E}">
        <p14:creationId xmlns:p14="http://schemas.microsoft.com/office/powerpoint/2010/main" val="64284296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3" Type="http://schemas.openxmlformats.org/officeDocument/2006/relationships/slideLayout" Target="../slideLayouts/slideLayout4.xml"/><Relationship Id="rId21" Type="http://schemas.openxmlformats.org/officeDocument/2006/relationships/slideLayout" Target="../slideLayouts/slideLayout2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5" Type="http://schemas.openxmlformats.org/officeDocument/2006/relationships/image" Target="../media/image1.png"/><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24" Type="http://schemas.openxmlformats.org/officeDocument/2006/relationships/theme" Target="../theme/theme2.xml"/><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slideLayout" Target="../slideLayouts/slideLayout24.xml"/><Relationship Id="rId10" Type="http://schemas.openxmlformats.org/officeDocument/2006/relationships/slideLayout" Target="../slideLayouts/slideLayout11.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AA56E2F0-2C0C-4C11-A209-3EC609D99C2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470"/>
          <a:stretch/>
        </p:blipFill>
        <p:spPr>
          <a:xfrm>
            <a:off x="0" y="6562800"/>
            <a:ext cx="12193191" cy="295200"/>
          </a:xfrm>
          <a:prstGeom prst="rect">
            <a:avLst/>
          </a:prstGeom>
        </p:spPr>
      </p:pic>
      <p:sp>
        <p:nvSpPr>
          <p:cNvPr id="7" name="TextBox 6">
            <a:extLst>
              <a:ext uri="{FF2B5EF4-FFF2-40B4-BE49-F238E27FC236}">
                <a16:creationId xmlns:a16="http://schemas.microsoft.com/office/drawing/2014/main" id="{8B4582A9-CFD6-4DD3-B3C9-11D06125FE66}"/>
              </a:ext>
            </a:extLst>
          </p:cNvPr>
          <p:cNvSpPr txBox="1"/>
          <p:nvPr userDrawn="1"/>
        </p:nvSpPr>
        <p:spPr>
          <a:xfrm>
            <a:off x="7379211" y="6587290"/>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4824969"/>
      </p:ext>
    </p:extLst>
  </p:cSld>
  <p:clrMap bg1="lt1" tx1="dk1" bg2="lt2" tx2="dk2" accent1="accent1" accent2="accent2" accent3="accent3" accent4="accent4" accent5="accent5" accent6="accent6" hlink="hlink" folHlink="folHlink"/>
  <p:sldLayoutIdLst>
    <p:sldLayoutId id="2147484978"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6D9C2AEC-1BDA-426A-A0D9-42F567A2F9EC}"/>
              </a:ext>
            </a:extLst>
          </p:cNvPr>
          <p:cNvPicPr>
            <a:picLocks noChangeAspect="1"/>
          </p:cNvPicPr>
          <p:nvPr userDrawn="1"/>
        </p:nvPicPr>
        <p:blipFill rotWithShape="1">
          <a:blip r:embed="rId25">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7" name="TextBox 6">
            <a:extLst>
              <a:ext uri="{FF2B5EF4-FFF2-40B4-BE49-F238E27FC236}">
                <a16:creationId xmlns:a16="http://schemas.microsoft.com/office/drawing/2014/main" id="{15F2831B-B4BA-4900-A229-6BEB085C28FE}"/>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6486150"/>
      </p:ext>
    </p:extLst>
  </p:cSld>
  <p:clrMap bg1="lt1" tx1="dk1" bg2="lt2" tx2="dk2" accent1="accent1" accent2="accent2" accent3="accent3" accent4="accent4" accent5="accent5" accent6="accent6" hlink="hlink" folHlink="folHlink"/>
  <p:sldLayoutIdLst>
    <p:sldLayoutId id="2147483846" r:id="rId1"/>
    <p:sldLayoutId id="2147483883" r:id="rId2"/>
    <p:sldLayoutId id="2147484954" r:id="rId3"/>
    <p:sldLayoutId id="2147484955" r:id="rId4"/>
    <p:sldLayoutId id="2147484956" r:id="rId5"/>
    <p:sldLayoutId id="2147484958" r:id="rId6"/>
    <p:sldLayoutId id="2147484960" r:id="rId7"/>
    <p:sldLayoutId id="2147484961" r:id="rId8"/>
    <p:sldLayoutId id="2147484962" r:id="rId9"/>
    <p:sldLayoutId id="2147484963" r:id="rId10"/>
    <p:sldLayoutId id="2147484964" r:id="rId11"/>
    <p:sldLayoutId id="2147484127" r:id="rId12"/>
    <p:sldLayoutId id="2147484128" r:id="rId13"/>
    <p:sldLayoutId id="2147484130" r:id="rId14"/>
    <p:sldLayoutId id="2147484965" r:id="rId15"/>
    <p:sldLayoutId id="2147484966" r:id="rId16"/>
    <p:sldLayoutId id="2147484967" r:id="rId17"/>
    <p:sldLayoutId id="2147484968" r:id="rId18"/>
    <p:sldLayoutId id="2147484969" r:id="rId19"/>
    <p:sldLayoutId id="2147484970" r:id="rId20"/>
    <p:sldLayoutId id="2147484971" r:id="rId21"/>
    <p:sldLayoutId id="2147484824" r:id="rId22"/>
    <p:sldLayoutId id="2147484972" r:id="rId2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BA171DE3-8A4F-4D46-A898-5DD84F5EE957}"/>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7" name="TextBox 6">
            <a:extLst>
              <a:ext uri="{FF2B5EF4-FFF2-40B4-BE49-F238E27FC236}">
                <a16:creationId xmlns:a16="http://schemas.microsoft.com/office/drawing/2014/main" id="{B38720D1-E969-42AF-A47F-9904093DEEA3}"/>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1069601"/>
      </p:ext>
    </p:extLst>
  </p:cSld>
  <p:clrMap bg1="lt1" tx1="dk1" bg2="lt2" tx2="dk2" accent1="accent1" accent2="accent2" accent3="accent3" accent4="accent4" accent5="accent5" accent6="accent6" hlink="hlink" folHlink="folHlink"/>
  <p:sldLayoutIdLst>
    <p:sldLayoutId id="2147484984" r:id="rId1"/>
    <p:sldLayoutId id="2147484986" r:id="rId2"/>
    <p:sldLayoutId id="2147484987" r:id="rId3"/>
    <p:sldLayoutId id="2147484988"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microsoft.com/office/2007/relationships/hdphoto" Target="../media/hdphoto1.wdp"/><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image" Target="../media/image31.png"/><Relationship Id="rId1" Type="http://schemas.openxmlformats.org/officeDocument/2006/relationships/slideLayout" Target="../slideLayouts/slideLayout4.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18.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image" Target="../media/image42.png"/><Relationship Id="rId7" Type="http://schemas.openxmlformats.org/officeDocument/2006/relationships/image" Target="../media/image45.png"/><Relationship Id="rId12"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microsoft.com/office/2007/relationships/hdphoto" Target="../media/hdphoto2.wdp"/><Relationship Id="rId9" Type="http://schemas.openxmlformats.org/officeDocument/2006/relationships/image" Target="../media/image4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png"/><Relationship Id="rId3" Type="http://schemas.openxmlformats.org/officeDocument/2006/relationships/image" Target="../media/image52.png"/><Relationship Id="rId7" Type="http://schemas.openxmlformats.org/officeDocument/2006/relationships/image" Target="../media/image56.png"/><Relationship Id="rId12" Type="http://schemas.openxmlformats.org/officeDocument/2006/relationships/image" Target="../media/image6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s>
</file>

<file path=ppt/slides/_rels/slide2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74.png"/><Relationship Id="rId2" Type="http://schemas.openxmlformats.org/officeDocument/2006/relationships/image" Target="../media/image64.png"/><Relationship Id="rId1" Type="http://schemas.openxmlformats.org/officeDocument/2006/relationships/slideLayout" Target="../slideLayouts/slideLayout4.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5" Type="http://schemas.openxmlformats.org/officeDocument/2006/relationships/image" Target="../media/image7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 Id="rId14" Type="http://schemas.openxmlformats.org/officeDocument/2006/relationships/image" Target="../media/image76.png"/></Relationships>
</file>

<file path=ppt/slides/_rels/slide23.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80.jpe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image" Target="../media/image83.jpeg"/><Relationship Id="rId5" Type="http://schemas.openxmlformats.org/officeDocument/2006/relationships/image" Target="../media/image82.png"/><Relationship Id="rId4" Type="http://schemas.openxmlformats.org/officeDocument/2006/relationships/image" Target="../media/image8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17.png"/><Relationship Id="rId7" Type="http://schemas.openxmlformats.org/officeDocument/2006/relationships/image" Target="../media/image87.png"/><Relationship Id="rId12" Type="http://schemas.openxmlformats.org/officeDocument/2006/relationships/image" Target="../media/image90.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86.png"/><Relationship Id="rId11" Type="http://schemas.openxmlformats.org/officeDocument/2006/relationships/image" Target="../media/image16.png"/><Relationship Id="rId5" Type="http://schemas.openxmlformats.org/officeDocument/2006/relationships/image" Target="../media/image85.png"/><Relationship Id="rId10" Type="http://schemas.openxmlformats.org/officeDocument/2006/relationships/image" Target="../media/image15.png"/><Relationship Id="rId4" Type="http://schemas.openxmlformats.org/officeDocument/2006/relationships/image" Target="../media/image84.png"/><Relationship Id="rId9" Type="http://schemas.openxmlformats.org/officeDocument/2006/relationships/image" Target="../media/image89.png"/></Relationships>
</file>

<file path=ppt/slides/_rels/slide2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6.xml"/><Relationship Id="rId5" Type="http://schemas.openxmlformats.org/officeDocument/2006/relationships/image" Target="../media/image94.png"/><Relationship Id="rId4" Type="http://schemas.openxmlformats.org/officeDocument/2006/relationships/image" Target="../media/image9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Placeholder 6" descr="A picture containing person&#10;&#10;Description automatically generated">
            <a:extLst>
              <a:ext uri="{FF2B5EF4-FFF2-40B4-BE49-F238E27FC236}">
                <a16:creationId xmlns:a16="http://schemas.microsoft.com/office/drawing/2014/main" id="{E26DE4CB-88CC-4EA2-9454-998C49367014}"/>
              </a:ext>
            </a:extLst>
          </p:cNvPr>
          <p:cNvPicPr>
            <a:picLocks noGrp="1" noChangeAspect="1"/>
          </p:cNvPicPr>
          <p:nvPr>
            <p:ph type="pic" sz="quarter" idx="19"/>
          </p:nvPr>
        </p:nvPicPr>
        <p:blipFill>
          <a:blip r:embed="rId3" cstate="print">
            <a:extLst>
              <a:ext uri="{28A0092B-C50C-407E-A947-70E740481C1C}">
                <a14:useLocalDpi xmlns:a14="http://schemas.microsoft.com/office/drawing/2010/main" val="0"/>
              </a:ext>
            </a:extLst>
          </a:blip>
          <a:srcRect t="665" b="665"/>
          <a:stretch>
            <a:fillRect/>
          </a:stretch>
        </p:blipFill>
        <p:spPr>
          <a:xfrm>
            <a:off x="0" y="0"/>
            <a:ext cx="12192000" cy="6858000"/>
          </a:xfrm>
        </p:spPr>
      </p:pic>
      <p:sp>
        <p:nvSpPr>
          <p:cNvPr id="6" name="Rectangle 5"/>
          <p:cNvSpPr/>
          <p:nvPr/>
        </p:nvSpPr>
        <p:spPr>
          <a:xfrm>
            <a:off x="3490265" y="4287595"/>
            <a:ext cx="8701735" cy="1464276"/>
          </a:xfrm>
          <a:prstGeom prst="rect">
            <a:avLst/>
          </a:prstGeom>
          <a:solidFill>
            <a:schemeClr val="tx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p:cNvSpPr/>
          <p:nvPr/>
        </p:nvSpPr>
        <p:spPr>
          <a:xfrm>
            <a:off x="5641136" y="5048537"/>
            <a:ext cx="6271269" cy="553998"/>
          </a:xfrm>
          <a:prstGeom prst="rect">
            <a:avLst/>
          </a:prstGeom>
        </p:spPr>
        <p:txBody>
          <a:bodyPr wrap="none" anchor="ctr">
            <a:spAutoFit/>
          </a:bodyPr>
          <a:lstStyle/>
          <a:p>
            <a:pPr lvl="0" algn="r" defTabSz="914217">
              <a:defRPr/>
            </a:pPr>
            <a:r>
              <a:rPr lang="en-US" sz="3000" b="1" dirty="0">
                <a:solidFill>
                  <a:prstClr val="white"/>
                </a:solidFill>
                <a:latin typeface="Rockwell" panose="02060603020205020403" pitchFamily="18" charset="0"/>
              </a:rPr>
              <a:t>Network Security Fundamentals</a:t>
            </a:r>
            <a:endParaRPr kumimoji="0" lang="en-US" sz="3000" b="1" i="0" u="none" strike="noStrike" kern="1200" cap="none" spc="0" normalizeH="0" baseline="0" noProof="0" dirty="0">
              <a:ln>
                <a:noFill/>
              </a:ln>
              <a:solidFill>
                <a:prstClr val="white"/>
              </a:solidFill>
              <a:effectLst/>
              <a:uLnTx/>
              <a:uFillTx/>
              <a:latin typeface="Rockwell" panose="02060603020205020403" pitchFamily="18" charset="0"/>
              <a:ea typeface="+mn-ea"/>
              <a:cs typeface="+mn-cs"/>
            </a:endParaRPr>
          </a:p>
        </p:txBody>
      </p:sp>
      <p:sp>
        <p:nvSpPr>
          <p:cNvPr id="9" name="TextBox 8"/>
          <p:cNvSpPr txBox="1"/>
          <p:nvPr/>
        </p:nvSpPr>
        <p:spPr>
          <a:xfrm>
            <a:off x="9753600" y="4461691"/>
            <a:ext cx="2158804" cy="507831"/>
          </a:xfrm>
          <a:prstGeom prst="rect">
            <a:avLst/>
          </a:prstGeom>
          <a:noFill/>
        </p:spPr>
        <p:txBody>
          <a:bodyPr wrap="square" rtlCol="0" anchor="ctr">
            <a:spAutoFit/>
          </a:bodyPr>
          <a:lstStyle/>
          <a:p>
            <a:pPr marL="0" marR="0" lvl="0" indent="0" algn="r" defTabSz="914217"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C000"/>
                </a:solidFill>
                <a:effectLst/>
                <a:uLnTx/>
                <a:uFillTx/>
                <a:latin typeface="Calibri" panose="020F0502020204030204"/>
                <a:ea typeface="Open Sans Light" pitchFamily="34" charset="0"/>
                <a:cs typeface="Open Sans Light" pitchFamily="34" charset="0"/>
              </a:rPr>
              <a:t>Module 01</a:t>
            </a:r>
          </a:p>
        </p:txBody>
      </p:sp>
      <p:sp>
        <p:nvSpPr>
          <p:cNvPr id="10" name="Round Same Side Corner Rectangle 9"/>
          <p:cNvSpPr/>
          <p:nvPr/>
        </p:nvSpPr>
        <p:spPr>
          <a:xfrm rot="10800000">
            <a:off x="9947311" y="-1"/>
            <a:ext cx="2049099" cy="1542193"/>
          </a:xfrm>
          <a:prstGeom prst="round2SameRect">
            <a:avLst>
              <a:gd name="adj1" fmla="val 6047"/>
              <a:gd name="adj2" fmla="val 0"/>
            </a:avLst>
          </a:prstGeom>
          <a:solidFill>
            <a:schemeClr val="accent1">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01541" y="127488"/>
            <a:ext cx="1740638" cy="1287215"/>
          </a:xfrm>
          <a:prstGeom prst="rect">
            <a:avLst/>
          </a:prstGeom>
        </p:spPr>
      </p:pic>
    </p:spTree>
    <p:extLst>
      <p:ext uri="{BB962C8B-B14F-4D97-AF65-F5344CB8AC3E}">
        <p14:creationId xmlns:p14="http://schemas.microsoft.com/office/powerpoint/2010/main" val="1100613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 name="Title 23">
            <a:extLst>
              <a:ext uri="{FF2B5EF4-FFF2-40B4-BE49-F238E27FC236}">
                <a16:creationId xmlns:a16="http://schemas.microsoft.com/office/drawing/2014/main" id="{9263A76C-7D1B-46E0-AA23-0E16D7A0106A}"/>
              </a:ext>
            </a:extLst>
          </p:cNvPr>
          <p:cNvSpPr txBox="1">
            <a:spLocks/>
          </p:cNvSpPr>
          <p:nvPr/>
        </p:nvSpPr>
        <p:spPr>
          <a:xfrm>
            <a:off x="6400803" y="405825"/>
            <a:ext cx="4952997" cy="584775"/>
          </a:xfrm>
          <a:prstGeom prst="rect">
            <a:avLst/>
          </a:prstGeom>
        </p:spPr>
        <p:txBody>
          <a:bodyPr anchor="ctr"/>
          <a:lstStyle>
            <a:lvl1pPr algn="l" defTabSz="914309"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309" rtl="0" eaLnBrk="1" fontAlgn="auto" latinLnBrk="0" hangingPunct="1">
              <a:lnSpc>
                <a:spcPct val="100000"/>
              </a:lnSpc>
              <a:spcBef>
                <a:spcPts val="600"/>
              </a:spcBef>
              <a:spcAft>
                <a:spcPts val="0"/>
              </a:spcAft>
              <a:buClrTx/>
              <a:buSzTx/>
              <a:buFontTx/>
              <a:buNone/>
              <a:tabLst/>
              <a:defRPr/>
            </a:pPr>
            <a:r>
              <a:rPr kumimoji="0" lang="en-IN" sz="40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j-ea"/>
                <a:cs typeface="+mj-cs"/>
              </a:rPr>
              <a:t>Module Objectives</a:t>
            </a:r>
          </a:p>
        </p:txBody>
      </p:sp>
      <p:sp>
        <p:nvSpPr>
          <p:cNvPr id="39" name="Rectangle 38">
            <a:extLst>
              <a:ext uri="{FF2B5EF4-FFF2-40B4-BE49-F238E27FC236}">
                <a16:creationId xmlns:a16="http://schemas.microsoft.com/office/drawing/2014/main" id="{AB2CA12D-6A8A-4705-969B-386EED1986CB}"/>
              </a:ext>
            </a:extLst>
          </p:cNvPr>
          <p:cNvSpPr/>
          <p:nvPr/>
        </p:nvSpPr>
        <p:spPr>
          <a:xfrm>
            <a:off x="6025488" y="1504890"/>
            <a:ext cx="4484241" cy="369332"/>
          </a:xfrm>
          <a:prstGeom prst="rect">
            <a:avLst/>
          </a:prstGeom>
        </p:spPr>
        <p:txBody>
          <a:bodyPr wrap="none"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Understanding the Goals of Network Defense </a:t>
            </a:r>
          </a:p>
        </p:txBody>
      </p:sp>
      <p:sp>
        <p:nvSpPr>
          <p:cNvPr id="40" name="Rectangle 39">
            <a:extLst>
              <a:ext uri="{FF2B5EF4-FFF2-40B4-BE49-F238E27FC236}">
                <a16:creationId xmlns:a16="http://schemas.microsoft.com/office/drawing/2014/main" id="{46A79E87-C40F-45CD-8D88-18B99B8ACE7B}"/>
              </a:ext>
            </a:extLst>
          </p:cNvPr>
          <p:cNvSpPr/>
          <p:nvPr/>
        </p:nvSpPr>
        <p:spPr>
          <a:xfrm>
            <a:off x="6025488" y="2334363"/>
            <a:ext cx="5081840" cy="369332"/>
          </a:xfrm>
          <a:prstGeom prst="rect">
            <a:avLst/>
          </a:prstGeom>
        </p:spPr>
        <p:txBody>
          <a:bodyPr wrap="none"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Understanding Information Assurance (IA) Principles</a:t>
            </a:r>
          </a:p>
        </p:txBody>
      </p:sp>
      <p:sp>
        <p:nvSpPr>
          <p:cNvPr id="41" name="Rectangle 40">
            <a:extLst>
              <a:ext uri="{FF2B5EF4-FFF2-40B4-BE49-F238E27FC236}">
                <a16:creationId xmlns:a16="http://schemas.microsoft.com/office/drawing/2014/main" id="{2476E1CF-E7AF-4D76-9798-68A62F0168F9}"/>
              </a:ext>
            </a:extLst>
          </p:cNvPr>
          <p:cNvSpPr/>
          <p:nvPr/>
        </p:nvSpPr>
        <p:spPr>
          <a:xfrm>
            <a:off x="6025488" y="3163836"/>
            <a:ext cx="6147389" cy="369332"/>
          </a:xfrm>
          <a:prstGeom prst="rect">
            <a:avLst/>
          </a:prstGeom>
        </p:spPr>
        <p:txBody>
          <a:bodyPr wrap="none"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Understanding the </a:t>
            </a:r>
            <a:r>
              <a:rPr kumimoji="0" lang="en-US" i="0" u="none" strike="noStrike" kern="1200" cap="none" spc="0" normalizeH="0" baseline="0" noProof="0" dirty="0">
                <a:ln>
                  <a:noFill/>
                </a:ln>
                <a:solidFill>
                  <a:prstClr val="black"/>
                </a:solidFill>
                <a:effectLst/>
                <a:uLnTx/>
                <a:uFillTx/>
                <a:latin typeface="Calibri" panose="020F0502020204030204"/>
                <a:ea typeface="+mn-ea"/>
                <a:cs typeface="+mn-cs"/>
              </a:rPr>
              <a:t>Benefits</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i="0" u="none" strike="noStrike" kern="1200" cap="none" spc="0" normalizeH="0" baseline="0" noProof="0" dirty="0">
                <a:ln>
                  <a:noFill/>
                </a:ln>
                <a:solidFill>
                  <a:prstClr val="black"/>
                </a:solidFill>
                <a:effectLst/>
                <a:uLnTx/>
                <a:uFillTx/>
                <a:latin typeface="Calibri" panose="020F0502020204030204"/>
                <a:ea typeface="+mn-ea"/>
                <a:cs typeface="+mn-cs"/>
              </a:rPr>
              <a:t>Challenges</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 of </a:t>
            </a:r>
            <a:r>
              <a:rPr kumimoji="0" lang="en-US" i="0" u="none" strike="noStrike" kern="1200" cap="none" spc="0" normalizeH="0" baseline="0" noProof="0" dirty="0">
                <a:ln>
                  <a:noFill/>
                </a:ln>
                <a:solidFill>
                  <a:prstClr val="black"/>
                </a:solidFill>
                <a:effectLst/>
                <a:uLnTx/>
                <a:uFillTx/>
                <a:latin typeface="Calibri" panose="020F0502020204030204"/>
                <a:ea typeface="+mn-ea"/>
                <a:cs typeface="+mn-cs"/>
              </a:rPr>
              <a:t>Network Defense</a:t>
            </a:r>
          </a:p>
        </p:txBody>
      </p:sp>
      <p:sp>
        <p:nvSpPr>
          <p:cNvPr id="42" name="Rectangle 41">
            <a:extLst>
              <a:ext uri="{FF2B5EF4-FFF2-40B4-BE49-F238E27FC236}">
                <a16:creationId xmlns:a16="http://schemas.microsoft.com/office/drawing/2014/main" id="{DE88B5EA-091C-4C62-8211-20F87698B79A}"/>
              </a:ext>
            </a:extLst>
          </p:cNvPr>
          <p:cNvSpPr/>
          <p:nvPr/>
        </p:nvSpPr>
        <p:spPr>
          <a:xfrm>
            <a:off x="6025488" y="3993309"/>
            <a:ext cx="6248400" cy="369332"/>
          </a:xfrm>
          <a:prstGeom prst="rect">
            <a:avLst/>
          </a:prstGeom>
        </p:spPr>
        <p:txBody>
          <a:bodyPr wrap="square"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Overview of Different Types of Network Defense Approaches</a:t>
            </a:r>
          </a:p>
        </p:txBody>
      </p:sp>
      <p:sp>
        <p:nvSpPr>
          <p:cNvPr id="43" name="Rectangle 42">
            <a:extLst>
              <a:ext uri="{FF2B5EF4-FFF2-40B4-BE49-F238E27FC236}">
                <a16:creationId xmlns:a16="http://schemas.microsoft.com/office/drawing/2014/main" id="{8A706A0F-C198-4DE5-BB9F-9B5D2AB87394}"/>
              </a:ext>
            </a:extLst>
          </p:cNvPr>
          <p:cNvSpPr/>
          <p:nvPr/>
        </p:nvSpPr>
        <p:spPr>
          <a:xfrm>
            <a:off x="6025488" y="5652254"/>
            <a:ext cx="5448864" cy="369332"/>
          </a:xfrm>
          <a:prstGeom prst="rect">
            <a:avLst/>
          </a:prstGeom>
        </p:spPr>
        <p:txBody>
          <a:bodyPr wrap="none"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Understanding the Different Network Security Protocols</a:t>
            </a:r>
          </a:p>
        </p:txBody>
      </p:sp>
      <p:sp>
        <p:nvSpPr>
          <p:cNvPr id="44" name="Rectangle 43">
            <a:extLst>
              <a:ext uri="{FF2B5EF4-FFF2-40B4-BE49-F238E27FC236}">
                <a16:creationId xmlns:a16="http://schemas.microsoft.com/office/drawing/2014/main" id="{9DB84ACD-7AAB-4FD1-BC1F-40B4A6368A7B}"/>
              </a:ext>
            </a:extLst>
          </p:cNvPr>
          <p:cNvSpPr/>
          <p:nvPr/>
        </p:nvSpPr>
        <p:spPr>
          <a:xfrm>
            <a:off x="6025488" y="4822782"/>
            <a:ext cx="6104107" cy="369332"/>
          </a:xfrm>
          <a:prstGeom prst="rect">
            <a:avLst/>
          </a:prstGeom>
        </p:spPr>
        <p:txBody>
          <a:bodyPr wrap="none"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Understanding the Different Types of Network Security Controls</a:t>
            </a:r>
          </a:p>
        </p:txBody>
      </p:sp>
      <p:grpSp>
        <p:nvGrpSpPr>
          <p:cNvPr id="14" name="Group 13">
            <a:extLst>
              <a:ext uri="{FF2B5EF4-FFF2-40B4-BE49-F238E27FC236}">
                <a16:creationId xmlns:a16="http://schemas.microsoft.com/office/drawing/2014/main" id="{FD47ACC3-E892-483E-AAC2-C65923D1F3FD}"/>
              </a:ext>
            </a:extLst>
          </p:cNvPr>
          <p:cNvGrpSpPr/>
          <p:nvPr/>
        </p:nvGrpSpPr>
        <p:grpSpPr>
          <a:xfrm>
            <a:off x="5470613" y="1453324"/>
            <a:ext cx="472465" cy="472465"/>
            <a:chOff x="5586845" y="1453324"/>
            <a:chExt cx="472465" cy="472465"/>
          </a:xfrm>
        </p:grpSpPr>
        <p:sp>
          <p:nvSpPr>
            <p:cNvPr id="60" name="Oval 59">
              <a:extLst>
                <a:ext uri="{FF2B5EF4-FFF2-40B4-BE49-F238E27FC236}">
                  <a16:creationId xmlns:a16="http://schemas.microsoft.com/office/drawing/2014/main" id="{7C2BE95C-C7B8-46DB-B750-A50EEABD32AA}"/>
                </a:ext>
              </a:extLst>
            </p:cNvPr>
            <p:cNvSpPr/>
            <p:nvPr/>
          </p:nvSpPr>
          <p:spPr>
            <a:xfrm>
              <a:off x="5586845" y="1453324"/>
              <a:ext cx="472465" cy="472465"/>
            </a:xfrm>
            <a:prstGeom prst="ellipse">
              <a:avLst/>
            </a:prstGeom>
            <a:solidFill>
              <a:srgbClr val="5B9BD5">
                <a:lumMod val="75000"/>
              </a:srgbClr>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600"/>
                </a:spcBef>
                <a:spcAft>
                  <a:spcPts val="0"/>
                </a:spcAft>
                <a:buClrTx/>
                <a:buSzTx/>
                <a:buFontTx/>
                <a:buNone/>
                <a:tabLst/>
                <a:defRPr/>
              </a:pPr>
              <a:endParaRPr kumimoji="0" lang="en-US" sz="2700" b="1" i="0" u="none" strike="noStrike" kern="0" cap="none" spc="0" normalizeH="0" baseline="0" noProof="0" dirty="0">
                <a:ln>
                  <a:noFill/>
                </a:ln>
                <a:solidFill>
                  <a:prstClr val="white"/>
                </a:solidFill>
                <a:effectLst/>
                <a:uLnTx/>
                <a:uFillTx/>
                <a:latin typeface="Rockwell" panose="02060603020205020403" pitchFamily="18" charset="0"/>
                <a:ea typeface="+mn-ea"/>
                <a:cs typeface="+mn-cs"/>
              </a:endParaRPr>
            </a:p>
          </p:txBody>
        </p:sp>
        <p:sp>
          <p:nvSpPr>
            <p:cNvPr id="61" name="TextBox 60">
              <a:extLst>
                <a:ext uri="{FF2B5EF4-FFF2-40B4-BE49-F238E27FC236}">
                  <a16:creationId xmlns:a16="http://schemas.microsoft.com/office/drawing/2014/main" id="{4FD50E25-5484-40E3-B8DD-F8F7E7B309DE}"/>
                </a:ext>
              </a:extLst>
            </p:cNvPr>
            <p:cNvSpPr txBox="1"/>
            <p:nvPr/>
          </p:nvSpPr>
          <p:spPr>
            <a:xfrm>
              <a:off x="5645785" y="1458723"/>
              <a:ext cx="354584" cy="461665"/>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60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1</a:t>
              </a:r>
            </a:p>
          </p:txBody>
        </p:sp>
      </p:grpSp>
      <p:grpSp>
        <p:nvGrpSpPr>
          <p:cNvPr id="13" name="Group 12">
            <a:extLst>
              <a:ext uri="{FF2B5EF4-FFF2-40B4-BE49-F238E27FC236}">
                <a16:creationId xmlns:a16="http://schemas.microsoft.com/office/drawing/2014/main" id="{6C36F0E3-1124-4887-8843-8CAB0E05B211}"/>
              </a:ext>
            </a:extLst>
          </p:cNvPr>
          <p:cNvGrpSpPr/>
          <p:nvPr/>
        </p:nvGrpSpPr>
        <p:grpSpPr>
          <a:xfrm>
            <a:off x="5470613" y="2282797"/>
            <a:ext cx="472465" cy="472465"/>
            <a:chOff x="5586845" y="2215324"/>
            <a:chExt cx="472465" cy="472465"/>
          </a:xfrm>
        </p:grpSpPr>
        <p:sp>
          <p:nvSpPr>
            <p:cNvPr id="62" name="Oval 61">
              <a:extLst>
                <a:ext uri="{FF2B5EF4-FFF2-40B4-BE49-F238E27FC236}">
                  <a16:creationId xmlns:a16="http://schemas.microsoft.com/office/drawing/2014/main" id="{9C00A3AD-BB0F-415A-92C0-B999B04F3E6A}"/>
                </a:ext>
              </a:extLst>
            </p:cNvPr>
            <p:cNvSpPr/>
            <p:nvPr/>
          </p:nvSpPr>
          <p:spPr>
            <a:xfrm>
              <a:off x="5586845" y="2215324"/>
              <a:ext cx="472465" cy="472465"/>
            </a:xfrm>
            <a:prstGeom prst="ellipse">
              <a:avLst/>
            </a:prstGeom>
            <a:solidFill>
              <a:srgbClr val="5B9BD5">
                <a:lumMod val="75000"/>
              </a:srgbClr>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600"/>
                </a:spcBef>
                <a:spcAft>
                  <a:spcPts val="0"/>
                </a:spcAft>
                <a:buClrTx/>
                <a:buSzTx/>
                <a:buFontTx/>
                <a:buNone/>
                <a:tabLst/>
                <a:defRPr/>
              </a:pPr>
              <a:endParaRPr kumimoji="0" lang="en-US" sz="2700" b="1" i="0" u="none" strike="noStrike" kern="0" cap="none" spc="0" normalizeH="0" baseline="0" noProof="0" dirty="0">
                <a:ln>
                  <a:noFill/>
                </a:ln>
                <a:solidFill>
                  <a:prstClr val="white"/>
                </a:solidFill>
                <a:effectLst/>
                <a:uLnTx/>
                <a:uFillTx/>
                <a:latin typeface="Rockwell" panose="02060603020205020403" pitchFamily="18" charset="0"/>
                <a:ea typeface="+mn-ea"/>
                <a:cs typeface="+mn-cs"/>
              </a:endParaRPr>
            </a:p>
          </p:txBody>
        </p:sp>
        <p:sp>
          <p:nvSpPr>
            <p:cNvPr id="63" name="TextBox 62">
              <a:extLst>
                <a:ext uri="{FF2B5EF4-FFF2-40B4-BE49-F238E27FC236}">
                  <a16:creationId xmlns:a16="http://schemas.microsoft.com/office/drawing/2014/main" id="{5AF11315-497E-4FDE-8497-1A7308AC1861}"/>
                </a:ext>
              </a:extLst>
            </p:cNvPr>
            <p:cNvSpPr txBox="1"/>
            <p:nvPr/>
          </p:nvSpPr>
          <p:spPr>
            <a:xfrm>
              <a:off x="5645785" y="2220723"/>
              <a:ext cx="354584" cy="461665"/>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60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2</a:t>
              </a:r>
            </a:p>
          </p:txBody>
        </p:sp>
      </p:grpSp>
      <p:grpSp>
        <p:nvGrpSpPr>
          <p:cNvPr id="12" name="Group 11">
            <a:extLst>
              <a:ext uri="{FF2B5EF4-FFF2-40B4-BE49-F238E27FC236}">
                <a16:creationId xmlns:a16="http://schemas.microsoft.com/office/drawing/2014/main" id="{81384870-C456-47E0-A3E6-896CB8CC36C8}"/>
              </a:ext>
            </a:extLst>
          </p:cNvPr>
          <p:cNvGrpSpPr/>
          <p:nvPr/>
        </p:nvGrpSpPr>
        <p:grpSpPr>
          <a:xfrm>
            <a:off x="5470613" y="3112270"/>
            <a:ext cx="472465" cy="472465"/>
            <a:chOff x="5586845" y="3027025"/>
            <a:chExt cx="472465" cy="472465"/>
          </a:xfrm>
        </p:grpSpPr>
        <p:sp>
          <p:nvSpPr>
            <p:cNvPr id="64" name="Oval 63">
              <a:extLst>
                <a:ext uri="{FF2B5EF4-FFF2-40B4-BE49-F238E27FC236}">
                  <a16:creationId xmlns:a16="http://schemas.microsoft.com/office/drawing/2014/main" id="{2EBD62E8-C9A5-490A-9F12-8492DCFA2192}"/>
                </a:ext>
              </a:extLst>
            </p:cNvPr>
            <p:cNvSpPr/>
            <p:nvPr/>
          </p:nvSpPr>
          <p:spPr>
            <a:xfrm>
              <a:off x="5586845" y="3027025"/>
              <a:ext cx="472465" cy="472465"/>
            </a:xfrm>
            <a:prstGeom prst="ellipse">
              <a:avLst/>
            </a:prstGeom>
            <a:solidFill>
              <a:srgbClr val="5B9BD5">
                <a:lumMod val="75000"/>
              </a:srgbClr>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600"/>
                </a:spcBef>
                <a:spcAft>
                  <a:spcPts val="0"/>
                </a:spcAft>
                <a:buClrTx/>
                <a:buSzTx/>
                <a:buFontTx/>
                <a:buNone/>
                <a:tabLst/>
                <a:defRPr/>
              </a:pPr>
              <a:endParaRPr kumimoji="0" lang="en-US" sz="2700" b="1" i="0" u="none" strike="noStrike" kern="0" cap="none" spc="0" normalizeH="0" baseline="0" noProof="0" dirty="0">
                <a:ln>
                  <a:noFill/>
                </a:ln>
                <a:solidFill>
                  <a:prstClr val="white"/>
                </a:solidFill>
                <a:effectLst/>
                <a:uLnTx/>
                <a:uFillTx/>
                <a:latin typeface="Rockwell" panose="02060603020205020403" pitchFamily="18" charset="0"/>
                <a:ea typeface="+mn-ea"/>
                <a:cs typeface="+mn-cs"/>
              </a:endParaRPr>
            </a:p>
          </p:txBody>
        </p:sp>
        <p:sp>
          <p:nvSpPr>
            <p:cNvPr id="70" name="TextBox 69">
              <a:extLst>
                <a:ext uri="{FF2B5EF4-FFF2-40B4-BE49-F238E27FC236}">
                  <a16:creationId xmlns:a16="http://schemas.microsoft.com/office/drawing/2014/main" id="{2F652F1E-B5D2-4E60-AE58-22F125A43350}"/>
                </a:ext>
              </a:extLst>
            </p:cNvPr>
            <p:cNvSpPr txBox="1"/>
            <p:nvPr/>
          </p:nvSpPr>
          <p:spPr>
            <a:xfrm>
              <a:off x="5645785" y="3032424"/>
              <a:ext cx="354584" cy="461665"/>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60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3</a:t>
              </a:r>
            </a:p>
          </p:txBody>
        </p:sp>
      </p:grpSp>
      <p:grpSp>
        <p:nvGrpSpPr>
          <p:cNvPr id="11" name="Group 10">
            <a:extLst>
              <a:ext uri="{FF2B5EF4-FFF2-40B4-BE49-F238E27FC236}">
                <a16:creationId xmlns:a16="http://schemas.microsoft.com/office/drawing/2014/main" id="{072F5CF7-CE31-4B66-997B-EC946A3E1D80}"/>
              </a:ext>
            </a:extLst>
          </p:cNvPr>
          <p:cNvGrpSpPr/>
          <p:nvPr/>
        </p:nvGrpSpPr>
        <p:grpSpPr>
          <a:xfrm>
            <a:off x="5470613" y="3941743"/>
            <a:ext cx="472465" cy="472465"/>
            <a:chOff x="5586845" y="3815524"/>
            <a:chExt cx="472465" cy="472465"/>
          </a:xfrm>
        </p:grpSpPr>
        <p:sp>
          <p:nvSpPr>
            <p:cNvPr id="71" name="Oval 70">
              <a:extLst>
                <a:ext uri="{FF2B5EF4-FFF2-40B4-BE49-F238E27FC236}">
                  <a16:creationId xmlns:a16="http://schemas.microsoft.com/office/drawing/2014/main" id="{C962D4DD-73E8-4A03-80EB-29E0090B0326}"/>
                </a:ext>
              </a:extLst>
            </p:cNvPr>
            <p:cNvSpPr/>
            <p:nvPr/>
          </p:nvSpPr>
          <p:spPr>
            <a:xfrm>
              <a:off x="5586845" y="3815524"/>
              <a:ext cx="472465" cy="472465"/>
            </a:xfrm>
            <a:prstGeom prst="ellipse">
              <a:avLst/>
            </a:prstGeom>
            <a:solidFill>
              <a:srgbClr val="5B9BD5">
                <a:lumMod val="75000"/>
              </a:srgbClr>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600"/>
                </a:spcBef>
                <a:spcAft>
                  <a:spcPts val="0"/>
                </a:spcAft>
                <a:buClrTx/>
                <a:buSzTx/>
                <a:buFontTx/>
                <a:buNone/>
                <a:tabLst/>
                <a:defRPr/>
              </a:pPr>
              <a:endParaRPr kumimoji="0" lang="en-US" sz="2700" b="1" i="0" u="none" strike="noStrike" kern="0" cap="none" spc="0" normalizeH="0" baseline="0" noProof="0" dirty="0">
                <a:ln>
                  <a:noFill/>
                </a:ln>
                <a:solidFill>
                  <a:prstClr val="white"/>
                </a:solidFill>
                <a:effectLst/>
                <a:uLnTx/>
                <a:uFillTx/>
                <a:latin typeface="Rockwell" panose="02060603020205020403" pitchFamily="18" charset="0"/>
                <a:ea typeface="+mn-ea"/>
                <a:cs typeface="+mn-cs"/>
              </a:endParaRPr>
            </a:p>
          </p:txBody>
        </p:sp>
        <p:sp>
          <p:nvSpPr>
            <p:cNvPr id="72" name="TextBox 71">
              <a:extLst>
                <a:ext uri="{FF2B5EF4-FFF2-40B4-BE49-F238E27FC236}">
                  <a16:creationId xmlns:a16="http://schemas.microsoft.com/office/drawing/2014/main" id="{5C080619-089C-4172-9F5B-2C788D84F1BA}"/>
                </a:ext>
              </a:extLst>
            </p:cNvPr>
            <p:cNvSpPr txBox="1"/>
            <p:nvPr/>
          </p:nvSpPr>
          <p:spPr>
            <a:xfrm>
              <a:off x="5645785" y="3820923"/>
              <a:ext cx="354584" cy="461665"/>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60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4</a:t>
              </a:r>
            </a:p>
          </p:txBody>
        </p:sp>
      </p:grpSp>
      <p:grpSp>
        <p:nvGrpSpPr>
          <p:cNvPr id="10" name="Group 9">
            <a:extLst>
              <a:ext uri="{FF2B5EF4-FFF2-40B4-BE49-F238E27FC236}">
                <a16:creationId xmlns:a16="http://schemas.microsoft.com/office/drawing/2014/main" id="{1C20CBBB-AAEB-4627-B2E7-5A7A71C8B896}"/>
              </a:ext>
            </a:extLst>
          </p:cNvPr>
          <p:cNvGrpSpPr/>
          <p:nvPr/>
        </p:nvGrpSpPr>
        <p:grpSpPr>
          <a:xfrm>
            <a:off x="5470613" y="4771216"/>
            <a:ext cx="472465" cy="472465"/>
            <a:chOff x="5586845" y="4577524"/>
            <a:chExt cx="472465" cy="472465"/>
          </a:xfrm>
        </p:grpSpPr>
        <p:sp>
          <p:nvSpPr>
            <p:cNvPr id="73" name="Oval 72">
              <a:extLst>
                <a:ext uri="{FF2B5EF4-FFF2-40B4-BE49-F238E27FC236}">
                  <a16:creationId xmlns:a16="http://schemas.microsoft.com/office/drawing/2014/main" id="{8EFE5EF3-DE8D-4BA6-A0A0-498AA54364CC}"/>
                </a:ext>
              </a:extLst>
            </p:cNvPr>
            <p:cNvSpPr/>
            <p:nvPr/>
          </p:nvSpPr>
          <p:spPr>
            <a:xfrm>
              <a:off x="5586845" y="4577524"/>
              <a:ext cx="472465" cy="472465"/>
            </a:xfrm>
            <a:prstGeom prst="ellipse">
              <a:avLst/>
            </a:prstGeom>
            <a:solidFill>
              <a:srgbClr val="5B9BD5">
                <a:lumMod val="75000"/>
              </a:srgbClr>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600"/>
                </a:spcBef>
                <a:spcAft>
                  <a:spcPts val="0"/>
                </a:spcAft>
                <a:buClrTx/>
                <a:buSzTx/>
                <a:buFontTx/>
                <a:buNone/>
                <a:tabLst/>
                <a:defRPr/>
              </a:pPr>
              <a:endParaRPr kumimoji="0" lang="en-US" sz="2700" b="1" i="0" u="none" strike="noStrike" kern="0" cap="none" spc="0" normalizeH="0" baseline="0" noProof="0" dirty="0">
                <a:ln>
                  <a:noFill/>
                </a:ln>
                <a:solidFill>
                  <a:prstClr val="white"/>
                </a:solidFill>
                <a:effectLst/>
                <a:uLnTx/>
                <a:uFillTx/>
                <a:latin typeface="Rockwell" panose="02060603020205020403" pitchFamily="18" charset="0"/>
                <a:ea typeface="+mn-ea"/>
                <a:cs typeface="+mn-cs"/>
              </a:endParaRPr>
            </a:p>
          </p:txBody>
        </p:sp>
        <p:sp>
          <p:nvSpPr>
            <p:cNvPr id="74" name="TextBox 73">
              <a:extLst>
                <a:ext uri="{FF2B5EF4-FFF2-40B4-BE49-F238E27FC236}">
                  <a16:creationId xmlns:a16="http://schemas.microsoft.com/office/drawing/2014/main" id="{24516C53-B399-46C3-9320-B32BEC543B77}"/>
                </a:ext>
              </a:extLst>
            </p:cNvPr>
            <p:cNvSpPr txBox="1"/>
            <p:nvPr/>
          </p:nvSpPr>
          <p:spPr>
            <a:xfrm>
              <a:off x="5645785" y="4582923"/>
              <a:ext cx="354584" cy="461665"/>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60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5</a:t>
              </a:r>
            </a:p>
          </p:txBody>
        </p:sp>
      </p:grpSp>
      <p:grpSp>
        <p:nvGrpSpPr>
          <p:cNvPr id="9" name="Group 8">
            <a:extLst>
              <a:ext uri="{FF2B5EF4-FFF2-40B4-BE49-F238E27FC236}">
                <a16:creationId xmlns:a16="http://schemas.microsoft.com/office/drawing/2014/main" id="{90BF8A6C-0A10-4D4F-A7C0-F904C68ED483}"/>
              </a:ext>
            </a:extLst>
          </p:cNvPr>
          <p:cNvGrpSpPr/>
          <p:nvPr/>
        </p:nvGrpSpPr>
        <p:grpSpPr>
          <a:xfrm>
            <a:off x="5470613" y="5600688"/>
            <a:ext cx="472465" cy="472465"/>
            <a:chOff x="5586845" y="5415724"/>
            <a:chExt cx="472465" cy="472465"/>
          </a:xfrm>
        </p:grpSpPr>
        <p:sp>
          <p:nvSpPr>
            <p:cNvPr id="75" name="Oval 74">
              <a:extLst>
                <a:ext uri="{FF2B5EF4-FFF2-40B4-BE49-F238E27FC236}">
                  <a16:creationId xmlns:a16="http://schemas.microsoft.com/office/drawing/2014/main" id="{DB8A564A-8E5C-4695-AFA3-9D9ADC0F5477}"/>
                </a:ext>
              </a:extLst>
            </p:cNvPr>
            <p:cNvSpPr/>
            <p:nvPr/>
          </p:nvSpPr>
          <p:spPr>
            <a:xfrm>
              <a:off x="5586845" y="5415724"/>
              <a:ext cx="472465" cy="472465"/>
            </a:xfrm>
            <a:prstGeom prst="ellipse">
              <a:avLst/>
            </a:prstGeom>
            <a:solidFill>
              <a:srgbClr val="5B9BD5">
                <a:lumMod val="75000"/>
              </a:srgbClr>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600"/>
                </a:spcBef>
                <a:spcAft>
                  <a:spcPts val="0"/>
                </a:spcAft>
                <a:buClrTx/>
                <a:buSzTx/>
                <a:buFontTx/>
                <a:buNone/>
                <a:tabLst/>
                <a:defRPr/>
              </a:pPr>
              <a:endParaRPr kumimoji="0" lang="en-US" sz="2700" b="1" i="0" u="none" strike="noStrike" kern="0" cap="none" spc="0" normalizeH="0" baseline="0" noProof="0" dirty="0">
                <a:ln>
                  <a:noFill/>
                </a:ln>
                <a:solidFill>
                  <a:prstClr val="white"/>
                </a:solidFill>
                <a:effectLst/>
                <a:uLnTx/>
                <a:uFillTx/>
                <a:latin typeface="Rockwell" panose="02060603020205020403" pitchFamily="18" charset="0"/>
                <a:ea typeface="+mn-ea"/>
                <a:cs typeface="+mn-cs"/>
              </a:endParaRPr>
            </a:p>
          </p:txBody>
        </p:sp>
        <p:sp>
          <p:nvSpPr>
            <p:cNvPr id="76" name="TextBox 75">
              <a:extLst>
                <a:ext uri="{FF2B5EF4-FFF2-40B4-BE49-F238E27FC236}">
                  <a16:creationId xmlns:a16="http://schemas.microsoft.com/office/drawing/2014/main" id="{D67B12B3-662A-4C73-82EA-B4476C8C4C4E}"/>
                </a:ext>
              </a:extLst>
            </p:cNvPr>
            <p:cNvSpPr txBox="1"/>
            <p:nvPr/>
          </p:nvSpPr>
          <p:spPr>
            <a:xfrm>
              <a:off x="5645785" y="5421123"/>
              <a:ext cx="354584" cy="461665"/>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60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6</a:t>
              </a:r>
            </a:p>
          </p:txBody>
        </p:sp>
      </p:grpSp>
      <p:pic>
        <p:nvPicPr>
          <p:cNvPr id="8" name="Picture Placeholder 7">
            <a:extLst>
              <a:ext uri="{FF2B5EF4-FFF2-40B4-BE49-F238E27FC236}">
                <a16:creationId xmlns:a16="http://schemas.microsoft.com/office/drawing/2014/main" id="{66B046B6-D24D-46BC-B68C-E3170AF58CA9}"/>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23946" r="20881"/>
          <a:stretch/>
        </p:blipFill>
        <p:spPr>
          <a:xfrm>
            <a:off x="0" y="0"/>
            <a:ext cx="5486400" cy="6554792"/>
          </a:xfrm>
        </p:spPr>
      </p:pic>
    </p:spTree>
    <p:extLst>
      <p:ext uri="{BB962C8B-B14F-4D97-AF65-F5344CB8AC3E}">
        <p14:creationId xmlns:p14="http://schemas.microsoft.com/office/powerpoint/2010/main" val="3070150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Freeform 95">
            <a:extLst>
              <a:ext uri="{FF2B5EF4-FFF2-40B4-BE49-F238E27FC236}">
                <a16:creationId xmlns:a16="http://schemas.microsoft.com/office/drawing/2014/main" id="{93469DF6-536A-462A-8F2B-E8032AE3DCDF}"/>
              </a:ext>
            </a:extLst>
          </p:cNvPr>
          <p:cNvSpPr>
            <a:spLocks noChangeArrowheads="1"/>
          </p:cNvSpPr>
          <p:nvPr/>
        </p:nvSpPr>
        <p:spPr bwMode="auto">
          <a:xfrm flipH="1">
            <a:off x="6891812" y="5101519"/>
            <a:ext cx="4995388" cy="1070681"/>
          </a:xfrm>
          <a:custGeom>
            <a:avLst/>
            <a:gdLst>
              <a:gd name="T0" fmla="*/ 6600 w 7287"/>
              <a:gd name="T1" fmla="*/ 1896 h 1897"/>
              <a:gd name="T2" fmla="*/ 7286 w 7287"/>
              <a:gd name="T3" fmla="*/ 950 h 1897"/>
              <a:gd name="T4" fmla="*/ 6600 w 7287"/>
              <a:gd name="T5" fmla="*/ 0 h 1897"/>
              <a:gd name="T6" fmla="*/ 0 w 7287"/>
              <a:gd name="T7" fmla="*/ 0 h 1897"/>
              <a:gd name="T8" fmla="*/ 0 w 7287"/>
              <a:gd name="T9" fmla="*/ 1896 h 1897"/>
              <a:gd name="T10" fmla="*/ 6600 w 7287"/>
              <a:gd name="T11" fmla="*/ 1896 h 1897"/>
            </a:gdLst>
            <a:ahLst/>
            <a:cxnLst>
              <a:cxn ang="0">
                <a:pos x="T0" y="T1"/>
              </a:cxn>
              <a:cxn ang="0">
                <a:pos x="T2" y="T3"/>
              </a:cxn>
              <a:cxn ang="0">
                <a:pos x="T4" y="T5"/>
              </a:cxn>
              <a:cxn ang="0">
                <a:pos x="T6" y="T7"/>
              </a:cxn>
              <a:cxn ang="0">
                <a:pos x="T8" y="T9"/>
              </a:cxn>
              <a:cxn ang="0">
                <a:pos x="T10" y="T11"/>
              </a:cxn>
            </a:cxnLst>
            <a:rect l="0" t="0" r="r" b="b"/>
            <a:pathLst>
              <a:path w="7287" h="1897">
                <a:moveTo>
                  <a:pt x="6600" y="1896"/>
                </a:moveTo>
                <a:lnTo>
                  <a:pt x="7286" y="950"/>
                </a:lnTo>
                <a:lnTo>
                  <a:pt x="6600" y="0"/>
                </a:lnTo>
                <a:lnTo>
                  <a:pt x="0" y="0"/>
                </a:lnTo>
                <a:lnTo>
                  <a:pt x="0" y="1896"/>
                </a:lnTo>
                <a:lnTo>
                  <a:pt x="6600" y="1896"/>
                </a:lnTo>
              </a:path>
            </a:pathLst>
          </a:custGeom>
          <a:solidFill>
            <a:schemeClr val="bg2"/>
          </a:solidFill>
          <a:ln w="28575">
            <a:solidFill>
              <a:schemeClr val="accent3"/>
            </a:solid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828434" rtl="0" eaLnBrk="1" fontAlgn="auto" latinLnBrk="0" hangingPunct="1">
              <a:lnSpc>
                <a:spcPct val="100000"/>
              </a:lnSpc>
              <a:spcBef>
                <a:spcPts val="600"/>
              </a:spcBef>
              <a:spcAft>
                <a:spcPts val="0"/>
              </a:spcAft>
              <a:buClrTx/>
              <a:buSzTx/>
              <a:buFontTx/>
              <a:buNone/>
              <a:tabLst/>
              <a:defRPr/>
            </a:pPr>
            <a:endParaRPr kumimoji="0" lang="en-US" sz="7197"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 name="Freeform 95">
            <a:extLst>
              <a:ext uri="{FF2B5EF4-FFF2-40B4-BE49-F238E27FC236}">
                <a16:creationId xmlns:a16="http://schemas.microsoft.com/office/drawing/2014/main" id="{35103BF7-CB76-4C5C-B284-1E29543AE75C}"/>
              </a:ext>
            </a:extLst>
          </p:cNvPr>
          <p:cNvSpPr>
            <a:spLocks noChangeArrowheads="1"/>
          </p:cNvSpPr>
          <p:nvPr/>
        </p:nvSpPr>
        <p:spPr bwMode="auto">
          <a:xfrm flipH="1">
            <a:off x="5665030" y="3422808"/>
            <a:ext cx="4995388" cy="1070681"/>
          </a:xfrm>
          <a:custGeom>
            <a:avLst/>
            <a:gdLst>
              <a:gd name="T0" fmla="*/ 6600 w 7287"/>
              <a:gd name="T1" fmla="*/ 1896 h 1897"/>
              <a:gd name="T2" fmla="*/ 7286 w 7287"/>
              <a:gd name="T3" fmla="*/ 950 h 1897"/>
              <a:gd name="T4" fmla="*/ 6600 w 7287"/>
              <a:gd name="T5" fmla="*/ 0 h 1897"/>
              <a:gd name="T6" fmla="*/ 0 w 7287"/>
              <a:gd name="T7" fmla="*/ 0 h 1897"/>
              <a:gd name="T8" fmla="*/ 0 w 7287"/>
              <a:gd name="T9" fmla="*/ 1896 h 1897"/>
              <a:gd name="T10" fmla="*/ 6600 w 7287"/>
              <a:gd name="T11" fmla="*/ 1896 h 1897"/>
            </a:gdLst>
            <a:ahLst/>
            <a:cxnLst>
              <a:cxn ang="0">
                <a:pos x="T0" y="T1"/>
              </a:cxn>
              <a:cxn ang="0">
                <a:pos x="T2" y="T3"/>
              </a:cxn>
              <a:cxn ang="0">
                <a:pos x="T4" y="T5"/>
              </a:cxn>
              <a:cxn ang="0">
                <a:pos x="T6" y="T7"/>
              </a:cxn>
              <a:cxn ang="0">
                <a:pos x="T8" y="T9"/>
              </a:cxn>
              <a:cxn ang="0">
                <a:pos x="T10" y="T11"/>
              </a:cxn>
            </a:cxnLst>
            <a:rect l="0" t="0" r="r" b="b"/>
            <a:pathLst>
              <a:path w="7287" h="1897">
                <a:moveTo>
                  <a:pt x="6600" y="1896"/>
                </a:moveTo>
                <a:lnTo>
                  <a:pt x="7286" y="950"/>
                </a:lnTo>
                <a:lnTo>
                  <a:pt x="6600" y="0"/>
                </a:lnTo>
                <a:lnTo>
                  <a:pt x="0" y="0"/>
                </a:lnTo>
                <a:lnTo>
                  <a:pt x="0" y="1896"/>
                </a:lnTo>
                <a:lnTo>
                  <a:pt x="6600" y="1896"/>
                </a:lnTo>
              </a:path>
            </a:pathLst>
          </a:custGeom>
          <a:solidFill>
            <a:srgbClr val="2580B7">
              <a:lumMod val="20000"/>
              <a:lumOff val="80000"/>
            </a:srgbClr>
          </a:solidFill>
          <a:ln w="28575">
            <a:solidFill>
              <a:schemeClr val="accent1">
                <a:lumMod val="75000"/>
              </a:schemeClr>
            </a:solid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828434" rtl="0" eaLnBrk="1" fontAlgn="auto" latinLnBrk="0" hangingPunct="1">
              <a:lnSpc>
                <a:spcPct val="100000"/>
              </a:lnSpc>
              <a:spcBef>
                <a:spcPts val="600"/>
              </a:spcBef>
              <a:spcAft>
                <a:spcPts val="0"/>
              </a:spcAft>
              <a:buClrTx/>
              <a:buSzTx/>
              <a:buFontTx/>
              <a:buNone/>
              <a:tabLst/>
              <a:defRPr/>
            </a:pPr>
            <a:endParaRPr kumimoji="0" lang="en-US" sz="7197"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78E988A5-6352-4D74-9FAC-1B74D97D5E10}"/>
              </a:ext>
            </a:extLst>
          </p:cNvPr>
          <p:cNvSpPr/>
          <p:nvPr/>
        </p:nvSpPr>
        <p:spPr>
          <a:xfrm>
            <a:off x="7090371" y="3634983"/>
            <a:ext cx="3454658" cy="646331"/>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Rockwell" panose="02060603020205020403" pitchFamily="18" charset="0"/>
                <a:ea typeface="Calibri" panose="020F0502020204030204" pitchFamily="34" charset="0"/>
                <a:cs typeface="Calibri" panose="020F0502020204030204" pitchFamily="34" charset="0"/>
              </a:rPr>
              <a:t>Understand Fundamentals </a:t>
            </a:r>
            <a:br>
              <a:rPr kumimoji="0" lang="en-US" sz="1800" b="1" i="0" u="none" strike="noStrike" kern="1200" cap="none" spc="0" normalizeH="0" baseline="0" noProof="0" dirty="0">
                <a:ln>
                  <a:noFill/>
                </a:ln>
                <a:solidFill>
                  <a:srgbClr val="C00000"/>
                </a:solidFill>
                <a:effectLst/>
                <a:uLnTx/>
                <a:uFillTx/>
                <a:latin typeface="Rockwell" panose="02060603020205020403" pitchFamily="18" charset="0"/>
                <a:ea typeface="Calibri" panose="020F0502020204030204" pitchFamily="34" charset="0"/>
                <a:cs typeface="Calibri" panose="020F0502020204030204" pitchFamily="34" charset="0"/>
              </a:rPr>
            </a:br>
            <a:r>
              <a:rPr kumimoji="0" lang="en-US" sz="1800" b="1" i="0" u="none" strike="noStrike" kern="1200" cap="none" spc="0" normalizeH="0" baseline="0" noProof="0" dirty="0">
                <a:ln>
                  <a:noFill/>
                </a:ln>
                <a:solidFill>
                  <a:srgbClr val="C00000"/>
                </a:solidFill>
                <a:effectLst/>
                <a:uLnTx/>
                <a:uFillTx/>
                <a:latin typeface="Rockwell" panose="02060603020205020403" pitchFamily="18" charset="0"/>
                <a:ea typeface="Calibri" panose="020F0502020204030204" pitchFamily="34" charset="0"/>
                <a:cs typeface="Calibri" panose="020F0502020204030204" pitchFamily="34" charset="0"/>
              </a:rPr>
              <a:t>of Network Security</a:t>
            </a:r>
          </a:p>
        </p:txBody>
      </p:sp>
      <p:sp>
        <p:nvSpPr>
          <p:cNvPr id="13" name="Rectangle 12">
            <a:extLst>
              <a:ext uri="{FF2B5EF4-FFF2-40B4-BE49-F238E27FC236}">
                <a16:creationId xmlns:a16="http://schemas.microsoft.com/office/drawing/2014/main" id="{A565ADF9-C518-429E-851A-C061EA242AB3}"/>
              </a:ext>
            </a:extLst>
          </p:cNvPr>
          <p:cNvSpPr/>
          <p:nvPr/>
        </p:nvSpPr>
        <p:spPr>
          <a:xfrm>
            <a:off x="8431759" y="5313694"/>
            <a:ext cx="3225446" cy="646331"/>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600"/>
              </a:spcBef>
              <a:spcAft>
                <a:spcPts val="0"/>
              </a:spcAft>
              <a:buClrTx/>
              <a:buSzTx/>
              <a:buFontTx/>
              <a:buNone/>
              <a:tabLst/>
              <a:defRPr/>
            </a:pPr>
            <a:r>
              <a:rPr kumimoji="0" lang="en-US" altLang="ko-KR" sz="18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맑은 고딕" panose="020B0503020000020004" pitchFamily="34" charset="-127"/>
                <a:cs typeface="+mn-cs"/>
              </a:rPr>
              <a:t>Discuss Essential Network Security Protocols</a:t>
            </a:r>
          </a:p>
        </p:txBody>
      </p:sp>
      <p:sp>
        <p:nvSpPr>
          <p:cNvPr id="19" name="TextBox 18">
            <a:extLst>
              <a:ext uri="{FF2B5EF4-FFF2-40B4-BE49-F238E27FC236}">
                <a16:creationId xmlns:a16="http://schemas.microsoft.com/office/drawing/2014/main" id="{15283C23-DA98-4325-9D8A-7B23E463CFCB}"/>
              </a:ext>
            </a:extLst>
          </p:cNvPr>
          <p:cNvSpPr txBox="1"/>
          <p:nvPr/>
        </p:nvSpPr>
        <p:spPr>
          <a:xfrm>
            <a:off x="7467600" y="1097280"/>
            <a:ext cx="3602629" cy="707886"/>
          </a:xfrm>
          <a:prstGeom prst="rect">
            <a:avLst/>
          </a:prstGeom>
          <a:noFill/>
        </p:spPr>
        <p:txBody>
          <a:bodyPr wrap="square" rtlCol="0" anchor="ctr">
            <a:spAutoFit/>
          </a:bodyPr>
          <a:lstStyle/>
          <a:p>
            <a:pPr marL="0" marR="0" lvl="0" indent="0" algn="ctr" defTabSz="609539" rtl="0" eaLnBrk="0" fontAlgn="base" latinLnBrk="0" hangingPunct="0">
              <a:lnSpc>
                <a:spcPct val="100000"/>
              </a:lnSpc>
              <a:spcBef>
                <a:spcPts val="600"/>
              </a:spcBef>
              <a:spcAft>
                <a:spcPts val="0"/>
              </a:spcAft>
              <a:buClrTx/>
              <a:buSzTx/>
              <a:buFontTx/>
              <a:buNone/>
              <a:tabLst/>
              <a:defRPr/>
            </a:pPr>
            <a:r>
              <a:rPr kumimoji="0" lang="en-US" sz="4000" b="1" i="0" u="none" strike="noStrike" kern="1200" cap="none" spc="0" normalizeH="0" baseline="0" noProof="0" dirty="0">
                <a:ln>
                  <a:noFill/>
                </a:ln>
                <a:solidFill>
                  <a:prstClr val="black">
                    <a:lumMod val="75000"/>
                    <a:lumOff val="25000"/>
                  </a:prstClr>
                </a:solidFill>
                <a:effectLst/>
                <a:uLnTx/>
                <a:uFillTx/>
                <a:latin typeface="Rockwell" panose="02060603020205020403" pitchFamily="18" charset="0"/>
                <a:ea typeface="Roboto Black" panose="02000000000000000000" pitchFamily="2" charset="0"/>
                <a:cs typeface="Open Sans Light" panose="020B0306030504020204" pitchFamily="34" charset="0"/>
              </a:rPr>
              <a:t>Module Flow</a:t>
            </a:r>
          </a:p>
        </p:txBody>
      </p:sp>
      <p:grpSp>
        <p:nvGrpSpPr>
          <p:cNvPr id="8" name="Group 7">
            <a:extLst>
              <a:ext uri="{FF2B5EF4-FFF2-40B4-BE49-F238E27FC236}">
                <a16:creationId xmlns:a16="http://schemas.microsoft.com/office/drawing/2014/main" id="{17C7B763-BCFA-4DB4-86F0-70DAE81B55CF}"/>
              </a:ext>
            </a:extLst>
          </p:cNvPr>
          <p:cNvGrpSpPr/>
          <p:nvPr/>
        </p:nvGrpSpPr>
        <p:grpSpPr>
          <a:xfrm>
            <a:off x="6244652" y="3575274"/>
            <a:ext cx="765748" cy="765748"/>
            <a:chOff x="6244652" y="3575274"/>
            <a:chExt cx="765748" cy="765748"/>
          </a:xfrm>
        </p:grpSpPr>
        <p:sp>
          <p:nvSpPr>
            <p:cNvPr id="9" name="Oval 8">
              <a:extLst>
                <a:ext uri="{FF2B5EF4-FFF2-40B4-BE49-F238E27FC236}">
                  <a16:creationId xmlns:a16="http://schemas.microsoft.com/office/drawing/2014/main" id="{E02DB10D-9AE0-460F-B69E-2FD98EB8B7C2}"/>
                </a:ext>
              </a:extLst>
            </p:cNvPr>
            <p:cNvSpPr/>
            <p:nvPr/>
          </p:nvSpPr>
          <p:spPr>
            <a:xfrm>
              <a:off x="6244652" y="3575274"/>
              <a:ext cx="765748" cy="765748"/>
            </a:xfrm>
            <a:prstGeom prst="ellipse">
              <a:avLst/>
            </a:prstGeom>
            <a:solidFill>
              <a:srgbClr val="2580B7"/>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Lato Light"/>
                <a:ea typeface="+mn-ea"/>
                <a:cs typeface="+mn-cs"/>
              </a:endParaRPr>
            </a:p>
          </p:txBody>
        </p:sp>
        <p:sp>
          <p:nvSpPr>
            <p:cNvPr id="20" name="TextBox 72">
              <a:extLst>
                <a:ext uri="{FF2B5EF4-FFF2-40B4-BE49-F238E27FC236}">
                  <a16:creationId xmlns:a16="http://schemas.microsoft.com/office/drawing/2014/main" id="{94575C6D-2008-4AD3-9202-0F34AB807D39}"/>
                </a:ext>
              </a:extLst>
            </p:cNvPr>
            <p:cNvSpPr txBox="1"/>
            <p:nvPr/>
          </p:nvSpPr>
          <p:spPr>
            <a:xfrm>
              <a:off x="6336421" y="3696538"/>
              <a:ext cx="582211" cy="523220"/>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800" b="1" i="0" u="none" strike="noStrike" kern="1200" cap="none" spc="0" normalizeH="0" baseline="0" noProof="0" dirty="0">
                  <a:ln>
                    <a:noFill/>
                  </a:ln>
                  <a:solidFill>
                    <a:srgbClr val="E7E6E6"/>
                  </a:solidFill>
                  <a:effectLst/>
                  <a:uLnTx/>
                  <a:uFillTx/>
                  <a:latin typeface="Rockwell" panose="02060603020205020403" pitchFamily="18" charset="0"/>
                  <a:ea typeface="+mn-ea"/>
                  <a:cs typeface="+mn-cs"/>
                </a:rPr>
                <a:t>01</a:t>
              </a:r>
            </a:p>
          </p:txBody>
        </p:sp>
      </p:grpSp>
      <p:grpSp>
        <p:nvGrpSpPr>
          <p:cNvPr id="10" name="Group 9">
            <a:extLst>
              <a:ext uri="{FF2B5EF4-FFF2-40B4-BE49-F238E27FC236}">
                <a16:creationId xmlns:a16="http://schemas.microsoft.com/office/drawing/2014/main" id="{29A151C6-08DD-4DDB-AB38-F542EB45584F}"/>
              </a:ext>
            </a:extLst>
          </p:cNvPr>
          <p:cNvGrpSpPr/>
          <p:nvPr/>
        </p:nvGrpSpPr>
        <p:grpSpPr>
          <a:xfrm>
            <a:off x="7471434" y="5253985"/>
            <a:ext cx="765748" cy="765748"/>
            <a:chOff x="7471434" y="5253985"/>
            <a:chExt cx="765748" cy="765748"/>
          </a:xfrm>
        </p:grpSpPr>
        <p:sp>
          <p:nvSpPr>
            <p:cNvPr id="16" name="Oval 15">
              <a:extLst>
                <a:ext uri="{FF2B5EF4-FFF2-40B4-BE49-F238E27FC236}">
                  <a16:creationId xmlns:a16="http://schemas.microsoft.com/office/drawing/2014/main" id="{08D6889E-8AF7-4DF6-AD7F-BC0D116A6989}"/>
                </a:ext>
              </a:extLst>
            </p:cNvPr>
            <p:cNvSpPr/>
            <p:nvPr/>
          </p:nvSpPr>
          <p:spPr>
            <a:xfrm>
              <a:off x="7471434" y="5253985"/>
              <a:ext cx="765748" cy="765748"/>
            </a:xfrm>
            <a:prstGeom prst="ellipse">
              <a:avLst/>
            </a:prstGeom>
            <a:solidFill>
              <a:srgbClr val="2580B7"/>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Lato Light"/>
                <a:ea typeface="+mn-ea"/>
                <a:cs typeface="+mn-cs"/>
              </a:endParaRPr>
            </a:p>
          </p:txBody>
        </p:sp>
        <p:sp>
          <p:nvSpPr>
            <p:cNvPr id="22" name="TextBox 72">
              <a:extLst>
                <a:ext uri="{FF2B5EF4-FFF2-40B4-BE49-F238E27FC236}">
                  <a16:creationId xmlns:a16="http://schemas.microsoft.com/office/drawing/2014/main" id="{B39D5EA1-72FA-4FB5-86C7-2DAFCBCD0C78}"/>
                </a:ext>
              </a:extLst>
            </p:cNvPr>
            <p:cNvSpPr txBox="1"/>
            <p:nvPr/>
          </p:nvSpPr>
          <p:spPr>
            <a:xfrm>
              <a:off x="7563203" y="5375249"/>
              <a:ext cx="582211" cy="523220"/>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800" b="1" i="0" u="none" strike="noStrike" kern="1200" cap="none" spc="0" normalizeH="0" baseline="0" noProof="0" dirty="0">
                  <a:ln>
                    <a:noFill/>
                  </a:ln>
                  <a:solidFill>
                    <a:srgbClr val="E7E6E6"/>
                  </a:solidFill>
                  <a:effectLst/>
                  <a:uLnTx/>
                  <a:uFillTx/>
                  <a:latin typeface="Rockwell" panose="02060603020205020403" pitchFamily="18" charset="0"/>
                  <a:ea typeface="+mn-ea"/>
                  <a:cs typeface="+mn-cs"/>
                </a:rPr>
                <a:t>02</a:t>
              </a:r>
            </a:p>
          </p:txBody>
        </p:sp>
      </p:grpSp>
      <p:pic>
        <p:nvPicPr>
          <p:cNvPr id="7" name="Picture Placeholder 6">
            <a:extLst>
              <a:ext uri="{FF2B5EF4-FFF2-40B4-BE49-F238E27FC236}">
                <a16:creationId xmlns:a16="http://schemas.microsoft.com/office/drawing/2014/main" id="{A5823D43-8D6E-4DEE-91DF-28C72BA4EE03}"/>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4341" r="14341"/>
          <a:stretch>
            <a:fillRect/>
          </a:stretch>
        </p:blipFill>
        <p:spPr>
          <a:xfrm>
            <a:off x="0" y="1592"/>
            <a:ext cx="7010400" cy="6553200"/>
          </a:xfrm>
        </p:spPr>
      </p:pic>
    </p:spTree>
    <p:extLst>
      <p:ext uri="{BB962C8B-B14F-4D97-AF65-F5344CB8AC3E}">
        <p14:creationId xmlns:p14="http://schemas.microsoft.com/office/powerpoint/2010/main" val="2267630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 name="TextBox 46">
            <a:extLst>
              <a:ext uri="{FF2B5EF4-FFF2-40B4-BE49-F238E27FC236}">
                <a16:creationId xmlns:a16="http://schemas.microsoft.com/office/drawing/2014/main" id="{24E36F22-25F4-4A80-8EF1-6E68C1A905C0}"/>
              </a:ext>
            </a:extLst>
          </p:cNvPr>
          <p:cNvSpPr txBox="1"/>
          <p:nvPr/>
        </p:nvSpPr>
        <p:spPr>
          <a:xfrm>
            <a:off x="799687" y="285462"/>
            <a:ext cx="5143913" cy="1200329"/>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36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mn-cs"/>
              </a:rPr>
              <a:t>Essentials of </a:t>
            </a:r>
            <a:br>
              <a:rPr kumimoji="0" lang="en-US" sz="36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mn-cs"/>
              </a:rPr>
            </a:br>
            <a:r>
              <a:rPr kumimoji="0" lang="en-US" sz="36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mn-cs"/>
              </a:rPr>
              <a:t>Network Security</a:t>
            </a:r>
          </a:p>
        </p:txBody>
      </p:sp>
      <p:sp>
        <p:nvSpPr>
          <p:cNvPr id="48" name="TextBox 47">
            <a:extLst>
              <a:ext uri="{FF2B5EF4-FFF2-40B4-BE49-F238E27FC236}">
                <a16:creationId xmlns:a16="http://schemas.microsoft.com/office/drawing/2014/main" id="{A4E564BC-2F75-46BE-B1D0-9039D21E4B49}"/>
              </a:ext>
            </a:extLst>
          </p:cNvPr>
          <p:cNvSpPr txBox="1"/>
          <p:nvPr/>
        </p:nvSpPr>
        <p:spPr>
          <a:xfrm flipH="1">
            <a:off x="533400" y="1828800"/>
            <a:ext cx="5410200" cy="1015663"/>
          </a:xfrm>
          <a:prstGeom prst="rect">
            <a:avLst/>
          </a:prstGeom>
          <a:noFill/>
        </p:spPr>
        <p:txBody>
          <a:bodyPr wrap="square" rtlCol="0" anchor="ctr">
            <a:spAutoFit/>
          </a:bodyPr>
          <a:lstStyle/>
          <a:p>
            <a:pPr marL="350838" marR="0" lvl="0" indent="-350838" algn="l" defTabSz="914400" rtl="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A completely secure and robust network can be designed with proper </a:t>
            </a:r>
            <a:r>
              <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Calibri" panose="020F0502020204030204" pitchFamily="34" charset="0"/>
              </a:rPr>
              <a:t>implementation</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 and </a:t>
            </a:r>
            <a:r>
              <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Calibri" panose="020F0502020204030204" pitchFamily="34" charset="0"/>
              </a:rPr>
              <a:t>configuration</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 of network security elements</a:t>
            </a:r>
          </a:p>
        </p:txBody>
      </p:sp>
      <p:sp>
        <p:nvSpPr>
          <p:cNvPr id="49" name="Oval 48">
            <a:extLst>
              <a:ext uri="{FF2B5EF4-FFF2-40B4-BE49-F238E27FC236}">
                <a16:creationId xmlns:a16="http://schemas.microsoft.com/office/drawing/2014/main" id="{015DE35B-588A-43FB-AF87-ED3473EFCAB4}"/>
              </a:ext>
            </a:extLst>
          </p:cNvPr>
          <p:cNvSpPr/>
          <p:nvPr/>
        </p:nvSpPr>
        <p:spPr>
          <a:xfrm>
            <a:off x="172840" y="4082557"/>
            <a:ext cx="2043983" cy="2043983"/>
          </a:xfrm>
          <a:prstGeom prst="ellipse">
            <a:avLst/>
          </a:prstGeom>
          <a:solidFill>
            <a:srgbClr val="B0BFFE"/>
          </a:solidFill>
          <a:ln w="57150" cap="flat" cmpd="sng" algn="ctr">
            <a:noFill/>
            <a:prstDash val="dash"/>
            <a:miter lim="800000"/>
          </a:ln>
          <a:effectLst/>
        </p:spPr>
        <p:txBody>
          <a:bodyPr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Lato Light"/>
              <a:ea typeface="+mn-ea"/>
              <a:cs typeface="+mn-cs"/>
            </a:endParaRPr>
          </a:p>
        </p:txBody>
      </p:sp>
      <p:sp>
        <p:nvSpPr>
          <p:cNvPr id="50" name="Oval 49">
            <a:extLst>
              <a:ext uri="{FF2B5EF4-FFF2-40B4-BE49-F238E27FC236}">
                <a16:creationId xmlns:a16="http://schemas.microsoft.com/office/drawing/2014/main" id="{ACFA2432-374D-4E58-94E5-5C4015425FA0}"/>
              </a:ext>
            </a:extLst>
          </p:cNvPr>
          <p:cNvSpPr/>
          <p:nvPr/>
        </p:nvSpPr>
        <p:spPr>
          <a:xfrm>
            <a:off x="2448620" y="4082557"/>
            <a:ext cx="2043983" cy="2043983"/>
          </a:xfrm>
          <a:prstGeom prst="ellipse">
            <a:avLst/>
          </a:prstGeom>
          <a:solidFill>
            <a:srgbClr val="E5FF75"/>
          </a:solidFill>
          <a:ln w="76200" cap="flat" cmpd="sng" algn="ctr">
            <a:noFill/>
            <a:prstDash val="dash"/>
            <a:miter lim="800000"/>
          </a:ln>
          <a:effectLst/>
        </p:spPr>
        <p:txBody>
          <a:bodyPr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Lato Light"/>
              <a:ea typeface="+mn-ea"/>
              <a:cs typeface="+mn-cs"/>
            </a:endParaRPr>
          </a:p>
        </p:txBody>
      </p:sp>
      <p:sp>
        <p:nvSpPr>
          <p:cNvPr id="51" name="Oval 50">
            <a:extLst>
              <a:ext uri="{FF2B5EF4-FFF2-40B4-BE49-F238E27FC236}">
                <a16:creationId xmlns:a16="http://schemas.microsoft.com/office/drawing/2014/main" id="{C0252BE1-FE83-4D42-8336-F3AE1996A04A}"/>
              </a:ext>
            </a:extLst>
          </p:cNvPr>
          <p:cNvSpPr/>
          <p:nvPr/>
        </p:nvSpPr>
        <p:spPr>
          <a:xfrm>
            <a:off x="4724400" y="4082557"/>
            <a:ext cx="2043983" cy="2043983"/>
          </a:xfrm>
          <a:prstGeom prst="ellipse">
            <a:avLst/>
          </a:prstGeom>
          <a:solidFill>
            <a:srgbClr val="93FFF2"/>
          </a:solidFill>
          <a:ln w="76200" cap="flat" cmpd="sng" algn="ctr">
            <a:noFill/>
            <a:prstDash val="dash"/>
            <a:miter lim="800000"/>
          </a:ln>
          <a:effectLst/>
        </p:spPr>
        <p:txBody>
          <a:bodyPr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Lato Light"/>
              <a:ea typeface="+mn-ea"/>
              <a:cs typeface="+mn-cs"/>
            </a:endParaRPr>
          </a:p>
        </p:txBody>
      </p:sp>
      <p:sp>
        <p:nvSpPr>
          <p:cNvPr id="55" name="TextBox 54">
            <a:extLst>
              <a:ext uri="{FF2B5EF4-FFF2-40B4-BE49-F238E27FC236}">
                <a16:creationId xmlns:a16="http://schemas.microsoft.com/office/drawing/2014/main" id="{A6023D9A-4E36-403E-9118-4D9230D41CE6}"/>
              </a:ext>
            </a:extLst>
          </p:cNvPr>
          <p:cNvSpPr txBox="1"/>
          <p:nvPr/>
        </p:nvSpPr>
        <p:spPr>
          <a:xfrm>
            <a:off x="172839" y="5100444"/>
            <a:ext cx="2043984" cy="677108"/>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900" b="1"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Network Security Controls</a:t>
            </a:r>
          </a:p>
        </p:txBody>
      </p:sp>
      <p:sp>
        <p:nvSpPr>
          <p:cNvPr id="56" name="TextBox 55">
            <a:extLst>
              <a:ext uri="{FF2B5EF4-FFF2-40B4-BE49-F238E27FC236}">
                <a16:creationId xmlns:a16="http://schemas.microsoft.com/office/drawing/2014/main" id="{F92E8A6C-67DD-4DDC-BEEF-B53C1F7B4EE5}"/>
              </a:ext>
            </a:extLst>
          </p:cNvPr>
          <p:cNvSpPr txBox="1"/>
          <p:nvPr/>
        </p:nvSpPr>
        <p:spPr>
          <a:xfrm>
            <a:off x="4724169" y="5100444"/>
            <a:ext cx="2043983" cy="677108"/>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900" b="1"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Network Security Devices</a:t>
            </a:r>
          </a:p>
        </p:txBody>
      </p:sp>
      <p:sp>
        <p:nvSpPr>
          <p:cNvPr id="57" name="TextBox 56">
            <a:extLst>
              <a:ext uri="{FF2B5EF4-FFF2-40B4-BE49-F238E27FC236}">
                <a16:creationId xmlns:a16="http://schemas.microsoft.com/office/drawing/2014/main" id="{61ED5E33-548E-46BA-B081-FB4416FC1F5F}"/>
              </a:ext>
            </a:extLst>
          </p:cNvPr>
          <p:cNvSpPr txBox="1"/>
          <p:nvPr/>
        </p:nvSpPr>
        <p:spPr>
          <a:xfrm>
            <a:off x="2440275" y="5100444"/>
            <a:ext cx="2043983" cy="677108"/>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900" b="1"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Network Security Protocols </a:t>
            </a:r>
          </a:p>
        </p:txBody>
      </p:sp>
      <p:sp>
        <p:nvSpPr>
          <p:cNvPr id="75" name="Freeform 110">
            <a:extLst>
              <a:ext uri="{FF2B5EF4-FFF2-40B4-BE49-F238E27FC236}">
                <a16:creationId xmlns:a16="http://schemas.microsoft.com/office/drawing/2014/main" id="{CBDCB85B-E9A4-4FD1-8314-EB4626EBE21A}"/>
              </a:ext>
            </a:extLst>
          </p:cNvPr>
          <p:cNvSpPr>
            <a:spLocks noChangeAspect="1" noEditPoints="1"/>
          </p:cNvSpPr>
          <p:nvPr/>
        </p:nvSpPr>
        <p:spPr bwMode="auto">
          <a:xfrm>
            <a:off x="907916" y="4364275"/>
            <a:ext cx="573830" cy="532511"/>
          </a:xfrm>
          <a:custGeom>
            <a:avLst/>
            <a:gdLst>
              <a:gd name="T0" fmla="*/ 27371 w 58"/>
              <a:gd name="T1" fmla="*/ 34102 h 54"/>
              <a:gd name="T2" fmla="*/ 0 w 58"/>
              <a:gd name="T3" fmla="*/ 34102 h 54"/>
              <a:gd name="T4" fmla="*/ 0 w 58"/>
              <a:gd name="T5" fmla="*/ 17051 h 54"/>
              <a:gd name="T6" fmla="*/ 27371 w 58"/>
              <a:gd name="T7" fmla="*/ 17051 h 54"/>
              <a:gd name="T8" fmla="*/ 27371 w 58"/>
              <a:gd name="T9" fmla="*/ 34102 h 54"/>
              <a:gd name="T10" fmla="*/ 112904 w 58"/>
              <a:gd name="T11" fmla="*/ 102306 h 54"/>
              <a:gd name="T12" fmla="*/ 0 w 58"/>
              <a:gd name="T13" fmla="*/ 102306 h 54"/>
              <a:gd name="T14" fmla="*/ 0 w 58"/>
              <a:gd name="T15" fmla="*/ 85255 h 54"/>
              <a:gd name="T16" fmla="*/ 112904 w 58"/>
              <a:gd name="T17" fmla="*/ 85255 h 54"/>
              <a:gd name="T18" fmla="*/ 112904 w 58"/>
              <a:gd name="T19" fmla="*/ 102306 h 54"/>
              <a:gd name="T20" fmla="*/ 44477 w 58"/>
              <a:gd name="T21" fmla="*/ 167099 h 54"/>
              <a:gd name="T22" fmla="*/ 0 w 58"/>
              <a:gd name="T23" fmla="*/ 167099 h 54"/>
              <a:gd name="T24" fmla="*/ 0 w 58"/>
              <a:gd name="T25" fmla="*/ 150048 h 54"/>
              <a:gd name="T26" fmla="*/ 44477 w 58"/>
              <a:gd name="T27" fmla="*/ 150048 h 54"/>
              <a:gd name="T28" fmla="*/ 44477 w 58"/>
              <a:gd name="T29" fmla="*/ 167099 h 54"/>
              <a:gd name="T30" fmla="*/ 82112 w 58"/>
              <a:gd name="T31" fmla="*/ 10231 h 54"/>
              <a:gd name="T32" fmla="*/ 82112 w 58"/>
              <a:gd name="T33" fmla="*/ 44332 h 54"/>
              <a:gd name="T34" fmla="*/ 75270 w 58"/>
              <a:gd name="T35" fmla="*/ 51153 h 54"/>
              <a:gd name="T36" fmla="*/ 41056 w 58"/>
              <a:gd name="T37" fmla="*/ 51153 h 54"/>
              <a:gd name="T38" fmla="*/ 30792 w 58"/>
              <a:gd name="T39" fmla="*/ 44332 h 54"/>
              <a:gd name="T40" fmla="*/ 30792 w 58"/>
              <a:gd name="T41" fmla="*/ 10231 h 54"/>
              <a:gd name="T42" fmla="*/ 41056 w 58"/>
              <a:gd name="T43" fmla="*/ 0 h 54"/>
              <a:gd name="T44" fmla="*/ 75270 w 58"/>
              <a:gd name="T45" fmla="*/ 0 h 54"/>
              <a:gd name="T46" fmla="*/ 82112 w 58"/>
              <a:gd name="T47" fmla="*/ 10231 h 54"/>
              <a:gd name="T48" fmla="*/ 99219 w 58"/>
              <a:gd name="T49" fmla="*/ 143228 h 54"/>
              <a:gd name="T50" fmla="*/ 99219 w 58"/>
              <a:gd name="T51" fmla="*/ 173919 h 54"/>
              <a:gd name="T52" fmla="*/ 88955 w 58"/>
              <a:gd name="T53" fmla="*/ 184150 h 54"/>
              <a:gd name="T54" fmla="*/ 58163 w 58"/>
              <a:gd name="T55" fmla="*/ 184150 h 54"/>
              <a:gd name="T56" fmla="*/ 47899 w 58"/>
              <a:gd name="T57" fmla="*/ 173919 h 54"/>
              <a:gd name="T58" fmla="*/ 47899 w 58"/>
              <a:gd name="T59" fmla="*/ 143228 h 54"/>
              <a:gd name="T60" fmla="*/ 58163 w 58"/>
              <a:gd name="T61" fmla="*/ 132997 h 54"/>
              <a:gd name="T62" fmla="*/ 88955 w 58"/>
              <a:gd name="T63" fmla="*/ 132997 h 54"/>
              <a:gd name="T64" fmla="*/ 99219 w 58"/>
              <a:gd name="T65" fmla="*/ 143228 h 54"/>
              <a:gd name="T66" fmla="*/ 198438 w 58"/>
              <a:gd name="T67" fmla="*/ 34102 h 54"/>
              <a:gd name="T68" fmla="*/ 85534 w 58"/>
              <a:gd name="T69" fmla="*/ 34102 h 54"/>
              <a:gd name="T70" fmla="*/ 85534 w 58"/>
              <a:gd name="T71" fmla="*/ 17051 h 54"/>
              <a:gd name="T72" fmla="*/ 198438 w 58"/>
              <a:gd name="T73" fmla="*/ 17051 h 54"/>
              <a:gd name="T74" fmla="*/ 198438 w 58"/>
              <a:gd name="T75" fmla="*/ 34102 h 54"/>
              <a:gd name="T76" fmla="*/ 198438 w 58"/>
              <a:gd name="T77" fmla="*/ 167099 h 54"/>
              <a:gd name="T78" fmla="*/ 102640 w 58"/>
              <a:gd name="T79" fmla="*/ 167099 h 54"/>
              <a:gd name="T80" fmla="*/ 102640 w 58"/>
              <a:gd name="T81" fmla="*/ 150048 h 54"/>
              <a:gd name="T82" fmla="*/ 198438 w 58"/>
              <a:gd name="T83" fmla="*/ 150048 h 54"/>
              <a:gd name="T84" fmla="*/ 198438 w 58"/>
              <a:gd name="T85" fmla="*/ 167099 h 54"/>
              <a:gd name="T86" fmla="*/ 164225 w 58"/>
              <a:gd name="T87" fmla="*/ 75024 h 54"/>
              <a:gd name="T88" fmla="*/ 164225 w 58"/>
              <a:gd name="T89" fmla="*/ 109126 h 54"/>
              <a:gd name="T90" fmla="*/ 157382 w 58"/>
              <a:gd name="T91" fmla="*/ 115946 h 54"/>
              <a:gd name="T92" fmla="*/ 123168 w 58"/>
              <a:gd name="T93" fmla="*/ 115946 h 54"/>
              <a:gd name="T94" fmla="*/ 116326 w 58"/>
              <a:gd name="T95" fmla="*/ 109126 h 54"/>
              <a:gd name="T96" fmla="*/ 116326 w 58"/>
              <a:gd name="T97" fmla="*/ 75024 h 54"/>
              <a:gd name="T98" fmla="*/ 123168 w 58"/>
              <a:gd name="T99" fmla="*/ 68204 h 54"/>
              <a:gd name="T100" fmla="*/ 157382 w 58"/>
              <a:gd name="T101" fmla="*/ 68204 h 54"/>
              <a:gd name="T102" fmla="*/ 164225 w 58"/>
              <a:gd name="T103" fmla="*/ 75024 h 54"/>
              <a:gd name="T104" fmla="*/ 198438 w 58"/>
              <a:gd name="T105" fmla="*/ 102306 h 54"/>
              <a:gd name="T106" fmla="*/ 171067 w 58"/>
              <a:gd name="T107" fmla="*/ 102306 h 54"/>
              <a:gd name="T108" fmla="*/ 171067 w 58"/>
              <a:gd name="T109" fmla="*/ 85255 h 54"/>
              <a:gd name="T110" fmla="*/ 198438 w 58"/>
              <a:gd name="T111" fmla="*/ 85255 h 54"/>
              <a:gd name="T112" fmla="*/ 198438 w 58"/>
              <a:gd name="T113" fmla="*/ 102306 h 5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8" h="54">
                <a:moveTo>
                  <a:pt x="8" y="10"/>
                </a:moveTo>
                <a:cubicBezTo>
                  <a:pt x="0" y="10"/>
                  <a:pt x="0" y="10"/>
                  <a:pt x="0" y="10"/>
                </a:cubicBezTo>
                <a:cubicBezTo>
                  <a:pt x="0" y="5"/>
                  <a:pt x="0" y="5"/>
                  <a:pt x="0" y="5"/>
                </a:cubicBezTo>
                <a:cubicBezTo>
                  <a:pt x="8" y="5"/>
                  <a:pt x="8" y="5"/>
                  <a:pt x="8" y="5"/>
                </a:cubicBezTo>
                <a:lnTo>
                  <a:pt x="8" y="10"/>
                </a:lnTo>
                <a:close/>
                <a:moveTo>
                  <a:pt x="33" y="30"/>
                </a:moveTo>
                <a:cubicBezTo>
                  <a:pt x="0" y="30"/>
                  <a:pt x="0" y="30"/>
                  <a:pt x="0" y="30"/>
                </a:cubicBezTo>
                <a:cubicBezTo>
                  <a:pt x="0" y="25"/>
                  <a:pt x="0" y="25"/>
                  <a:pt x="0" y="25"/>
                </a:cubicBezTo>
                <a:cubicBezTo>
                  <a:pt x="33" y="25"/>
                  <a:pt x="33" y="25"/>
                  <a:pt x="33" y="25"/>
                </a:cubicBezTo>
                <a:lnTo>
                  <a:pt x="33" y="30"/>
                </a:lnTo>
                <a:close/>
                <a:moveTo>
                  <a:pt x="13" y="49"/>
                </a:moveTo>
                <a:cubicBezTo>
                  <a:pt x="0" y="49"/>
                  <a:pt x="0" y="49"/>
                  <a:pt x="0" y="49"/>
                </a:cubicBezTo>
                <a:cubicBezTo>
                  <a:pt x="0" y="44"/>
                  <a:pt x="0" y="44"/>
                  <a:pt x="0" y="44"/>
                </a:cubicBezTo>
                <a:cubicBezTo>
                  <a:pt x="13" y="44"/>
                  <a:pt x="13" y="44"/>
                  <a:pt x="13" y="44"/>
                </a:cubicBezTo>
                <a:lnTo>
                  <a:pt x="13" y="49"/>
                </a:lnTo>
                <a:close/>
                <a:moveTo>
                  <a:pt x="24" y="3"/>
                </a:moveTo>
                <a:cubicBezTo>
                  <a:pt x="24" y="13"/>
                  <a:pt x="24" y="13"/>
                  <a:pt x="24" y="13"/>
                </a:cubicBezTo>
                <a:cubicBezTo>
                  <a:pt x="24" y="14"/>
                  <a:pt x="23" y="15"/>
                  <a:pt x="22" y="15"/>
                </a:cubicBezTo>
                <a:cubicBezTo>
                  <a:pt x="12" y="15"/>
                  <a:pt x="12" y="15"/>
                  <a:pt x="12" y="15"/>
                </a:cubicBezTo>
                <a:cubicBezTo>
                  <a:pt x="11" y="15"/>
                  <a:pt x="9" y="14"/>
                  <a:pt x="9" y="13"/>
                </a:cubicBezTo>
                <a:cubicBezTo>
                  <a:pt x="9" y="3"/>
                  <a:pt x="9" y="3"/>
                  <a:pt x="9" y="3"/>
                </a:cubicBezTo>
                <a:cubicBezTo>
                  <a:pt x="9" y="2"/>
                  <a:pt x="11" y="0"/>
                  <a:pt x="12" y="0"/>
                </a:cubicBezTo>
                <a:cubicBezTo>
                  <a:pt x="22" y="0"/>
                  <a:pt x="22" y="0"/>
                  <a:pt x="22" y="0"/>
                </a:cubicBezTo>
                <a:cubicBezTo>
                  <a:pt x="23" y="0"/>
                  <a:pt x="24" y="2"/>
                  <a:pt x="24" y="3"/>
                </a:cubicBezTo>
                <a:close/>
                <a:moveTo>
                  <a:pt x="29" y="42"/>
                </a:moveTo>
                <a:cubicBezTo>
                  <a:pt x="29" y="51"/>
                  <a:pt x="29" y="51"/>
                  <a:pt x="29" y="51"/>
                </a:cubicBezTo>
                <a:cubicBezTo>
                  <a:pt x="29" y="53"/>
                  <a:pt x="28" y="54"/>
                  <a:pt x="26" y="54"/>
                </a:cubicBezTo>
                <a:cubicBezTo>
                  <a:pt x="17" y="54"/>
                  <a:pt x="17" y="54"/>
                  <a:pt x="17" y="54"/>
                </a:cubicBezTo>
                <a:cubicBezTo>
                  <a:pt x="15" y="54"/>
                  <a:pt x="14" y="53"/>
                  <a:pt x="14" y="51"/>
                </a:cubicBezTo>
                <a:cubicBezTo>
                  <a:pt x="14" y="42"/>
                  <a:pt x="14" y="42"/>
                  <a:pt x="14" y="42"/>
                </a:cubicBezTo>
                <a:cubicBezTo>
                  <a:pt x="14" y="40"/>
                  <a:pt x="15" y="39"/>
                  <a:pt x="17" y="39"/>
                </a:cubicBezTo>
                <a:cubicBezTo>
                  <a:pt x="26" y="39"/>
                  <a:pt x="26" y="39"/>
                  <a:pt x="26" y="39"/>
                </a:cubicBezTo>
                <a:cubicBezTo>
                  <a:pt x="28" y="39"/>
                  <a:pt x="29" y="40"/>
                  <a:pt x="29" y="42"/>
                </a:cubicBezTo>
                <a:close/>
                <a:moveTo>
                  <a:pt x="58" y="10"/>
                </a:moveTo>
                <a:cubicBezTo>
                  <a:pt x="25" y="10"/>
                  <a:pt x="25" y="10"/>
                  <a:pt x="25" y="10"/>
                </a:cubicBezTo>
                <a:cubicBezTo>
                  <a:pt x="25" y="5"/>
                  <a:pt x="25" y="5"/>
                  <a:pt x="25" y="5"/>
                </a:cubicBezTo>
                <a:cubicBezTo>
                  <a:pt x="58" y="5"/>
                  <a:pt x="58" y="5"/>
                  <a:pt x="58" y="5"/>
                </a:cubicBezTo>
                <a:lnTo>
                  <a:pt x="58" y="10"/>
                </a:lnTo>
                <a:close/>
                <a:moveTo>
                  <a:pt x="58" y="49"/>
                </a:moveTo>
                <a:cubicBezTo>
                  <a:pt x="30" y="49"/>
                  <a:pt x="30" y="49"/>
                  <a:pt x="30" y="49"/>
                </a:cubicBezTo>
                <a:cubicBezTo>
                  <a:pt x="30" y="44"/>
                  <a:pt x="30" y="44"/>
                  <a:pt x="30" y="44"/>
                </a:cubicBezTo>
                <a:cubicBezTo>
                  <a:pt x="58" y="44"/>
                  <a:pt x="58" y="44"/>
                  <a:pt x="58" y="44"/>
                </a:cubicBezTo>
                <a:lnTo>
                  <a:pt x="58" y="49"/>
                </a:lnTo>
                <a:close/>
                <a:moveTo>
                  <a:pt x="48" y="22"/>
                </a:moveTo>
                <a:cubicBezTo>
                  <a:pt x="48" y="32"/>
                  <a:pt x="48" y="32"/>
                  <a:pt x="48" y="32"/>
                </a:cubicBezTo>
                <a:cubicBezTo>
                  <a:pt x="48" y="33"/>
                  <a:pt x="47" y="34"/>
                  <a:pt x="46" y="34"/>
                </a:cubicBezTo>
                <a:cubicBezTo>
                  <a:pt x="36" y="34"/>
                  <a:pt x="36" y="34"/>
                  <a:pt x="36" y="34"/>
                </a:cubicBezTo>
                <a:cubicBezTo>
                  <a:pt x="35" y="34"/>
                  <a:pt x="34" y="33"/>
                  <a:pt x="34" y="32"/>
                </a:cubicBezTo>
                <a:cubicBezTo>
                  <a:pt x="34" y="22"/>
                  <a:pt x="34" y="22"/>
                  <a:pt x="34" y="22"/>
                </a:cubicBezTo>
                <a:cubicBezTo>
                  <a:pt x="34" y="21"/>
                  <a:pt x="35" y="20"/>
                  <a:pt x="36" y="20"/>
                </a:cubicBezTo>
                <a:cubicBezTo>
                  <a:pt x="46" y="20"/>
                  <a:pt x="46" y="20"/>
                  <a:pt x="46" y="20"/>
                </a:cubicBezTo>
                <a:cubicBezTo>
                  <a:pt x="47" y="20"/>
                  <a:pt x="48" y="21"/>
                  <a:pt x="48" y="22"/>
                </a:cubicBezTo>
                <a:close/>
                <a:moveTo>
                  <a:pt x="58" y="30"/>
                </a:moveTo>
                <a:cubicBezTo>
                  <a:pt x="50" y="30"/>
                  <a:pt x="50" y="30"/>
                  <a:pt x="50" y="30"/>
                </a:cubicBezTo>
                <a:cubicBezTo>
                  <a:pt x="50" y="25"/>
                  <a:pt x="50" y="25"/>
                  <a:pt x="50" y="25"/>
                </a:cubicBezTo>
                <a:cubicBezTo>
                  <a:pt x="58" y="25"/>
                  <a:pt x="58" y="25"/>
                  <a:pt x="58" y="25"/>
                </a:cubicBezTo>
                <a:lnTo>
                  <a:pt x="58" y="30"/>
                </a:lnTo>
                <a:close/>
              </a:path>
            </a:pathLst>
          </a:custGeom>
          <a:solidFill>
            <a:schemeClr val="tx1"/>
          </a:solidFill>
          <a:ln>
            <a:noFill/>
          </a:ln>
        </p:spPr>
        <p:txBody>
          <a:bodyPr anchor="ctr"/>
          <a:lstStyle/>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6" name="Freeform 199">
            <a:extLst>
              <a:ext uri="{FF2B5EF4-FFF2-40B4-BE49-F238E27FC236}">
                <a16:creationId xmlns:a16="http://schemas.microsoft.com/office/drawing/2014/main" id="{CF2BB4F0-DE53-468C-A3C8-92C77AEE75AD}"/>
              </a:ext>
            </a:extLst>
          </p:cNvPr>
          <p:cNvSpPr>
            <a:spLocks noChangeAspect="1" noChangeArrowheads="1"/>
          </p:cNvSpPr>
          <p:nvPr/>
        </p:nvSpPr>
        <p:spPr bwMode="auto">
          <a:xfrm>
            <a:off x="5381883" y="4322532"/>
            <a:ext cx="729017" cy="615997"/>
          </a:xfrm>
          <a:custGeom>
            <a:avLst/>
            <a:gdLst>
              <a:gd name="T0" fmla="*/ 201927 w 634"/>
              <a:gd name="T1" fmla="*/ 26650 h 590"/>
              <a:gd name="T2" fmla="*/ 201927 w 634"/>
              <a:gd name="T3" fmla="*/ 26650 h 590"/>
              <a:gd name="T4" fmla="*/ 159378 w 634"/>
              <a:gd name="T5" fmla="*/ 26650 h 590"/>
              <a:gd name="T6" fmla="*/ 159378 w 634"/>
              <a:gd name="T7" fmla="*/ 10804 h 590"/>
              <a:gd name="T8" fmla="*/ 143512 w 634"/>
              <a:gd name="T9" fmla="*/ 0 h 590"/>
              <a:gd name="T10" fmla="*/ 85098 w 634"/>
              <a:gd name="T11" fmla="*/ 0 h 590"/>
              <a:gd name="T12" fmla="*/ 74641 w 634"/>
              <a:gd name="T13" fmla="*/ 10804 h 590"/>
              <a:gd name="T14" fmla="*/ 74641 w 634"/>
              <a:gd name="T15" fmla="*/ 26650 h 590"/>
              <a:gd name="T16" fmla="*/ 32092 w 634"/>
              <a:gd name="T17" fmla="*/ 26650 h 590"/>
              <a:gd name="T18" fmla="*/ 0 w 634"/>
              <a:gd name="T19" fmla="*/ 52939 h 590"/>
              <a:gd name="T20" fmla="*/ 0 w 634"/>
              <a:gd name="T21" fmla="*/ 180425 h 590"/>
              <a:gd name="T22" fmla="*/ 32092 w 634"/>
              <a:gd name="T23" fmla="*/ 212117 h 590"/>
              <a:gd name="T24" fmla="*/ 201927 w 634"/>
              <a:gd name="T25" fmla="*/ 212117 h 590"/>
              <a:gd name="T26" fmla="*/ 228249 w 634"/>
              <a:gd name="T27" fmla="*/ 180425 h 590"/>
              <a:gd name="T28" fmla="*/ 228249 w 634"/>
              <a:gd name="T29" fmla="*/ 52939 h 590"/>
              <a:gd name="T30" fmla="*/ 201927 w 634"/>
              <a:gd name="T31" fmla="*/ 26650 h 590"/>
              <a:gd name="T32" fmla="*/ 85098 w 634"/>
              <a:gd name="T33" fmla="*/ 21248 h 590"/>
              <a:gd name="T34" fmla="*/ 85098 w 634"/>
              <a:gd name="T35" fmla="*/ 21248 h 590"/>
              <a:gd name="T36" fmla="*/ 95555 w 634"/>
              <a:gd name="T37" fmla="*/ 10804 h 590"/>
              <a:gd name="T38" fmla="*/ 138104 w 634"/>
              <a:gd name="T39" fmla="*/ 10804 h 590"/>
              <a:gd name="T40" fmla="*/ 143512 w 634"/>
              <a:gd name="T41" fmla="*/ 21248 h 590"/>
              <a:gd name="T42" fmla="*/ 143512 w 634"/>
              <a:gd name="T43" fmla="*/ 26650 h 590"/>
              <a:gd name="T44" fmla="*/ 85098 w 634"/>
              <a:gd name="T45" fmla="*/ 26650 h 590"/>
              <a:gd name="T46" fmla="*/ 85098 w 634"/>
              <a:gd name="T47" fmla="*/ 21248 h 590"/>
              <a:gd name="T48" fmla="*/ 212384 w 634"/>
              <a:gd name="T49" fmla="*/ 180425 h 590"/>
              <a:gd name="T50" fmla="*/ 212384 w 634"/>
              <a:gd name="T51" fmla="*/ 180425 h 590"/>
              <a:gd name="T52" fmla="*/ 201927 w 634"/>
              <a:gd name="T53" fmla="*/ 196271 h 590"/>
              <a:gd name="T54" fmla="*/ 32092 w 634"/>
              <a:gd name="T55" fmla="*/ 196271 h 590"/>
              <a:gd name="T56" fmla="*/ 15866 w 634"/>
              <a:gd name="T57" fmla="*/ 180425 h 590"/>
              <a:gd name="T58" fmla="*/ 15866 w 634"/>
              <a:gd name="T59" fmla="*/ 106239 h 590"/>
              <a:gd name="T60" fmla="*/ 90506 w 634"/>
              <a:gd name="T61" fmla="*/ 106239 h 590"/>
              <a:gd name="T62" fmla="*/ 85098 w 634"/>
              <a:gd name="T63" fmla="*/ 111280 h 590"/>
              <a:gd name="T64" fmla="*/ 116829 w 634"/>
              <a:gd name="T65" fmla="*/ 137930 h 590"/>
              <a:gd name="T66" fmla="*/ 143512 w 634"/>
              <a:gd name="T67" fmla="*/ 111280 h 590"/>
              <a:gd name="T68" fmla="*/ 143512 w 634"/>
              <a:gd name="T69" fmla="*/ 106239 h 590"/>
              <a:gd name="T70" fmla="*/ 212384 w 634"/>
              <a:gd name="T71" fmla="*/ 106239 h 590"/>
              <a:gd name="T72" fmla="*/ 212384 w 634"/>
              <a:gd name="T73" fmla="*/ 180425 h 590"/>
              <a:gd name="T74" fmla="*/ 100963 w 634"/>
              <a:gd name="T75" fmla="*/ 111280 h 590"/>
              <a:gd name="T76" fmla="*/ 100963 w 634"/>
              <a:gd name="T77" fmla="*/ 111280 h 590"/>
              <a:gd name="T78" fmla="*/ 100963 w 634"/>
              <a:gd name="T79" fmla="*/ 106239 h 590"/>
              <a:gd name="T80" fmla="*/ 127647 w 634"/>
              <a:gd name="T81" fmla="*/ 106239 h 590"/>
              <a:gd name="T82" fmla="*/ 127647 w 634"/>
              <a:gd name="T83" fmla="*/ 111280 h 590"/>
              <a:gd name="T84" fmla="*/ 116829 w 634"/>
              <a:gd name="T85" fmla="*/ 127486 h 590"/>
              <a:gd name="T86" fmla="*/ 100963 w 634"/>
              <a:gd name="T87" fmla="*/ 111280 h 590"/>
              <a:gd name="T88" fmla="*/ 212384 w 634"/>
              <a:gd name="T89" fmla="*/ 90033 h 590"/>
              <a:gd name="T90" fmla="*/ 212384 w 634"/>
              <a:gd name="T91" fmla="*/ 90033 h 590"/>
              <a:gd name="T92" fmla="*/ 15866 w 634"/>
              <a:gd name="T93" fmla="*/ 90033 h 590"/>
              <a:gd name="T94" fmla="*/ 15866 w 634"/>
              <a:gd name="T95" fmla="*/ 52939 h 590"/>
              <a:gd name="T96" fmla="*/ 32092 w 634"/>
              <a:gd name="T97" fmla="*/ 42495 h 590"/>
              <a:gd name="T98" fmla="*/ 201927 w 634"/>
              <a:gd name="T99" fmla="*/ 42495 h 590"/>
              <a:gd name="T100" fmla="*/ 212384 w 634"/>
              <a:gd name="T101" fmla="*/ 52939 h 590"/>
              <a:gd name="T102" fmla="*/ 212384 w 634"/>
              <a:gd name="T103" fmla="*/ 90033 h 59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34" h="590">
                <a:moveTo>
                  <a:pt x="560" y="74"/>
                </a:moveTo>
                <a:lnTo>
                  <a:pt x="560" y="74"/>
                </a:lnTo>
                <a:cubicBezTo>
                  <a:pt x="442" y="74"/>
                  <a:pt x="442" y="74"/>
                  <a:pt x="442" y="74"/>
                </a:cubicBezTo>
                <a:cubicBezTo>
                  <a:pt x="442" y="30"/>
                  <a:pt x="442" y="30"/>
                  <a:pt x="442" y="30"/>
                </a:cubicBezTo>
                <a:cubicBezTo>
                  <a:pt x="442" y="15"/>
                  <a:pt x="412" y="0"/>
                  <a:pt x="398" y="0"/>
                </a:cubicBezTo>
                <a:cubicBezTo>
                  <a:pt x="236" y="0"/>
                  <a:pt x="236" y="0"/>
                  <a:pt x="236" y="0"/>
                </a:cubicBezTo>
                <a:cubicBezTo>
                  <a:pt x="221" y="0"/>
                  <a:pt x="207" y="15"/>
                  <a:pt x="207" y="30"/>
                </a:cubicBezTo>
                <a:cubicBezTo>
                  <a:pt x="207" y="74"/>
                  <a:pt x="207" y="74"/>
                  <a:pt x="207" y="74"/>
                </a:cubicBezTo>
                <a:cubicBezTo>
                  <a:pt x="89" y="74"/>
                  <a:pt x="89" y="74"/>
                  <a:pt x="89" y="74"/>
                </a:cubicBezTo>
                <a:cubicBezTo>
                  <a:pt x="44" y="74"/>
                  <a:pt x="0" y="103"/>
                  <a:pt x="0" y="147"/>
                </a:cubicBezTo>
                <a:cubicBezTo>
                  <a:pt x="0" y="501"/>
                  <a:pt x="0" y="501"/>
                  <a:pt x="0" y="501"/>
                </a:cubicBezTo>
                <a:cubicBezTo>
                  <a:pt x="0" y="545"/>
                  <a:pt x="44" y="589"/>
                  <a:pt x="89" y="589"/>
                </a:cubicBezTo>
                <a:cubicBezTo>
                  <a:pt x="560" y="589"/>
                  <a:pt x="560" y="589"/>
                  <a:pt x="560" y="589"/>
                </a:cubicBezTo>
                <a:cubicBezTo>
                  <a:pt x="604" y="589"/>
                  <a:pt x="633" y="545"/>
                  <a:pt x="633" y="501"/>
                </a:cubicBezTo>
                <a:cubicBezTo>
                  <a:pt x="633" y="147"/>
                  <a:pt x="633" y="147"/>
                  <a:pt x="633" y="147"/>
                </a:cubicBezTo>
                <a:cubicBezTo>
                  <a:pt x="633" y="103"/>
                  <a:pt x="604" y="74"/>
                  <a:pt x="560" y="74"/>
                </a:cubicBezTo>
                <a:close/>
                <a:moveTo>
                  <a:pt x="236" y="59"/>
                </a:moveTo>
                <a:lnTo>
                  <a:pt x="236" y="59"/>
                </a:lnTo>
                <a:cubicBezTo>
                  <a:pt x="236" y="45"/>
                  <a:pt x="251" y="30"/>
                  <a:pt x="265" y="30"/>
                </a:cubicBezTo>
                <a:cubicBezTo>
                  <a:pt x="383" y="30"/>
                  <a:pt x="383" y="30"/>
                  <a:pt x="383" y="30"/>
                </a:cubicBezTo>
                <a:cubicBezTo>
                  <a:pt x="383" y="30"/>
                  <a:pt x="398" y="45"/>
                  <a:pt x="398" y="59"/>
                </a:cubicBezTo>
                <a:cubicBezTo>
                  <a:pt x="398" y="74"/>
                  <a:pt x="398" y="74"/>
                  <a:pt x="398" y="74"/>
                </a:cubicBezTo>
                <a:cubicBezTo>
                  <a:pt x="236" y="74"/>
                  <a:pt x="236" y="74"/>
                  <a:pt x="236" y="74"/>
                </a:cubicBezTo>
                <a:lnTo>
                  <a:pt x="236" y="59"/>
                </a:lnTo>
                <a:close/>
                <a:moveTo>
                  <a:pt x="589" y="501"/>
                </a:moveTo>
                <a:lnTo>
                  <a:pt x="589" y="501"/>
                </a:lnTo>
                <a:cubicBezTo>
                  <a:pt x="589" y="530"/>
                  <a:pt x="574" y="545"/>
                  <a:pt x="560" y="545"/>
                </a:cubicBezTo>
                <a:cubicBezTo>
                  <a:pt x="89" y="545"/>
                  <a:pt x="89" y="545"/>
                  <a:pt x="89" y="545"/>
                </a:cubicBezTo>
                <a:cubicBezTo>
                  <a:pt x="59" y="545"/>
                  <a:pt x="44" y="530"/>
                  <a:pt x="44" y="501"/>
                </a:cubicBezTo>
                <a:cubicBezTo>
                  <a:pt x="44" y="295"/>
                  <a:pt x="44" y="295"/>
                  <a:pt x="44" y="295"/>
                </a:cubicBezTo>
                <a:cubicBezTo>
                  <a:pt x="251" y="295"/>
                  <a:pt x="251" y="295"/>
                  <a:pt x="251" y="295"/>
                </a:cubicBezTo>
                <a:cubicBezTo>
                  <a:pt x="236" y="295"/>
                  <a:pt x="236" y="309"/>
                  <a:pt x="236" y="309"/>
                </a:cubicBezTo>
                <a:cubicBezTo>
                  <a:pt x="236" y="354"/>
                  <a:pt x="280" y="383"/>
                  <a:pt x="324" y="383"/>
                </a:cubicBezTo>
                <a:cubicBezTo>
                  <a:pt x="369" y="383"/>
                  <a:pt x="398" y="354"/>
                  <a:pt x="398" y="309"/>
                </a:cubicBezTo>
                <a:lnTo>
                  <a:pt x="398" y="295"/>
                </a:lnTo>
                <a:cubicBezTo>
                  <a:pt x="589" y="295"/>
                  <a:pt x="589" y="295"/>
                  <a:pt x="589" y="295"/>
                </a:cubicBezTo>
                <a:lnTo>
                  <a:pt x="589" y="501"/>
                </a:lnTo>
                <a:close/>
                <a:moveTo>
                  <a:pt x="280" y="309"/>
                </a:moveTo>
                <a:lnTo>
                  <a:pt x="280" y="309"/>
                </a:lnTo>
                <a:lnTo>
                  <a:pt x="280" y="295"/>
                </a:lnTo>
                <a:cubicBezTo>
                  <a:pt x="354" y="295"/>
                  <a:pt x="354" y="295"/>
                  <a:pt x="354" y="295"/>
                </a:cubicBezTo>
                <a:lnTo>
                  <a:pt x="354" y="309"/>
                </a:lnTo>
                <a:cubicBezTo>
                  <a:pt x="354" y="324"/>
                  <a:pt x="339" y="354"/>
                  <a:pt x="324" y="354"/>
                </a:cubicBezTo>
                <a:cubicBezTo>
                  <a:pt x="295" y="354"/>
                  <a:pt x="280" y="324"/>
                  <a:pt x="280" y="309"/>
                </a:cubicBezTo>
                <a:close/>
                <a:moveTo>
                  <a:pt x="589" y="250"/>
                </a:moveTo>
                <a:lnTo>
                  <a:pt x="589" y="250"/>
                </a:lnTo>
                <a:cubicBezTo>
                  <a:pt x="44" y="250"/>
                  <a:pt x="44" y="250"/>
                  <a:pt x="44" y="250"/>
                </a:cubicBezTo>
                <a:cubicBezTo>
                  <a:pt x="44" y="147"/>
                  <a:pt x="44" y="147"/>
                  <a:pt x="44" y="147"/>
                </a:cubicBezTo>
                <a:cubicBezTo>
                  <a:pt x="44" y="133"/>
                  <a:pt x="59" y="118"/>
                  <a:pt x="89" y="118"/>
                </a:cubicBezTo>
                <a:cubicBezTo>
                  <a:pt x="560" y="118"/>
                  <a:pt x="560" y="118"/>
                  <a:pt x="560" y="118"/>
                </a:cubicBezTo>
                <a:cubicBezTo>
                  <a:pt x="574" y="118"/>
                  <a:pt x="589" y="133"/>
                  <a:pt x="589" y="147"/>
                </a:cubicBezTo>
                <a:lnTo>
                  <a:pt x="589" y="250"/>
                </a:lnTo>
                <a:close/>
              </a:path>
            </a:pathLst>
          </a:custGeom>
          <a:solidFill>
            <a:schemeClr val="tx1"/>
          </a:solidFill>
          <a:ln>
            <a:noFill/>
          </a:ln>
          <a:effectLst/>
        </p:spPr>
        <p:txBody>
          <a:bodyPr wrap="none" lIns="91431" tIns="45716" rIns="91431" bIns="45716" anchor="ctr"/>
          <a:lstStyle/>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7" name="Freeform 214">
            <a:extLst>
              <a:ext uri="{FF2B5EF4-FFF2-40B4-BE49-F238E27FC236}">
                <a16:creationId xmlns:a16="http://schemas.microsoft.com/office/drawing/2014/main" id="{D9E8AD8A-475E-435B-B63D-D33D51C0D37A}"/>
              </a:ext>
            </a:extLst>
          </p:cNvPr>
          <p:cNvSpPr>
            <a:spLocks noChangeAspect="1" noChangeArrowheads="1"/>
          </p:cNvSpPr>
          <p:nvPr/>
        </p:nvSpPr>
        <p:spPr bwMode="auto">
          <a:xfrm>
            <a:off x="3156013" y="4276608"/>
            <a:ext cx="629196" cy="707845"/>
          </a:xfrm>
          <a:custGeom>
            <a:avLst/>
            <a:gdLst>
              <a:gd name="T0" fmla="*/ 149157 w 545"/>
              <a:gd name="T1" fmla="*/ 131958 h 619"/>
              <a:gd name="T2" fmla="*/ 42720 w 545"/>
              <a:gd name="T3" fmla="*/ 137337 h 619"/>
              <a:gd name="T4" fmla="*/ 149157 w 545"/>
              <a:gd name="T5" fmla="*/ 147736 h 619"/>
              <a:gd name="T6" fmla="*/ 149157 w 545"/>
              <a:gd name="T7" fmla="*/ 131958 h 619"/>
              <a:gd name="T8" fmla="*/ 149157 w 545"/>
              <a:gd name="T9" fmla="*/ 168892 h 619"/>
              <a:gd name="T10" fmla="*/ 42720 w 545"/>
              <a:gd name="T11" fmla="*/ 174271 h 619"/>
              <a:gd name="T12" fmla="*/ 149157 w 545"/>
              <a:gd name="T13" fmla="*/ 179649 h 619"/>
              <a:gd name="T14" fmla="*/ 149157 w 545"/>
              <a:gd name="T15" fmla="*/ 168892 h 619"/>
              <a:gd name="T16" fmla="*/ 170517 w 545"/>
              <a:gd name="T17" fmla="*/ 26535 h 619"/>
              <a:gd name="T18" fmla="*/ 149157 w 545"/>
              <a:gd name="T19" fmla="*/ 10399 h 619"/>
              <a:gd name="T20" fmla="*/ 95938 w 545"/>
              <a:gd name="T21" fmla="*/ 0 h 619"/>
              <a:gd name="T22" fmla="*/ 47788 w 545"/>
              <a:gd name="T23" fmla="*/ 10399 h 619"/>
              <a:gd name="T24" fmla="*/ 26428 w 545"/>
              <a:gd name="T25" fmla="*/ 26535 h 619"/>
              <a:gd name="T26" fmla="*/ 0 w 545"/>
              <a:gd name="T27" fmla="*/ 195427 h 619"/>
              <a:gd name="T28" fmla="*/ 170517 w 545"/>
              <a:gd name="T29" fmla="*/ 221603 h 619"/>
              <a:gd name="T30" fmla="*/ 196945 w 545"/>
              <a:gd name="T31" fmla="*/ 52711 h 619"/>
              <a:gd name="T32" fmla="*/ 64080 w 545"/>
              <a:gd name="T33" fmla="*/ 26535 h 619"/>
              <a:gd name="T34" fmla="*/ 80009 w 545"/>
              <a:gd name="T35" fmla="*/ 26535 h 619"/>
              <a:gd name="T36" fmla="*/ 117298 w 545"/>
              <a:gd name="T37" fmla="*/ 26535 h 619"/>
              <a:gd name="T38" fmla="*/ 133227 w 545"/>
              <a:gd name="T39" fmla="*/ 52711 h 619"/>
              <a:gd name="T40" fmla="*/ 64080 w 545"/>
              <a:gd name="T41" fmla="*/ 26535 h 619"/>
              <a:gd name="T42" fmla="*/ 181016 w 545"/>
              <a:gd name="T43" fmla="*/ 195427 h 619"/>
              <a:gd name="T44" fmla="*/ 26428 w 545"/>
              <a:gd name="T45" fmla="*/ 211205 h 619"/>
              <a:gd name="T46" fmla="*/ 10499 w 545"/>
              <a:gd name="T47" fmla="*/ 52711 h 619"/>
              <a:gd name="T48" fmla="*/ 47788 w 545"/>
              <a:gd name="T49" fmla="*/ 42313 h 619"/>
              <a:gd name="T50" fmla="*/ 149157 w 545"/>
              <a:gd name="T51" fmla="*/ 68848 h 619"/>
              <a:gd name="T52" fmla="*/ 170517 w 545"/>
              <a:gd name="T53" fmla="*/ 42313 h 619"/>
              <a:gd name="T54" fmla="*/ 181016 w 545"/>
              <a:gd name="T55" fmla="*/ 195427 h 619"/>
              <a:gd name="T56" fmla="*/ 149157 w 545"/>
              <a:gd name="T57" fmla="*/ 95024 h 619"/>
              <a:gd name="T58" fmla="*/ 42720 w 545"/>
              <a:gd name="T59" fmla="*/ 105782 h 619"/>
              <a:gd name="T60" fmla="*/ 149157 w 545"/>
              <a:gd name="T61" fmla="*/ 110802 h 619"/>
              <a:gd name="T62" fmla="*/ 149157 w 545"/>
              <a:gd name="T63" fmla="*/ 95024 h 6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45" h="619">
                <a:moveTo>
                  <a:pt x="412" y="368"/>
                </a:moveTo>
                <a:lnTo>
                  <a:pt x="412" y="368"/>
                </a:lnTo>
                <a:cubicBezTo>
                  <a:pt x="132" y="368"/>
                  <a:pt x="132" y="368"/>
                  <a:pt x="132" y="368"/>
                </a:cubicBezTo>
                <a:cubicBezTo>
                  <a:pt x="118" y="368"/>
                  <a:pt x="118" y="383"/>
                  <a:pt x="118" y="383"/>
                </a:cubicBezTo>
                <a:cubicBezTo>
                  <a:pt x="118" y="398"/>
                  <a:pt x="118" y="412"/>
                  <a:pt x="132" y="412"/>
                </a:cubicBezTo>
                <a:cubicBezTo>
                  <a:pt x="412" y="412"/>
                  <a:pt x="412" y="412"/>
                  <a:pt x="412" y="412"/>
                </a:cubicBezTo>
                <a:cubicBezTo>
                  <a:pt x="412" y="412"/>
                  <a:pt x="427" y="398"/>
                  <a:pt x="427" y="383"/>
                </a:cubicBezTo>
                <a:lnTo>
                  <a:pt x="412" y="368"/>
                </a:lnTo>
                <a:close/>
                <a:moveTo>
                  <a:pt x="412" y="471"/>
                </a:moveTo>
                <a:lnTo>
                  <a:pt x="412" y="471"/>
                </a:lnTo>
                <a:cubicBezTo>
                  <a:pt x="132" y="471"/>
                  <a:pt x="132" y="471"/>
                  <a:pt x="132" y="471"/>
                </a:cubicBezTo>
                <a:cubicBezTo>
                  <a:pt x="118" y="471"/>
                  <a:pt x="118" y="471"/>
                  <a:pt x="118" y="486"/>
                </a:cubicBezTo>
                <a:cubicBezTo>
                  <a:pt x="118" y="501"/>
                  <a:pt x="118" y="501"/>
                  <a:pt x="132" y="501"/>
                </a:cubicBezTo>
                <a:cubicBezTo>
                  <a:pt x="412" y="501"/>
                  <a:pt x="412" y="501"/>
                  <a:pt x="412" y="501"/>
                </a:cubicBezTo>
                <a:cubicBezTo>
                  <a:pt x="412" y="501"/>
                  <a:pt x="427" y="501"/>
                  <a:pt x="427" y="486"/>
                </a:cubicBezTo>
                <a:cubicBezTo>
                  <a:pt x="427" y="471"/>
                  <a:pt x="412" y="471"/>
                  <a:pt x="412" y="471"/>
                </a:cubicBezTo>
                <a:close/>
                <a:moveTo>
                  <a:pt x="471" y="74"/>
                </a:moveTo>
                <a:lnTo>
                  <a:pt x="471" y="74"/>
                </a:lnTo>
                <a:cubicBezTo>
                  <a:pt x="412" y="74"/>
                  <a:pt x="412" y="74"/>
                  <a:pt x="412" y="74"/>
                </a:cubicBezTo>
                <a:cubicBezTo>
                  <a:pt x="412" y="29"/>
                  <a:pt x="412" y="29"/>
                  <a:pt x="412" y="29"/>
                </a:cubicBezTo>
                <a:cubicBezTo>
                  <a:pt x="353" y="29"/>
                  <a:pt x="353" y="29"/>
                  <a:pt x="353" y="29"/>
                </a:cubicBezTo>
                <a:cubicBezTo>
                  <a:pt x="339" y="15"/>
                  <a:pt x="309" y="0"/>
                  <a:pt x="265" y="0"/>
                </a:cubicBezTo>
                <a:cubicBezTo>
                  <a:pt x="235" y="0"/>
                  <a:pt x="206" y="15"/>
                  <a:pt x="191" y="29"/>
                </a:cubicBezTo>
                <a:cubicBezTo>
                  <a:pt x="132" y="29"/>
                  <a:pt x="132" y="29"/>
                  <a:pt x="132" y="29"/>
                </a:cubicBezTo>
                <a:cubicBezTo>
                  <a:pt x="132" y="74"/>
                  <a:pt x="132" y="74"/>
                  <a:pt x="132" y="74"/>
                </a:cubicBezTo>
                <a:cubicBezTo>
                  <a:pt x="73" y="74"/>
                  <a:pt x="73" y="74"/>
                  <a:pt x="73" y="74"/>
                </a:cubicBezTo>
                <a:cubicBezTo>
                  <a:pt x="29" y="74"/>
                  <a:pt x="0" y="103"/>
                  <a:pt x="0" y="147"/>
                </a:cubicBezTo>
                <a:cubicBezTo>
                  <a:pt x="0" y="545"/>
                  <a:pt x="0" y="545"/>
                  <a:pt x="0" y="545"/>
                </a:cubicBezTo>
                <a:cubicBezTo>
                  <a:pt x="0" y="589"/>
                  <a:pt x="29" y="618"/>
                  <a:pt x="73" y="618"/>
                </a:cubicBezTo>
                <a:cubicBezTo>
                  <a:pt x="471" y="618"/>
                  <a:pt x="471" y="618"/>
                  <a:pt x="471" y="618"/>
                </a:cubicBezTo>
                <a:cubicBezTo>
                  <a:pt x="515" y="618"/>
                  <a:pt x="544" y="589"/>
                  <a:pt x="544" y="545"/>
                </a:cubicBezTo>
                <a:cubicBezTo>
                  <a:pt x="544" y="147"/>
                  <a:pt x="544" y="147"/>
                  <a:pt x="544" y="147"/>
                </a:cubicBezTo>
                <a:cubicBezTo>
                  <a:pt x="544" y="103"/>
                  <a:pt x="515" y="74"/>
                  <a:pt x="471" y="74"/>
                </a:cubicBezTo>
                <a:close/>
                <a:moveTo>
                  <a:pt x="177" y="74"/>
                </a:moveTo>
                <a:lnTo>
                  <a:pt x="177" y="74"/>
                </a:lnTo>
                <a:cubicBezTo>
                  <a:pt x="221" y="74"/>
                  <a:pt x="221" y="74"/>
                  <a:pt x="221" y="74"/>
                </a:cubicBezTo>
                <a:cubicBezTo>
                  <a:pt x="221" y="59"/>
                  <a:pt x="235" y="29"/>
                  <a:pt x="265" y="29"/>
                </a:cubicBezTo>
                <a:cubicBezTo>
                  <a:pt x="294" y="29"/>
                  <a:pt x="324" y="59"/>
                  <a:pt x="324" y="74"/>
                </a:cubicBezTo>
                <a:cubicBezTo>
                  <a:pt x="368" y="74"/>
                  <a:pt x="368" y="74"/>
                  <a:pt x="368" y="74"/>
                </a:cubicBezTo>
                <a:cubicBezTo>
                  <a:pt x="368" y="147"/>
                  <a:pt x="368" y="147"/>
                  <a:pt x="368" y="147"/>
                </a:cubicBezTo>
                <a:cubicBezTo>
                  <a:pt x="177" y="147"/>
                  <a:pt x="177" y="147"/>
                  <a:pt x="177" y="147"/>
                </a:cubicBezTo>
                <a:lnTo>
                  <a:pt x="177" y="74"/>
                </a:lnTo>
                <a:close/>
                <a:moveTo>
                  <a:pt x="500" y="545"/>
                </a:moveTo>
                <a:lnTo>
                  <a:pt x="500" y="545"/>
                </a:lnTo>
                <a:cubicBezTo>
                  <a:pt x="500" y="559"/>
                  <a:pt x="486" y="589"/>
                  <a:pt x="471" y="589"/>
                </a:cubicBezTo>
                <a:cubicBezTo>
                  <a:pt x="73" y="589"/>
                  <a:pt x="73" y="589"/>
                  <a:pt x="73" y="589"/>
                </a:cubicBezTo>
                <a:cubicBezTo>
                  <a:pt x="59" y="589"/>
                  <a:pt x="29" y="559"/>
                  <a:pt x="29" y="545"/>
                </a:cubicBezTo>
                <a:cubicBezTo>
                  <a:pt x="29" y="147"/>
                  <a:pt x="29" y="147"/>
                  <a:pt x="29" y="147"/>
                </a:cubicBezTo>
                <a:cubicBezTo>
                  <a:pt x="29" y="133"/>
                  <a:pt x="59" y="118"/>
                  <a:pt x="73" y="118"/>
                </a:cubicBezTo>
                <a:cubicBezTo>
                  <a:pt x="132" y="118"/>
                  <a:pt x="132" y="118"/>
                  <a:pt x="132" y="118"/>
                </a:cubicBezTo>
                <a:cubicBezTo>
                  <a:pt x="132" y="192"/>
                  <a:pt x="132" y="192"/>
                  <a:pt x="132" y="192"/>
                </a:cubicBezTo>
                <a:cubicBezTo>
                  <a:pt x="412" y="192"/>
                  <a:pt x="412" y="192"/>
                  <a:pt x="412" y="192"/>
                </a:cubicBezTo>
                <a:cubicBezTo>
                  <a:pt x="412" y="118"/>
                  <a:pt x="412" y="118"/>
                  <a:pt x="412" y="118"/>
                </a:cubicBezTo>
                <a:cubicBezTo>
                  <a:pt x="471" y="118"/>
                  <a:pt x="471" y="118"/>
                  <a:pt x="471" y="118"/>
                </a:cubicBezTo>
                <a:cubicBezTo>
                  <a:pt x="486" y="118"/>
                  <a:pt x="500" y="133"/>
                  <a:pt x="500" y="147"/>
                </a:cubicBezTo>
                <a:lnTo>
                  <a:pt x="500" y="545"/>
                </a:lnTo>
                <a:close/>
                <a:moveTo>
                  <a:pt x="412" y="265"/>
                </a:moveTo>
                <a:lnTo>
                  <a:pt x="412" y="265"/>
                </a:lnTo>
                <a:cubicBezTo>
                  <a:pt x="132" y="265"/>
                  <a:pt x="132" y="265"/>
                  <a:pt x="132" y="265"/>
                </a:cubicBezTo>
                <a:cubicBezTo>
                  <a:pt x="118" y="265"/>
                  <a:pt x="118" y="280"/>
                  <a:pt x="118" y="295"/>
                </a:cubicBezTo>
                <a:cubicBezTo>
                  <a:pt x="118" y="295"/>
                  <a:pt x="118" y="309"/>
                  <a:pt x="132" y="309"/>
                </a:cubicBezTo>
                <a:cubicBezTo>
                  <a:pt x="412" y="309"/>
                  <a:pt x="412" y="309"/>
                  <a:pt x="412" y="309"/>
                </a:cubicBezTo>
                <a:lnTo>
                  <a:pt x="427" y="295"/>
                </a:lnTo>
                <a:cubicBezTo>
                  <a:pt x="427" y="280"/>
                  <a:pt x="412" y="265"/>
                  <a:pt x="412" y="265"/>
                </a:cubicBezTo>
                <a:close/>
              </a:path>
            </a:pathLst>
          </a:custGeom>
          <a:solidFill>
            <a:schemeClr val="tx1"/>
          </a:solidFill>
          <a:ln>
            <a:noFill/>
          </a:ln>
          <a:effectLst/>
        </p:spPr>
        <p:txBody>
          <a:bodyPr wrap="none" lIns="91431" tIns="45716" rIns="91431" bIns="45716" anchor="ctr"/>
          <a:lstStyle/>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183731F-01F5-45F1-891E-31A5FDE7568D}"/>
              </a:ext>
            </a:extLst>
          </p:cNvPr>
          <p:cNvSpPr/>
          <p:nvPr/>
        </p:nvSpPr>
        <p:spPr>
          <a:xfrm>
            <a:off x="1514965" y="3429000"/>
            <a:ext cx="3918060" cy="400110"/>
          </a:xfrm>
          <a:prstGeom prst="rect">
            <a:avLst/>
          </a:prstGeom>
        </p:spPr>
        <p:txBody>
          <a:bodyPr wrap="non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Rockwell" pitchFamily="18" charset="0"/>
                <a:ea typeface="+mn-ea"/>
                <a:cs typeface="+mn-cs"/>
              </a:rPr>
              <a:t>Elements of Network Security</a:t>
            </a:r>
          </a:p>
        </p:txBody>
      </p:sp>
      <p:pic>
        <p:nvPicPr>
          <p:cNvPr id="5" name="Picture Placeholder 4">
            <a:extLst>
              <a:ext uri="{FF2B5EF4-FFF2-40B4-BE49-F238E27FC236}">
                <a16:creationId xmlns:a16="http://schemas.microsoft.com/office/drawing/2014/main" id="{66CE58A3-A026-4197-B795-64FF699038B3}"/>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27402" r="22758"/>
          <a:stretch/>
        </p:blipFill>
        <p:spPr>
          <a:xfrm>
            <a:off x="6858000" y="0"/>
            <a:ext cx="5334000" cy="6553522"/>
          </a:xfrm>
        </p:spPr>
      </p:pic>
    </p:spTree>
    <p:extLst>
      <p:ext uri="{BB962C8B-B14F-4D97-AF65-F5344CB8AC3E}">
        <p14:creationId xmlns:p14="http://schemas.microsoft.com/office/powerpoint/2010/main" val="3498902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A1A17DF1-F27A-4FD6-ACB1-A59EDF16EABE}"/>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27397" r="27397"/>
          <a:stretch>
            <a:fillRect/>
          </a:stretch>
        </p:blipFill>
        <p:spPr>
          <a:xfrm>
            <a:off x="6477000" y="0"/>
            <a:ext cx="5707063" cy="6554475"/>
          </a:xfrm>
        </p:spPr>
      </p:pic>
      <p:sp>
        <p:nvSpPr>
          <p:cNvPr id="52" name="Rectangle: Rounded Corners 51">
            <a:extLst>
              <a:ext uri="{FF2B5EF4-FFF2-40B4-BE49-F238E27FC236}">
                <a16:creationId xmlns:a16="http://schemas.microsoft.com/office/drawing/2014/main" id="{20B9524D-9ABF-437C-8ED4-EDD4B382AA98}"/>
              </a:ext>
            </a:extLst>
          </p:cNvPr>
          <p:cNvSpPr/>
          <p:nvPr/>
        </p:nvSpPr>
        <p:spPr>
          <a:xfrm>
            <a:off x="672306" y="2928316"/>
            <a:ext cx="6947694" cy="1538820"/>
          </a:xfrm>
          <a:prstGeom prst="round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IN" dirty="0"/>
          </a:p>
        </p:txBody>
      </p:sp>
      <p:sp>
        <p:nvSpPr>
          <p:cNvPr id="53" name="Rectangle: Rounded Corners 52">
            <a:extLst>
              <a:ext uri="{FF2B5EF4-FFF2-40B4-BE49-F238E27FC236}">
                <a16:creationId xmlns:a16="http://schemas.microsoft.com/office/drawing/2014/main" id="{677B6342-3662-4C83-A00D-90F3807909A9}"/>
              </a:ext>
            </a:extLst>
          </p:cNvPr>
          <p:cNvSpPr/>
          <p:nvPr/>
        </p:nvSpPr>
        <p:spPr>
          <a:xfrm>
            <a:off x="672306" y="4692946"/>
            <a:ext cx="6947694" cy="1538820"/>
          </a:xfrm>
          <a:prstGeom prst="round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IN" dirty="0"/>
          </a:p>
        </p:txBody>
      </p:sp>
      <p:sp>
        <p:nvSpPr>
          <p:cNvPr id="3" name="Rectangle: Rounded Corners 2">
            <a:extLst>
              <a:ext uri="{FF2B5EF4-FFF2-40B4-BE49-F238E27FC236}">
                <a16:creationId xmlns:a16="http://schemas.microsoft.com/office/drawing/2014/main" id="{14CD28C8-F144-4334-BA17-30C686A4D76B}"/>
              </a:ext>
            </a:extLst>
          </p:cNvPr>
          <p:cNvSpPr/>
          <p:nvPr/>
        </p:nvSpPr>
        <p:spPr>
          <a:xfrm>
            <a:off x="672306" y="1163685"/>
            <a:ext cx="6947694" cy="1538820"/>
          </a:xfrm>
          <a:prstGeom prst="round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IN" dirty="0"/>
          </a:p>
        </p:txBody>
      </p:sp>
      <p:sp>
        <p:nvSpPr>
          <p:cNvPr id="14" name="Title 18">
            <a:extLst>
              <a:ext uri="{FF2B5EF4-FFF2-40B4-BE49-F238E27FC236}">
                <a16:creationId xmlns:a16="http://schemas.microsoft.com/office/drawing/2014/main" id="{71D414EE-481A-4BF9-8302-955B4C46D306}"/>
              </a:ext>
            </a:extLst>
          </p:cNvPr>
          <p:cNvSpPr txBox="1">
            <a:spLocks/>
          </p:cNvSpPr>
          <p:nvPr/>
        </p:nvSpPr>
        <p:spPr>
          <a:xfrm>
            <a:off x="228601" y="246726"/>
            <a:ext cx="5988118" cy="646331"/>
          </a:xfrm>
          <a:prstGeom prst="rect">
            <a:avLst/>
          </a:prstGeom>
        </p:spPr>
        <p:txBody>
          <a:bodyPr vert="horz" wrap="square" lIns="91440" tIns="45720" rIns="91440" bIns="45720" rtlCol="0" anchor="ctr">
            <a:spAutoFit/>
          </a:bodyPr>
          <a:lstStyle>
            <a:lvl1pPr algn="l" defTabSz="565168" rtl="0" eaLnBrk="1" latinLnBrk="0" hangingPunct="1">
              <a:spcBef>
                <a:spcPct val="0"/>
              </a:spcBef>
              <a:buNone/>
              <a:defRPr sz="3200" kern="1200">
                <a:solidFill>
                  <a:schemeClr val="tx1">
                    <a:lumMod val="75000"/>
                    <a:lumOff val="25000"/>
                  </a:schemeClr>
                </a:solidFill>
                <a:latin typeface="Rockwell" panose="02060603020205020403" pitchFamily="18" charset="0"/>
                <a:ea typeface="+mj-ea"/>
                <a:cs typeface="+mj-cs"/>
              </a:defRPr>
            </a:lvl1pPr>
          </a:lstStyle>
          <a:p>
            <a:pPr marL="0" marR="0" lvl="0" indent="0" algn="ctr" defTabSz="565168" rtl="0" eaLnBrk="1" fontAlgn="auto" latinLnBrk="0" hangingPunct="1">
              <a:lnSpc>
                <a:spcPct val="100000"/>
              </a:lnSpc>
              <a:spcBef>
                <a:spcPts val="600"/>
              </a:spcBef>
              <a:spcAft>
                <a:spcPts val="0"/>
              </a:spcAft>
              <a:buClrTx/>
              <a:buSzTx/>
              <a:buFontTx/>
              <a:buNone/>
              <a:tabLst/>
              <a:defRPr/>
            </a:pPr>
            <a:r>
              <a:rPr kumimoji="0" lang="en-US" sz="3600" b="1" i="0" u="none" strike="noStrike" kern="1200" cap="none" spc="0" normalizeH="0" baseline="0" noProof="0" dirty="0">
                <a:ln>
                  <a:noFill/>
                </a:ln>
                <a:effectLst/>
                <a:uLnTx/>
                <a:uFillTx/>
                <a:latin typeface="Rockwell" panose="02060603020205020403" pitchFamily="18" charset="0"/>
                <a:ea typeface="+mj-ea"/>
                <a:cs typeface="+mj-cs"/>
              </a:rPr>
              <a:t>Goal of Network Defense</a:t>
            </a:r>
          </a:p>
        </p:txBody>
      </p:sp>
      <p:sp>
        <p:nvSpPr>
          <p:cNvPr id="27" name="Rectangle 26">
            <a:extLst>
              <a:ext uri="{FF2B5EF4-FFF2-40B4-BE49-F238E27FC236}">
                <a16:creationId xmlns:a16="http://schemas.microsoft.com/office/drawing/2014/main" id="{7B76C064-F79A-4AF1-A824-F9E2C6D0E322}"/>
              </a:ext>
            </a:extLst>
          </p:cNvPr>
          <p:cNvSpPr/>
          <p:nvPr/>
        </p:nvSpPr>
        <p:spPr>
          <a:xfrm>
            <a:off x="1109335" y="1302154"/>
            <a:ext cx="6537960" cy="1261884"/>
          </a:xfrm>
          <a:prstGeom prst="rect">
            <a:avLst/>
          </a:prstGeom>
        </p:spPr>
        <p:txBody>
          <a:bodyPr wrap="square" anchor="ctr">
            <a:spAutoFit/>
          </a:bodyPr>
          <a:lstStyle/>
          <a:p>
            <a:pPr marR="0" lvl="0" defTabSz="914400" eaLnBrk="1" fontAlgn="auto" latinLnBrk="0" hangingPunct="1">
              <a:lnSpc>
                <a:spcPct val="100000"/>
              </a:lnSpc>
              <a:spcBef>
                <a:spcPts val="600"/>
              </a:spcBef>
              <a:spcAft>
                <a:spcPts val="0"/>
              </a:spcAft>
              <a:buClrTx/>
              <a:buSzTx/>
              <a:tabLst/>
              <a:defRPr/>
            </a:pPr>
            <a:r>
              <a:rPr kumimoji="0" lang="en-US" sz="1900" b="0" i="0" u="none" strike="noStrike" kern="0" cap="none" spc="0" normalizeH="0" baseline="0" noProof="0" dirty="0">
                <a:ln>
                  <a:noFill/>
                </a:ln>
                <a:solidFill>
                  <a:prstClr val="black"/>
                </a:solidFill>
                <a:effectLst/>
                <a:uLnTx/>
                <a:uFillTx/>
              </a:rPr>
              <a:t>The ultimate goal of network defense is to protect an organization’s information, systems, and network infrastructure from </a:t>
            </a:r>
            <a:r>
              <a:rPr kumimoji="0" lang="en-US" sz="1900" b="1" i="0" u="none" strike="noStrike" kern="0" cap="none" spc="0" normalizeH="0" baseline="0" noProof="0" dirty="0">
                <a:ln>
                  <a:noFill/>
                </a:ln>
                <a:solidFill>
                  <a:srgbClr val="FF0000"/>
                </a:solidFill>
                <a:effectLst/>
                <a:uLnTx/>
                <a:uFillTx/>
              </a:rPr>
              <a:t>unauthorized access</a:t>
            </a:r>
            <a:r>
              <a:rPr kumimoji="0" lang="en-US" sz="1900" b="0" i="0" u="none" strike="noStrike" kern="0" cap="none" spc="0" normalizeH="0" baseline="0" noProof="0" dirty="0">
                <a:ln>
                  <a:noFill/>
                </a:ln>
                <a:solidFill>
                  <a:prstClr val="black"/>
                </a:solidFill>
                <a:effectLst/>
                <a:uLnTx/>
                <a:uFillTx/>
              </a:rPr>
              <a:t>, </a:t>
            </a:r>
            <a:r>
              <a:rPr kumimoji="0" lang="en-US" sz="1900" b="1" i="0" u="none" strike="noStrike" kern="0" cap="none" spc="0" normalizeH="0" baseline="0" noProof="0" dirty="0">
                <a:ln>
                  <a:noFill/>
                </a:ln>
                <a:solidFill>
                  <a:srgbClr val="FF0000"/>
                </a:solidFill>
                <a:effectLst/>
                <a:uLnTx/>
                <a:uFillTx/>
              </a:rPr>
              <a:t>misuse</a:t>
            </a:r>
            <a:r>
              <a:rPr kumimoji="0" lang="en-US" sz="1900" b="0" i="0" u="none" strike="noStrike" kern="0" cap="none" spc="0" normalizeH="0" baseline="0" noProof="0" dirty="0">
                <a:ln>
                  <a:noFill/>
                </a:ln>
                <a:solidFill>
                  <a:prstClr val="black"/>
                </a:solidFill>
                <a:effectLst/>
                <a:uLnTx/>
                <a:uFillTx/>
              </a:rPr>
              <a:t>, </a:t>
            </a:r>
            <a:r>
              <a:rPr kumimoji="0" lang="en-US" sz="1900" b="1" i="0" u="none" strike="noStrike" kern="0" cap="none" spc="0" normalizeH="0" baseline="0" noProof="0" dirty="0">
                <a:ln>
                  <a:noFill/>
                </a:ln>
                <a:solidFill>
                  <a:srgbClr val="FF0000"/>
                </a:solidFill>
                <a:effectLst/>
                <a:uLnTx/>
                <a:uFillTx/>
              </a:rPr>
              <a:t>modification</a:t>
            </a:r>
            <a:r>
              <a:rPr kumimoji="0" lang="en-US" sz="1900" b="0" i="0" u="none" strike="noStrike" kern="0" cap="none" spc="0" normalizeH="0" baseline="0" noProof="0" dirty="0">
                <a:ln>
                  <a:noFill/>
                </a:ln>
                <a:solidFill>
                  <a:prstClr val="black"/>
                </a:solidFill>
                <a:effectLst/>
                <a:uLnTx/>
                <a:uFillTx/>
              </a:rPr>
              <a:t>, </a:t>
            </a:r>
            <a:r>
              <a:rPr kumimoji="0" lang="en-US" sz="1900" b="1" i="0" u="none" strike="noStrike" kern="0" cap="none" spc="0" normalizeH="0" baseline="0" noProof="0" dirty="0">
                <a:ln>
                  <a:noFill/>
                </a:ln>
                <a:solidFill>
                  <a:srgbClr val="FF0000"/>
                </a:solidFill>
                <a:effectLst/>
                <a:uLnTx/>
                <a:uFillTx/>
              </a:rPr>
              <a:t>service denial</a:t>
            </a:r>
            <a:r>
              <a:rPr kumimoji="0" lang="en-US" sz="1900" b="0" i="0" u="none" strike="noStrike" kern="0" cap="none" spc="0" normalizeH="0" baseline="0" noProof="0" dirty="0">
                <a:ln>
                  <a:noFill/>
                </a:ln>
                <a:solidFill>
                  <a:prstClr val="black"/>
                </a:solidFill>
                <a:effectLst/>
                <a:uLnTx/>
                <a:uFillTx/>
              </a:rPr>
              <a:t>, or any </a:t>
            </a:r>
            <a:r>
              <a:rPr kumimoji="0" lang="en-US" sz="1900" b="1" i="0" u="none" strike="noStrike" kern="0" cap="none" spc="0" normalizeH="0" baseline="0" noProof="0" dirty="0">
                <a:ln>
                  <a:noFill/>
                </a:ln>
                <a:solidFill>
                  <a:srgbClr val="FF0000"/>
                </a:solidFill>
                <a:effectLst/>
                <a:uLnTx/>
                <a:uFillTx/>
              </a:rPr>
              <a:t>degradation</a:t>
            </a:r>
            <a:r>
              <a:rPr kumimoji="0" lang="en-US" sz="1900" b="0" i="0" u="none" strike="noStrike" kern="0" cap="none" spc="0" normalizeH="0" baseline="0" noProof="0" dirty="0">
                <a:ln>
                  <a:noFill/>
                </a:ln>
                <a:solidFill>
                  <a:prstClr val="black"/>
                </a:solidFill>
                <a:effectLst/>
                <a:uLnTx/>
                <a:uFillTx/>
              </a:rPr>
              <a:t> and </a:t>
            </a:r>
            <a:r>
              <a:rPr kumimoji="0" lang="en-US" sz="1900" b="1" i="0" u="none" strike="noStrike" kern="0" cap="none" spc="0" normalizeH="0" baseline="0" noProof="0" dirty="0">
                <a:ln>
                  <a:noFill/>
                </a:ln>
                <a:solidFill>
                  <a:srgbClr val="FF0000"/>
                </a:solidFill>
                <a:effectLst/>
                <a:uLnTx/>
                <a:uFillTx/>
              </a:rPr>
              <a:t>disruptions</a:t>
            </a:r>
          </a:p>
        </p:txBody>
      </p:sp>
      <p:sp>
        <p:nvSpPr>
          <p:cNvPr id="28" name="Rectangle 27">
            <a:extLst>
              <a:ext uri="{FF2B5EF4-FFF2-40B4-BE49-F238E27FC236}">
                <a16:creationId xmlns:a16="http://schemas.microsoft.com/office/drawing/2014/main" id="{5FEE13F0-7003-44AB-9AB9-56B47D45280B}"/>
              </a:ext>
            </a:extLst>
          </p:cNvPr>
          <p:cNvSpPr/>
          <p:nvPr/>
        </p:nvSpPr>
        <p:spPr>
          <a:xfrm>
            <a:off x="1109335" y="3359172"/>
            <a:ext cx="6309361" cy="677108"/>
          </a:xfrm>
          <a:prstGeom prst="rect">
            <a:avLst/>
          </a:prstGeom>
        </p:spPr>
        <p:txBody>
          <a:bodyPr wrap="square" anchor="ctr">
            <a:spAutoFit/>
          </a:bodyPr>
          <a:lstStyle/>
          <a:p>
            <a:pPr marR="0" lvl="0" defTabSz="914400" eaLnBrk="1" fontAlgn="auto" latinLnBrk="0" hangingPunct="1">
              <a:lnSpc>
                <a:spcPct val="100000"/>
              </a:lnSpc>
              <a:spcBef>
                <a:spcPts val="600"/>
              </a:spcBef>
              <a:spcAft>
                <a:spcPts val="0"/>
              </a:spcAft>
              <a:buClrTx/>
              <a:buSzTx/>
              <a:tabLst/>
              <a:defRPr/>
            </a:pPr>
            <a:r>
              <a:rPr kumimoji="0" lang="en-US" sz="1900" b="0" i="0" u="none" strike="noStrike" kern="0" cap="none" spc="0" normalizeH="0" baseline="0" noProof="0" dirty="0">
                <a:ln>
                  <a:noFill/>
                </a:ln>
                <a:solidFill>
                  <a:prstClr val="black"/>
                </a:solidFill>
                <a:effectLst/>
                <a:uLnTx/>
                <a:uFillTx/>
              </a:rPr>
              <a:t>Organizations rely on </a:t>
            </a:r>
            <a:r>
              <a:rPr kumimoji="0" lang="en-US" sz="1900" b="1" i="0" u="none" strike="noStrike" kern="0" cap="none" spc="0" normalizeH="0" baseline="0" noProof="0" dirty="0">
                <a:ln>
                  <a:noFill/>
                </a:ln>
                <a:solidFill>
                  <a:srgbClr val="FF0000"/>
                </a:solidFill>
                <a:effectLst/>
                <a:uLnTx/>
                <a:uFillTx/>
              </a:rPr>
              <a:t>information assurance (IA) principles</a:t>
            </a:r>
            <a:r>
              <a:rPr kumimoji="0" lang="en-US" sz="1900" b="0" i="0" u="none" strike="noStrike" kern="0" cap="none" spc="0" normalizeH="0" baseline="0" noProof="0" dirty="0">
                <a:ln>
                  <a:noFill/>
                </a:ln>
                <a:solidFill>
                  <a:prstClr val="black"/>
                </a:solidFill>
                <a:effectLst/>
                <a:uLnTx/>
                <a:uFillTx/>
              </a:rPr>
              <a:t> to attain defense-in-depth security</a:t>
            </a:r>
          </a:p>
        </p:txBody>
      </p:sp>
      <p:sp>
        <p:nvSpPr>
          <p:cNvPr id="29" name="Rectangle 28">
            <a:extLst>
              <a:ext uri="{FF2B5EF4-FFF2-40B4-BE49-F238E27FC236}">
                <a16:creationId xmlns:a16="http://schemas.microsoft.com/office/drawing/2014/main" id="{AD8608AF-58D6-4AB6-8C66-AB04D9FA0153}"/>
              </a:ext>
            </a:extLst>
          </p:cNvPr>
          <p:cNvSpPr/>
          <p:nvPr/>
        </p:nvSpPr>
        <p:spPr>
          <a:xfrm>
            <a:off x="1109335" y="4977609"/>
            <a:ext cx="6537961" cy="969496"/>
          </a:xfrm>
          <a:prstGeom prst="rect">
            <a:avLst/>
          </a:prstGeom>
        </p:spPr>
        <p:txBody>
          <a:bodyPr wrap="square" anchor="ctr">
            <a:spAutoFit/>
          </a:bodyPr>
          <a:lstStyle/>
          <a:p>
            <a:pPr marR="0" lvl="0" defTabSz="914400" eaLnBrk="1" fontAlgn="auto" latinLnBrk="0" hangingPunct="1">
              <a:lnSpc>
                <a:spcPct val="100000"/>
              </a:lnSpc>
              <a:spcBef>
                <a:spcPts val="600"/>
              </a:spcBef>
              <a:spcAft>
                <a:spcPts val="0"/>
              </a:spcAft>
              <a:buClrTx/>
              <a:buSzTx/>
              <a:tabLst/>
              <a:defRPr/>
            </a:pPr>
            <a:r>
              <a:rPr kumimoji="0" lang="en-US" sz="1900" b="0" i="0" u="none" strike="noStrike" kern="0" cap="none" spc="0" normalizeH="0" baseline="0" noProof="0" dirty="0">
                <a:ln>
                  <a:noFill/>
                </a:ln>
                <a:solidFill>
                  <a:prstClr val="black"/>
                </a:solidFill>
                <a:effectLst/>
                <a:uLnTx/>
                <a:uFillTx/>
              </a:rPr>
              <a:t>Information Assurance (IA) principles act as </a:t>
            </a:r>
            <a:r>
              <a:rPr kumimoji="0" lang="en-US" sz="1900" b="1" i="0" u="none" strike="noStrike" kern="0" cap="none" spc="0" normalizeH="0" baseline="0" noProof="0" dirty="0">
                <a:ln>
                  <a:noFill/>
                </a:ln>
                <a:solidFill>
                  <a:srgbClr val="FF0000"/>
                </a:solidFill>
                <a:effectLst/>
                <a:uLnTx/>
                <a:uFillTx/>
              </a:rPr>
              <a:t>enablers</a:t>
            </a:r>
            <a:r>
              <a:rPr kumimoji="0" lang="en-US" sz="1900" b="0" i="0" u="none" strike="noStrike" kern="0" cap="none" spc="0" normalizeH="0" baseline="0" noProof="0" dirty="0">
                <a:ln>
                  <a:noFill/>
                </a:ln>
                <a:solidFill>
                  <a:prstClr val="black"/>
                </a:solidFill>
                <a:effectLst/>
                <a:uLnTx/>
                <a:uFillTx/>
              </a:rPr>
              <a:t> for an organization’s security activities to protect and defend the organizational network from security attacks</a:t>
            </a:r>
          </a:p>
        </p:txBody>
      </p:sp>
      <p:grpSp>
        <p:nvGrpSpPr>
          <p:cNvPr id="31" name="Group 30">
            <a:extLst>
              <a:ext uri="{FF2B5EF4-FFF2-40B4-BE49-F238E27FC236}">
                <a16:creationId xmlns:a16="http://schemas.microsoft.com/office/drawing/2014/main" id="{6F901EC8-F330-45B2-99FE-25F0C41AC7CC}"/>
              </a:ext>
            </a:extLst>
          </p:cNvPr>
          <p:cNvGrpSpPr/>
          <p:nvPr/>
        </p:nvGrpSpPr>
        <p:grpSpPr>
          <a:xfrm>
            <a:off x="381000" y="3413859"/>
            <a:ext cx="567733" cy="567733"/>
            <a:chOff x="8757036" y="2249933"/>
            <a:chExt cx="567733" cy="567733"/>
          </a:xfrm>
        </p:grpSpPr>
        <p:sp>
          <p:nvSpPr>
            <p:cNvPr id="32" name="Oval 31">
              <a:extLst>
                <a:ext uri="{FF2B5EF4-FFF2-40B4-BE49-F238E27FC236}">
                  <a16:creationId xmlns:a16="http://schemas.microsoft.com/office/drawing/2014/main" id="{188172E0-4562-4832-A1D1-308DBED0769B}"/>
                </a:ext>
              </a:extLst>
            </p:cNvPr>
            <p:cNvSpPr/>
            <p:nvPr/>
          </p:nvSpPr>
          <p:spPr>
            <a:xfrm>
              <a:off x="8757036" y="2249933"/>
              <a:ext cx="567733" cy="567733"/>
            </a:xfrm>
            <a:prstGeom prst="ellipse">
              <a:avLst/>
            </a:prstGeom>
            <a:solidFill>
              <a:srgbClr val="C0504D"/>
            </a:solidFill>
            <a:ln w="28575" cap="flat" cmpd="sng" algn="ctr">
              <a:solidFill>
                <a:srgbClr val="1F497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3" name="Freeform 115">
              <a:extLst>
                <a:ext uri="{FF2B5EF4-FFF2-40B4-BE49-F238E27FC236}">
                  <a16:creationId xmlns:a16="http://schemas.microsoft.com/office/drawing/2014/main" id="{73FDD36D-F866-46DF-8A8B-94A730468BF7}"/>
                </a:ext>
              </a:extLst>
            </p:cNvPr>
            <p:cNvSpPr>
              <a:spLocks noChangeArrowheads="1"/>
            </p:cNvSpPr>
            <p:nvPr/>
          </p:nvSpPr>
          <p:spPr bwMode="auto">
            <a:xfrm>
              <a:off x="8901154" y="2359423"/>
              <a:ext cx="279496" cy="348752"/>
            </a:xfrm>
            <a:custGeom>
              <a:avLst/>
              <a:gdLst>
                <a:gd name="T0" fmla="*/ 170867 w 400"/>
                <a:gd name="T1" fmla="*/ 55735 h 498"/>
                <a:gd name="T2" fmla="*/ 170867 w 400"/>
                <a:gd name="T3" fmla="*/ 55735 h 498"/>
                <a:gd name="T4" fmla="*/ 103597 w 400"/>
                <a:gd name="T5" fmla="*/ 4045 h 498"/>
                <a:gd name="T6" fmla="*/ 51574 w 400"/>
                <a:gd name="T7" fmla="*/ 67871 h 498"/>
                <a:gd name="T8" fmla="*/ 59647 w 400"/>
                <a:gd name="T9" fmla="*/ 95738 h 498"/>
                <a:gd name="T10" fmla="*/ 4036 w 400"/>
                <a:gd name="T11" fmla="*/ 182936 h 498"/>
                <a:gd name="T12" fmla="*/ 0 w 400"/>
                <a:gd name="T13" fmla="*/ 195072 h 498"/>
                <a:gd name="T14" fmla="*/ 4036 w 400"/>
                <a:gd name="T15" fmla="*/ 214849 h 498"/>
                <a:gd name="T16" fmla="*/ 12109 w 400"/>
                <a:gd name="T17" fmla="*/ 223389 h 498"/>
                <a:gd name="T18" fmla="*/ 27805 w 400"/>
                <a:gd name="T19" fmla="*/ 218894 h 498"/>
                <a:gd name="T20" fmla="*/ 39914 w 400"/>
                <a:gd name="T21" fmla="*/ 211253 h 498"/>
                <a:gd name="T22" fmla="*/ 63683 w 400"/>
                <a:gd name="T23" fmla="*/ 175295 h 498"/>
                <a:gd name="T24" fmla="*/ 63683 w 400"/>
                <a:gd name="T25" fmla="*/ 175295 h 498"/>
                <a:gd name="T26" fmla="*/ 79379 w 400"/>
                <a:gd name="T27" fmla="*/ 171250 h 498"/>
                <a:gd name="T28" fmla="*/ 103597 w 400"/>
                <a:gd name="T29" fmla="*/ 127651 h 498"/>
                <a:gd name="T30" fmla="*/ 131402 w 400"/>
                <a:gd name="T31" fmla="*/ 127651 h 498"/>
                <a:gd name="T32" fmla="*/ 170867 w 400"/>
                <a:gd name="T33" fmla="*/ 55735 h 498"/>
                <a:gd name="T34" fmla="*/ 143062 w 400"/>
                <a:gd name="T35" fmla="*/ 71466 h 498"/>
                <a:gd name="T36" fmla="*/ 143062 w 400"/>
                <a:gd name="T37" fmla="*/ 71466 h 498"/>
                <a:gd name="T38" fmla="*/ 114808 w 400"/>
                <a:gd name="T39" fmla="*/ 63825 h 498"/>
                <a:gd name="T40" fmla="*/ 99112 w 400"/>
                <a:gd name="T41" fmla="*/ 35958 h 498"/>
                <a:gd name="T42" fmla="*/ 139026 w 400"/>
                <a:gd name="T43" fmla="*/ 31913 h 498"/>
                <a:gd name="T44" fmla="*/ 143062 w 400"/>
                <a:gd name="T45" fmla="*/ 71466 h 49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ysClr val="window" lastClr="FFFFFF"/>
            </a:solidFill>
            <a:ln>
              <a:noFill/>
            </a:ln>
            <a:effectLst/>
          </p:spPr>
          <p:txBody>
            <a:bodyPr wrap="none" lIns="34290" tIns="17145" rIns="34290" bIns="17145"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34" name="Group 33">
            <a:extLst>
              <a:ext uri="{FF2B5EF4-FFF2-40B4-BE49-F238E27FC236}">
                <a16:creationId xmlns:a16="http://schemas.microsoft.com/office/drawing/2014/main" id="{5774D383-2996-4CAF-9F55-F07C79220D16}"/>
              </a:ext>
            </a:extLst>
          </p:cNvPr>
          <p:cNvGrpSpPr/>
          <p:nvPr/>
        </p:nvGrpSpPr>
        <p:grpSpPr>
          <a:xfrm>
            <a:off x="381000" y="1649229"/>
            <a:ext cx="567733" cy="567733"/>
            <a:chOff x="8757036" y="1154398"/>
            <a:chExt cx="567733" cy="567733"/>
          </a:xfrm>
        </p:grpSpPr>
        <p:sp>
          <p:nvSpPr>
            <p:cNvPr id="35" name="Oval 34">
              <a:extLst>
                <a:ext uri="{FF2B5EF4-FFF2-40B4-BE49-F238E27FC236}">
                  <a16:creationId xmlns:a16="http://schemas.microsoft.com/office/drawing/2014/main" id="{68A42CF7-93A1-493E-A479-0204265EB0D8}"/>
                </a:ext>
              </a:extLst>
            </p:cNvPr>
            <p:cNvSpPr/>
            <p:nvPr/>
          </p:nvSpPr>
          <p:spPr>
            <a:xfrm>
              <a:off x="8757036" y="1154398"/>
              <a:ext cx="567733" cy="567733"/>
            </a:xfrm>
            <a:prstGeom prst="ellipse">
              <a:avLst/>
            </a:prstGeom>
            <a:solidFill>
              <a:srgbClr val="4F81BD"/>
            </a:solidFill>
            <a:ln w="28575" cap="flat" cmpd="sng" algn="ctr">
              <a:solidFill>
                <a:srgbClr val="1F497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6" name="Freeform 109">
              <a:extLst>
                <a:ext uri="{FF2B5EF4-FFF2-40B4-BE49-F238E27FC236}">
                  <a16:creationId xmlns:a16="http://schemas.microsoft.com/office/drawing/2014/main" id="{639000EF-1C69-4BEE-9F24-E7760C68DB7C}"/>
                </a:ext>
              </a:extLst>
            </p:cNvPr>
            <p:cNvSpPr>
              <a:spLocks noChangeArrowheads="1"/>
            </p:cNvSpPr>
            <p:nvPr/>
          </p:nvSpPr>
          <p:spPr bwMode="auto">
            <a:xfrm>
              <a:off x="8874325" y="1271687"/>
              <a:ext cx="333154" cy="333154"/>
            </a:xfrm>
            <a:custGeom>
              <a:avLst/>
              <a:gdLst>
                <a:gd name="T0" fmla="*/ 116822 w 634"/>
                <a:gd name="T1" fmla="*/ 0 h 634"/>
                <a:gd name="T2" fmla="*/ 116822 w 634"/>
                <a:gd name="T3" fmla="*/ 228190 h 634"/>
                <a:gd name="T4" fmla="*/ 116822 w 634"/>
                <a:gd name="T5" fmla="*/ 0 h 634"/>
                <a:gd name="T6" fmla="*/ 196507 w 634"/>
                <a:gd name="T7" fmla="*/ 58399 h 634"/>
                <a:gd name="T8" fmla="*/ 159369 w 634"/>
                <a:gd name="T9" fmla="*/ 105984 h 634"/>
                <a:gd name="T10" fmla="*/ 196507 w 634"/>
                <a:gd name="T11" fmla="*/ 58399 h 634"/>
                <a:gd name="T12" fmla="*/ 186051 w 634"/>
                <a:gd name="T13" fmla="*/ 47945 h 634"/>
                <a:gd name="T14" fmla="*/ 138096 w 634"/>
                <a:gd name="T15" fmla="*/ 21269 h 634"/>
                <a:gd name="T16" fmla="*/ 85093 w 634"/>
                <a:gd name="T17" fmla="*/ 105984 h 634"/>
                <a:gd name="T18" fmla="*/ 90501 w 634"/>
                <a:gd name="T19" fmla="*/ 69214 h 634"/>
                <a:gd name="T20" fmla="*/ 138096 w 634"/>
                <a:gd name="T21" fmla="*/ 69214 h 634"/>
                <a:gd name="T22" fmla="*/ 85093 w 634"/>
                <a:gd name="T23" fmla="*/ 105984 h 634"/>
                <a:gd name="T24" fmla="*/ 143504 w 634"/>
                <a:gd name="T25" fmla="*/ 122206 h 634"/>
                <a:gd name="T26" fmla="*/ 116822 w 634"/>
                <a:gd name="T27" fmla="*/ 159336 h 634"/>
                <a:gd name="T28" fmla="*/ 85093 w 634"/>
                <a:gd name="T29" fmla="*/ 122206 h 634"/>
                <a:gd name="T30" fmla="*/ 106366 w 634"/>
                <a:gd name="T31" fmla="*/ 15862 h 634"/>
                <a:gd name="T32" fmla="*/ 116822 w 634"/>
                <a:gd name="T33" fmla="*/ 15862 h 634"/>
                <a:gd name="T34" fmla="*/ 138096 w 634"/>
                <a:gd name="T35" fmla="*/ 58399 h 634"/>
                <a:gd name="T36" fmla="*/ 95549 w 634"/>
                <a:gd name="T37" fmla="*/ 58399 h 634"/>
                <a:gd name="T38" fmla="*/ 90501 w 634"/>
                <a:gd name="T39" fmla="*/ 21269 h 634"/>
                <a:gd name="T40" fmla="*/ 79684 w 634"/>
                <a:gd name="T41" fmla="*/ 52992 h 634"/>
                <a:gd name="T42" fmla="*/ 90501 w 634"/>
                <a:gd name="T43" fmla="*/ 21269 h 634"/>
                <a:gd name="T44" fmla="*/ 32090 w 634"/>
                <a:gd name="T45" fmla="*/ 58399 h 634"/>
                <a:gd name="T46" fmla="*/ 74637 w 634"/>
                <a:gd name="T47" fmla="*/ 105984 h 634"/>
                <a:gd name="T48" fmla="*/ 32090 w 634"/>
                <a:gd name="T49" fmla="*/ 58399 h 634"/>
                <a:gd name="T50" fmla="*/ 32090 w 634"/>
                <a:gd name="T51" fmla="*/ 169790 h 634"/>
                <a:gd name="T52" fmla="*/ 74637 w 634"/>
                <a:gd name="T53" fmla="*/ 122206 h 634"/>
                <a:gd name="T54" fmla="*/ 32090 w 634"/>
                <a:gd name="T55" fmla="*/ 169790 h 634"/>
                <a:gd name="T56" fmla="*/ 42546 w 634"/>
                <a:gd name="T57" fmla="*/ 180605 h 634"/>
                <a:gd name="T58" fmla="*/ 90501 w 634"/>
                <a:gd name="T59" fmla="*/ 212328 h 634"/>
                <a:gd name="T60" fmla="*/ 122231 w 634"/>
                <a:gd name="T61" fmla="*/ 212328 h 634"/>
                <a:gd name="T62" fmla="*/ 116822 w 634"/>
                <a:gd name="T63" fmla="*/ 212328 h 634"/>
                <a:gd name="T64" fmla="*/ 95549 w 634"/>
                <a:gd name="T65" fmla="*/ 169790 h 634"/>
                <a:gd name="T66" fmla="*/ 138096 w 634"/>
                <a:gd name="T67" fmla="*/ 169790 h 634"/>
                <a:gd name="T68" fmla="*/ 138096 w 634"/>
                <a:gd name="T69" fmla="*/ 212328 h 634"/>
                <a:gd name="T70" fmla="*/ 148552 w 634"/>
                <a:gd name="T71" fmla="*/ 175198 h 634"/>
                <a:gd name="T72" fmla="*/ 138096 w 634"/>
                <a:gd name="T73" fmla="*/ 212328 h 634"/>
                <a:gd name="T74" fmla="*/ 196507 w 634"/>
                <a:gd name="T75" fmla="*/ 169790 h 634"/>
                <a:gd name="T76" fmla="*/ 159369 w 634"/>
                <a:gd name="T77" fmla="*/ 122206 h 634"/>
                <a:gd name="T78" fmla="*/ 196507 w 634"/>
                <a:gd name="T79" fmla="*/ 169790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324" y="0"/>
                  </a:moveTo>
                  <a:lnTo>
                    <a:pt x="324" y="0"/>
                  </a:lnTo>
                  <a:cubicBezTo>
                    <a:pt x="148" y="0"/>
                    <a:pt x="0" y="147"/>
                    <a:pt x="0" y="324"/>
                  </a:cubicBezTo>
                  <a:cubicBezTo>
                    <a:pt x="0" y="486"/>
                    <a:pt x="148" y="633"/>
                    <a:pt x="324" y="633"/>
                  </a:cubicBezTo>
                  <a:cubicBezTo>
                    <a:pt x="486" y="633"/>
                    <a:pt x="633" y="486"/>
                    <a:pt x="633" y="324"/>
                  </a:cubicBezTo>
                  <a:cubicBezTo>
                    <a:pt x="633" y="147"/>
                    <a:pt x="486" y="0"/>
                    <a:pt x="324" y="0"/>
                  </a:cubicBezTo>
                  <a:close/>
                  <a:moveTo>
                    <a:pt x="545" y="162"/>
                  </a:moveTo>
                  <a:lnTo>
                    <a:pt x="545" y="162"/>
                  </a:lnTo>
                  <a:cubicBezTo>
                    <a:pt x="574" y="206"/>
                    <a:pt x="589" y="251"/>
                    <a:pt x="589" y="294"/>
                  </a:cubicBezTo>
                  <a:cubicBezTo>
                    <a:pt x="442" y="294"/>
                    <a:pt x="442" y="294"/>
                    <a:pt x="442" y="294"/>
                  </a:cubicBezTo>
                  <a:cubicBezTo>
                    <a:pt x="442" y="265"/>
                    <a:pt x="427" y="221"/>
                    <a:pt x="427" y="192"/>
                  </a:cubicBezTo>
                  <a:cubicBezTo>
                    <a:pt x="471" y="192"/>
                    <a:pt x="516" y="177"/>
                    <a:pt x="545" y="162"/>
                  </a:cubicBezTo>
                  <a:close/>
                  <a:moveTo>
                    <a:pt x="516" y="133"/>
                  </a:moveTo>
                  <a:lnTo>
                    <a:pt x="516" y="133"/>
                  </a:lnTo>
                  <a:cubicBezTo>
                    <a:pt x="486" y="147"/>
                    <a:pt x="457" y="147"/>
                    <a:pt x="412" y="147"/>
                  </a:cubicBezTo>
                  <a:cubicBezTo>
                    <a:pt x="412" y="118"/>
                    <a:pt x="398" y="89"/>
                    <a:pt x="383" y="59"/>
                  </a:cubicBezTo>
                  <a:cubicBezTo>
                    <a:pt x="442" y="59"/>
                    <a:pt x="486" y="89"/>
                    <a:pt x="516" y="133"/>
                  </a:cubicBezTo>
                  <a:close/>
                  <a:moveTo>
                    <a:pt x="236" y="294"/>
                  </a:moveTo>
                  <a:lnTo>
                    <a:pt x="236" y="294"/>
                  </a:lnTo>
                  <a:cubicBezTo>
                    <a:pt x="236" y="265"/>
                    <a:pt x="251" y="236"/>
                    <a:pt x="251" y="192"/>
                  </a:cubicBezTo>
                  <a:cubicBezTo>
                    <a:pt x="280" y="206"/>
                    <a:pt x="295" y="206"/>
                    <a:pt x="324" y="206"/>
                  </a:cubicBezTo>
                  <a:cubicBezTo>
                    <a:pt x="339" y="206"/>
                    <a:pt x="369" y="206"/>
                    <a:pt x="383" y="192"/>
                  </a:cubicBezTo>
                  <a:cubicBezTo>
                    <a:pt x="398" y="236"/>
                    <a:pt x="398" y="265"/>
                    <a:pt x="398" y="294"/>
                  </a:cubicBezTo>
                  <a:lnTo>
                    <a:pt x="236" y="294"/>
                  </a:lnTo>
                  <a:close/>
                  <a:moveTo>
                    <a:pt x="398" y="339"/>
                  </a:moveTo>
                  <a:lnTo>
                    <a:pt x="398" y="339"/>
                  </a:lnTo>
                  <a:cubicBezTo>
                    <a:pt x="398" y="368"/>
                    <a:pt x="398" y="412"/>
                    <a:pt x="383" y="442"/>
                  </a:cubicBezTo>
                  <a:cubicBezTo>
                    <a:pt x="369" y="442"/>
                    <a:pt x="339" y="442"/>
                    <a:pt x="324" y="442"/>
                  </a:cubicBezTo>
                  <a:cubicBezTo>
                    <a:pt x="295" y="442"/>
                    <a:pt x="280" y="442"/>
                    <a:pt x="251" y="442"/>
                  </a:cubicBezTo>
                  <a:cubicBezTo>
                    <a:pt x="251" y="412"/>
                    <a:pt x="236" y="368"/>
                    <a:pt x="236" y="339"/>
                  </a:cubicBezTo>
                  <a:lnTo>
                    <a:pt x="398" y="339"/>
                  </a:lnTo>
                  <a:close/>
                  <a:moveTo>
                    <a:pt x="295" y="44"/>
                  </a:moveTo>
                  <a:lnTo>
                    <a:pt x="295" y="44"/>
                  </a:lnTo>
                  <a:cubicBezTo>
                    <a:pt x="310" y="44"/>
                    <a:pt x="310" y="44"/>
                    <a:pt x="324" y="44"/>
                  </a:cubicBezTo>
                  <a:lnTo>
                    <a:pt x="339" y="44"/>
                  </a:lnTo>
                  <a:cubicBezTo>
                    <a:pt x="354" y="74"/>
                    <a:pt x="369" y="118"/>
                    <a:pt x="383" y="162"/>
                  </a:cubicBezTo>
                  <a:cubicBezTo>
                    <a:pt x="354" y="162"/>
                    <a:pt x="339" y="162"/>
                    <a:pt x="324" y="162"/>
                  </a:cubicBezTo>
                  <a:cubicBezTo>
                    <a:pt x="295" y="162"/>
                    <a:pt x="280" y="162"/>
                    <a:pt x="265" y="162"/>
                  </a:cubicBezTo>
                  <a:cubicBezTo>
                    <a:pt x="265" y="118"/>
                    <a:pt x="280" y="74"/>
                    <a:pt x="295" y="44"/>
                  </a:cubicBezTo>
                  <a:close/>
                  <a:moveTo>
                    <a:pt x="251" y="59"/>
                  </a:moveTo>
                  <a:lnTo>
                    <a:pt x="251" y="59"/>
                  </a:lnTo>
                  <a:cubicBezTo>
                    <a:pt x="236" y="89"/>
                    <a:pt x="221" y="118"/>
                    <a:pt x="221" y="147"/>
                  </a:cubicBezTo>
                  <a:cubicBezTo>
                    <a:pt x="192" y="147"/>
                    <a:pt x="148" y="147"/>
                    <a:pt x="118" y="133"/>
                  </a:cubicBezTo>
                  <a:cubicBezTo>
                    <a:pt x="148" y="89"/>
                    <a:pt x="207" y="59"/>
                    <a:pt x="251" y="59"/>
                  </a:cubicBezTo>
                  <a:close/>
                  <a:moveTo>
                    <a:pt x="89" y="162"/>
                  </a:moveTo>
                  <a:lnTo>
                    <a:pt x="89" y="162"/>
                  </a:lnTo>
                  <a:cubicBezTo>
                    <a:pt x="133" y="177"/>
                    <a:pt x="177" y="192"/>
                    <a:pt x="207" y="192"/>
                  </a:cubicBezTo>
                  <a:cubicBezTo>
                    <a:pt x="207" y="221"/>
                    <a:pt x="207" y="265"/>
                    <a:pt x="207" y="294"/>
                  </a:cubicBezTo>
                  <a:cubicBezTo>
                    <a:pt x="44" y="294"/>
                    <a:pt x="44" y="294"/>
                    <a:pt x="44" y="294"/>
                  </a:cubicBezTo>
                  <a:cubicBezTo>
                    <a:pt x="44" y="251"/>
                    <a:pt x="59" y="206"/>
                    <a:pt x="89" y="162"/>
                  </a:cubicBezTo>
                  <a:close/>
                  <a:moveTo>
                    <a:pt x="89" y="471"/>
                  </a:moveTo>
                  <a:lnTo>
                    <a:pt x="89" y="471"/>
                  </a:lnTo>
                  <a:cubicBezTo>
                    <a:pt x="59" y="427"/>
                    <a:pt x="44" y="383"/>
                    <a:pt x="44" y="339"/>
                  </a:cubicBezTo>
                  <a:cubicBezTo>
                    <a:pt x="207" y="339"/>
                    <a:pt x="207" y="339"/>
                    <a:pt x="207" y="339"/>
                  </a:cubicBezTo>
                  <a:cubicBezTo>
                    <a:pt x="207" y="368"/>
                    <a:pt x="207" y="412"/>
                    <a:pt x="207" y="442"/>
                  </a:cubicBezTo>
                  <a:cubicBezTo>
                    <a:pt x="177" y="457"/>
                    <a:pt x="133" y="457"/>
                    <a:pt x="89" y="471"/>
                  </a:cubicBezTo>
                  <a:close/>
                  <a:moveTo>
                    <a:pt x="118" y="501"/>
                  </a:moveTo>
                  <a:lnTo>
                    <a:pt x="118" y="501"/>
                  </a:lnTo>
                  <a:cubicBezTo>
                    <a:pt x="148" y="501"/>
                    <a:pt x="192" y="486"/>
                    <a:pt x="221" y="486"/>
                  </a:cubicBezTo>
                  <a:cubicBezTo>
                    <a:pt x="221" y="515"/>
                    <a:pt x="236" y="560"/>
                    <a:pt x="251" y="589"/>
                  </a:cubicBezTo>
                  <a:cubicBezTo>
                    <a:pt x="207" y="574"/>
                    <a:pt x="148" y="545"/>
                    <a:pt x="118" y="501"/>
                  </a:cubicBezTo>
                  <a:close/>
                  <a:moveTo>
                    <a:pt x="339" y="589"/>
                  </a:moveTo>
                  <a:lnTo>
                    <a:pt x="339" y="589"/>
                  </a:lnTo>
                  <a:lnTo>
                    <a:pt x="324" y="589"/>
                  </a:lnTo>
                  <a:cubicBezTo>
                    <a:pt x="310" y="589"/>
                    <a:pt x="310" y="589"/>
                    <a:pt x="295" y="589"/>
                  </a:cubicBezTo>
                  <a:cubicBezTo>
                    <a:pt x="280" y="560"/>
                    <a:pt x="265" y="515"/>
                    <a:pt x="265" y="471"/>
                  </a:cubicBezTo>
                  <a:cubicBezTo>
                    <a:pt x="280" y="471"/>
                    <a:pt x="295" y="471"/>
                    <a:pt x="324" y="471"/>
                  </a:cubicBezTo>
                  <a:cubicBezTo>
                    <a:pt x="339" y="471"/>
                    <a:pt x="354" y="471"/>
                    <a:pt x="383" y="471"/>
                  </a:cubicBezTo>
                  <a:cubicBezTo>
                    <a:pt x="369" y="515"/>
                    <a:pt x="354" y="560"/>
                    <a:pt x="339" y="589"/>
                  </a:cubicBezTo>
                  <a:close/>
                  <a:moveTo>
                    <a:pt x="383" y="589"/>
                  </a:moveTo>
                  <a:lnTo>
                    <a:pt x="383" y="589"/>
                  </a:lnTo>
                  <a:cubicBezTo>
                    <a:pt x="398" y="560"/>
                    <a:pt x="412" y="515"/>
                    <a:pt x="412" y="486"/>
                  </a:cubicBezTo>
                  <a:cubicBezTo>
                    <a:pt x="457" y="486"/>
                    <a:pt x="486" y="501"/>
                    <a:pt x="516" y="501"/>
                  </a:cubicBezTo>
                  <a:cubicBezTo>
                    <a:pt x="486" y="545"/>
                    <a:pt x="442" y="574"/>
                    <a:pt x="383" y="589"/>
                  </a:cubicBezTo>
                  <a:close/>
                  <a:moveTo>
                    <a:pt x="545" y="471"/>
                  </a:moveTo>
                  <a:lnTo>
                    <a:pt x="545" y="471"/>
                  </a:lnTo>
                  <a:cubicBezTo>
                    <a:pt x="516" y="457"/>
                    <a:pt x="471" y="457"/>
                    <a:pt x="427" y="442"/>
                  </a:cubicBezTo>
                  <a:cubicBezTo>
                    <a:pt x="427" y="412"/>
                    <a:pt x="442" y="368"/>
                    <a:pt x="442" y="339"/>
                  </a:cubicBezTo>
                  <a:cubicBezTo>
                    <a:pt x="589" y="339"/>
                    <a:pt x="589" y="339"/>
                    <a:pt x="589" y="339"/>
                  </a:cubicBezTo>
                  <a:cubicBezTo>
                    <a:pt x="589" y="383"/>
                    <a:pt x="574" y="427"/>
                    <a:pt x="545" y="471"/>
                  </a:cubicBezTo>
                  <a:close/>
                </a:path>
              </a:pathLst>
            </a:custGeom>
            <a:solidFill>
              <a:sysClr val="window" lastClr="FFFFFF"/>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37" name="Group 36">
            <a:extLst>
              <a:ext uri="{FF2B5EF4-FFF2-40B4-BE49-F238E27FC236}">
                <a16:creationId xmlns:a16="http://schemas.microsoft.com/office/drawing/2014/main" id="{40F5632F-438A-4CBA-9F54-3497FFA8DFD0}"/>
              </a:ext>
            </a:extLst>
          </p:cNvPr>
          <p:cNvGrpSpPr/>
          <p:nvPr/>
        </p:nvGrpSpPr>
        <p:grpSpPr>
          <a:xfrm>
            <a:off x="381000" y="5178490"/>
            <a:ext cx="567733" cy="567733"/>
            <a:chOff x="8757036" y="3345468"/>
            <a:chExt cx="567733" cy="567733"/>
          </a:xfrm>
        </p:grpSpPr>
        <p:sp>
          <p:nvSpPr>
            <p:cNvPr id="47" name="Oval 46">
              <a:extLst>
                <a:ext uri="{FF2B5EF4-FFF2-40B4-BE49-F238E27FC236}">
                  <a16:creationId xmlns:a16="http://schemas.microsoft.com/office/drawing/2014/main" id="{7D3BD5A9-79FF-4717-91D0-D2EC86921C4B}"/>
                </a:ext>
              </a:extLst>
            </p:cNvPr>
            <p:cNvSpPr/>
            <p:nvPr/>
          </p:nvSpPr>
          <p:spPr>
            <a:xfrm>
              <a:off x="8757036" y="3345468"/>
              <a:ext cx="567733" cy="567733"/>
            </a:xfrm>
            <a:prstGeom prst="ellipse">
              <a:avLst/>
            </a:prstGeom>
            <a:solidFill>
              <a:srgbClr val="8064A2"/>
            </a:solidFill>
            <a:ln w="28575" cap="flat" cmpd="sng" algn="ctr">
              <a:solidFill>
                <a:srgbClr val="1F497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8064A2"/>
                </a:solidFill>
                <a:effectLst/>
                <a:uLnTx/>
                <a:uFillTx/>
                <a:latin typeface="Calibri"/>
                <a:ea typeface="+mn-ea"/>
                <a:cs typeface="+mn-cs"/>
              </a:endParaRPr>
            </a:p>
          </p:txBody>
        </p:sp>
        <p:grpSp>
          <p:nvGrpSpPr>
            <p:cNvPr id="48" name="Group 47">
              <a:extLst>
                <a:ext uri="{FF2B5EF4-FFF2-40B4-BE49-F238E27FC236}">
                  <a16:creationId xmlns:a16="http://schemas.microsoft.com/office/drawing/2014/main" id="{E088D609-D8B1-4CA8-8B25-BA018797439E}"/>
                </a:ext>
              </a:extLst>
            </p:cNvPr>
            <p:cNvGrpSpPr/>
            <p:nvPr/>
          </p:nvGrpSpPr>
          <p:grpSpPr>
            <a:xfrm>
              <a:off x="8880005" y="3468437"/>
              <a:ext cx="321795" cy="321795"/>
              <a:chOff x="3498967" y="2696368"/>
              <a:chExt cx="464344" cy="464344"/>
            </a:xfrm>
            <a:solidFill>
              <a:sysClr val="window" lastClr="FFFFFF"/>
            </a:solidFill>
          </p:grpSpPr>
          <p:sp>
            <p:nvSpPr>
              <p:cNvPr id="49" name="AutoShape 126">
                <a:extLst>
                  <a:ext uri="{FF2B5EF4-FFF2-40B4-BE49-F238E27FC236}">
                    <a16:creationId xmlns:a16="http://schemas.microsoft.com/office/drawing/2014/main" id="{1886110D-184F-496F-9241-83AD94D46A34}"/>
                  </a:ext>
                </a:extLst>
              </p:cNvPr>
              <p:cNvSpPr>
                <a:spLocks/>
              </p:cNvSpPr>
              <p:nvPr/>
            </p:nvSpPr>
            <p:spPr bwMode="auto">
              <a:xfrm>
                <a:off x="3498967" y="2696368"/>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51" name="AutoShape 127">
                <a:extLst>
                  <a:ext uri="{FF2B5EF4-FFF2-40B4-BE49-F238E27FC236}">
                    <a16:creationId xmlns:a16="http://schemas.microsoft.com/office/drawing/2014/main" id="{57BD0C94-40CF-4A35-957D-32F87134D482}"/>
                  </a:ext>
                </a:extLst>
              </p:cNvPr>
              <p:cNvSpPr>
                <a:spLocks/>
              </p:cNvSpPr>
              <p:nvPr/>
            </p:nvSpPr>
            <p:spPr bwMode="auto">
              <a:xfrm>
                <a:off x="3687085" y="2768599"/>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spTree>
    <p:extLst>
      <p:ext uri="{BB962C8B-B14F-4D97-AF65-F5344CB8AC3E}">
        <p14:creationId xmlns:p14="http://schemas.microsoft.com/office/powerpoint/2010/main" val="245205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 name="Title 1">
            <a:extLst>
              <a:ext uri="{FF2B5EF4-FFF2-40B4-BE49-F238E27FC236}">
                <a16:creationId xmlns:a16="http://schemas.microsoft.com/office/drawing/2014/main" id="{A033F7FF-41FE-4AD7-9D0F-A11D61F7A196}"/>
              </a:ext>
            </a:extLst>
          </p:cNvPr>
          <p:cNvSpPr txBox="1">
            <a:spLocks/>
          </p:cNvSpPr>
          <p:nvPr/>
        </p:nvSpPr>
        <p:spPr>
          <a:xfrm>
            <a:off x="1647730" y="268069"/>
            <a:ext cx="8896540" cy="646331"/>
          </a:xfrm>
          <a:prstGeom prst="rect">
            <a:avLst/>
          </a:prstGeom>
        </p:spPr>
        <p:txBody>
          <a:bodyPr vert="horz" wrap="square" lIns="91440" tIns="45720" rIns="91440" bIns="45720" rtlCol="0" anchor="ctr">
            <a:spAutoFit/>
          </a:bodyPr>
          <a:lstStyle>
            <a:lvl1pPr algn="l" defTabSz="565168" rtl="0" eaLnBrk="1" latinLnBrk="0" hangingPunct="1">
              <a:spcBef>
                <a:spcPct val="0"/>
              </a:spcBef>
              <a:buNone/>
              <a:defRPr sz="3200" kern="1200">
                <a:solidFill>
                  <a:schemeClr val="tx1">
                    <a:lumMod val="75000"/>
                    <a:lumOff val="25000"/>
                  </a:schemeClr>
                </a:solidFill>
                <a:latin typeface="Rockwell" panose="02060603020205020403" pitchFamily="18" charset="0"/>
                <a:ea typeface="+mj-ea"/>
                <a:cs typeface="+mj-cs"/>
              </a:defRPr>
            </a:lvl1pPr>
          </a:lstStyle>
          <a:p>
            <a:pPr marL="0" marR="0" lvl="0" indent="0" algn="ctr" defTabSz="565168" rtl="0" eaLnBrk="1" fontAlgn="auto" latinLnBrk="0" hangingPunct="1">
              <a:lnSpc>
                <a:spcPct val="100000"/>
              </a:lnSpc>
              <a:spcBef>
                <a:spcPts val="600"/>
              </a:spcBef>
              <a:spcAft>
                <a:spcPts val="0"/>
              </a:spcAft>
              <a:buClrTx/>
              <a:buSzTx/>
              <a:buFontTx/>
              <a:buNone/>
              <a:tabLst/>
              <a:defRPr/>
            </a:pPr>
            <a:r>
              <a:rPr kumimoji="0" lang="en-US" sz="3600" b="1" i="0" u="none" strike="noStrike" kern="1200" cap="none" spc="0" normalizeH="0" baseline="0" noProof="0" dirty="0">
                <a:ln>
                  <a:noFill/>
                </a:ln>
                <a:effectLst/>
                <a:uLnTx/>
                <a:uFillTx/>
                <a:latin typeface="Rockwell" panose="02060603020205020403" pitchFamily="18" charset="0"/>
                <a:ea typeface="+mj-ea"/>
                <a:cs typeface="+mj-cs"/>
              </a:rPr>
              <a:t>Information Assurance (IA) Principles </a:t>
            </a:r>
          </a:p>
        </p:txBody>
      </p:sp>
      <p:sp>
        <p:nvSpPr>
          <p:cNvPr id="88" name="Rectangle 87">
            <a:extLst>
              <a:ext uri="{FF2B5EF4-FFF2-40B4-BE49-F238E27FC236}">
                <a16:creationId xmlns:a16="http://schemas.microsoft.com/office/drawing/2014/main" id="{DA47A555-73DF-4B1C-BD72-194AB5F69DC6}"/>
              </a:ext>
            </a:extLst>
          </p:cNvPr>
          <p:cNvSpPr/>
          <p:nvPr/>
        </p:nvSpPr>
        <p:spPr>
          <a:xfrm>
            <a:off x="4113507" y="4995879"/>
            <a:ext cx="3309150" cy="969496"/>
          </a:xfrm>
          <a:prstGeom prst="rect">
            <a:avLst/>
          </a:prstGeom>
        </p:spPr>
        <p:txBody>
          <a:bodyPr wrap="square" anchor="ctr">
            <a:spAutoFit/>
          </a:bodyPr>
          <a:lstStyle/>
          <a:p>
            <a:pPr marL="350838" marR="0" lvl="0" indent="-350838" defTabSz="91440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n-US" sz="19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Ensures information is not </a:t>
            </a:r>
            <a:r>
              <a:rPr kumimoji="0" lang="en-US" sz="1900" b="1" i="0" u="none" strike="noStrike" kern="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modified</a:t>
            </a:r>
            <a:r>
              <a:rPr kumimoji="0" lang="en-US" sz="19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or </a:t>
            </a:r>
            <a:r>
              <a:rPr kumimoji="0" lang="en-US" sz="1900" b="1" i="0" u="none" strike="noStrike" kern="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tampered</a:t>
            </a:r>
            <a:r>
              <a:rPr kumimoji="0" lang="en-US" sz="19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with</a:t>
            </a:r>
            <a:r>
              <a:rPr kumimoji="0" lang="en-US" sz="1900" b="0" i="0" u="none" strike="noStrike" kern="0" cap="none" spc="0" normalizeH="0" baseline="0" noProof="0" dirty="0">
                <a:ln>
                  <a:noFill/>
                </a:ln>
                <a:solidFill>
                  <a:srgbClr val="9BBB59"/>
                </a:solidFill>
                <a:effectLst/>
                <a:uLnTx/>
                <a:uFillTx/>
                <a:latin typeface="Calibri" panose="020F0502020204030204" pitchFamily="34" charset="0"/>
                <a:cs typeface="Calibri" panose="020F0502020204030204" pitchFamily="34" charset="0"/>
              </a:rPr>
              <a:t> </a:t>
            </a:r>
            <a:r>
              <a:rPr kumimoji="0" lang="en-US" sz="19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by unauthorized parties</a:t>
            </a:r>
          </a:p>
        </p:txBody>
      </p:sp>
      <p:sp>
        <p:nvSpPr>
          <p:cNvPr id="89" name="Rectangle 88">
            <a:extLst>
              <a:ext uri="{FF2B5EF4-FFF2-40B4-BE49-F238E27FC236}">
                <a16:creationId xmlns:a16="http://schemas.microsoft.com/office/drawing/2014/main" id="{6E2CA87C-632A-4A49-ABAC-F58C4D278EE9}"/>
              </a:ext>
            </a:extLst>
          </p:cNvPr>
          <p:cNvSpPr/>
          <p:nvPr/>
        </p:nvSpPr>
        <p:spPr>
          <a:xfrm>
            <a:off x="4309501" y="4504607"/>
            <a:ext cx="1427035" cy="400110"/>
          </a:xfrm>
          <a:prstGeom prst="rect">
            <a:avLst/>
          </a:prstGeom>
        </p:spPr>
        <p:txBody>
          <a:bodyPr wrap="square" anchor="ctr">
            <a:spAutoFit/>
          </a:bodyPr>
          <a:lstStyle/>
          <a:p>
            <a:pPr algn="ctr">
              <a:spcBef>
                <a:spcPts val="600"/>
              </a:spcBef>
            </a:pPr>
            <a:r>
              <a:rPr lang="en-US" sz="2000" b="1" dirty="0">
                <a:solidFill>
                  <a:srgbClr val="0070C0"/>
                </a:solidFill>
                <a:latin typeface="Rockwell" panose="02060603020205020403" pitchFamily="18" charset="0"/>
                <a:cs typeface="Arial" charset="0"/>
              </a:rPr>
              <a:t>Integrity</a:t>
            </a:r>
          </a:p>
        </p:txBody>
      </p:sp>
      <p:sp>
        <p:nvSpPr>
          <p:cNvPr id="102" name="Rectangle 101">
            <a:extLst>
              <a:ext uri="{FF2B5EF4-FFF2-40B4-BE49-F238E27FC236}">
                <a16:creationId xmlns:a16="http://schemas.microsoft.com/office/drawing/2014/main" id="{D0E09C43-BE39-4BD4-A22F-B5086AF7B452}"/>
              </a:ext>
            </a:extLst>
          </p:cNvPr>
          <p:cNvSpPr/>
          <p:nvPr/>
        </p:nvSpPr>
        <p:spPr>
          <a:xfrm>
            <a:off x="8202304" y="1801000"/>
            <a:ext cx="3700969" cy="969496"/>
          </a:xfrm>
          <a:prstGeom prst="rect">
            <a:avLst/>
          </a:prstGeom>
        </p:spPr>
        <p:txBody>
          <a:bodyPr wrap="square" anchor="ctr">
            <a:spAutoFit/>
          </a:bodyPr>
          <a:lstStyle/>
          <a:p>
            <a:pPr marL="350838" marR="0" lvl="0" indent="-350838" algn="l" defTabSz="914400" rtl="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Ensures information is </a:t>
            </a:r>
            <a:r>
              <a:rPr kumimoji="0" lang="en-US" sz="1900"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available</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to authorized parties without any disruption </a:t>
            </a:r>
          </a:p>
        </p:txBody>
      </p:sp>
      <p:sp>
        <p:nvSpPr>
          <p:cNvPr id="103" name="Rectangle 102">
            <a:extLst>
              <a:ext uri="{FF2B5EF4-FFF2-40B4-BE49-F238E27FC236}">
                <a16:creationId xmlns:a16="http://schemas.microsoft.com/office/drawing/2014/main" id="{D3D1EA7A-7E28-4209-8A51-D668C31FE1F3}"/>
              </a:ext>
            </a:extLst>
          </p:cNvPr>
          <p:cNvSpPr/>
          <p:nvPr/>
        </p:nvSpPr>
        <p:spPr>
          <a:xfrm>
            <a:off x="8202304" y="1305531"/>
            <a:ext cx="1740004" cy="400110"/>
          </a:xfrm>
          <a:prstGeom prst="rect">
            <a:avLst/>
          </a:prstGeom>
        </p:spPr>
        <p:txBody>
          <a:bodyPr wrap="square" anchor="ctr">
            <a:spAutoFit/>
          </a:bodyPr>
          <a:lstStyle/>
          <a:p>
            <a:pPr algn="ctr">
              <a:spcBef>
                <a:spcPts val="600"/>
              </a:spcBef>
            </a:pPr>
            <a:r>
              <a:rPr lang="en-US" sz="2000" b="1" dirty="0">
                <a:solidFill>
                  <a:srgbClr val="0070C0"/>
                </a:solidFill>
                <a:latin typeface="Rockwell" panose="02060603020205020403" pitchFamily="18" charset="0"/>
                <a:cs typeface="Arial" charset="0"/>
              </a:rPr>
              <a:t>Availability</a:t>
            </a:r>
          </a:p>
        </p:txBody>
      </p:sp>
      <p:pic>
        <p:nvPicPr>
          <p:cNvPr id="8" name="Picture Placeholder 7" descr="Diagram&#10;&#10;Description automatically generated">
            <a:extLst>
              <a:ext uri="{FF2B5EF4-FFF2-40B4-BE49-F238E27FC236}">
                <a16:creationId xmlns:a16="http://schemas.microsoft.com/office/drawing/2014/main" id="{7A14290E-8FA9-4D8D-92CC-5B37DB8AD3FA}"/>
              </a:ext>
            </a:extLst>
          </p:cNvPr>
          <p:cNvPicPr>
            <a:picLocks noGrp="1" noChangeAspect="1"/>
          </p:cNvPicPr>
          <p:nvPr>
            <p:ph type="pic" sz="quarter" idx="23"/>
          </p:nvPr>
        </p:nvPicPr>
        <p:blipFill rotWithShape="1">
          <a:blip r:embed="rId3" cstate="print">
            <a:extLst>
              <a:ext uri="{28A0092B-C50C-407E-A947-70E740481C1C}">
                <a14:useLocalDpi xmlns:a14="http://schemas.microsoft.com/office/drawing/2010/main" val="0"/>
              </a:ext>
            </a:extLst>
          </a:blip>
          <a:srcRect t="2035" r="8930" b="22798"/>
          <a:stretch/>
        </p:blipFill>
        <p:spPr>
          <a:xfrm>
            <a:off x="4205720" y="1680934"/>
            <a:ext cx="4100080" cy="2605362"/>
          </a:xfrm>
        </p:spPr>
      </p:pic>
      <p:sp>
        <p:nvSpPr>
          <p:cNvPr id="70" name="Rectangle 69">
            <a:extLst>
              <a:ext uri="{FF2B5EF4-FFF2-40B4-BE49-F238E27FC236}">
                <a16:creationId xmlns:a16="http://schemas.microsoft.com/office/drawing/2014/main" id="{19334F99-0282-4966-A5EB-8C044FCF476B}"/>
              </a:ext>
            </a:extLst>
          </p:cNvPr>
          <p:cNvSpPr/>
          <p:nvPr/>
        </p:nvSpPr>
        <p:spPr>
          <a:xfrm>
            <a:off x="465386" y="1801000"/>
            <a:ext cx="3570942" cy="969496"/>
          </a:xfrm>
          <a:prstGeom prst="rect">
            <a:avLst/>
          </a:prstGeom>
        </p:spPr>
        <p:txBody>
          <a:bodyPr wrap="square" anchor="ctr">
            <a:spAutoFit/>
          </a:bodyPr>
          <a:lstStyle/>
          <a:p>
            <a:pPr marL="350838" marR="0" lvl="0" indent="-350838" defTabSz="91440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n-US" sz="19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Ensures information is not </a:t>
            </a:r>
            <a:r>
              <a:rPr kumimoji="0" lang="en-US" sz="1900" b="1" i="0" u="none" strike="noStrike" kern="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disclosed</a:t>
            </a:r>
            <a:r>
              <a:rPr kumimoji="0" lang="en-US" sz="19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to unauthorized parties</a:t>
            </a:r>
          </a:p>
        </p:txBody>
      </p:sp>
      <p:sp>
        <p:nvSpPr>
          <p:cNvPr id="71" name="Rectangle 70">
            <a:extLst>
              <a:ext uri="{FF2B5EF4-FFF2-40B4-BE49-F238E27FC236}">
                <a16:creationId xmlns:a16="http://schemas.microsoft.com/office/drawing/2014/main" id="{C3A86A0E-0F1F-4702-9046-B51C8409DF41}"/>
              </a:ext>
            </a:extLst>
          </p:cNvPr>
          <p:cNvSpPr/>
          <p:nvPr/>
        </p:nvSpPr>
        <p:spPr>
          <a:xfrm>
            <a:off x="465386" y="1305531"/>
            <a:ext cx="2286000" cy="400110"/>
          </a:xfrm>
          <a:prstGeom prst="rect">
            <a:avLst/>
          </a:prstGeom>
        </p:spPr>
        <p:txBody>
          <a:bodyPr wrap="square" anchor="ctr">
            <a:spAutoFit/>
          </a:bodyPr>
          <a:lstStyle/>
          <a:p>
            <a:pPr algn="ctr">
              <a:spcBef>
                <a:spcPts val="600"/>
              </a:spcBef>
            </a:pPr>
            <a:r>
              <a:rPr lang="en-US" sz="2000" b="1" dirty="0">
                <a:solidFill>
                  <a:srgbClr val="0070C0"/>
                </a:solidFill>
                <a:latin typeface="Rockwell" panose="02060603020205020403" pitchFamily="18" charset="0"/>
                <a:cs typeface="Arial" charset="0"/>
              </a:rPr>
              <a:t>Confidentiality</a:t>
            </a:r>
          </a:p>
        </p:txBody>
      </p:sp>
      <p:grpSp>
        <p:nvGrpSpPr>
          <p:cNvPr id="7" name="Group 6"/>
          <p:cNvGrpSpPr/>
          <p:nvPr/>
        </p:nvGrpSpPr>
        <p:grpSpPr>
          <a:xfrm>
            <a:off x="8452717" y="2901482"/>
            <a:ext cx="3537053" cy="1068762"/>
            <a:chOff x="8452717" y="2901482"/>
            <a:chExt cx="3537053" cy="1068762"/>
          </a:xfrm>
        </p:grpSpPr>
        <p:cxnSp>
          <p:nvCxnSpPr>
            <p:cNvPr id="107" name="Straight Connector 106">
              <a:extLst>
                <a:ext uri="{FF2B5EF4-FFF2-40B4-BE49-F238E27FC236}">
                  <a16:creationId xmlns:a16="http://schemas.microsoft.com/office/drawing/2014/main" id="{39411466-E346-4B6B-93DA-281188431774}"/>
                </a:ext>
              </a:extLst>
            </p:cNvPr>
            <p:cNvCxnSpPr/>
            <p:nvPr/>
          </p:nvCxnSpPr>
          <p:spPr>
            <a:xfrm>
              <a:off x="9311182" y="3384243"/>
              <a:ext cx="2077390" cy="0"/>
            </a:xfrm>
            <a:prstGeom prst="line">
              <a:avLst/>
            </a:prstGeom>
            <a:noFill/>
            <a:ln w="28575" cap="flat" cmpd="sng" algn="ctr">
              <a:solidFill>
                <a:schemeClr val="accent1">
                  <a:lumMod val="75000"/>
                </a:schemeClr>
              </a:solidFill>
              <a:prstDash val="sysDot"/>
              <a:headEnd type="none" w="med" len="med"/>
              <a:tailEnd type="none" w="med" len="med"/>
            </a:ln>
            <a:effectLst/>
          </p:spPr>
        </p:cxnSp>
        <p:cxnSp>
          <p:nvCxnSpPr>
            <p:cNvPr id="108" name="Straight Connector 107">
              <a:extLst>
                <a:ext uri="{FF2B5EF4-FFF2-40B4-BE49-F238E27FC236}">
                  <a16:creationId xmlns:a16="http://schemas.microsoft.com/office/drawing/2014/main" id="{AF7618CA-9137-4580-BB33-C6E5423AE030}"/>
                </a:ext>
              </a:extLst>
            </p:cNvPr>
            <p:cNvCxnSpPr/>
            <p:nvPr/>
          </p:nvCxnSpPr>
          <p:spPr>
            <a:xfrm>
              <a:off x="11394744" y="3044987"/>
              <a:ext cx="0" cy="672007"/>
            </a:xfrm>
            <a:prstGeom prst="line">
              <a:avLst/>
            </a:prstGeom>
            <a:noFill/>
            <a:ln w="28575" cap="flat" cmpd="sng" algn="ctr">
              <a:solidFill>
                <a:schemeClr val="accent1">
                  <a:lumMod val="75000"/>
                </a:schemeClr>
              </a:solidFill>
              <a:prstDash val="sysDot"/>
              <a:headEnd type="none" w="med" len="med"/>
              <a:tailEnd type="none" w="med" len="med"/>
            </a:ln>
            <a:effectLst/>
          </p:spPr>
        </p:cxnSp>
        <p:sp>
          <p:nvSpPr>
            <p:cNvPr id="111" name="Rectangle 110">
              <a:extLst>
                <a:ext uri="{FF2B5EF4-FFF2-40B4-BE49-F238E27FC236}">
                  <a16:creationId xmlns:a16="http://schemas.microsoft.com/office/drawing/2014/main" id="{73E8EDE9-5499-43D0-86C3-752F0D8258FC}"/>
                </a:ext>
              </a:extLst>
            </p:cNvPr>
            <p:cNvSpPr/>
            <p:nvPr/>
          </p:nvSpPr>
          <p:spPr>
            <a:xfrm>
              <a:off x="11430000" y="3708634"/>
              <a:ext cx="559770" cy="261610"/>
            </a:xfrm>
            <a:prstGeom prst="rect">
              <a:avLst/>
            </a:prstGeom>
          </p:spPr>
          <p:txBody>
            <a:bodyPr wrap="none" anchor="ctr">
              <a:spAutoFit/>
            </a:bodyPr>
            <a:lstStyle/>
            <a:p>
              <a:pPr marL="0" marR="0" lvl="0" indent="0" algn="ctr" defTabSz="914400" eaLnBrk="1" fontAlgn="auto" latinLnBrk="0" hangingPunct="1">
                <a:lnSpc>
                  <a:spcPct val="100000"/>
                </a:lnSpc>
                <a:spcBef>
                  <a:spcPts val="60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Server</a:t>
              </a:r>
            </a:p>
          </p:txBody>
        </p:sp>
        <p:pic>
          <p:nvPicPr>
            <p:cNvPr id="112" name="Picture 3" descr="D:\formatting tools\Web2.0 PNG Icons\Server2.png">
              <a:extLst>
                <a:ext uri="{FF2B5EF4-FFF2-40B4-BE49-F238E27FC236}">
                  <a16:creationId xmlns:a16="http://schemas.microsoft.com/office/drawing/2014/main" id="{D2393D3C-02EB-4CAA-8046-6AB6823B26D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13888" y="2901482"/>
              <a:ext cx="290865" cy="794137"/>
            </a:xfrm>
            <a:prstGeom prst="rect">
              <a:avLst/>
            </a:prstGeom>
            <a:noFill/>
            <a:extLst>
              <a:ext uri="{909E8E84-426E-40dd-AFC4-6F175D3DCCD1}">
                <a14:hiddenFill xmlns="" xmlns:a14="http://schemas.microsoft.com/office/drawing/2010/main">
                  <a:solidFill>
                    <a:srgbClr val="FFFFFF"/>
                  </a:solidFill>
                </a14:hiddenFill>
              </a:ext>
            </a:extLst>
          </p:spPr>
        </p:pic>
        <p:sp>
          <p:nvSpPr>
            <p:cNvPr id="106" name="Rectangle 105">
              <a:extLst>
                <a:ext uri="{FF2B5EF4-FFF2-40B4-BE49-F238E27FC236}">
                  <a16:creationId xmlns:a16="http://schemas.microsoft.com/office/drawing/2014/main" id="{BF6C217A-A645-4748-BB72-C0DED72ADC5D}"/>
                </a:ext>
              </a:extLst>
            </p:cNvPr>
            <p:cNvSpPr/>
            <p:nvPr/>
          </p:nvSpPr>
          <p:spPr>
            <a:xfrm>
              <a:off x="9601200" y="2956527"/>
              <a:ext cx="1489151" cy="409921"/>
            </a:xfrm>
            <a:prstGeom prst="rect">
              <a:avLst/>
            </a:prstGeom>
          </p:spPr>
          <p:txBody>
            <a:bodyPr wrap="square" anchor="ctr">
              <a:spAutoFit/>
            </a:bodyPr>
            <a:lstStyle/>
            <a:p>
              <a:pPr marL="0" marR="0" lvl="0" indent="0" algn="ctr" defTabSz="914400" eaLnBrk="1" fontAlgn="auto" latinLnBrk="0" hangingPunct="1">
                <a:lnSpc>
                  <a:spcPct val="100000"/>
                </a:lnSpc>
                <a:spcBef>
                  <a:spcPts val="60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Services unavailable to authorized users</a:t>
              </a:r>
            </a:p>
          </p:txBody>
        </p:sp>
        <p:sp>
          <p:nvSpPr>
            <p:cNvPr id="46" name="Rectangle 45">
              <a:extLst>
                <a:ext uri="{FF2B5EF4-FFF2-40B4-BE49-F238E27FC236}">
                  <a16:creationId xmlns:a16="http://schemas.microsoft.com/office/drawing/2014/main" id="{AF8C9086-9F89-4BC6-8F61-8C239CF01E07}"/>
                </a:ext>
              </a:extLst>
            </p:cNvPr>
            <p:cNvSpPr/>
            <p:nvPr/>
          </p:nvSpPr>
          <p:spPr>
            <a:xfrm>
              <a:off x="8452717" y="3452119"/>
              <a:ext cx="1132041" cy="261610"/>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100" b="1" kern="0" dirty="0">
                  <a:solidFill>
                    <a:prstClr val="black"/>
                  </a:solidFill>
                  <a:latin typeface="Calibri" panose="020F0502020204030204" pitchFamily="34" charset="0"/>
                  <a:cs typeface="Calibri" panose="020F0502020204030204" pitchFamily="34" charset="0"/>
                </a:rPr>
                <a:t>Authorized User</a:t>
              </a:r>
            </a:p>
          </p:txBody>
        </p:sp>
        <p:grpSp>
          <p:nvGrpSpPr>
            <p:cNvPr id="2" name="Group 1"/>
            <p:cNvGrpSpPr/>
            <p:nvPr/>
          </p:nvGrpSpPr>
          <p:grpSpPr>
            <a:xfrm>
              <a:off x="8650372" y="2948298"/>
              <a:ext cx="677775" cy="508227"/>
              <a:chOff x="8650372" y="3102691"/>
              <a:chExt cx="677775" cy="508227"/>
            </a:xfrm>
          </p:grpSpPr>
          <p:pic>
            <p:nvPicPr>
              <p:cNvPr id="47" name="Picture 3" descr="E:\ICONS and Diagrams\Fresh Icons\laptop-8.png">
                <a:extLst>
                  <a:ext uri="{FF2B5EF4-FFF2-40B4-BE49-F238E27FC236}">
                    <a16:creationId xmlns:a16="http://schemas.microsoft.com/office/drawing/2014/main" id="{05ACE543-6BF6-45F5-8E92-3E7CE29B324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80603" y="3141769"/>
                <a:ext cx="447544" cy="41661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7" descr="A picture containing shirt&#10;&#10;Description automatically generated">
                <a:extLst>
                  <a:ext uri="{FF2B5EF4-FFF2-40B4-BE49-F238E27FC236}">
                    <a16:creationId xmlns:a16="http://schemas.microsoft.com/office/drawing/2014/main" id="{7AD65B42-254E-47D0-B8C0-A67E6B83C0A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50372" y="3102691"/>
                <a:ext cx="360715" cy="508227"/>
              </a:xfrm>
              <a:prstGeom prst="rect">
                <a:avLst/>
              </a:prstGeom>
            </p:spPr>
          </p:pic>
        </p:grpSp>
      </p:grpSp>
      <p:grpSp>
        <p:nvGrpSpPr>
          <p:cNvPr id="5" name="Group 4"/>
          <p:cNvGrpSpPr/>
          <p:nvPr/>
        </p:nvGrpSpPr>
        <p:grpSpPr>
          <a:xfrm>
            <a:off x="394784" y="2870702"/>
            <a:ext cx="3746385" cy="1804794"/>
            <a:chOff x="394784" y="2870702"/>
            <a:chExt cx="3746385" cy="1804794"/>
          </a:xfrm>
        </p:grpSpPr>
        <p:pic>
          <p:nvPicPr>
            <p:cNvPr id="80" name="Picture 3" descr="D:\formatting tools\Web2.0 PNG Icons\Server2.png">
              <a:extLst>
                <a:ext uri="{FF2B5EF4-FFF2-40B4-BE49-F238E27FC236}">
                  <a16:creationId xmlns:a16="http://schemas.microsoft.com/office/drawing/2014/main" id="{383F3B40-73D3-45D4-B398-E7A7297F011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98395" y="2937579"/>
              <a:ext cx="264005" cy="754327"/>
            </a:xfrm>
            <a:prstGeom prst="rect">
              <a:avLst/>
            </a:prstGeom>
            <a:noFill/>
            <a:extLst>
              <a:ext uri="{909E8E84-426E-40dd-AFC4-6F175D3DCCD1}">
                <a14:hiddenFill xmlns="" xmlns:a14="http://schemas.microsoft.com/office/drawing/2010/main">
                  <a:solidFill>
                    <a:srgbClr val="FFFFFF"/>
                  </a:solidFill>
                </a14:hiddenFill>
              </a:ext>
            </a:extLst>
          </p:spPr>
        </p:pic>
        <p:cxnSp>
          <p:nvCxnSpPr>
            <p:cNvPr id="82" name="Straight Connector 81">
              <a:extLst>
                <a:ext uri="{FF2B5EF4-FFF2-40B4-BE49-F238E27FC236}">
                  <a16:creationId xmlns:a16="http://schemas.microsoft.com/office/drawing/2014/main" id="{A9B8AC44-A9D0-48E4-96BF-CCE6041C206B}"/>
                </a:ext>
              </a:extLst>
            </p:cNvPr>
            <p:cNvCxnSpPr/>
            <p:nvPr/>
          </p:nvCxnSpPr>
          <p:spPr>
            <a:xfrm>
              <a:off x="1308082" y="3314168"/>
              <a:ext cx="2315847" cy="0"/>
            </a:xfrm>
            <a:prstGeom prst="line">
              <a:avLst/>
            </a:prstGeom>
            <a:noFill/>
            <a:ln w="28575" cap="flat" cmpd="sng" algn="ctr">
              <a:solidFill>
                <a:srgbClr val="4F81BD">
                  <a:shade val="95000"/>
                  <a:satMod val="105000"/>
                </a:srgbClr>
              </a:solidFill>
              <a:prstDash val="sysDot"/>
              <a:tailEnd type="arrow"/>
            </a:ln>
            <a:effectLst/>
          </p:spPr>
        </p:cxnSp>
        <p:cxnSp>
          <p:nvCxnSpPr>
            <p:cNvPr id="83" name="Straight Arrow Connector 82">
              <a:extLst>
                <a:ext uri="{FF2B5EF4-FFF2-40B4-BE49-F238E27FC236}">
                  <a16:creationId xmlns:a16="http://schemas.microsoft.com/office/drawing/2014/main" id="{44DFB8E3-BB6C-4DAF-88B2-0FC60F08DA94}"/>
                </a:ext>
              </a:extLst>
            </p:cNvPr>
            <p:cNvCxnSpPr/>
            <p:nvPr/>
          </p:nvCxnSpPr>
          <p:spPr>
            <a:xfrm flipV="1">
              <a:off x="2463060" y="3326231"/>
              <a:ext cx="0" cy="587265"/>
            </a:xfrm>
            <a:prstGeom prst="straightConnector1">
              <a:avLst/>
            </a:prstGeom>
            <a:noFill/>
            <a:ln w="28575" cap="flat" cmpd="sng" algn="ctr">
              <a:solidFill>
                <a:srgbClr val="4F81BD">
                  <a:shade val="95000"/>
                  <a:satMod val="105000"/>
                </a:srgbClr>
              </a:solidFill>
              <a:prstDash val="sysDot"/>
              <a:tailEnd type="arrow"/>
            </a:ln>
            <a:effectLst/>
          </p:spPr>
        </p:cxnSp>
        <p:pic>
          <p:nvPicPr>
            <p:cNvPr id="84" name="Picture 6" descr="D:\formatting tools\Web2.0 PNG Icons\1281502987_button_cancel.png">
              <a:extLst>
                <a:ext uri="{FF2B5EF4-FFF2-40B4-BE49-F238E27FC236}">
                  <a16:creationId xmlns:a16="http://schemas.microsoft.com/office/drawing/2014/main" id="{16894975-C4F2-458E-941C-C680DD54435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53728" y="3563263"/>
              <a:ext cx="198196" cy="219441"/>
            </a:xfrm>
            <a:prstGeom prst="rect">
              <a:avLst/>
            </a:prstGeom>
            <a:noFill/>
            <a:extLst>
              <a:ext uri="{909E8E84-426E-40dd-AFC4-6F175D3DCCD1}">
                <a14:hiddenFill xmlns="" xmlns:a14="http://schemas.microsoft.com/office/drawing/2010/main">
                  <a:solidFill>
                    <a:srgbClr val="FFFFFF"/>
                  </a:solidFill>
                </a14:hiddenFill>
              </a:ext>
            </a:extLst>
          </p:spPr>
        </p:pic>
        <p:sp>
          <p:nvSpPr>
            <p:cNvPr id="86" name="Rectangle 85">
              <a:extLst>
                <a:ext uri="{FF2B5EF4-FFF2-40B4-BE49-F238E27FC236}">
                  <a16:creationId xmlns:a16="http://schemas.microsoft.com/office/drawing/2014/main" id="{25D8016B-549A-470E-8B78-BCC1116E359E}"/>
                </a:ext>
              </a:extLst>
            </p:cNvPr>
            <p:cNvSpPr/>
            <p:nvPr/>
          </p:nvSpPr>
          <p:spPr>
            <a:xfrm>
              <a:off x="3581400" y="3708634"/>
              <a:ext cx="559769" cy="261610"/>
            </a:xfrm>
            <a:prstGeom prst="rect">
              <a:avLst/>
            </a:prstGeom>
          </p:spPr>
          <p:txBody>
            <a:bodyPr wrap="none" anchor="ctr">
              <a:spAutoFit/>
            </a:bodyPr>
            <a:lstStyle/>
            <a:p>
              <a:pPr marL="0" marR="0" lvl="0" indent="0" algn="ctr" defTabSz="914400" eaLnBrk="1" fontAlgn="auto" latinLnBrk="0" hangingPunct="1">
                <a:lnSpc>
                  <a:spcPct val="100000"/>
                </a:lnSpc>
                <a:spcBef>
                  <a:spcPts val="60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Server</a:t>
              </a:r>
            </a:p>
          </p:txBody>
        </p:sp>
        <p:sp>
          <p:nvSpPr>
            <p:cNvPr id="74" name="Rectangle 73">
              <a:extLst>
                <a:ext uri="{FF2B5EF4-FFF2-40B4-BE49-F238E27FC236}">
                  <a16:creationId xmlns:a16="http://schemas.microsoft.com/office/drawing/2014/main" id="{1BFC95F4-3A97-407F-8EB6-4DC1226512B0}"/>
                </a:ext>
              </a:extLst>
            </p:cNvPr>
            <p:cNvSpPr/>
            <p:nvPr/>
          </p:nvSpPr>
          <p:spPr>
            <a:xfrm>
              <a:off x="1733387" y="2870702"/>
              <a:ext cx="1453365" cy="430887"/>
            </a:xfrm>
            <a:prstGeom prst="rect">
              <a:avLst/>
            </a:prstGeom>
          </p:spPr>
          <p:txBody>
            <a:bodyPr wrap="square" anchor="ctr">
              <a:spAutoFit/>
            </a:bodyPr>
            <a:lstStyle/>
            <a:p>
              <a:pPr marL="0" marR="0" lvl="0" indent="0" algn="ctr" defTabSz="914400" eaLnBrk="1" fontAlgn="auto" latinLnBrk="0" hangingPunct="1">
                <a:lnSpc>
                  <a:spcPct val="100000"/>
                </a:lnSpc>
                <a:spcBef>
                  <a:spcPts val="60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Cannot listen to or view the information</a:t>
              </a:r>
            </a:p>
          </p:txBody>
        </p:sp>
        <p:sp>
          <p:nvSpPr>
            <p:cNvPr id="43" name="Rectangle 42">
              <a:extLst>
                <a:ext uri="{FF2B5EF4-FFF2-40B4-BE49-F238E27FC236}">
                  <a16:creationId xmlns:a16="http://schemas.microsoft.com/office/drawing/2014/main" id="{F4E22BB6-393F-4D54-A916-90974D962F17}"/>
                </a:ext>
              </a:extLst>
            </p:cNvPr>
            <p:cNvSpPr/>
            <p:nvPr/>
          </p:nvSpPr>
          <p:spPr>
            <a:xfrm>
              <a:off x="394784" y="3452119"/>
              <a:ext cx="1132041" cy="261610"/>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100" b="1" kern="0" dirty="0">
                  <a:solidFill>
                    <a:prstClr val="black"/>
                  </a:solidFill>
                  <a:latin typeface="Calibri" panose="020F0502020204030204" pitchFamily="34" charset="0"/>
                  <a:cs typeface="Calibri" panose="020F0502020204030204" pitchFamily="34" charset="0"/>
                </a:rPr>
                <a:t>Authorized User</a:t>
              </a:r>
            </a:p>
          </p:txBody>
        </p:sp>
        <p:grpSp>
          <p:nvGrpSpPr>
            <p:cNvPr id="3" name="Group 2"/>
            <p:cNvGrpSpPr/>
            <p:nvPr/>
          </p:nvGrpSpPr>
          <p:grpSpPr>
            <a:xfrm>
              <a:off x="633383" y="2948298"/>
              <a:ext cx="677775" cy="508227"/>
              <a:chOff x="633383" y="2948298"/>
              <a:chExt cx="677775" cy="508227"/>
            </a:xfrm>
          </p:grpSpPr>
          <p:pic>
            <p:nvPicPr>
              <p:cNvPr id="44" name="Picture 3" descr="E:\ICONS and Diagrams\Fresh Icons\laptop-8.png">
                <a:extLst>
                  <a:ext uri="{FF2B5EF4-FFF2-40B4-BE49-F238E27FC236}">
                    <a16:creationId xmlns:a16="http://schemas.microsoft.com/office/drawing/2014/main" id="{D61E95E4-348C-42BB-BF98-FB84B7F41C5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3614" y="2987376"/>
                <a:ext cx="447544" cy="416615"/>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4" descr="A picture containing shirt&#10;&#10;Description automatically generated">
                <a:extLst>
                  <a:ext uri="{FF2B5EF4-FFF2-40B4-BE49-F238E27FC236}">
                    <a16:creationId xmlns:a16="http://schemas.microsoft.com/office/drawing/2014/main" id="{E705FBE3-E794-4CC8-AA46-84362429526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3383" y="2948298"/>
                <a:ext cx="360715" cy="508227"/>
              </a:xfrm>
              <a:prstGeom prst="rect">
                <a:avLst/>
              </a:prstGeom>
            </p:spPr>
          </p:pic>
        </p:grpSp>
        <p:sp>
          <p:nvSpPr>
            <p:cNvPr id="50" name="Rectangle 49">
              <a:extLst>
                <a:ext uri="{FF2B5EF4-FFF2-40B4-BE49-F238E27FC236}">
                  <a16:creationId xmlns:a16="http://schemas.microsoft.com/office/drawing/2014/main" id="{94772C5C-DC28-4BF3-B3BA-8CA8B32A7D0B}"/>
                </a:ext>
              </a:extLst>
            </p:cNvPr>
            <p:cNvSpPr/>
            <p:nvPr/>
          </p:nvSpPr>
          <p:spPr>
            <a:xfrm>
              <a:off x="1814456" y="4413886"/>
              <a:ext cx="1269898" cy="261610"/>
            </a:xfrm>
            <a:prstGeom prst="rect">
              <a:avLst/>
            </a:prstGeom>
          </p:spPr>
          <p:txBody>
            <a:bodyPr wrap="none" anchor="ctr">
              <a:spAutoFit/>
            </a:bodyPr>
            <a:lstStyle/>
            <a:p>
              <a:pPr marL="0" marR="0" lvl="0" indent="0" algn="ctr" defTabSz="914400" eaLnBrk="1" fontAlgn="auto" latinLnBrk="0" hangingPunct="1">
                <a:lnSpc>
                  <a:spcPct val="100000"/>
                </a:lnSpc>
                <a:spcBef>
                  <a:spcPts val="60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Man in the Middle</a:t>
              </a:r>
            </a:p>
          </p:txBody>
        </p:sp>
        <p:pic>
          <p:nvPicPr>
            <p:cNvPr id="51" name="Picture 50" descr="Icon&#10;&#10;Description automatically generated">
              <a:extLst>
                <a:ext uri="{FF2B5EF4-FFF2-40B4-BE49-F238E27FC236}">
                  <a16:creationId xmlns:a16="http://schemas.microsoft.com/office/drawing/2014/main" id="{12400C1B-717A-442E-A6F3-7B6A228B3A1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59891" y="3928895"/>
              <a:ext cx="378900" cy="508132"/>
            </a:xfrm>
            <a:prstGeom prst="rect">
              <a:avLst/>
            </a:prstGeom>
          </p:spPr>
        </p:pic>
      </p:grpSp>
      <p:grpSp>
        <p:nvGrpSpPr>
          <p:cNvPr id="6" name="Group 5"/>
          <p:cNvGrpSpPr/>
          <p:nvPr/>
        </p:nvGrpSpPr>
        <p:grpSpPr>
          <a:xfrm>
            <a:off x="7516504" y="4765580"/>
            <a:ext cx="3703254" cy="1752364"/>
            <a:chOff x="7516504" y="4765580"/>
            <a:chExt cx="3703254" cy="1752364"/>
          </a:xfrm>
        </p:grpSpPr>
        <p:pic>
          <p:nvPicPr>
            <p:cNvPr id="94" name="Picture 3" descr="D:\formatting tools\Web2.0 PNG Icons\Server2.png">
              <a:extLst>
                <a:ext uri="{FF2B5EF4-FFF2-40B4-BE49-F238E27FC236}">
                  <a16:creationId xmlns:a16="http://schemas.microsoft.com/office/drawing/2014/main" id="{4F066395-044A-439D-9828-771DCF9BDEC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25141" y="4765580"/>
              <a:ext cx="293313" cy="770449"/>
            </a:xfrm>
            <a:prstGeom prst="rect">
              <a:avLst/>
            </a:prstGeom>
            <a:noFill/>
            <a:extLst>
              <a:ext uri="{909E8E84-426E-40dd-AFC4-6F175D3DCCD1}">
                <a14:hiddenFill xmlns="" xmlns:a14="http://schemas.microsoft.com/office/drawing/2010/main">
                  <a:solidFill>
                    <a:srgbClr val="FFFFFF"/>
                  </a:solidFill>
                </a14:hiddenFill>
              </a:ext>
            </a:extLst>
          </p:spPr>
        </p:pic>
        <p:cxnSp>
          <p:nvCxnSpPr>
            <p:cNvPr id="96" name="Straight Connector 95">
              <a:extLst>
                <a:ext uri="{FF2B5EF4-FFF2-40B4-BE49-F238E27FC236}">
                  <a16:creationId xmlns:a16="http://schemas.microsoft.com/office/drawing/2014/main" id="{084987B4-A904-4EBE-986F-0E9C551F4785}"/>
                </a:ext>
              </a:extLst>
            </p:cNvPr>
            <p:cNvCxnSpPr/>
            <p:nvPr/>
          </p:nvCxnSpPr>
          <p:spPr>
            <a:xfrm>
              <a:off x="8340830" y="5163816"/>
              <a:ext cx="2339040" cy="0"/>
            </a:xfrm>
            <a:prstGeom prst="line">
              <a:avLst/>
            </a:prstGeom>
            <a:noFill/>
            <a:ln w="28575" cap="flat" cmpd="sng" algn="ctr">
              <a:solidFill>
                <a:schemeClr val="accent1">
                  <a:lumMod val="75000"/>
                </a:schemeClr>
              </a:solidFill>
              <a:prstDash val="sysDot"/>
              <a:tailEnd type="arrow"/>
            </a:ln>
            <a:effectLst/>
          </p:spPr>
        </p:cxnSp>
        <p:cxnSp>
          <p:nvCxnSpPr>
            <p:cNvPr id="97" name="Straight Arrow Connector 96">
              <a:extLst>
                <a:ext uri="{FF2B5EF4-FFF2-40B4-BE49-F238E27FC236}">
                  <a16:creationId xmlns:a16="http://schemas.microsoft.com/office/drawing/2014/main" id="{98219C9A-7F92-4C1C-B62E-149F930D8A09}"/>
                </a:ext>
              </a:extLst>
            </p:cNvPr>
            <p:cNvCxnSpPr/>
            <p:nvPr/>
          </p:nvCxnSpPr>
          <p:spPr>
            <a:xfrm flipV="1">
              <a:off x="9507375" y="5169712"/>
              <a:ext cx="0" cy="545288"/>
            </a:xfrm>
            <a:prstGeom prst="straightConnector1">
              <a:avLst/>
            </a:prstGeom>
            <a:noFill/>
            <a:ln w="28575" cap="flat" cmpd="sng" algn="ctr">
              <a:solidFill>
                <a:schemeClr val="accent1">
                  <a:lumMod val="75000"/>
                </a:schemeClr>
              </a:solidFill>
              <a:prstDash val="sysDot"/>
              <a:tailEnd type="arrow"/>
            </a:ln>
            <a:effectLst/>
          </p:spPr>
        </p:cxnSp>
        <p:pic>
          <p:nvPicPr>
            <p:cNvPr id="98" name="Picture 6" descr="D:\formatting tools\Web2.0 PNG Icons\1281502987_button_cancel.png">
              <a:extLst>
                <a:ext uri="{FF2B5EF4-FFF2-40B4-BE49-F238E27FC236}">
                  <a16:creationId xmlns:a16="http://schemas.microsoft.com/office/drawing/2014/main" id="{65FA0EEB-7526-4B57-ACD8-9DC8F24058C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410869" y="5386140"/>
              <a:ext cx="200181" cy="203756"/>
            </a:xfrm>
            <a:prstGeom prst="rect">
              <a:avLst/>
            </a:prstGeom>
            <a:noFill/>
            <a:extLst>
              <a:ext uri="{909E8E84-426E-40dd-AFC4-6F175D3DCCD1}">
                <a14:hiddenFill xmlns="" xmlns:a14="http://schemas.microsoft.com/office/drawing/2010/main">
                  <a:solidFill>
                    <a:srgbClr val="FFFFFF"/>
                  </a:solidFill>
                </a14:hiddenFill>
              </a:ext>
            </a:extLst>
          </p:spPr>
        </p:pic>
        <p:sp>
          <p:nvSpPr>
            <p:cNvPr id="100" name="Rectangle 99">
              <a:extLst>
                <a:ext uri="{FF2B5EF4-FFF2-40B4-BE49-F238E27FC236}">
                  <a16:creationId xmlns:a16="http://schemas.microsoft.com/office/drawing/2014/main" id="{92A04F86-B199-486F-B147-FBF6B83CC997}"/>
                </a:ext>
              </a:extLst>
            </p:cNvPr>
            <p:cNvSpPr/>
            <p:nvPr/>
          </p:nvSpPr>
          <p:spPr>
            <a:xfrm>
              <a:off x="10627929" y="5557842"/>
              <a:ext cx="591829" cy="276999"/>
            </a:xfrm>
            <a:prstGeom prst="rect">
              <a:avLst/>
            </a:prstGeom>
          </p:spPr>
          <p:txBody>
            <a:bodyPr wrap="none" anchor="ctr">
              <a:spAutoFit/>
            </a:bodyPr>
            <a:lstStyle/>
            <a:p>
              <a:pPr marL="0" marR="0" lvl="0" indent="0" algn="ctr" defTabSz="914400" eaLnBrk="1" fontAlgn="auto" latinLnBrk="0" hangingPunct="1">
                <a:lnSpc>
                  <a:spcPct val="100000"/>
                </a:lnSpc>
                <a:spcBef>
                  <a:spcPts val="60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Server</a:t>
              </a:r>
            </a:p>
          </p:txBody>
        </p:sp>
        <p:sp>
          <p:nvSpPr>
            <p:cNvPr id="92" name="Rectangle 91">
              <a:extLst>
                <a:ext uri="{FF2B5EF4-FFF2-40B4-BE49-F238E27FC236}">
                  <a16:creationId xmlns:a16="http://schemas.microsoft.com/office/drawing/2014/main" id="{28D6C4C4-C740-4918-881A-3498DC2FCE0A}"/>
                </a:ext>
              </a:extLst>
            </p:cNvPr>
            <p:cNvSpPr/>
            <p:nvPr/>
          </p:nvSpPr>
          <p:spPr>
            <a:xfrm>
              <a:off x="8484208" y="4881771"/>
              <a:ext cx="2010487" cy="261610"/>
            </a:xfrm>
            <a:prstGeom prst="rect">
              <a:avLst/>
            </a:prstGeom>
          </p:spPr>
          <p:txBody>
            <a:bodyPr wrap="none" anchor="ctr">
              <a:spAutoFit/>
            </a:bodyPr>
            <a:lstStyle/>
            <a:p>
              <a:pPr marL="0" marR="0" lvl="0" indent="0" algn="ctr" defTabSz="914400" eaLnBrk="1" fontAlgn="auto" latinLnBrk="0" hangingPunct="1">
                <a:lnSpc>
                  <a:spcPct val="100000"/>
                </a:lnSpc>
                <a:spcBef>
                  <a:spcPts val="60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Cannot modify the information</a:t>
              </a:r>
            </a:p>
          </p:txBody>
        </p:sp>
        <p:sp>
          <p:nvSpPr>
            <p:cNvPr id="40" name="Rectangle 39">
              <a:extLst>
                <a:ext uri="{FF2B5EF4-FFF2-40B4-BE49-F238E27FC236}">
                  <a16:creationId xmlns:a16="http://schemas.microsoft.com/office/drawing/2014/main" id="{E59B42FF-CBE3-4D02-B246-9B14669493A0}"/>
                </a:ext>
              </a:extLst>
            </p:cNvPr>
            <p:cNvSpPr/>
            <p:nvPr/>
          </p:nvSpPr>
          <p:spPr>
            <a:xfrm>
              <a:off x="7516504" y="5340602"/>
              <a:ext cx="1132041" cy="261610"/>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100" b="1" kern="0" dirty="0">
                  <a:solidFill>
                    <a:prstClr val="black"/>
                  </a:solidFill>
                  <a:latin typeface="Calibri" panose="020F0502020204030204" pitchFamily="34" charset="0"/>
                  <a:cs typeface="Calibri" panose="020F0502020204030204" pitchFamily="34" charset="0"/>
                </a:rPr>
                <a:t>Authorized User</a:t>
              </a:r>
            </a:p>
          </p:txBody>
        </p:sp>
        <p:grpSp>
          <p:nvGrpSpPr>
            <p:cNvPr id="4" name="Group 3"/>
            <p:cNvGrpSpPr/>
            <p:nvPr/>
          </p:nvGrpSpPr>
          <p:grpSpPr>
            <a:xfrm>
              <a:off x="7714159" y="4836781"/>
              <a:ext cx="677775" cy="508227"/>
              <a:chOff x="7605953" y="4836781"/>
              <a:chExt cx="677775" cy="508227"/>
            </a:xfrm>
          </p:grpSpPr>
          <p:pic>
            <p:nvPicPr>
              <p:cNvPr id="41" name="Picture 3" descr="E:\ICONS and Diagrams\Fresh Icons\laptop-8.png">
                <a:extLst>
                  <a:ext uri="{FF2B5EF4-FFF2-40B4-BE49-F238E27FC236}">
                    <a16:creationId xmlns:a16="http://schemas.microsoft.com/office/drawing/2014/main" id="{28BD45FB-600A-444E-AD78-52482FCB1B8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36184" y="4875859"/>
                <a:ext cx="447544" cy="41661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1" descr="A picture containing shirt&#10;&#10;Description automatically generated">
                <a:extLst>
                  <a:ext uri="{FF2B5EF4-FFF2-40B4-BE49-F238E27FC236}">
                    <a16:creationId xmlns:a16="http://schemas.microsoft.com/office/drawing/2014/main" id="{F3BFADC6-1915-41FC-94F0-5DF63431B07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05953" y="4836781"/>
                <a:ext cx="360715" cy="508227"/>
              </a:xfrm>
              <a:prstGeom prst="rect">
                <a:avLst/>
              </a:prstGeom>
            </p:spPr>
          </p:pic>
        </p:grpSp>
        <p:sp>
          <p:nvSpPr>
            <p:cNvPr id="52" name="Rectangle 51">
              <a:extLst>
                <a:ext uri="{FF2B5EF4-FFF2-40B4-BE49-F238E27FC236}">
                  <a16:creationId xmlns:a16="http://schemas.microsoft.com/office/drawing/2014/main" id="{5C1D28C9-4831-4053-9D95-E91B4A962F5F}"/>
                </a:ext>
              </a:extLst>
            </p:cNvPr>
            <p:cNvSpPr/>
            <p:nvPr/>
          </p:nvSpPr>
          <p:spPr>
            <a:xfrm>
              <a:off x="8898858" y="6256334"/>
              <a:ext cx="1269899" cy="261610"/>
            </a:xfrm>
            <a:prstGeom prst="rect">
              <a:avLst/>
            </a:prstGeom>
          </p:spPr>
          <p:txBody>
            <a:bodyPr wrap="none" anchor="ctr">
              <a:spAutoFit/>
            </a:bodyPr>
            <a:lstStyle/>
            <a:p>
              <a:pPr marL="0" marR="0" lvl="0" indent="0" algn="ctr" defTabSz="914400" eaLnBrk="1" fontAlgn="auto" latinLnBrk="0" hangingPunct="1">
                <a:lnSpc>
                  <a:spcPct val="100000"/>
                </a:lnSpc>
                <a:spcBef>
                  <a:spcPts val="60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Man in the Middle</a:t>
              </a:r>
            </a:p>
          </p:txBody>
        </p:sp>
        <p:pic>
          <p:nvPicPr>
            <p:cNvPr id="53" name="Picture 52" descr="Icon&#10;&#10;Description automatically generated">
              <a:extLst>
                <a:ext uri="{FF2B5EF4-FFF2-40B4-BE49-F238E27FC236}">
                  <a16:creationId xmlns:a16="http://schemas.microsoft.com/office/drawing/2014/main" id="{939B4D5C-0534-4749-99C2-3DB85DDA4A9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312628" y="5698597"/>
              <a:ext cx="416790" cy="558945"/>
            </a:xfrm>
            <a:prstGeom prst="rect">
              <a:avLst/>
            </a:prstGeom>
          </p:spPr>
        </p:pic>
      </p:grpSp>
    </p:spTree>
    <p:extLst>
      <p:ext uri="{BB962C8B-B14F-4D97-AF65-F5344CB8AC3E}">
        <p14:creationId xmlns:p14="http://schemas.microsoft.com/office/powerpoint/2010/main" val="3468143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8" name="Freeform 9"/>
          <p:cNvSpPr>
            <a:spLocks noChangeArrowheads="1"/>
          </p:cNvSpPr>
          <p:nvPr/>
        </p:nvSpPr>
        <p:spPr bwMode="auto">
          <a:xfrm>
            <a:off x="5900821" y="2362145"/>
            <a:ext cx="151251" cy="3550975"/>
          </a:xfrm>
          <a:custGeom>
            <a:avLst/>
            <a:gdLst>
              <a:gd name="T0" fmla="*/ 190 w 191"/>
              <a:gd name="T1" fmla="*/ 0 h 8813"/>
              <a:gd name="T2" fmla="*/ 0 w 191"/>
              <a:gd name="T3" fmla="*/ 0 h 8813"/>
              <a:gd name="T4" fmla="*/ 0 w 191"/>
              <a:gd name="T5" fmla="*/ 8812 h 8813"/>
              <a:gd name="T6" fmla="*/ 190 w 191"/>
              <a:gd name="T7" fmla="*/ 8812 h 8813"/>
              <a:gd name="T8" fmla="*/ 190 w 191"/>
              <a:gd name="T9" fmla="*/ 0 h 8813"/>
            </a:gdLst>
            <a:ahLst/>
            <a:cxnLst>
              <a:cxn ang="0">
                <a:pos x="T0" y="T1"/>
              </a:cxn>
              <a:cxn ang="0">
                <a:pos x="T2" y="T3"/>
              </a:cxn>
              <a:cxn ang="0">
                <a:pos x="T4" y="T5"/>
              </a:cxn>
              <a:cxn ang="0">
                <a:pos x="T6" y="T7"/>
              </a:cxn>
              <a:cxn ang="0">
                <a:pos x="T8" y="T9"/>
              </a:cxn>
            </a:cxnLst>
            <a:rect l="0" t="0" r="r" b="b"/>
            <a:pathLst>
              <a:path w="191" h="8813">
                <a:moveTo>
                  <a:pt x="190" y="0"/>
                </a:moveTo>
                <a:lnTo>
                  <a:pt x="0" y="0"/>
                </a:lnTo>
                <a:lnTo>
                  <a:pt x="0" y="8812"/>
                </a:lnTo>
                <a:lnTo>
                  <a:pt x="190" y="8812"/>
                </a:lnTo>
                <a:lnTo>
                  <a:pt x="190" y="0"/>
                </a:lnTo>
              </a:path>
            </a:pathLst>
          </a:custGeom>
          <a:solidFill>
            <a:schemeClr val="tx2"/>
          </a:solidFill>
          <a:ln>
            <a:noFill/>
          </a:ln>
          <a:effectLst/>
        </p:spPr>
        <p:txBody>
          <a:bodyPr wrap="none" anchor="ctr"/>
          <a:lstStyle/>
          <a:p>
            <a:pPr defTabSz="914217">
              <a:defRPr/>
            </a:pPr>
            <a:endParaRPr lang="en-US" dirty="0">
              <a:solidFill>
                <a:prstClr val="black"/>
              </a:solidFill>
              <a:latin typeface="Calibri" panose="020F0502020204030204"/>
            </a:endParaRPr>
          </a:p>
        </p:txBody>
      </p:sp>
      <p:grpSp>
        <p:nvGrpSpPr>
          <p:cNvPr id="120" name="Group 119"/>
          <p:cNvGrpSpPr/>
          <p:nvPr/>
        </p:nvGrpSpPr>
        <p:grpSpPr>
          <a:xfrm>
            <a:off x="5672268" y="4475524"/>
            <a:ext cx="594922" cy="594892"/>
            <a:chOff x="11341351" y="8141025"/>
            <a:chExt cx="1189843" cy="1189783"/>
          </a:xfrm>
        </p:grpSpPr>
        <p:sp>
          <p:nvSpPr>
            <p:cNvPr id="122" name="Freeform 298"/>
            <p:cNvSpPr>
              <a:spLocks noChangeArrowheads="1"/>
            </p:cNvSpPr>
            <p:nvPr/>
          </p:nvSpPr>
          <p:spPr bwMode="auto">
            <a:xfrm>
              <a:off x="11341351" y="8141025"/>
              <a:ext cx="1189843" cy="1189783"/>
            </a:xfrm>
            <a:custGeom>
              <a:avLst/>
              <a:gdLst>
                <a:gd name="T0" fmla="*/ 785 w 786"/>
                <a:gd name="T1" fmla="*/ 391 h 784"/>
                <a:gd name="T2" fmla="*/ 785 w 786"/>
                <a:gd name="T3" fmla="*/ 391 h 784"/>
                <a:gd name="T4" fmla="*/ 394 w 786"/>
                <a:gd name="T5" fmla="*/ 783 h 784"/>
                <a:gd name="T6" fmla="*/ 0 w 786"/>
                <a:gd name="T7" fmla="*/ 391 h 784"/>
                <a:gd name="T8" fmla="*/ 394 w 786"/>
                <a:gd name="T9" fmla="*/ 0 h 784"/>
                <a:gd name="T10" fmla="*/ 785 w 786"/>
                <a:gd name="T11" fmla="*/ 391 h 784"/>
              </a:gdLst>
              <a:ahLst/>
              <a:cxnLst>
                <a:cxn ang="0">
                  <a:pos x="T0" y="T1"/>
                </a:cxn>
                <a:cxn ang="0">
                  <a:pos x="T2" y="T3"/>
                </a:cxn>
                <a:cxn ang="0">
                  <a:pos x="T4" y="T5"/>
                </a:cxn>
                <a:cxn ang="0">
                  <a:pos x="T6" y="T7"/>
                </a:cxn>
                <a:cxn ang="0">
                  <a:pos x="T8" y="T9"/>
                </a:cxn>
                <a:cxn ang="0">
                  <a:pos x="T10" y="T11"/>
                </a:cxn>
              </a:cxnLst>
              <a:rect l="0" t="0" r="r" b="b"/>
              <a:pathLst>
                <a:path w="786" h="784">
                  <a:moveTo>
                    <a:pt x="785" y="391"/>
                  </a:moveTo>
                  <a:lnTo>
                    <a:pt x="785" y="391"/>
                  </a:lnTo>
                  <a:cubicBezTo>
                    <a:pt x="785" y="607"/>
                    <a:pt x="610" y="783"/>
                    <a:pt x="394" y="783"/>
                  </a:cubicBezTo>
                  <a:cubicBezTo>
                    <a:pt x="176" y="783"/>
                    <a:pt x="0" y="607"/>
                    <a:pt x="0" y="391"/>
                  </a:cubicBezTo>
                  <a:cubicBezTo>
                    <a:pt x="0" y="176"/>
                    <a:pt x="176" y="0"/>
                    <a:pt x="394" y="0"/>
                  </a:cubicBezTo>
                  <a:cubicBezTo>
                    <a:pt x="610" y="0"/>
                    <a:pt x="785" y="176"/>
                    <a:pt x="785" y="391"/>
                  </a:cubicBezTo>
                </a:path>
              </a:pathLst>
            </a:custGeom>
            <a:solidFill>
              <a:schemeClr val="accent5"/>
            </a:solidFill>
            <a:ln>
              <a:noFill/>
            </a:ln>
            <a:effectLst/>
            <a:extLst>
              <a:ext uri="{91240B29-F687-4f45-9708-019B960494DF}">
                <a14:hiddenLine xmlns="" xmlns:a14="http://schemas.microsoft.com/office/drawing/2010/main" w="9525" cap="flat">
                  <a:solidFill>
                    <a:srgbClr val="FFFFFF"/>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ndParaRPr>
            </a:p>
          </p:txBody>
        </p:sp>
        <p:sp>
          <p:nvSpPr>
            <p:cNvPr id="123" name="Freeform 299"/>
            <p:cNvSpPr>
              <a:spLocks noChangeArrowheads="1"/>
            </p:cNvSpPr>
            <p:nvPr/>
          </p:nvSpPr>
          <p:spPr bwMode="auto">
            <a:xfrm>
              <a:off x="11583353" y="8383015"/>
              <a:ext cx="712561" cy="705803"/>
            </a:xfrm>
            <a:custGeom>
              <a:avLst/>
              <a:gdLst>
                <a:gd name="T0" fmla="*/ 236 w 471"/>
                <a:gd name="T1" fmla="*/ 466 h 467"/>
                <a:gd name="T2" fmla="*/ 236 w 471"/>
                <a:gd name="T3" fmla="*/ 466 h 467"/>
                <a:gd name="T4" fmla="*/ 0 w 471"/>
                <a:gd name="T5" fmla="*/ 232 h 467"/>
                <a:gd name="T6" fmla="*/ 236 w 471"/>
                <a:gd name="T7" fmla="*/ 0 h 467"/>
                <a:gd name="T8" fmla="*/ 470 w 471"/>
                <a:gd name="T9" fmla="*/ 232 h 467"/>
                <a:gd name="T10" fmla="*/ 236 w 471"/>
                <a:gd name="T11" fmla="*/ 466 h 467"/>
              </a:gdLst>
              <a:ahLst/>
              <a:cxnLst>
                <a:cxn ang="0">
                  <a:pos x="T0" y="T1"/>
                </a:cxn>
                <a:cxn ang="0">
                  <a:pos x="T2" y="T3"/>
                </a:cxn>
                <a:cxn ang="0">
                  <a:pos x="T4" y="T5"/>
                </a:cxn>
                <a:cxn ang="0">
                  <a:pos x="T6" y="T7"/>
                </a:cxn>
                <a:cxn ang="0">
                  <a:pos x="T8" y="T9"/>
                </a:cxn>
                <a:cxn ang="0">
                  <a:pos x="T10" y="T11"/>
                </a:cxn>
              </a:cxnLst>
              <a:rect l="0" t="0" r="r" b="b"/>
              <a:pathLst>
                <a:path w="471" h="467">
                  <a:moveTo>
                    <a:pt x="236" y="466"/>
                  </a:moveTo>
                  <a:lnTo>
                    <a:pt x="236" y="466"/>
                  </a:lnTo>
                  <a:cubicBezTo>
                    <a:pt x="107" y="466"/>
                    <a:pt x="0" y="362"/>
                    <a:pt x="0" y="232"/>
                  </a:cubicBezTo>
                  <a:cubicBezTo>
                    <a:pt x="0" y="103"/>
                    <a:pt x="107" y="0"/>
                    <a:pt x="236" y="0"/>
                  </a:cubicBezTo>
                  <a:cubicBezTo>
                    <a:pt x="363" y="0"/>
                    <a:pt x="470" y="103"/>
                    <a:pt x="470" y="232"/>
                  </a:cubicBezTo>
                  <a:cubicBezTo>
                    <a:pt x="470" y="362"/>
                    <a:pt x="363" y="466"/>
                    <a:pt x="236" y="466"/>
                  </a:cubicBezTo>
                </a:path>
              </a:pathLst>
            </a:custGeom>
            <a:solidFill>
              <a:schemeClr val="accent4"/>
            </a:solidFill>
            <a:ln>
              <a:noFill/>
            </a:ln>
            <a:effectLst/>
          </p:spPr>
          <p:txBody>
            <a:bodyPr wrap="none" anchor="ctr"/>
            <a:lstStyle/>
            <a:p>
              <a:pPr defTabSz="914217">
                <a:defRPr/>
              </a:pPr>
              <a:endParaRPr lang="en-US" dirty="0">
                <a:solidFill>
                  <a:prstClr val="black"/>
                </a:solidFill>
                <a:latin typeface="Calibri" panose="020F0502020204030204"/>
              </a:endParaRPr>
            </a:p>
          </p:txBody>
        </p:sp>
      </p:grpSp>
      <p:sp>
        <p:nvSpPr>
          <p:cNvPr id="125" name="Freeform 9"/>
          <p:cNvSpPr>
            <a:spLocks noChangeArrowheads="1"/>
          </p:cNvSpPr>
          <p:nvPr/>
        </p:nvSpPr>
        <p:spPr bwMode="auto">
          <a:xfrm>
            <a:off x="5900821" y="1417320"/>
            <a:ext cx="151251" cy="935752"/>
          </a:xfrm>
          <a:custGeom>
            <a:avLst/>
            <a:gdLst>
              <a:gd name="T0" fmla="*/ 190 w 191"/>
              <a:gd name="T1" fmla="*/ 0 h 8813"/>
              <a:gd name="T2" fmla="*/ 0 w 191"/>
              <a:gd name="T3" fmla="*/ 0 h 8813"/>
              <a:gd name="T4" fmla="*/ 0 w 191"/>
              <a:gd name="T5" fmla="*/ 8812 h 8813"/>
              <a:gd name="T6" fmla="*/ 190 w 191"/>
              <a:gd name="T7" fmla="*/ 8812 h 8813"/>
              <a:gd name="T8" fmla="*/ 190 w 191"/>
              <a:gd name="T9" fmla="*/ 0 h 8813"/>
            </a:gdLst>
            <a:ahLst/>
            <a:cxnLst>
              <a:cxn ang="0">
                <a:pos x="T0" y="T1"/>
              </a:cxn>
              <a:cxn ang="0">
                <a:pos x="T2" y="T3"/>
              </a:cxn>
              <a:cxn ang="0">
                <a:pos x="T4" y="T5"/>
              </a:cxn>
              <a:cxn ang="0">
                <a:pos x="T6" y="T7"/>
              </a:cxn>
              <a:cxn ang="0">
                <a:pos x="T8" y="T9"/>
              </a:cxn>
            </a:cxnLst>
            <a:rect l="0" t="0" r="r" b="b"/>
            <a:pathLst>
              <a:path w="191" h="8813">
                <a:moveTo>
                  <a:pt x="190" y="0"/>
                </a:moveTo>
                <a:lnTo>
                  <a:pt x="0" y="0"/>
                </a:lnTo>
                <a:lnTo>
                  <a:pt x="0" y="8812"/>
                </a:lnTo>
                <a:lnTo>
                  <a:pt x="190" y="8812"/>
                </a:lnTo>
                <a:lnTo>
                  <a:pt x="190" y="0"/>
                </a:lnTo>
              </a:path>
            </a:pathLst>
          </a:custGeom>
          <a:solidFill>
            <a:schemeClr val="tx2"/>
          </a:solidFill>
          <a:ln>
            <a:noFill/>
          </a:ln>
          <a:effectLst/>
        </p:spPr>
        <p:txBody>
          <a:bodyPr wrap="none" anchor="ctr"/>
          <a:lstStyle/>
          <a:p>
            <a:pPr defTabSz="914217">
              <a:defRPr/>
            </a:pPr>
            <a:endParaRPr lang="en-US" dirty="0">
              <a:solidFill>
                <a:prstClr val="black"/>
              </a:solidFill>
              <a:latin typeface="Calibri" panose="020F0502020204030204"/>
            </a:endParaRPr>
          </a:p>
        </p:txBody>
      </p:sp>
      <p:grpSp>
        <p:nvGrpSpPr>
          <p:cNvPr id="3" name="Group 2">
            <a:extLst>
              <a:ext uri="{FF2B5EF4-FFF2-40B4-BE49-F238E27FC236}">
                <a16:creationId xmlns:a16="http://schemas.microsoft.com/office/drawing/2014/main" id="{0B3FC190-3D55-48A2-A8EF-64EA5FABB13C}"/>
              </a:ext>
            </a:extLst>
          </p:cNvPr>
          <p:cNvGrpSpPr/>
          <p:nvPr/>
        </p:nvGrpSpPr>
        <p:grpSpPr>
          <a:xfrm>
            <a:off x="5672264" y="2107656"/>
            <a:ext cx="594922" cy="594892"/>
            <a:chOff x="5672264" y="2144145"/>
            <a:chExt cx="594922" cy="594892"/>
          </a:xfrm>
        </p:grpSpPr>
        <p:sp>
          <p:nvSpPr>
            <p:cNvPr id="127" name="Freeform 301"/>
            <p:cNvSpPr>
              <a:spLocks noChangeArrowheads="1"/>
            </p:cNvSpPr>
            <p:nvPr/>
          </p:nvSpPr>
          <p:spPr bwMode="auto">
            <a:xfrm>
              <a:off x="5672264" y="2144145"/>
              <a:ext cx="594922" cy="594892"/>
            </a:xfrm>
            <a:custGeom>
              <a:avLst/>
              <a:gdLst>
                <a:gd name="T0" fmla="*/ 785 w 786"/>
                <a:gd name="T1" fmla="*/ 391 h 784"/>
                <a:gd name="T2" fmla="*/ 785 w 786"/>
                <a:gd name="T3" fmla="*/ 391 h 784"/>
                <a:gd name="T4" fmla="*/ 394 w 786"/>
                <a:gd name="T5" fmla="*/ 783 h 784"/>
                <a:gd name="T6" fmla="*/ 0 w 786"/>
                <a:gd name="T7" fmla="*/ 391 h 784"/>
                <a:gd name="T8" fmla="*/ 394 w 786"/>
                <a:gd name="T9" fmla="*/ 0 h 784"/>
                <a:gd name="T10" fmla="*/ 785 w 786"/>
                <a:gd name="T11" fmla="*/ 391 h 784"/>
              </a:gdLst>
              <a:ahLst/>
              <a:cxnLst>
                <a:cxn ang="0">
                  <a:pos x="T0" y="T1"/>
                </a:cxn>
                <a:cxn ang="0">
                  <a:pos x="T2" y="T3"/>
                </a:cxn>
                <a:cxn ang="0">
                  <a:pos x="T4" y="T5"/>
                </a:cxn>
                <a:cxn ang="0">
                  <a:pos x="T6" y="T7"/>
                </a:cxn>
                <a:cxn ang="0">
                  <a:pos x="T8" y="T9"/>
                </a:cxn>
                <a:cxn ang="0">
                  <a:pos x="T10" y="T11"/>
                </a:cxn>
              </a:cxnLst>
              <a:rect l="0" t="0" r="r" b="b"/>
              <a:pathLst>
                <a:path w="786" h="784">
                  <a:moveTo>
                    <a:pt x="785" y="391"/>
                  </a:moveTo>
                  <a:lnTo>
                    <a:pt x="785" y="391"/>
                  </a:lnTo>
                  <a:cubicBezTo>
                    <a:pt x="785" y="607"/>
                    <a:pt x="610" y="783"/>
                    <a:pt x="394" y="783"/>
                  </a:cubicBezTo>
                  <a:cubicBezTo>
                    <a:pt x="176" y="783"/>
                    <a:pt x="0" y="607"/>
                    <a:pt x="0" y="391"/>
                  </a:cubicBezTo>
                  <a:cubicBezTo>
                    <a:pt x="0" y="176"/>
                    <a:pt x="176" y="0"/>
                    <a:pt x="394" y="0"/>
                  </a:cubicBezTo>
                  <a:cubicBezTo>
                    <a:pt x="610" y="0"/>
                    <a:pt x="785" y="176"/>
                    <a:pt x="785" y="391"/>
                  </a:cubicBezTo>
                </a:path>
              </a:pathLst>
            </a:custGeom>
            <a:solidFill>
              <a:schemeClr val="accent5"/>
            </a:solidFill>
            <a:ln>
              <a:noFill/>
            </a:ln>
            <a:effectLst/>
          </p:spPr>
          <p:txBody>
            <a:bodyPr wrap="none" anchor="ctr"/>
            <a:lstStyle/>
            <a:p>
              <a:pPr defTabSz="914217">
                <a:defRPr/>
              </a:pPr>
              <a:endParaRPr lang="en-US" dirty="0">
                <a:solidFill>
                  <a:prstClr val="black"/>
                </a:solidFill>
                <a:latin typeface="Calibri" panose="020F0502020204030204"/>
              </a:endParaRPr>
            </a:p>
          </p:txBody>
        </p:sp>
        <p:sp>
          <p:nvSpPr>
            <p:cNvPr id="128" name="Freeform 302"/>
            <p:cNvSpPr>
              <a:spLocks noChangeArrowheads="1"/>
            </p:cNvSpPr>
            <p:nvPr/>
          </p:nvSpPr>
          <p:spPr bwMode="auto">
            <a:xfrm>
              <a:off x="5793265" y="2261779"/>
              <a:ext cx="356281" cy="356263"/>
            </a:xfrm>
            <a:custGeom>
              <a:avLst/>
              <a:gdLst>
                <a:gd name="T0" fmla="*/ 236 w 471"/>
                <a:gd name="T1" fmla="*/ 469 h 470"/>
                <a:gd name="T2" fmla="*/ 236 w 471"/>
                <a:gd name="T3" fmla="*/ 469 h 470"/>
                <a:gd name="T4" fmla="*/ 0 w 471"/>
                <a:gd name="T5" fmla="*/ 235 h 470"/>
                <a:gd name="T6" fmla="*/ 236 w 471"/>
                <a:gd name="T7" fmla="*/ 0 h 470"/>
                <a:gd name="T8" fmla="*/ 470 w 471"/>
                <a:gd name="T9" fmla="*/ 235 h 470"/>
                <a:gd name="T10" fmla="*/ 236 w 471"/>
                <a:gd name="T11" fmla="*/ 469 h 470"/>
              </a:gdLst>
              <a:ahLst/>
              <a:cxnLst>
                <a:cxn ang="0">
                  <a:pos x="T0" y="T1"/>
                </a:cxn>
                <a:cxn ang="0">
                  <a:pos x="T2" y="T3"/>
                </a:cxn>
                <a:cxn ang="0">
                  <a:pos x="T4" y="T5"/>
                </a:cxn>
                <a:cxn ang="0">
                  <a:pos x="T6" y="T7"/>
                </a:cxn>
                <a:cxn ang="0">
                  <a:pos x="T8" y="T9"/>
                </a:cxn>
                <a:cxn ang="0">
                  <a:pos x="T10" y="T11"/>
                </a:cxn>
              </a:cxnLst>
              <a:rect l="0" t="0" r="r" b="b"/>
              <a:pathLst>
                <a:path w="471" h="470">
                  <a:moveTo>
                    <a:pt x="236" y="469"/>
                  </a:moveTo>
                  <a:lnTo>
                    <a:pt x="236" y="469"/>
                  </a:lnTo>
                  <a:cubicBezTo>
                    <a:pt x="107" y="469"/>
                    <a:pt x="0" y="365"/>
                    <a:pt x="0" y="235"/>
                  </a:cubicBezTo>
                  <a:cubicBezTo>
                    <a:pt x="0" y="106"/>
                    <a:pt x="107" y="0"/>
                    <a:pt x="236" y="0"/>
                  </a:cubicBezTo>
                  <a:cubicBezTo>
                    <a:pt x="363" y="0"/>
                    <a:pt x="470" y="106"/>
                    <a:pt x="470" y="235"/>
                  </a:cubicBezTo>
                  <a:cubicBezTo>
                    <a:pt x="470" y="365"/>
                    <a:pt x="363" y="469"/>
                    <a:pt x="236" y="469"/>
                  </a:cubicBezTo>
                </a:path>
              </a:pathLst>
            </a:custGeom>
            <a:solidFill>
              <a:schemeClr val="accent4"/>
            </a:solidFill>
            <a:ln>
              <a:noFill/>
            </a:ln>
            <a:effectLst/>
          </p:spPr>
          <p:txBody>
            <a:bodyPr wrap="none" anchor="ctr"/>
            <a:lstStyle/>
            <a:p>
              <a:pPr defTabSz="914217">
                <a:defRPr/>
              </a:pPr>
              <a:endParaRPr lang="en-US" dirty="0">
                <a:solidFill>
                  <a:prstClr val="black"/>
                </a:solidFill>
                <a:latin typeface="Calibri" panose="020F0502020204030204"/>
              </a:endParaRPr>
            </a:p>
          </p:txBody>
        </p:sp>
      </p:grpSp>
      <p:sp>
        <p:nvSpPr>
          <p:cNvPr id="171" name="Freeform 734">
            <a:extLst>
              <a:ext uri="{FF2B5EF4-FFF2-40B4-BE49-F238E27FC236}">
                <a16:creationId xmlns:a16="http://schemas.microsoft.com/office/drawing/2014/main" id="{DEF41EFA-0381-4C3F-8D50-CEEF22D974E0}"/>
              </a:ext>
            </a:extLst>
          </p:cNvPr>
          <p:cNvSpPr>
            <a:spLocks noChangeArrowheads="1"/>
          </p:cNvSpPr>
          <p:nvPr/>
        </p:nvSpPr>
        <p:spPr bwMode="auto">
          <a:xfrm rot="16200000">
            <a:off x="5645078" y="720613"/>
            <a:ext cx="660910" cy="884903"/>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chemeClr val="accent4"/>
          </a:solidFill>
          <a:ln>
            <a:noFill/>
          </a:ln>
          <a:effectLst/>
        </p:spPr>
        <p:txBody>
          <a:bodyPr wrap="none" anchor="ctr"/>
          <a:lstStyle/>
          <a:p>
            <a:pPr defTabSz="914217">
              <a:defRPr/>
            </a:pPr>
            <a:endParaRPr lang="en-US" dirty="0">
              <a:solidFill>
                <a:prstClr val="black"/>
              </a:solidFill>
              <a:latin typeface="Calibri" panose="020F0502020204030204"/>
            </a:endParaRPr>
          </a:p>
        </p:txBody>
      </p:sp>
      <p:sp>
        <p:nvSpPr>
          <p:cNvPr id="173" name="Title 1">
            <a:extLst>
              <a:ext uri="{FF2B5EF4-FFF2-40B4-BE49-F238E27FC236}">
                <a16:creationId xmlns:a16="http://schemas.microsoft.com/office/drawing/2014/main" id="{C03DEC10-EA95-4909-B542-EB949D3866EC}"/>
              </a:ext>
            </a:extLst>
          </p:cNvPr>
          <p:cNvSpPr txBox="1">
            <a:spLocks/>
          </p:cNvSpPr>
          <p:nvPr/>
        </p:nvSpPr>
        <p:spPr>
          <a:xfrm>
            <a:off x="1316601" y="169373"/>
            <a:ext cx="9558798" cy="584775"/>
          </a:xfrm>
          <a:prstGeom prst="rect">
            <a:avLst/>
          </a:prstGeom>
        </p:spPr>
        <p:txBody>
          <a:bodyPr vert="horz" wrap="square" lIns="91440" tIns="45720" rIns="91440" bIns="45720" rtlCol="0" anchor="ctr">
            <a:spAutoFit/>
          </a:bodyPr>
          <a:lstStyle>
            <a:lvl1pPr algn="l" defTabSz="565168" rtl="0" eaLnBrk="1" latinLnBrk="0" hangingPunct="1">
              <a:spcBef>
                <a:spcPct val="0"/>
              </a:spcBef>
              <a:buNone/>
              <a:defRPr sz="3200" kern="1200">
                <a:solidFill>
                  <a:schemeClr val="tx1">
                    <a:lumMod val="75000"/>
                    <a:lumOff val="25000"/>
                  </a:schemeClr>
                </a:solidFill>
                <a:latin typeface="Rockwell" panose="02060603020205020403" pitchFamily="18" charset="0"/>
                <a:ea typeface="+mj-ea"/>
                <a:cs typeface="+mj-cs"/>
              </a:defRPr>
            </a:lvl1pPr>
          </a:lstStyle>
          <a:p>
            <a:pPr marL="0" marR="0" lvl="0" indent="0" algn="ctr" defTabSz="565168" rtl="0" eaLnBrk="1" fontAlgn="auto" latinLnBrk="0" hangingPunct="1">
              <a:lnSpc>
                <a:spcPct val="100000"/>
              </a:lnSpc>
              <a:spcBef>
                <a:spcPts val="600"/>
              </a:spcBef>
              <a:spcAft>
                <a:spcPts val="0"/>
              </a:spcAft>
              <a:buClrTx/>
              <a:buSzTx/>
              <a:buFontTx/>
              <a:buNone/>
              <a:tabLst/>
              <a:defRPr/>
            </a:pPr>
            <a:r>
              <a:rPr kumimoji="0" lang="en-US" sz="3200" b="1" i="0" u="none" strike="noStrike" kern="1200" cap="none" spc="0" normalizeH="0" baseline="0" noProof="0" dirty="0">
                <a:ln>
                  <a:noFill/>
                </a:ln>
                <a:effectLst/>
                <a:uLnTx/>
                <a:uFillTx/>
                <a:latin typeface="Rockwell" panose="02060603020205020403" pitchFamily="18" charset="0"/>
                <a:ea typeface="+mj-ea"/>
                <a:cs typeface="+mj-cs"/>
              </a:rPr>
              <a:t>Information Assurance (IA) Principles (Cont’d) </a:t>
            </a:r>
          </a:p>
        </p:txBody>
      </p:sp>
      <p:sp>
        <p:nvSpPr>
          <p:cNvPr id="174" name="Rectangle 173">
            <a:extLst>
              <a:ext uri="{FF2B5EF4-FFF2-40B4-BE49-F238E27FC236}">
                <a16:creationId xmlns:a16="http://schemas.microsoft.com/office/drawing/2014/main" id="{B89D7949-AFAC-4FAB-B23F-83B8FED9E27D}"/>
              </a:ext>
            </a:extLst>
          </p:cNvPr>
          <p:cNvSpPr/>
          <p:nvPr/>
        </p:nvSpPr>
        <p:spPr>
          <a:xfrm>
            <a:off x="1884314" y="1733264"/>
            <a:ext cx="2272399" cy="400110"/>
          </a:xfrm>
          <a:prstGeom prst="rect">
            <a:avLst/>
          </a:prstGeom>
        </p:spPr>
        <p:txBody>
          <a:bodyPr wrap="square" anchor="ctr">
            <a:spAutoFit/>
          </a:bodyPr>
          <a:lstStyle/>
          <a:p>
            <a:pPr algn="ctr">
              <a:spcBef>
                <a:spcPts val="600"/>
              </a:spcBef>
            </a:pPr>
            <a:r>
              <a:rPr lang="en-US" sz="2000" b="1" dirty="0">
                <a:solidFill>
                  <a:srgbClr val="0070C0"/>
                </a:solidFill>
                <a:latin typeface="Rockwell" panose="02060603020205020403" pitchFamily="18" charset="0"/>
                <a:ea typeface="Times New Roman" panose="02020603050405020304" pitchFamily="18" charset="0"/>
              </a:rPr>
              <a:t>Non-repudiation</a:t>
            </a:r>
            <a:endParaRPr lang="en-US" sz="2000" dirty="0">
              <a:solidFill>
                <a:srgbClr val="0070C0"/>
              </a:solidFill>
              <a:latin typeface="Rockwell" panose="02060603020205020403" pitchFamily="18" charset="0"/>
            </a:endParaRPr>
          </a:p>
        </p:txBody>
      </p:sp>
      <p:sp>
        <p:nvSpPr>
          <p:cNvPr id="175" name="Rectangle 174">
            <a:extLst>
              <a:ext uri="{FF2B5EF4-FFF2-40B4-BE49-F238E27FC236}">
                <a16:creationId xmlns:a16="http://schemas.microsoft.com/office/drawing/2014/main" id="{3D3CC736-7B3F-40C4-99C5-FF6FEE96742C}"/>
              </a:ext>
            </a:extLst>
          </p:cNvPr>
          <p:cNvSpPr/>
          <p:nvPr/>
        </p:nvSpPr>
        <p:spPr>
          <a:xfrm>
            <a:off x="762000" y="2278154"/>
            <a:ext cx="4517027" cy="677108"/>
          </a:xfrm>
          <a:prstGeom prst="rect">
            <a:avLst/>
          </a:prstGeom>
        </p:spPr>
        <p:txBody>
          <a:bodyPr wrap="square" anchor="ctr">
            <a:spAutoFit/>
          </a:bodyPr>
          <a:lstStyle/>
          <a:p>
            <a:pPr marL="350838" marR="0" lvl="0" indent="-350838" defTabSz="91440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n-US" sz="1900" b="0" i="0" u="none" strike="noStrike" kern="0" cap="none" spc="0" normalizeH="0" baseline="0" noProof="0" dirty="0">
                <a:ln>
                  <a:noFill/>
                </a:ln>
                <a:solidFill>
                  <a:prstClr val="black"/>
                </a:solidFill>
                <a:effectLst/>
                <a:uLnTx/>
                <a:uFillTx/>
              </a:rPr>
              <a:t>Ensures that a party in a communication cannot deny </a:t>
            </a:r>
            <a:r>
              <a:rPr kumimoji="0" lang="en-US" sz="1900" b="1" i="0" u="none" strike="noStrike" kern="0" cap="none" spc="0" normalizeH="0" baseline="0" noProof="0" dirty="0">
                <a:ln>
                  <a:noFill/>
                </a:ln>
                <a:solidFill>
                  <a:srgbClr val="FF0000"/>
                </a:solidFill>
                <a:effectLst/>
                <a:uLnTx/>
                <a:uFillTx/>
              </a:rPr>
              <a:t>sending</a:t>
            </a:r>
            <a:r>
              <a:rPr kumimoji="0" lang="en-US" sz="1900" b="0" i="0" u="none" strike="noStrike" kern="0" cap="none" spc="0" normalizeH="0" baseline="0" noProof="0" dirty="0">
                <a:ln>
                  <a:noFill/>
                </a:ln>
                <a:solidFill>
                  <a:prstClr val="black"/>
                </a:solidFill>
                <a:effectLst/>
                <a:uLnTx/>
                <a:uFillTx/>
              </a:rPr>
              <a:t> the message</a:t>
            </a:r>
          </a:p>
        </p:txBody>
      </p:sp>
      <p:sp>
        <p:nvSpPr>
          <p:cNvPr id="185" name="Rectangle 184">
            <a:extLst>
              <a:ext uri="{FF2B5EF4-FFF2-40B4-BE49-F238E27FC236}">
                <a16:creationId xmlns:a16="http://schemas.microsoft.com/office/drawing/2014/main" id="{909C7952-7392-4F50-B887-6048C727339F}"/>
              </a:ext>
            </a:extLst>
          </p:cNvPr>
          <p:cNvSpPr/>
          <p:nvPr/>
        </p:nvSpPr>
        <p:spPr>
          <a:xfrm>
            <a:off x="6628204" y="2278154"/>
            <a:ext cx="5133891" cy="677108"/>
          </a:xfrm>
          <a:prstGeom prst="rect">
            <a:avLst/>
          </a:prstGeom>
        </p:spPr>
        <p:txBody>
          <a:bodyPr wrap="square" anchor="ctr">
            <a:spAutoFit/>
          </a:bodyPr>
          <a:lstStyle/>
          <a:p>
            <a:pPr marL="350838" marR="0" lvl="0" indent="-350838" defTabSz="91440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n-US" sz="1900" b="0" i="0" u="none" strike="noStrike" kern="0" cap="none" spc="0" normalizeH="0" baseline="0" noProof="0" dirty="0">
                <a:ln>
                  <a:noFill/>
                </a:ln>
                <a:solidFill>
                  <a:prstClr val="black"/>
                </a:solidFill>
                <a:effectLst/>
                <a:uLnTx/>
                <a:uFillTx/>
              </a:rPr>
              <a:t>Ensures the </a:t>
            </a:r>
            <a:r>
              <a:rPr kumimoji="0" lang="en-US" sz="1900" b="1" i="0" u="none" strike="noStrike" kern="0" cap="none" spc="0" normalizeH="0" baseline="0" noProof="0" dirty="0">
                <a:ln>
                  <a:noFill/>
                </a:ln>
                <a:solidFill>
                  <a:srgbClr val="FF0000"/>
                </a:solidFill>
                <a:effectLst/>
                <a:uLnTx/>
                <a:uFillTx/>
              </a:rPr>
              <a:t>identity</a:t>
            </a:r>
            <a:r>
              <a:rPr kumimoji="0" lang="en-US" sz="1900" b="0" i="0" u="none" strike="noStrike" kern="0" cap="none" spc="0" normalizeH="0" baseline="0" noProof="0" dirty="0">
                <a:ln>
                  <a:noFill/>
                </a:ln>
                <a:solidFill>
                  <a:prstClr val="black"/>
                </a:solidFill>
                <a:effectLst/>
                <a:uLnTx/>
                <a:uFillTx/>
              </a:rPr>
              <a:t> of an individual is verified by the system or service</a:t>
            </a:r>
          </a:p>
        </p:txBody>
      </p:sp>
      <p:sp>
        <p:nvSpPr>
          <p:cNvPr id="186" name="Rectangle 185">
            <a:extLst>
              <a:ext uri="{FF2B5EF4-FFF2-40B4-BE49-F238E27FC236}">
                <a16:creationId xmlns:a16="http://schemas.microsoft.com/office/drawing/2014/main" id="{EBDDB89A-636D-421D-9F6A-9C349D03C925}"/>
              </a:ext>
            </a:extLst>
          </p:cNvPr>
          <p:cNvSpPr/>
          <p:nvPr/>
        </p:nvSpPr>
        <p:spPr>
          <a:xfrm>
            <a:off x="7815864" y="1733264"/>
            <a:ext cx="2042651" cy="400110"/>
          </a:xfrm>
          <a:prstGeom prst="rect">
            <a:avLst/>
          </a:prstGeom>
        </p:spPr>
        <p:txBody>
          <a:bodyPr wrap="square" anchor="ctr">
            <a:spAutoFit/>
          </a:bodyPr>
          <a:lstStyle/>
          <a:p>
            <a:pPr algn="ctr">
              <a:spcBef>
                <a:spcPts val="600"/>
              </a:spcBef>
            </a:pPr>
            <a:r>
              <a:rPr lang="en-US" sz="2000" b="1" dirty="0">
                <a:solidFill>
                  <a:srgbClr val="0070C0"/>
                </a:solidFill>
                <a:latin typeface="Rockwell" panose="02060603020205020403" pitchFamily="18" charset="0"/>
              </a:rPr>
              <a:t>Authentication</a:t>
            </a:r>
          </a:p>
        </p:txBody>
      </p:sp>
      <p:sp>
        <p:nvSpPr>
          <p:cNvPr id="34" name="Freeform 734">
            <a:extLst>
              <a:ext uri="{FF2B5EF4-FFF2-40B4-BE49-F238E27FC236}">
                <a16:creationId xmlns:a16="http://schemas.microsoft.com/office/drawing/2014/main" id="{416CCDE9-7FB0-47F1-ADB0-73BF5BD72435}"/>
              </a:ext>
            </a:extLst>
          </p:cNvPr>
          <p:cNvSpPr>
            <a:spLocks noChangeArrowheads="1"/>
          </p:cNvSpPr>
          <p:nvPr/>
        </p:nvSpPr>
        <p:spPr bwMode="auto">
          <a:xfrm rot="16200000" flipH="1" flipV="1">
            <a:off x="5647434" y="5766160"/>
            <a:ext cx="660910" cy="884903"/>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chemeClr val="accent4"/>
          </a:solidFill>
          <a:ln>
            <a:noFill/>
          </a:ln>
          <a:effectLst/>
        </p:spPr>
        <p:txBody>
          <a:bodyPr wrap="none" anchor="ctr"/>
          <a:lstStyle/>
          <a:p>
            <a:pPr defTabSz="914217">
              <a:defRPr/>
            </a:pPr>
            <a:endParaRPr lang="en-US" dirty="0">
              <a:solidFill>
                <a:prstClr val="black"/>
              </a:solidFill>
              <a:latin typeface="Calibri" panose="020F0502020204030204"/>
            </a:endParaRPr>
          </a:p>
        </p:txBody>
      </p:sp>
      <p:grpSp>
        <p:nvGrpSpPr>
          <p:cNvPr id="10" name="Group 9">
            <a:extLst>
              <a:ext uri="{FF2B5EF4-FFF2-40B4-BE49-F238E27FC236}">
                <a16:creationId xmlns:a16="http://schemas.microsoft.com/office/drawing/2014/main" id="{0F6A39A7-DD5D-4353-9326-1F801BBD4D47}"/>
              </a:ext>
            </a:extLst>
          </p:cNvPr>
          <p:cNvGrpSpPr/>
          <p:nvPr/>
        </p:nvGrpSpPr>
        <p:grpSpPr>
          <a:xfrm>
            <a:off x="412613" y="3401705"/>
            <a:ext cx="5183165" cy="1319929"/>
            <a:chOff x="6476084" y="1856359"/>
            <a:chExt cx="5183165" cy="1319929"/>
          </a:xfrm>
        </p:grpSpPr>
        <p:sp>
          <p:nvSpPr>
            <p:cNvPr id="179" name="Rectangle 178">
              <a:extLst>
                <a:ext uri="{FF2B5EF4-FFF2-40B4-BE49-F238E27FC236}">
                  <a16:creationId xmlns:a16="http://schemas.microsoft.com/office/drawing/2014/main" id="{B2C35EA6-E7EC-4661-9B4A-19BEE6F9932C}"/>
                </a:ext>
              </a:extLst>
            </p:cNvPr>
            <p:cNvSpPr/>
            <p:nvPr/>
          </p:nvSpPr>
          <p:spPr>
            <a:xfrm>
              <a:off x="6865556" y="2868511"/>
              <a:ext cx="527709" cy="307777"/>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rPr>
                <a:t>User</a:t>
              </a:r>
            </a:p>
          </p:txBody>
        </p:sp>
        <p:cxnSp>
          <p:nvCxnSpPr>
            <p:cNvPr id="180" name="Straight Connector 179">
              <a:extLst>
                <a:ext uri="{FF2B5EF4-FFF2-40B4-BE49-F238E27FC236}">
                  <a16:creationId xmlns:a16="http://schemas.microsoft.com/office/drawing/2014/main" id="{3BC8001A-C141-4B85-A815-E8CCFC385E64}"/>
                </a:ext>
              </a:extLst>
            </p:cNvPr>
            <p:cNvCxnSpPr>
              <a:cxnSpLocks/>
            </p:cNvCxnSpPr>
            <p:nvPr/>
          </p:nvCxnSpPr>
          <p:spPr>
            <a:xfrm>
              <a:off x="7391647" y="2371109"/>
              <a:ext cx="3626873" cy="0"/>
            </a:xfrm>
            <a:prstGeom prst="line">
              <a:avLst/>
            </a:prstGeom>
            <a:ln w="28575">
              <a:prstDash val="sysDot"/>
              <a:tailEnd type="arrow"/>
            </a:ln>
          </p:spPr>
          <p:style>
            <a:lnRef idx="1">
              <a:schemeClr val="accent1"/>
            </a:lnRef>
            <a:fillRef idx="0">
              <a:schemeClr val="accent1"/>
            </a:fillRef>
            <a:effectRef idx="0">
              <a:schemeClr val="accent1"/>
            </a:effectRef>
            <a:fontRef idx="minor">
              <a:schemeClr val="tx1"/>
            </a:fontRef>
          </p:style>
        </p:cxnSp>
        <p:sp>
          <p:nvSpPr>
            <p:cNvPr id="182" name="Rectangle 181">
              <a:extLst>
                <a:ext uri="{FF2B5EF4-FFF2-40B4-BE49-F238E27FC236}">
                  <a16:creationId xmlns:a16="http://schemas.microsoft.com/office/drawing/2014/main" id="{08DBF63A-AF32-45B0-AF15-7CE69C6906A3}"/>
                </a:ext>
              </a:extLst>
            </p:cNvPr>
            <p:cNvSpPr/>
            <p:nvPr/>
          </p:nvSpPr>
          <p:spPr>
            <a:xfrm>
              <a:off x="8064316" y="2029372"/>
              <a:ext cx="2331560" cy="307777"/>
            </a:xfrm>
            <a:prstGeom prst="rect">
              <a:avLst/>
            </a:prstGeom>
          </p:spPr>
          <p:txBody>
            <a:bodyPr wrap="squar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rPr>
                <a:t>Transfer amount 500 to User </a:t>
              </a:r>
            </a:p>
          </p:txBody>
        </p:sp>
        <p:sp>
          <p:nvSpPr>
            <p:cNvPr id="184" name="Rectangle 183">
              <a:extLst>
                <a:ext uri="{FF2B5EF4-FFF2-40B4-BE49-F238E27FC236}">
                  <a16:creationId xmlns:a16="http://schemas.microsoft.com/office/drawing/2014/main" id="{7EB4DE3A-E5D9-4B83-97CA-3DCEB1D5189A}"/>
                </a:ext>
              </a:extLst>
            </p:cNvPr>
            <p:cNvSpPr/>
            <p:nvPr/>
          </p:nvSpPr>
          <p:spPr>
            <a:xfrm>
              <a:off x="8178458" y="2403969"/>
              <a:ext cx="2147923" cy="307777"/>
            </a:xfrm>
            <a:prstGeom prst="rect">
              <a:avLst/>
            </a:prstGeom>
          </p:spPr>
          <p:txBody>
            <a:bodyPr wrap="squar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0000"/>
                  </a:solidFill>
                  <a:effectLst/>
                  <a:uLnTx/>
                  <a:uFillTx/>
                </a:rPr>
                <a:t>User denies transaction</a:t>
              </a:r>
            </a:p>
          </p:txBody>
        </p:sp>
        <p:grpSp>
          <p:nvGrpSpPr>
            <p:cNvPr id="8" name="Group 7">
              <a:extLst>
                <a:ext uri="{FF2B5EF4-FFF2-40B4-BE49-F238E27FC236}">
                  <a16:creationId xmlns:a16="http://schemas.microsoft.com/office/drawing/2014/main" id="{3A472669-905A-426F-BFC9-2D99EE67D8CE}"/>
                </a:ext>
              </a:extLst>
            </p:cNvPr>
            <p:cNvGrpSpPr/>
            <p:nvPr/>
          </p:nvGrpSpPr>
          <p:grpSpPr>
            <a:xfrm>
              <a:off x="6476084" y="1870364"/>
              <a:ext cx="1306653" cy="990393"/>
              <a:chOff x="-960506" y="3338615"/>
              <a:chExt cx="1306653" cy="990393"/>
            </a:xfrm>
          </p:grpSpPr>
          <p:pic>
            <p:nvPicPr>
              <p:cNvPr id="43" name="Picture 3" descr="E:\ICONS and Diagrams\Fresh Icons\laptop-8.png">
                <a:extLst>
                  <a:ext uri="{FF2B5EF4-FFF2-40B4-BE49-F238E27FC236}">
                    <a16:creationId xmlns:a16="http://schemas.microsoft.com/office/drawing/2014/main" id="{D23CE82E-E9A0-4A25-922C-D7C6A18BC73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989" y="3455719"/>
                <a:ext cx="872136" cy="811868"/>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3" descr="A picture containing shirt&#10;&#10;Description automatically generated">
                <a:extLst>
                  <a:ext uri="{FF2B5EF4-FFF2-40B4-BE49-F238E27FC236}">
                    <a16:creationId xmlns:a16="http://schemas.microsoft.com/office/drawing/2014/main" id="{0849DF08-CEEA-4E4A-9E67-8675C05311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0506" y="3338615"/>
                <a:ext cx="702932" cy="990393"/>
              </a:xfrm>
              <a:prstGeom prst="rect">
                <a:avLst/>
              </a:prstGeom>
            </p:spPr>
          </p:pic>
        </p:grpSp>
        <p:sp>
          <p:nvSpPr>
            <p:cNvPr id="47" name="Rectangle 46">
              <a:extLst>
                <a:ext uri="{FF2B5EF4-FFF2-40B4-BE49-F238E27FC236}">
                  <a16:creationId xmlns:a16="http://schemas.microsoft.com/office/drawing/2014/main" id="{F286D3CC-680C-4955-AC51-D86E690EB390}"/>
                </a:ext>
              </a:extLst>
            </p:cNvPr>
            <p:cNvSpPr/>
            <p:nvPr/>
          </p:nvSpPr>
          <p:spPr>
            <a:xfrm>
              <a:off x="10996888" y="2854003"/>
              <a:ext cx="662361" cy="307777"/>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rPr>
                <a:t>Server</a:t>
              </a:r>
            </a:p>
          </p:txBody>
        </p:sp>
        <p:pic>
          <p:nvPicPr>
            <p:cNvPr id="48" name="Picture 3" descr="E:\Web2.0 PNG Icons\serv.png">
              <a:extLst>
                <a:ext uri="{FF2B5EF4-FFF2-40B4-BE49-F238E27FC236}">
                  <a16:creationId xmlns:a16="http://schemas.microsoft.com/office/drawing/2014/main" id="{8CD71EDA-F710-4302-9203-20E814F5545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1062615" y="1856359"/>
              <a:ext cx="530906" cy="1001655"/>
            </a:xfrm>
            <a:prstGeom prst="rect">
              <a:avLst/>
            </a:prstGeom>
            <a:noFill/>
            <a:ln>
              <a:noFill/>
            </a:ln>
            <a:extLst>
              <a:ext uri="{909E8E84-426E-40DD-AFC4-6F175D3DCCD1}">
                <a14:hiddenFill xmlns:a14="http://schemas.microsoft.com/office/drawing/2010/main">
                  <a:solidFill>
                    <a:srgbClr val="FFFFFF"/>
                  </a:solidFill>
                </a14:hiddenFill>
              </a:ext>
            </a:extLst>
          </p:spPr>
        </p:pic>
      </p:grpSp>
      <p:grpSp>
        <p:nvGrpSpPr>
          <p:cNvPr id="11" name="Group 10">
            <a:extLst>
              <a:ext uri="{FF2B5EF4-FFF2-40B4-BE49-F238E27FC236}">
                <a16:creationId xmlns:a16="http://schemas.microsoft.com/office/drawing/2014/main" id="{387FA1A6-9EDA-49E8-952D-E840DEFD3132}"/>
              </a:ext>
            </a:extLst>
          </p:cNvPr>
          <p:cNvGrpSpPr/>
          <p:nvPr/>
        </p:nvGrpSpPr>
        <p:grpSpPr>
          <a:xfrm>
            <a:off x="6779507" y="3415710"/>
            <a:ext cx="4831284" cy="2439747"/>
            <a:chOff x="586266" y="3808653"/>
            <a:chExt cx="4831284" cy="2439747"/>
          </a:xfrm>
        </p:grpSpPr>
        <p:sp>
          <p:nvSpPr>
            <p:cNvPr id="188" name="Rectangle 187">
              <a:extLst>
                <a:ext uri="{FF2B5EF4-FFF2-40B4-BE49-F238E27FC236}">
                  <a16:creationId xmlns:a16="http://schemas.microsoft.com/office/drawing/2014/main" id="{992AD0BB-2CE6-44E4-9772-BD760D3A4E6A}"/>
                </a:ext>
              </a:extLst>
            </p:cNvPr>
            <p:cNvSpPr/>
            <p:nvPr/>
          </p:nvSpPr>
          <p:spPr>
            <a:xfrm rot="19133491">
              <a:off x="2754152" y="4436945"/>
              <a:ext cx="1844568" cy="523220"/>
            </a:xfrm>
            <a:prstGeom prst="rect">
              <a:avLst/>
            </a:prstGeom>
          </p:spPr>
          <p:txBody>
            <a:bodyPr wrap="squar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rPr>
                <a:t>Authorized User,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rPr>
                <a:t>Transfer amount 500 </a:t>
              </a:r>
            </a:p>
          </p:txBody>
        </p:sp>
        <p:sp>
          <p:nvSpPr>
            <p:cNvPr id="189" name="Rectangle 188">
              <a:extLst>
                <a:ext uri="{FF2B5EF4-FFF2-40B4-BE49-F238E27FC236}">
                  <a16:creationId xmlns:a16="http://schemas.microsoft.com/office/drawing/2014/main" id="{1369CA2B-176E-4551-AF58-E731E4E75DA3}"/>
                </a:ext>
              </a:extLst>
            </p:cNvPr>
            <p:cNvSpPr/>
            <p:nvPr/>
          </p:nvSpPr>
          <p:spPr>
            <a:xfrm>
              <a:off x="586266" y="4860402"/>
              <a:ext cx="1394934" cy="307777"/>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rPr>
                <a:t>Authorized User</a:t>
              </a:r>
            </a:p>
          </p:txBody>
        </p:sp>
        <p:cxnSp>
          <p:nvCxnSpPr>
            <p:cNvPr id="192" name="Straight Connector 191">
              <a:extLst>
                <a:ext uri="{FF2B5EF4-FFF2-40B4-BE49-F238E27FC236}">
                  <a16:creationId xmlns:a16="http://schemas.microsoft.com/office/drawing/2014/main" id="{9B6B3AEC-A97E-43B0-9192-ED91519140C9}"/>
                </a:ext>
              </a:extLst>
            </p:cNvPr>
            <p:cNvCxnSpPr>
              <a:cxnSpLocks/>
            </p:cNvCxnSpPr>
            <p:nvPr/>
          </p:nvCxnSpPr>
          <p:spPr>
            <a:xfrm flipV="1">
              <a:off x="3205047" y="4333381"/>
              <a:ext cx="1485258" cy="1305419"/>
            </a:xfrm>
            <a:prstGeom prst="line">
              <a:avLst/>
            </a:prstGeom>
            <a:ln w="28575">
              <a:prstDash val="sysDot"/>
              <a:tailEnd type="arrow"/>
            </a:ln>
          </p:spPr>
          <p:style>
            <a:lnRef idx="1">
              <a:schemeClr val="accent1"/>
            </a:lnRef>
            <a:fillRef idx="0">
              <a:schemeClr val="accent1"/>
            </a:fillRef>
            <a:effectRef idx="0">
              <a:schemeClr val="accent1"/>
            </a:effectRef>
            <a:fontRef idx="minor">
              <a:schemeClr val="tx1"/>
            </a:fontRef>
          </p:style>
        </p:cxnSp>
        <p:sp>
          <p:nvSpPr>
            <p:cNvPr id="194" name="Rectangle 193">
              <a:extLst>
                <a:ext uri="{FF2B5EF4-FFF2-40B4-BE49-F238E27FC236}">
                  <a16:creationId xmlns:a16="http://schemas.microsoft.com/office/drawing/2014/main" id="{7B25E8CD-33A5-44F5-B555-92DB886DD874}"/>
                </a:ext>
              </a:extLst>
            </p:cNvPr>
            <p:cNvSpPr/>
            <p:nvPr/>
          </p:nvSpPr>
          <p:spPr>
            <a:xfrm>
              <a:off x="4755189" y="4910972"/>
              <a:ext cx="662361" cy="307777"/>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rPr>
                <a:t>Server</a:t>
              </a:r>
            </a:p>
          </p:txBody>
        </p:sp>
        <p:pic>
          <p:nvPicPr>
            <p:cNvPr id="195" name="Picture 6" descr="D:\formatting tools\Web2.0 PNG Icons\1281502987_button_cancel.png">
              <a:extLst>
                <a:ext uri="{FF2B5EF4-FFF2-40B4-BE49-F238E27FC236}">
                  <a16:creationId xmlns:a16="http://schemas.microsoft.com/office/drawing/2014/main" id="{A2C9700A-F01A-4182-8CFA-84F54BF9BB1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3114017">
              <a:off x="3686667" y="4940945"/>
              <a:ext cx="287788" cy="287788"/>
            </a:xfrm>
            <a:prstGeom prst="rect">
              <a:avLst/>
            </a:prstGeom>
            <a:noFill/>
            <a:extLst>
              <a:ext uri="{909E8E84-426E-40dd-AFC4-6F175D3DCCD1}">
                <a14:hiddenFill xmlns="" xmlns:a14="http://schemas.microsoft.com/office/drawing/2010/main">
                  <a:solidFill>
                    <a:srgbClr val="FFFFFF"/>
                  </a:solidFill>
                </a14:hiddenFill>
              </a:ext>
            </a:extLst>
          </p:spPr>
        </p:pic>
        <p:pic>
          <p:nvPicPr>
            <p:cNvPr id="46" name="Picture 3" descr="E:\Web2.0 PNG Icons\serv.png">
              <a:extLst>
                <a:ext uri="{FF2B5EF4-FFF2-40B4-BE49-F238E27FC236}">
                  <a16:creationId xmlns:a16="http://schemas.microsoft.com/office/drawing/2014/main" id="{557F839C-5C85-4416-81C8-16E4B74F935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794371" y="3808653"/>
              <a:ext cx="583997" cy="1101820"/>
            </a:xfrm>
            <a:prstGeom prst="rect">
              <a:avLst/>
            </a:prstGeom>
            <a:noFill/>
            <a:ln>
              <a:noFill/>
            </a:ln>
            <a:extLst>
              <a:ext uri="{909E8E84-426E-40DD-AFC4-6F175D3DCCD1}">
                <a14:hiddenFill xmlns:a14="http://schemas.microsoft.com/office/drawing/2010/main">
                  <a:solidFill>
                    <a:srgbClr val="FFFFFF"/>
                  </a:solidFill>
                </a14:hiddenFill>
              </a:ext>
            </a:extLst>
          </p:spPr>
        </p:pic>
        <p:grpSp>
          <p:nvGrpSpPr>
            <p:cNvPr id="49" name="Group 48">
              <a:extLst>
                <a:ext uri="{FF2B5EF4-FFF2-40B4-BE49-F238E27FC236}">
                  <a16:creationId xmlns:a16="http://schemas.microsoft.com/office/drawing/2014/main" id="{3070C5F3-2A96-44F4-BCC5-D8FFA06B2C72}"/>
                </a:ext>
              </a:extLst>
            </p:cNvPr>
            <p:cNvGrpSpPr/>
            <p:nvPr/>
          </p:nvGrpSpPr>
          <p:grpSpPr>
            <a:xfrm>
              <a:off x="630407" y="3886200"/>
              <a:ext cx="1306653" cy="990393"/>
              <a:chOff x="-735600" y="3338615"/>
              <a:chExt cx="1306653" cy="990393"/>
            </a:xfrm>
          </p:grpSpPr>
          <p:pic>
            <p:nvPicPr>
              <p:cNvPr id="50" name="Picture 3" descr="E:\ICONS and Diagrams\Fresh Icons\laptop-8.png">
                <a:extLst>
                  <a:ext uri="{FF2B5EF4-FFF2-40B4-BE49-F238E27FC236}">
                    <a16:creationId xmlns:a16="http://schemas.microsoft.com/office/drawing/2014/main" id="{5C5FAFD8-0338-4E6A-8B58-6D8B18D324B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1083" y="3455719"/>
                <a:ext cx="872136" cy="811868"/>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50" descr="A picture containing shirt&#10;&#10;Description automatically generated">
                <a:extLst>
                  <a:ext uri="{FF2B5EF4-FFF2-40B4-BE49-F238E27FC236}">
                    <a16:creationId xmlns:a16="http://schemas.microsoft.com/office/drawing/2014/main" id="{7175A605-DD10-412A-88CA-0497062A31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5600" y="3338615"/>
                <a:ext cx="702932" cy="990393"/>
              </a:xfrm>
              <a:prstGeom prst="rect">
                <a:avLst/>
              </a:prstGeom>
            </p:spPr>
          </p:pic>
        </p:grpSp>
        <p:pic>
          <p:nvPicPr>
            <p:cNvPr id="4" name="Picture 3" descr="Icon&#10;&#10;Description automatically generated">
              <a:extLst>
                <a:ext uri="{FF2B5EF4-FFF2-40B4-BE49-F238E27FC236}">
                  <a16:creationId xmlns:a16="http://schemas.microsoft.com/office/drawing/2014/main" id="{E3E55AB8-F8F9-443F-8A15-89E3DFE9FC0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99978" y="5258197"/>
              <a:ext cx="738369" cy="990203"/>
            </a:xfrm>
            <a:prstGeom prst="rect">
              <a:avLst/>
            </a:prstGeom>
          </p:spPr>
        </p:pic>
      </p:grpSp>
    </p:spTree>
    <p:extLst>
      <p:ext uri="{BB962C8B-B14F-4D97-AF65-F5344CB8AC3E}">
        <p14:creationId xmlns:p14="http://schemas.microsoft.com/office/powerpoint/2010/main" val="590780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 name="Picture Placeholder 29">
            <a:extLst>
              <a:ext uri="{FF2B5EF4-FFF2-40B4-BE49-F238E27FC236}">
                <a16:creationId xmlns:a16="http://schemas.microsoft.com/office/drawing/2014/main" id="{52ECA6BC-6CA9-44AB-BF89-0BB82B3B5667}"/>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20312" r="20312"/>
          <a:stretch>
            <a:fillRect/>
          </a:stretch>
        </p:blipFill>
        <p:spPr>
          <a:xfrm>
            <a:off x="0" y="0"/>
            <a:ext cx="6122773" cy="6554792"/>
          </a:xfrm>
        </p:spPr>
      </p:pic>
      <p:sp>
        <p:nvSpPr>
          <p:cNvPr id="2" name="Полилиния 76">
            <a:extLst>
              <a:ext uri="{FF2B5EF4-FFF2-40B4-BE49-F238E27FC236}">
                <a16:creationId xmlns:a16="http://schemas.microsoft.com/office/drawing/2014/main" id="{8CFBAC9F-E4D3-4708-AFD4-DC454DB2C3C3}"/>
              </a:ext>
            </a:extLst>
          </p:cNvPr>
          <p:cNvSpPr/>
          <p:nvPr/>
        </p:nvSpPr>
        <p:spPr>
          <a:xfrm rot="16200000">
            <a:off x="6875508" y="-354673"/>
            <a:ext cx="921189" cy="6156116"/>
          </a:xfrm>
          <a:custGeom>
            <a:avLst/>
            <a:gdLst>
              <a:gd name="connsiteX0" fmla="*/ 908 w 6953"/>
              <a:gd name="connsiteY0" fmla="*/ 908 w 6953"/>
              <a:gd name="connsiteX1" fmla="*/ 908 w 6953"/>
              <a:gd name="connsiteY1" fmla="*/ 908 w 6953"/>
              <a:gd name="connsiteX2" fmla="*/ 908 w 6953"/>
              <a:gd name="connsiteY2" fmla="*/ 908 w 6953"/>
              <a:gd name="connsiteX3" fmla="*/ 908 w 6953"/>
              <a:gd name="connsiteY3" fmla="*/ 908 w 6953"/>
              <a:gd name="connsiteX4" fmla="*/ 908 w 6953"/>
              <a:gd name="connsiteY4" fmla="*/ 908 w 6953"/>
              <a:gd name="connsiteX5" fmla="*/ 908 w 6953"/>
              <a:gd name="connsiteY5" fmla="*/ 908 w 6953"/>
              <a:gd name="connsiteX6" fmla="*/ 908 w 6953"/>
              <a:gd name="connsiteY6" fmla="*/ 908 w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1997" h="4982872">
                <a:moveTo>
                  <a:pt x="1381997" y="496469"/>
                </a:moveTo>
                <a:lnTo>
                  <a:pt x="1381996" y="496469"/>
                </a:lnTo>
                <a:lnTo>
                  <a:pt x="1381995" y="4982872"/>
                </a:lnTo>
                <a:lnTo>
                  <a:pt x="0" y="4982872"/>
                </a:lnTo>
                <a:lnTo>
                  <a:pt x="0" y="496468"/>
                </a:lnTo>
                <a:lnTo>
                  <a:pt x="3" y="496468"/>
                </a:lnTo>
                <a:lnTo>
                  <a:pt x="690999" y="0"/>
                </a:lnTo>
                <a:close/>
              </a:path>
            </a:pathLst>
          </a:custGeom>
          <a:solidFill>
            <a:schemeClr val="accent3">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39" eaLnBrk="0" fontAlgn="base" hangingPunct="0">
              <a:spcBef>
                <a:spcPts val="600"/>
              </a:spcBef>
            </a:pPr>
            <a:endParaRPr lang="en-US" sz="1200" dirty="0">
              <a:solidFill>
                <a:srgbClr val="3F3F3F"/>
              </a:solidFill>
              <a:latin typeface="Calibri" panose="020F0502020204030204"/>
            </a:endParaRPr>
          </a:p>
        </p:txBody>
      </p:sp>
      <p:sp>
        <p:nvSpPr>
          <p:cNvPr id="3" name="Freeform 11">
            <a:extLst>
              <a:ext uri="{FF2B5EF4-FFF2-40B4-BE49-F238E27FC236}">
                <a16:creationId xmlns:a16="http://schemas.microsoft.com/office/drawing/2014/main" id="{C4D7761F-D6B4-41EF-A2ED-BC57EDE7E09C}"/>
              </a:ext>
            </a:extLst>
          </p:cNvPr>
          <p:cNvSpPr>
            <a:spLocks/>
          </p:cNvSpPr>
          <p:nvPr/>
        </p:nvSpPr>
        <p:spPr bwMode="auto">
          <a:xfrm>
            <a:off x="10409644" y="805372"/>
            <a:ext cx="1187611" cy="1456291"/>
          </a:xfrm>
          <a:custGeom>
            <a:avLst/>
            <a:gdLst>
              <a:gd name="T0" fmla="*/ 908 w 6953"/>
              <a:gd name="T1" fmla="*/ 908 w 6953"/>
              <a:gd name="T2" fmla="*/ 908 w 6953"/>
              <a:gd name="T3" fmla="*/ 908 w 6953"/>
              <a:gd name="T4" fmla="*/ 908 w 6953"/>
              <a:gd name="T5" fmla="*/ 908 w 6953"/>
              <a:gd name="T6" fmla="*/ 908 w 6953"/>
              <a:gd name="T7" fmla="*/ 908 w 6953"/>
              <a:gd name="T8" fmla="*/ 908 w 6953"/>
              <a:gd name="T9" fmla="*/ 908 w 6953"/>
              <a:gd name="T10" fmla="*/ 908 w 6953"/>
              <a:gd name="T11" fmla="*/ 908 w 6953"/>
              <a:gd name="T12" fmla="*/ 908 w 6953"/>
              <a:gd name="T13" fmla="*/ 908 w 6953"/>
              <a:gd name="T14" fmla="*/ 908 w 6953"/>
              <a:gd name="T15" fmla="*/ 908 w 6953"/>
              <a:gd name="T16" fmla="*/ 908 w 6953"/>
              <a:gd name="T17" fmla="*/ 908 w 6953"/>
              <a:gd name="T18" fmla="*/ 908 w 6953"/>
              <a:gd name="T19" fmla="*/ 908 w 6953"/>
              <a:gd name="T20" fmla="*/ 908 w 6953"/>
              <a:gd name="T21" fmla="*/ 908 w 6953"/>
              <a:gd name="T22" fmla="*/ 908 w 6953"/>
              <a:gd name="T23" fmla="*/ 908 w 6953"/>
              <a:gd name="T24" fmla="*/ 908 w 6953"/>
              <a:gd name="T25" fmla="*/ 908 w 6953"/>
              <a:gd name="T26" fmla="*/ 908 w 6953"/>
              <a:gd name="T27" fmla="*/ 908 w 6953"/>
              <a:gd name="T28" fmla="*/ 908 w 6953"/>
              <a:gd name="T29" fmla="*/ 908 w 6953"/>
              <a:gd name="T30" fmla="*/ 908 w 6953"/>
              <a:gd name="T31" fmla="*/ 908 w 6953"/>
              <a:gd name="T32" fmla="*/ 908 w 6953"/>
              <a:gd name="T33" fmla="*/ 908 w 6953"/>
              <a:gd name="T34" fmla="*/ 908 w 6953"/>
              <a:gd name="T35" fmla="*/ 908 w 6953"/>
              <a:gd name="T36" fmla="*/ 908 w 6953"/>
              <a:gd name="T37" fmla="*/ 908 w 6953"/>
              <a:gd name="T38" fmla="*/ 908 w 6953"/>
              <a:gd name="T39" fmla="*/ 908 w 6953"/>
              <a:gd name="T40" fmla="*/ 908 w 6953"/>
              <a:gd name="T41" fmla="*/ 908 w 6953"/>
              <a:gd name="T42" fmla="*/ 908 w 6953"/>
              <a:gd name="T43" fmla="*/ 908 w 6953"/>
              <a:gd name="T44" fmla="*/ 908 w 6953"/>
              <a:gd name="T45" fmla="*/ 908 w 6953"/>
              <a:gd name="T46" fmla="*/ 908 w 6953"/>
              <a:gd name="T47" fmla="*/ 908 w 6953"/>
              <a:gd name="T48" fmla="*/ 908 w 6953"/>
              <a:gd name="T49" fmla="*/ 908 w 6953"/>
              <a:gd name="T50" fmla="*/ 908 w 6953"/>
              <a:gd name="T51" fmla="*/ 908 w 6953"/>
              <a:gd name="T52" fmla="*/ 908 w 6953"/>
              <a:gd name="T53" fmla="*/ 908 w 6953"/>
              <a:gd name="T54" fmla="*/ 908 w 6953"/>
              <a:gd name="T55" fmla="*/ 908 w 6953"/>
              <a:gd name="T56" fmla="*/ 908 w 6953"/>
              <a:gd name="T57" fmla="*/ 908 w 6953"/>
              <a:gd name="T58" fmla="*/ 908 w 6953"/>
              <a:gd name="T59" fmla="*/ 908 w 6953"/>
              <a:gd name="T60" fmla="*/ 908 w 6953"/>
              <a:gd name="T61" fmla="*/ 908 w 6953"/>
              <a:gd name="T62" fmla="*/ 908 w 6953"/>
              <a:gd name="T63" fmla="*/ 908 w 6953"/>
              <a:gd name="T64" fmla="*/ 908 w 6953"/>
              <a:gd name="T65" fmla="*/ 908 w 6953"/>
              <a:gd name="T66" fmla="*/ 908 w 6953"/>
              <a:gd name="T67" fmla="*/ 908 w 6953"/>
              <a:gd name="T68" fmla="*/ 908 w 6953"/>
              <a:gd name="T69" fmla="*/ 908 w 6953"/>
              <a:gd name="T70" fmla="*/ 908 w 6953"/>
              <a:gd name="T71" fmla="*/ 908 w 6953"/>
              <a:gd name="T72" fmla="*/ 908 w 6953"/>
              <a:gd name="T73" fmla="*/ 908 w 6953"/>
              <a:gd name="T74" fmla="*/ 908 w 6953"/>
              <a:gd name="T75" fmla="*/ 908 w 6953"/>
              <a:gd name="T76" fmla="*/ 908 w 6953"/>
              <a:gd name="T77" fmla="*/ 908 w 6953"/>
              <a:gd name="T78" fmla="*/ 908 w 6953"/>
              <a:gd name="T79" fmla="*/ 908 w 6953"/>
              <a:gd name="T80" fmla="*/ 908 w 6953"/>
              <a:gd name="T81" fmla="*/ 908 w 6953"/>
              <a:gd name="T82" fmla="*/ 908 w 6953"/>
              <a:gd name="T83" fmla="*/ 908 w 6953"/>
              <a:gd name="T84" fmla="*/ 908 w 6953"/>
              <a:gd name="T85" fmla="*/ 908 w 6953"/>
              <a:gd name="T86" fmla="*/ 908 w 6953"/>
              <a:gd name="T87" fmla="*/ 908 w 6953"/>
              <a:gd name="T88" fmla="*/ 908 w 6953"/>
              <a:gd name="T89" fmla="*/ 908 w 6953"/>
              <a:gd name="T90" fmla="*/ 908 w 6953"/>
              <a:gd name="T91" fmla="*/ 908 w 6953"/>
              <a:gd name="T92" fmla="*/ 908 w 6953"/>
              <a:gd name="T93" fmla="*/ 908 w 6953"/>
              <a:gd name="T94" fmla="*/ 908 w 6953"/>
              <a:gd name="T95" fmla="*/ 908 w 6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52" h="1289">
                <a:moveTo>
                  <a:pt x="0" y="471"/>
                </a:moveTo>
                <a:lnTo>
                  <a:pt x="28" y="459"/>
                </a:lnTo>
                <a:lnTo>
                  <a:pt x="55" y="446"/>
                </a:lnTo>
                <a:lnTo>
                  <a:pt x="83" y="434"/>
                </a:lnTo>
                <a:lnTo>
                  <a:pt x="111" y="421"/>
                </a:lnTo>
                <a:lnTo>
                  <a:pt x="138" y="409"/>
                </a:lnTo>
                <a:lnTo>
                  <a:pt x="167" y="397"/>
                </a:lnTo>
                <a:lnTo>
                  <a:pt x="196" y="383"/>
                </a:lnTo>
                <a:lnTo>
                  <a:pt x="225" y="370"/>
                </a:lnTo>
                <a:lnTo>
                  <a:pt x="254" y="357"/>
                </a:lnTo>
                <a:lnTo>
                  <a:pt x="284" y="343"/>
                </a:lnTo>
                <a:lnTo>
                  <a:pt x="315" y="330"/>
                </a:lnTo>
                <a:lnTo>
                  <a:pt x="346" y="316"/>
                </a:lnTo>
                <a:lnTo>
                  <a:pt x="377" y="302"/>
                </a:lnTo>
                <a:lnTo>
                  <a:pt x="408" y="288"/>
                </a:lnTo>
                <a:lnTo>
                  <a:pt x="439" y="274"/>
                </a:lnTo>
                <a:lnTo>
                  <a:pt x="471" y="260"/>
                </a:lnTo>
                <a:lnTo>
                  <a:pt x="504" y="245"/>
                </a:lnTo>
                <a:lnTo>
                  <a:pt x="539" y="230"/>
                </a:lnTo>
                <a:lnTo>
                  <a:pt x="572" y="215"/>
                </a:lnTo>
                <a:lnTo>
                  <a:pt x="606" y="199"/>
                </a:lnTo>
                <a:lnTo>
                  <a:pt x="641" y="184"/>
                </a:lnTo>
                <a:lnTo>
                  <a:pt x="675" y="168"/>
                </a:lnTo>
                <a:lnTo>
                  <a:pt x="710" y="153"/>
                </a:lnTo>
                <a:lnTo>
                  <a:pt x="746" y="137"/>
                </a:lnTo>
                <a:lnTo>
                  <a:pt x="782" y="121"/>
                </a:lnTo>
                <a:lnTo>
                  <a:pt x="820" y="104"/>
                </a:lnTo>
                <a:lnTo>
                  <a:pt x="857" y="86"/>
                </a:lnTo>
                <a:lnTo>
                  <a:pt x="896" y="70"/>
                </a:lnTo>
                <a:lnTo>
                  <a:pt x="935" y="53"/>
                </a:lnTo>
                <a:lnTo>
                  <a:pt x="974" y="35"/>
                </a:lnTo>
                <a:lnTo>
                  <a:pt x="1012" y="18"/>
                </a:lnTo>
                <a:lnTo>
                  <a:pt x="1052" y="0"/>
                </a:lnTo>
                <a:lnTo>
                  <a:pt x="1052" y="63"/>
                </a:lnTo>
                <a:lnTo>
                  <a:pt x="1052" y="126"/>
                </a:lnTo>
                <a:lnTo>
                  <a:pt x="1052" y="189"/>
                </a:lnTo>
                <a:lnTo>
                  <a:pt x="1052" y="253"/>
                </a:lnTo>
                <a:lnTo>
                  <a:pt x="1052" y="316"/>
                </a:lnTo>
                <a:lnTo>
                  <a:pt x="1052" y="379"/>
                </a:lnTo>
                <a:lnTo>
                  <a:pt x="1052" y="442"/>
                </a:lnTo>
                <a:lnTo>
                  <a:pt x="1052" y="505"/>
                </a:lnTo>
                <a:lnTo>
                  <a:pt x="1052" y="568"/>
                </a:lnTo>
                <a:lnTo>
                  <a:pt x="1052" y="631"/>
                </a:lnTo>
                <a:lnTo>
                  <a:pt x="1052" y="694"/>
                </a:lnTo>
                <a:lnTo>
                  <a:pt x="1052" y="756"/>
                </a:lnTo>
                <a:lnTo>
                  <a:pt x="1052" y="820"/>
                </a:lnTo>
                <a:lnTo>
                  <a:pt x="1052" y="883"/>
                </a:lnTo>
                <a:lnTo>
                  <a:pt x="1052" y="946"/>
                </a:lnTo>
                <a:lnTo>
                  <a:pt x="1052" y="1008"/>
                </a:lnTo>
                <a:lnTo>
                  <a:pt x="1012" y="1019"/>
                </a:lnTo>
                <a:lnTo>
                  <a:pt x="974" y="1029"/>
                </a:lnTo>
                <a:lnTo>
                  <a:pt x="935" y="1040"/>
                </a:lnTo>
                <a:lnTo>
                  <a:pt x="896" y="1050"/>
                </a:lnTo>
                <a:lnTo>
                  <a:pt x="857" y="1060"/>
                </a:lnTo>
                <a:lnTo>
                  <a:pt x="820" y="1071"/>
                </a:lnTo>
                <a:lnTo>
                  <a:pt x="783" y="1081"/>
                </a:lnTo>
                <a:lnTo>
                  <a:pt x="746" y="1091"/>
                </a:lnTo>
                <a:lnTo>
                  <a:pt x="710" y="1100"/>
                </a:lnTo>
                <a:lnTo>
                  <a:pt x="676" y="1109"/>
                </a:lnTo>
                <a:lnTo>
                  <a:pt x="641" y="1119"/>
                </a:lnTo>
                <a:lnTo>
                  <a:pt x="606" y="1128"/>
                </a:lnTo>
                <a:lnTo>
                  <a:pt x="572" y="1136"/>
                </a:lnTo>
                <a:lnTo>
                  <a:pt x="539" y="1145"/>
                </a:lnTo>
                <a:lnTo>
                  <a:pt x="504" y="1154"/>
                </a:lnTo>
                <a:lnTo>
                  <a:pt x="471" y="1164"/>
                </a:lnTo>
                <a:lnTo>
                  <a:pt x="440" y="1172"/>
                </a:lnTo>
                <a:lnTo>
                  <a:pt x="408" y="1181"/>
                </a:lnTo>
                <a:lnTo>
                  <a:pt x="377" y="1188"/>
                </a:lnTo>
                <a:lnTo>
                  <a:pt x="346" y="1197"/>
                </a:lnTo>
                <a:lnTo>
                  <a:pt x="315" y="1205"/>
                </a:lnTo>
                <a:lnTo>
                  <a:pt x="284" y="1214"/>
                </a:lnTo>
                <a:lnTo>
                  <a:pt x="254" y="1222"/>
                </a:lnTo>
                <a:lnTo>
                  <a:pt x="225" y="1229"/>
                </a:lnTo>
                <a:lnTo>
                  <a:pt x="196" y="1237"/>
                </a:lnTo>
                <a:lnTo>
                  <a:pt x="167" y="1245"/>
                </a:lnTo>
                <a:lnTo>
                  <a:pt x="138" y="1253"/>
                </a:lnTo>
                <a:lnTo>
                  <a:pt x="111" y="1260"/>
                </a:lnTo>
                <a:lnTo>
                  <a:pt x="83" y="1268"/>
                </a:lnTo>
                <a:lnTo>
                  <a:pt x="55" y="1275"/>
                </a:lnTo>
                <a:lnTo>
                  <a:pt x="28" y="1283"/>
                </a:lnTo>
                <a:lnTo>
                  <a:pt x="0" y="1289"/>
                </a:lnTo>
                <a:lnTo>
                  <a:pt x="0" y="1238"/>
                </a:lnTo>
                <a:lnTo>
                  <a:pt x="0" y="1187"/>
                </a:lnTo>
                <a:lnTo>
                  <a:pt x="0" y="1136"/>
                </a:lnTo>
                <a:lnTo>
                  <a:pt x="0" y="1085"/>
                </a:lnTo>
                <a:lnTo>
                  <a:pt x="0" y="1034"/>
                </a:lnTo>
                <a:lnTo>
                  <a:pt x="0" y="982"/>
                </a:lnTo>
                <a:lnTo>
                  <a:pt x="0" y="931"/>
                </a:lnTo>
                <a:lnTo>
                  <a:pt x="0" y="881"/>
                </a:lnTo>
                <a:lnTo>
                  <a:pt x="0" y="830"/>
                </a:lnTo>
                <a:lnTo>
                  <a:pt x="0" y="779"/>
                </a:lnTo>
                <a:lnTo>
                  <a:pt x="0" y="727"/>
                </a:lnTo>
                <a:lnTo>
                  <a:pt x="0" y="676"/>
                </a:lnTo>
                <a:lnTo>
                  <a:pt x="0" y="625"/>
                </a:lnTo>
                <a:lnTo>
                  <a:pt x="0" y="574"/>
                </a:lnTo>
                <a:lnTo>
                  <a:pt x="0" y="522"/>
                </a:lnTo>
                <a:lnTo>
                  <a:pt x="0" y="471"/>
                </a:lnTo>
                <a:close/>
              </a:path>
            </a:pathLst>
          </a:custGeom>
          <a:solidFill>
            <a:schemeClr val="accent4">
              <a:lumMod val="40000"/>
              <a:lumOff val="60000"/>
            </a:schemeClr>
          </a:solidFill>
          <a:ln w="9525">
            <a:noFill/>
            <a:round/>
            <a:headEnd/>
            <a:tailEnd/>
          </a:ln>
        </p:spPr>
        <p:txBody>
          <a:bodyPr vert="horz" wrap="square" lIns="60951" tIns="30475" rIns="60951" bIns="30475" numCol="1" anchor="ctr" anchorCtr="0" compatLnSpc="1">
            <a:prstTxWarp prst="textNoShape">
              <a:avLst/>
            </a:prstTxWarp>
          </a:bodyPr>
          <a:lstStyle/>
          <a:p>
            <a:pPr defTabSz="609539" eaLnBrk="0" fontAlgn="base" hangingPunct="0">
              <a:spcBef>
                <a:spcPts val="600"/>
              </a:spcBef>
            </a:pPr>
            <a:endParaRPr lang="en-US" sz="901" dirty="0">
              <a:solidFill>
                <a:prstClr val="black"/>
              </a:solidFill>
              <a:latin typeface="Calibri" panose="020F0502020204030204" pitchFamily="34" charset="0"/>
            </a:endParaRPr>
          </a:p>
        </p:txBody>
      </p:sp>
      <p:sp>
        <p:nvSpPr>
          <p:cNvPr id="4" name="Freeform 12">
            <a:extLst>
              <a:ext uri="{FF2B5EF4-FFF2-40B4-BE49-F238E27FC236}">
                <a16:creationId xmlns:a16="http://schemas.microsoft.com/office/drawing/2014/main" id="{F0F7EF7E-6A01-44E4-945C-EFB220FACD45}"/>
              </a:ext>
            </a:extLst>
          </p:cNvPr>
          <p:cNvSpPr>
            <a:spLocks/>
          </p:cNvSpPr>
          <p:nvPr/>
        </p:nvSpPr>
        <p:spPr bwMode="auto">
          <a:xfrm>
            <a:off x="10409644" y="1943310"/>
            <a:ext cx="1187611" cy="1241798"/>
          </a:xfrm>
          <a:custGeom>
            <a:avLst/>
            <a:gdLst>
              <a:gd name="T0" fmla="*/ 908 w 6953"/>
              <a:gd name="T1" fmla="*/ 908 w 6953"/>
              <a:gd name="T2" fmla="*/ 908 w 6953"/>
              <a:gd name="T3" fmla="*/ 908 w 6953"/>
              <a:gd name="T4" fmla="*/ 908 w 6953"/>
              <a:gd name="T5" fmla="*/ 908 w 6953"/>
              <a:gd name="T6" fmla="*/ 908 w 6953"/>
              <a:gd name="T7" fmla="*/ 908 w 6953"/>
              <a:gd name="T8" fmla="*/ 908 w 6953"/>
              <a:gd name="T9" fmla="*/ 908 w 6953"/>
              <a:gd name="T10" fmla="*/ 908 w 6953"/>
              <a:gd name="T11" fmla="*/ 908 w 6953"/>
              <a:gd name="T12" fmla="*/ 908 w 6953"/>
              <a:gd name="T13" fmla="*/ 908 w 6953"/>
              <a:gd name="T14" fmla="*/ 908 w 6953"/>
              <a:gd name="T15" fmla="*/ 908 w 6953"/>
              <a:gd name="T16" fmla="*/ 908 w 6953"/>
              <a:gd name="T17" fmla="*/ 908 w 6953"/>
              <a:gd name="T18" fmla="*/ 908 w 6953"/>
              <a:gd name="T19" fmla="*/ 908 w 6953"/>
              <a:gd name="T20" fmla="*/ 908 w 6953"/>
              <a:gd name="T21" fmla="*/ 908 w 6953"/>
              <a:gd name="T22" fmla="*/ 908 w 6953"/>
              <a:gd name="T23" fmla="*/ 908 w 6953"/>
              <a:gd name="T24" fmla="*/ 908 w 6953"/>
              <a:gd name="T25" fmla="*/ 908 w 6953"/>
              <a:gd name="T26" fmla="*/ 908 w 6953"/>
              <a:gd name="T27" fmla="*/ 908 w 6953"/>
              <a:gd name="T28" fmla="*/ 908 w 6953"/>
              <a:gd name="T29" fmla="*/ 908 w 6953"/>
              <a:gd name="T30" fmla="*/ 908 w 6953"/>
              <a:gd name="T31" fmla="*/ 908 w 6953"/>
              <a:gd name="T32" fmla="*/ 908 w 6953"/>
              <a:gd name="T33" fmla="*/ 908 w 6953"/>
              <a:gd name="T34" fmla="*/ 908 w 6953"/>
              <a:gd name="T35" fmla="*/ 908 w 6953"/>
              <a:gd name="T36" fmla="*/ 908 w 6953"/>
              <a:gd name="T37" fmla="*/ 908 w 6953"/>
              <a:gd name="T38" fmla="*/ 908 w 6953"/>
              <a:gd name="T39" fmla="*/ 908 w 6953"/>
              <a:gd name="T40" fmla="*/ 908 w 6953"/>
              <a:gd name="T41" fmla="*/ 908 w 6953"/>
              <a:gd name="T42" fmla="*/ 908 w 6953"/>
              <a:gd name="T43" fmla="*/ 908 w 6953"/>
              <a:gd name="T44" fmla="*/ 908 w 6953"/>
              <a:gd name="T45" fmla="*/ 908 w 6953"/>
              <a:gd name="T46" fmla="*/ 908 w 6953"/>
              <a:gd name="T47" fmla="*/ 908 w 6953"/>
              <a:gd name="T48" fmla="*/ 908 w 6953"/>
              <a:gd name="T49" fmla="*/ 908 w 6953"/>
              <a:gd name="T50" fmla="*/ 908 w 6953"/>
              <a:gd name="T51" fmla="*/ 908 w 6953"/>
              <a:gd name="T52" fmla="*/ 908 w 6953"/>
              <a:gd name="T53" fmla="*/ 908 w 6953"/>
              <a:gd name="T54" fmla="*/ 908 w 6953"/>
              <a:gd name="T55" fmla="*/ 908 w 6953"/>
              <a:gd name="T56" fmla="*/ 908 w 6953"/>
              <a:gd name="T57" fmla="*/ 908 w 6953"/>
              <a:gd name="T58" fmla="*/ 908 w 6953"/>
              <a:gd name="T59" fmla="*/ 908 w 6953"/>
              <a:gd name="T60" fmla="*/ 908 w 6953"/>
              <a:gd name="T61" fmla="*/ 908 w 6953"/>
              <a:gd name="T62" fmla="*/ 908 w 6953"/>
              <a:gd name="T63" fmla="*/ 908 w 6953"/>
              <a:gd name="T64" fmla="*/ 908 w 6953"/>
              <a:gd name="T65" fmla="*/ 908 w 6953"/>
              <a:gd name="T66" fmla="*/ 908 w 6953"/>
              <a:gd name="T67" fmla="*/ 908 w 6953"/>
              <a:gd name="T68" fmla="*/ 908 w 6953"/>
              <a:gd name="T69" fmla="*/ 908 w 6953"/>
              <a:gd name="T70" fmla="*/ 908 w 6953"/>
              <a:gd name="T71" fmla="*/ 908 w 6953"/>
              <a:gd name="T72" fmla="*/ 908 w 6953"/>
              <a:gd name="T73" fmla="*/ 908 w 6953"/>
              <a:gd name="T74" fmla="*/ 908 w 6953"/>
              <a:gd name="T75" fmla="*/ 908 w 6953"/>
              <a:gd name="T76" fmla="*/ 908 w 6953"/>
              <a:gd name="T77" fmla="*/ 908 w 6953"/>
              <a:gd name="T78" fmla="*/ 908 w 6953"/>
              <a:gd name="T79" fmla="*/ 908 w 6953"/>
              <a:gd name="T80" fmla="*/ 908 w 6953"/>
              <a:gd name="T81" fmla="*/ 908 w 6953"/>
              <a:gd name="T82" fmla="*/ 908 w 6953"/>
              <a:gd name="T83" fmla="*/ 908 w 6953"/>
              <a:gd name="T84" fmla="*/ 908 w 6953"/>
              <a:gd name="T85" fmla="*/ 908 w 6953"/>
              <a:gd name="T86" fmla="*/ 908 w 6953"/>
              <a:gd name="T87" fmla="*/ 908 w 6953"/>
              <a:gd name="T88" fmla="*/ 908 w 6953"/>
              <a:gd name="T89" fmla="*/ 908 w 6953"/>
              <a:gd name="T90" fmla="*/ 908 w 6953"/>
              <a:gd name="T91" fmla="*/ 908 w 6953"/>
              <a:gd name="T92" fmla="*/ 908 w 6953"/>
              <a:gd name="T93" fmla="*/ 908 w 6953"/>
              <a:gd name="T94" fmla="*/ 908 w 6953"/>
              <a:gd name="T95" fmla="*/ 908 w 6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52" h="1100">
                <a:moveTo>
                  <a:pt x="0" y="281"/>
                </a:moveTo>
                <a:lnTo>
                  <a:pt x="28" y="273"/>
                </a:lnTo>
                <a:lnTo>
                  <a:pt x="55" y="267"/>
                </a:lnTo>
                <a:lnTo>
                  <a:pt x="83" y="259"/>
                </a:lnTo>
                <a:lnTo>
                  <a:pt x="111" y="252"/>
                </a:lnTo>
                <a:lnTo>
                  <a:pt x="138" y="245"/>
                </a:lnTo>
                <a:lnTo>
                  <a:pt x="167" y="237"/>
                </a:lnTo>
                <a:lnTo>
                  <a:pt x="196" y="229"/>
                </a:lnTo>
                <a:lnTo>
                  <a:pt x="225" y="221"/>
                </a:lnTo>
                <a:lnTo>
                  <a:pt x="254" y="214"/>
                </a:lnTo>
                <a:lnTo>
                  <a:pt x="284" y="205"/>
                </a:lnTo>
                <a:lnTo>
                  <a:pt x="315" y="197"/>
                </a:lnTo>
                <a:lnTo>
                  <a:pt x="346" y="189"/>
                </a:lnTo>
                <a:lnTo>
                  <a:pt x="377" y="180"/>
                </a:lnTo>
                <a:lnTo>
                  <a:pt x="408" y="172"/>
                </a:lnTo>
                <a:lnTo>
                  <a:pt x="440" y="164"/>
                </a:lnTo>
                <a:lnTo>
                  <a:pt x="471" y="155"/>
                </a:lnTo>
                <a:lnTo>
                  <a:pt x="504" y="146"/>
                </a:lnTo>
                <a:lnTo>
                  <a:pt x="539" y="137"/>
                </a:lnTo>
                <a:lnTo>
                  <a:pt x="572" y="128"/>
                </a:lnTo>
                <a:lnTo>
                  <a:pt x="606" y="120"/>
                </a:lnTo>
                <a:lnTo>
                  <a:pt x="641" y="110"/>
                </a:lnTo>
                <a:lnTo>
                  <a:pt x="676" y="101"/>
                </a:lnTo>
                <a:lnTo>
                  <a:pt x="710" y="92"/>
                </a:lnTo>
                <a:lnTo>
                  <a:pt x="746" y="82"/>
                </a:lnTo>
                <a:lnTo>
                  <a:pt x="783" y="72"/>
                </a:lnTo>
                <a:lnTo>
                  <a:pt x="820" y="62"/>
                </a:lnTo>
                <a:lnTo>
                  <a:pt x="857" y="52"/>
                </a:lnTo>
                <a:lnTo>
                  <a:pt x="896" y="42"/>
                </a:lnTo>
                <a:lnTo>
                  <a:pt x="935" y="31"/>
                </a:lnTo>
                <a:lnTo>
                  <a:pt x="974" y="21"/>
                </a:lnTo>
                <a:lnTo>
                  <a:pt x="1012" y="11"/>
                </a:lnTo>
                <a:lnTo>
                  <a:pt x="1052" y="0"/>
                </a:lnTo>
                <a:lnTo>
                  <a:pt x="1052" y="63"/>
                </a:lnTo>
                <a:lnTo>
                  <a:pt x="1052" y="125"/>
                </a:lnTo>
                <a:lnTo>
                  <a:pt x="1052" y="188"/>
                </a:lnTo>
                <a:lnTo>
                  <a:pt x="1052" y="251"/>
                </a:lnTo>
                <a:lnTo>
                  <a:pt x="1052" y="314"/>
                </a:lnTo>
                <a:lnTo>
                  <a:pt x="1052" y="376"/>
                </a:lnTo>
                <a:lnTo>
                  <a:pt x="1052" y="440"/>
                </a:lnTo>
                <a:lnTo>
                  <a:pt x="1052" y="503"/>
                </a:lnTo>
                <a:lnTo>
                  <a:pt x="1052" y="566"/>
                </a:lnTo>
                <a:lnTo>
                  <a:pt x="1052" y="628"/>
                </a:lnTo>
                <a:lnTo>
                  <a:pt x="1052" y="691"/>
                </a:lnTo>
                <a:lnTo>
                  <a:pt x="1052" y="754"/>
                </a:lnTo>
                <a:lnTo>
                  <a:pt x="1052" y="817"/>
                </a:lnTo>
                <a:lnTo>
                  <a:pt x="1052" y="879"/>
                </a:lnTo>
                <a:lnTo>
                  <a:pt x="1052" y="942"/>
                </a:lnTo>
                <a:lnTo>
                  <a:pt x="1052" y="1006"/>
                </a:lnTo>
                <a:lnTo>
                  <a:pt x="1012" y="1009"/>
                </a:lnTo>
                <a:lnTo>
                  <a:pt x="974" y="1012"/>
                </a:lnTo>
                <a:lnTo>
                  <a:pt x="935" y="1016"/>
                </a:lnTo>
                <a:lnTo>
                  <a:pt x="896" y="1019"/>
                </a:lnTo>
                <a:lnTo>
                  <a:pt x="857" y="1022"/>
                </a:lnTo>
                <a:lnTo>
                  <a:pt x="820" y="1026"/>
                </a:lnTo>
                <a:lnTo>
                  <a:pt x="783" y="1029"/>
                </a:lnTo>
                <a:lnTo>
                  <a:pt x="746" y="1032"/>
                </a:lnTo>
                <a:lnTo>
                  <a:pt x="710" y="1035"/>
                </a:lnTo>
                <a:lnTo>
                  <a:pt x="676" y="1039"/>
                </a:lnTo>
                <a:lnTo>
                  <a:pt x="641" y="1042"/>
                </a:lnTo>
                <a:lnTo>
                  <a:pt x="606" y="1045"/>
                </a:lnTo>
                <a:lnTo>
                  <a:pt x="572" y="1048"/>
                </a:lnTo>
                <a:lnTo>
                  <a:pt x="539" y="1051"/>
                </a:lnTo>
                <a:lnTo>
                  <a:pt x="504" y="1054"/>
                </a:lnTo>
                <a:lnTo>
                  <a:pt x="471" y="1058"/>
                </a:lnTo>
                <a:lnTo>
                  <a:pt x="440" y="1060"/>
                </a:lnTo>
                <a:lnTo>
                  <a:pt x="408" y="1063"/>
                </a:lnTo>
                <a:lnTo>
                  <a:pt x="377" y="1065"/>
                </a:lnTo>
                <a:lnTo>
                  <a:pt x="346" y="1069"/>
                </a:lnTo>
                <a:lnTo>
                  <a:pt x="315" y="1071"/>
                </a:lnTo>
                <a:lnTo>
                  <a:pt x="284" y="1074"/>
                </a:lnTo>
                <a:lnTo>
                  <a:pt x="254" y="1076"/>
                </a:lnTo>
                <a:lnTo>
                  <a:pt x="225" y="1079"/>
                </a:lnTo>
                <a:lnTo>
                  <a:pt x="196" y="1082"/>
                </a:lnTo>
                <a:lnTo>
                  <a:pt x="167" y="1084"/>
                </a:lnTo>
                <a:lnTo>
                  <a:pt x="139" y="1086"/>
                </a:lnTo>
                <a:lnTo>
                  <a:pt x="111" y="1090"/>
                </a:lnTo>
                <a:lnTo>
                  <a:pt x="83" y="1092"/>
                </a:lnTo>
                <a:lnTo>
                  <a:pt x="55" y="1094"/>
                </a:lnTo>
                <a:lnTo>
                  <a:pt x="28" y="1096"/>
                </a:lnTo>
                <a:lnTo>
                  <a:pt x="1" y="1100"/>
                </a:lnTo>
                <a:lnTo>
                  <a:pt x="1" y="1048"/>
                </a:lnTo>
                <a:lnTo>
                  <a:pt x="1" y="997"/>
                </a:lnTo>
                <a:lnTo>
                  <a:pt x="1" y="946"/>
                </a:lnTo>
                <a:lnTo>
                  <a:pt x="1" y="895"/>
                </a:lnTo>
                <a:lnTo>
                  <a:pt x="1" y="844"/>
                </a:lnTo>
                <a:lnTo>
                  <a:pt x="1" y="792"/>
                </a:lnTo>
                <a:lnTo>
                  <a:pt x="1" y="741"/>
                </a:lnTo>
                <a:lnTo>
                  <a:pt x="1" y="690"/>
                </a:lnTo>
                <a:lnTo>
                  <a:pt x="1" y="639"/>
                </a:lnTo>
                <a:lnTo>
                  <a:pt x="0" y="588"/>
                </a:lnTo>
                <a:lnTo>
                  <a:pt x="0" y="537"/>
                </a:lnTo>
                <a:lnTo>
                  <a:pt x="0" y="485"/>
                </a:lnTo>
                <a:lnTo>
                  <a:pt x="0" y="434"/>
                </a:lnTo>
                <a:lnTo>
                  <a:pt x="0" y="383"/>
                </a:lnTo>
                <a:lnTo>
                  <a:pt x="0" y="332"/>
                </a:lnTo>
                <a:lnTo>
                  <a:pt x="0" y="281"/>
                </a:lnTo>
                <a:close/>
              </a:path>
            </a:pathLst>
          </a:custGeom>
          <a:solidFill>
            <a:schemeClr val="accent3">
              <a:lumMod val="40000"/>
              <a:lumOff val="60000"/>
            </a:schemeClr>
          </a:solidFill>
          <a:ln>
            <a:noFill/>
          </a:ln>
        </p:spPr>
        <p:txBody>
          <a:bodyPr vert="horz" wrap="square" lIns="60951" tIns="30475" rIns="60951" bIns="30475" numCol="1" anchor="ctr" anchorCtr="0" compatLnSpc="1">
            <a:prstTxWarp prst="textNoShape">
              <a:avLst/>
            </a:prstTxWarp>
          </a:bodyPr>
          <a:lstStyle/>
          <a:p>
            <a:pPr defTabSz="609539" eaLnBrk="0" fontAlgn="base" hangingPunct="0">
              <a:spcBef>
                <a:spcPts val="600"/>
              </a:spcBef>
            </a:pPr>
            <a:r>
              <a:rPr lang="en-US" sz="1200" dirty="0">
                <a:solidFill>
                  <a:prstClr val="black"/>
                </a:solidFill>
                <a:latin typeface="Calibri" panose="020F0502020204030204" pitchFamily="34" charset="0"/>
              </a:rPr>
              <a:t>	</a:t>
            </a:r>
          </a:p>
        </p:txBody>
      </p:sp>
      <p:sp>
        <p:nvSpPr>
          <p:cNvPr id="5" name="Freeform 13">
            <a:extLst>
              <a:ext uri="{FF2B5EF4-FFF2-40B4-BE49-F238E27FC236}">
                <a16:creationId xmlns:a16="http://schemas.microsoft.com/office/drawing/2014/main" id="{9C8EA0ED-4E3A-42FA-96D2-7EA173C9B904}"/>
              </a:ext>
            </a:extLst>
          </p:cNvPr>
          <p:cNvSpPr>
            <a:spLocks/>
          </p:cNvSpPr>
          <p:nvPr/>
        </p:nvSpPr>
        <p:spPr bwMode="auto">
          <a:xfrm>
            <a:off x="10411902" y="3076733"/>
            <a:ext cx="1185354" cy="1135681"/>
          </a:xfrm>
          <a:custGeom>
            <a:avLst/>
            <a:gdLst>
              <a:gd name="T0" fmla="*/ 908 w 6953"/>
              <a:gd name="T1" fmla="*/ 908 w 6953"/>
              <a:gd name="T2" fmla="*/ 908 w 6953"/>
              <a:gd name="T3" fmla="*/ 908 w 6953"/>
              <a:gd name="T4" fmla="*/ 908 w 6953"/>
              <a:gd name="T5" fmla="*/ 908 w 6953"/>
              <a:gd name="T6" fmla="*/ 908 w 6953"/>
              <a:gd name="T7" fmla="*/ 908 w 6953"/>
              <a:gd name="T8" fmla="*/ 908 w 6953"/>
              <a:gd name="T9" fmla="*/ 908 w 6953"/>
              <a:gd name="T10" fmla="*/ 908 w 6953"/>
              <a:gd name="T11" fmla="*/ 908 w 6953"/>
              <a:gd name="T12" fmla="*/ 908 w 6953"/>
              <a:gd name="T13" fmla="*/ 908 w 6953"/>
              <a:gd name="T14" fmla="*/ 908 w 6953"/>
              <a:gd name="T15" fmla="*/ 908 w 6953"/>
              <a:gd name="T16" fmla="*/ 908 w 6953"/>
              <a:gd name="T17" fmla="*/ 908 w 6953"/>
              <a:gd name="T18" fmla="*/ 908 w 6953"/>
              <a:gd name="T19" fmla="*/ 908 w 6953"/>
              <a:gd name="T20" fmla="*/ 908 w 6953"/>
              <a:gd name="T21" fmla="*/ 908 w 6953"/>
              <a:gd name="T22" fmla="*/ 908 w 6953"/>
              <a:gd name="T23" fmla="*/ 908 w 6953"/>
              <a:gd name="T24" fmla="*/ 908 w 6953"/>
              <a:gd name="T25" fmla="*/ 908 w 6953"/>
              <a:gd name="T26" fmla="*/ 908 w 6953"/>
              <a:gd name="T27" fmla="*/ 908 w 6953"/>
              <a:gd name="T28" fmla="*/ 908 w 6953"/>
              <a:gd name="T29" fmla="*/ 908 w 6953"/>
              <a:gd name="T30" fmla="*/ 908 w 6953"/>
              <a:gd name="T31" fmla="*/ 908 w 6953"/>
              <a:gd name="T32" fmla="*/ 908 w 6953"/>
              <a:gd name="T33" fmla="*/ 908 w 6953"/>
              <a:gd name="T34" fmla="*/ 908 w 6953"/>
              <a:gd name="T35" fmla="*/ 908 w 6953"/>
              <a:gd name="T36" fmla="*/ 908 w 6953"/>
              <a:gd name="T37" fmla="*/ 908 w 6953"/>
              <a:gd name="T38" fmla="*/ 908 w 6953"/>
              <a:gd name="T39" fmla="*/ 908 w 6953"/>
              <a:gd name="T40" fmla="*/ 908 w 6953"/>
              <a:gd name="T41" fmla="*/ 908 w 6953"/>
              <a:gd name="T42" fmla="*/ 908 w 6953"/>
              <a:gd name="T43" fmla="*/ 908 w 6953"/>
              <a:gd name="T44" fmla="*/ 908 w 6953"/>
              <a:gd name="T45" fmla="*/ 908 w 6953"/>
              <a:gd name="T46" fmla="*/ 908 w 6953"/>
              <a:gd name="T47" fmla="*/ 908 w 6953"/>
              <a:gd name="T48" fmla="*/ 908 w 6953"/>
              <a:gd name="T49" fmla="*/ 908 w 6953"/>
              <a:gd name="T50" fmla="*/ 908 w 6953"/>
              <a:gd name="T51" fmla="*/ 908 w 6953"/>
              <a:gd name="T52" fmla="*/ 908 w 6953"/>
              <a:gd name="T53" fmla="*/ 908 w 6953"/>
              <a:gd name="T54" fmla="*/ 908 w 6953"/>
              <a:gd name="T55" fmla="*/ 908 w 6953"/>
              <a:gd name="T56" fmla="*/ 908 w 6953"/>
              <a:gd name="T57" fmla="*/ 908 w 6953"/>
              <a:gd name="T58" fmla="*/ 908 w 6953"/>
              <a:gd name="T59" fmla="*/ 908 w 6953"/>
              <a:gd name="T60" fmla="*/ 908 w 6953"/>
              <a:gd name="T61" fmla="*/ 908 w 6953"/>
              <a:gd name="T62" fmla="*/ 908 w 6953"/>
              <a:gd name="T63" fmla="*/ 908 w 6953"/>
              <a:gd name="T64" fmla="*/ 908 w 6953"/>
              <a:gd name="T65" fmla="*/ 908 w 6953"/>
              <a:gd name="T66" fmla="*/ 908 w 6953"/>
              <a:gd name="T67" fmla="*/ 908 w 6953"/>
              <a:gd name="T68" fmla="*/ 908 w 6953"/>
              <a:gd name="T69" fmla="*/ 908 w 6953"/>
              <a:gd name="T70" fmla="*/ 908 w 6953"/>
              <a:gd name="T71" fmla="*/ 908 w 6953"/>
              <a:gd name="T72" fmla="*/ 908 w 6953"/>
              <a:gd name="T73" fmla="*/ 908 w 6953"/>
              <a:gd name="T74" fmla="*/ 908 w 6953"/>
              <a:gd name="T75" fmla="*/ 908 w 6953"/>
              <a:gd name="T76" fmla="*/ 908 w 6953"/>
              <a:gd name="T77" fmla="*/ 908 w 6953"/>
              <a:gd name="T78" fmla="*/ 908 w 6953"/>
              <a:gd name="T79" fmla="*/ 908 w 6953"/>
              <a:gd name="T80" fmla="*/ 908 w 6953"/>
              <a:gd name="T81" fmla="*/ 908 w 6953"/>
              <a:gd name="T82" fmla="*/ 908 w 6953"/>
              <a:gd name="T83" fmla="*/ 908 w 6953"/>
              <a:gd name="T84" fmla="*/ 908 w 6953"/>
              <a:gd name="T85" fmla="*/ 908 w 6953"/>
              <a:gd name="T86" fmla="*/ 908 w 6953"/>
              <a:gd name="T87" fmla="*/ 908 w 6953"/>
              <a:gd name="T88" fmla="*/ 908 w 6953"/>
              <a:gd name="T89" fmla="*/ 908 w 6953"/>
              <a:gd name="T90" fmla="*/ 908 w 6953"/>
              <a:gd name="T91" fmla="*/ 908 w 6953"/>
              <a:gd name="T92" fmla="*/ 908 w 6953"/>
              <a:gd name="T93" fmla="*/ 908 w 6953"/>
              <a:gd name="T94" fmla="*/ 908 w 6953"/>
              <a:gd name="T95" fmla="*/ 908 w 6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51" h="1006">
                <a:moveTo>
                  <a:pt x="0" y="95"/>
                </a:moveTo>
                <a:lnTo>
                  <a:pt x="27" y="92"/>
                </a:lnTo>
                <a:lnTo>
                  <a:pt x="54" y="90"/>
                </a:lnTo>
                <a:lnTo>
                  <a:pt x="82" y="88"/>
                </a:lnTo>
                <a:lnTo>
                  <a:pt x="110" y="85"/>
                </a:lnTo>
                <a:lnTo>
                  <a:pt x="138" y="82"/>
                </a:lnTo>
                <a:lnTo>
                  <a:pt x="166" y="80"/>
                </a:lnTo>
                <a:lnTo>
                  <a:pt x="195" y="77"/>
                </a:lnTo>
                <a:lnTo>
                  <a:pt x="224" y="75"/>
                </a:lnTo>
                <a:lnTo>
                  <a:pt x="253" y="72"/>
                </a:lnTo>
                <a:lnTo>
                  <a:pt x="283" y="69"/>
                </a:lnTo>
                <a:lnTo>
                  <a:pt x="314" y="67"/>
                </a:lnTo>
                <a:lnTo>
                  <a:pt x="345" y="64"/>
                </a:lnTo>
                <a:lnTo>
                  <a:pt x="376" y="61"/>
                </a:lnTo>
                <a:lnTo>
                  <a:pt x="407" y="58"/>
                </a:lnTo>
                <a:lnTo>
                  <a:pt x="439" y="56"/>
                </a:lnTo>
                <a:lnTo>
                  <a:pt x="470" y="53"/>
                </a:lnTo>
                <a:lnTo>
                  <a:pt x="503" y="49"/>
                </a:lnTo>
                <a:lnTo>
                  <a:pt x="538" y="47"/>
                </a:lnTo>
                <a:lnTo>
                  <a:pt x="571" y="44"/>
                </a:lnTo>
                <a:lnTo>
                  <a:pt x="605" y="40"/>
                </a:lnTo>
                <a:lnTo>
                  <a:pt x="640" y="37"/>
                </a:lnTo>
                <a:lnTo>
                  <a:pt x="675" y="35"/>
                </a:lnTo>
                <a:lnTo>
                  <a:pt x="709" y="31"/>
                </a:lnTo>
                <a:lnTo>
                  <a:pt x="745" y="28"/>
                </a:lnTo>
                <a:lnTo>
                  <a:pt x="782" y="25"/>
                </a:lnTo>
                <a:lnTo>
                  <a:pt x="819" y="22"/>
                </a:lnTo>
                <a:lnTo>
                  <a:pt x="856" y="18"/>
                </a:lnTo>
                <a:lnTo>
                  <a:pt x="895" y="15"/>
                </a:lnTo>
                <a:lnTo>
                  <a:pt x="934" y="12"/>
                </a:lnTo>
                <a:lnTo>
                  <a:pt x="973" y="7"/>
                </a:lnTo>
                <a:lnTo>
                  <a:pt x="1011" y="4"/>
                </a:lnTo>
                <a:lnTo>
                  <a:pt x="1051" y="0"/>
                </a:lnTo>
                <a:lnTo>
                  <a:pt x="1051" y="64"/>
                </a:lnTo>
                <a:lnTo>
                  <a:pt x="1051" y="127"/>
                </a:lnTo>
                <a:lnTo>
                  <a:pt x="1051" y="189"/>
                </a:lnTo>
                <a:lnTo>
                  <a:pt x="1051" y="252"/>
                </a:lnTo>
                <a:lnTo>
                  <a:pt x="1051" y="315"/>
                </a:lnTo>
                <a:lnTo>
                  <a:pt x="1051" y="378"/>
                </a:lnTo>
                <a:lnTo>
                  <a:pt x="1051" y="440"/>
                </a:lnTo>
                <a:lnTo>
                  <a:pt x="1051" y="503"/>
                </a:lnTo>
                <a:lnTo>
                  <a:pt x="1051" y="566"/>
                </a:lnTo>
                <a:lnTo>
                  <a:pt x="1051" y="628"/>
                </a:lnTo>
                <a:lnTo>
                  <a:pt x="1051" y="692"/>
                </a:lnTo>
                <a:lnTo>
                  <a:pt x="1051" y="755"/>
                </a:lnTo>
                <a:lnTo>
                  <a:pt x="1051" y="818"/>
                </a:lnTo>
                <a:lnTo>
                  <a:pt x="1051" y="880"/>
                </a:lnTo>
                <a:lnTo>
                  <a:pt x="1051" y="943"/>
                </a:lnTo>
                <a:lnTo>
                  <a:pt x="1051" y="1006"/>
                </a:lnTo>
                <a:lnTo>
                  <a:pt x="1011" y="1003"/>
                </a:lnTo>
                <a:lnTo>
                  <a:pt x="973" y="998"/>
                </a:lnTo>
                <a:lnTo>
                  <a:pt x="934" y="995"/>
                </a:lnTo>
                <a:lnTo>
                  <a:pt x="895" y="992"/>
                </a:lnTo>
                <a:lnTo>
                  <a:pt x="858" y="988"/>
                </a:lnTo>
                <a:lnTo>
                  <a:pt x="819" y="985"/>
                </a:lnTo>
                <a:lnTo>
                  <a:pt x="782" y="982"/>
                </a:lnTo>
                <a:lnTo>
                  <a:pt x="745" y="978"/>
                </a:lnTo>
                <a:lnTo>
                  <a:pt x="709" y="975"/>
                </a:lnTo>
                <a:lnTo>
                  <a:pt x="675" y="972"/>
                </a:lnTo>
                <a:lnTo>
                  <a:pt x="640" y="970"/>
                </a:lnTo>
                <a:lnTo>
                  <a:pt x="605" y="966"/>
                </a:lnTo>
                <a:lnTo>
                  <a:pt x="571" y="963"/>
                </a:lnTo>
                <a:lnTo>
                  <a:pt x="538" y="960"/>
                </a:lnTo>
                <a:lnTo>
                  <a:pt x="503" y="957"/>
                </a:lnTo>
                <a:lnTo>
                  <a:pt x="470" y="954"/>
                </a:lnTo>
                <a:lnTo>
                  <a:pt x="439" y="952"/>
                </a:lnTo>
                <a:lnTo>
                  <a:pt x="407" y="949"/>
                </a:lnTo>
                <a:lnTo>
                  <a:pt x="376" y="945"/>
                </a:lnTo>
                <a:lnTo>
                  <a:pt x="345" y="943"/>
                </a:lnTo>
                <a:lnTo>
                  <a:pt x="314" y="940"/>
                </a:lnTo>
                <a:lnTo>
                  <a:pt x="284" y="937"/>
                </a:lnTo>
                <a:lnTo>
                  <a:pt x="253" y="935"/>
                </a:lnTo>
                <a:lnTo>
                  <a:pt x="224" y="932"/>
                </a:lnTo>
                <a:lnTo>
                  <a:pt x="195" y="930"/>
                </a:lnTo>
                <a:lnTo>
                  <a:pt x="166" y="928"/>
                </a:lnTo>
                <a:lnTo>
                  <a:pt x="138" y="924"/>
                </a:lnTo>
                <a:lnTo>
                  <a:pt x="110" y="922"/>
                </a:lnTo>
                <a:lnTo>
                  <a:pt x="82" y="920"/>
                </a:lnTo>
                <a:lnTo>
                  <a:pt x="54" y="918"/>
                </a:lnTo>
                <a:lnTo>
                  <a:pt x="27" y="914"/>
                </a:lnTo>
                <a:lnTo>
                  <a:pt x="0" y="912"/>
                </a:lnTo>
                <a:lnTo>
                  <a:pt x="0" y="861"/>
                </a:lnTo>
                <a:lnTo>
                  <a:pt x="0" y="810"/>
                </a:lnTo>
                <a:lnTo>
                  <a:pt x="0" y="759"/>
                </a:lnTo>
                <a:lnTo>
                  <a:pt x="0" y="708"/>
                </a:lnTo>
                <a:lnTo>
                  <a:pt x="0" y="657"/>
                </a:lnTo>
                <a:lnTo>
                  <a:pt x="0" y="605"/>
                </a:lnTo>
                <a:lnTo>
                  <a:pt x="0" y="554"/>
                </a:lnTo>
                <a:lnTo>
                  <a:pt x="0" y="503"/>
                </a:lnTo>
                <a:lnTo>
                  <a:pt x="0" y="452"/>
                </a:lnTo>
                <a:lnTo>
                  <a:pt x="0" y="401"/>
                </a:lnTo>
                <a:lnTo>
                  <a:pt x="0" y="350"/>
                </a:lnTo>
                <a:lnTo>
                  <a:pt x="0" y="300"/>
                </a:lnTo>
                <a:lnTo>
                  <a:pt x="0" y="249"/>
                </a:lnTo>
                <a:lnTo>
                  <a:pt x="0" y="197"/>
                </a:lnTo>
                <a:lnTo>
                  <a:pt x="0" y="146"/>
                </a:lnTo>
                <a:lnTo>
                  <a:pt x="0" y="95"/>
                </a:lnTo>
                <a:close/>
              </a:path>
            </a:pathLst>
          </a:custGeom>
          <a:solidFill>
            <a:srgbClr val="A6B0BA"/>
          </a:solidFill>
          <a:ln>
            <a:noFill/>
          </a:ln>
        </p:spPr>
        <p:txBody>
          <a:bodyPr vert="horz" wrap="square" lIns="60951" tIns="30475" rIns="60951" bIns="30475" numCol="1" anchor="ctr" anchorCtr="0" compatLnSpc="1">
            <a:prstTxWarp prst="textNoShape">
              <a:avLst/>
            </a:prstTxWarp>
          </a:bodyPr>
          <a:lstStyle/>
          <a:p>
            <a:pPr defTabSz="609539" eaLnBrk="0" fontAlgn="base" hangingPunct="0">
              <a:spcBef>
                <a:spcPts val="600"/>
              </a:spcBef>
            </a:pPr>
            <a:endParaRPr lang="en-US" sz="1200" dirty="0">
              <a:solidFill>
                <a:prstClr val="black"/>
              </a:solidFill>
              <a:latin typeface="Calibri" panose="020F0502020204030204" pitchFamily="34" charset="0"/>
            </a:endParaRPr>
          </a:p>
        </p:txBody>
      </p:sp>
      <p:sp>
        <p:nvSpPr>
          <p:cNvPr id="7" name="Freeform 15">
            <a:extLst>
              <a:ext uri="{FF2B5EF4-FFF2-40B4-BE49-F238E27FC236}">
                <a16:creationId xmlns:a16="http://schemas.microsoft.com/office/drawing/2014/main" id="{4E7A0471-76DA-4EEF-9BCF-377792B771DB}"/>
              </a:ext>
            </a:extLst>
          </p:cNvPr>
          <p:cNvSpPr>
            <a:spLocks/>
          </p:cNvSpPr>
          <p:nvPr/>
        </p:nvSpPr>
        <p:spPr bwMode="auto">
          <a:xfrm>
            <a:off x="10411902" y="5027484"/>
            <a:ext cx="1185354" cy="1449516"/>
          </a:xfrm>
          <a:custGeom>
            <a:avLst/>
            <a:gdLst>
              <a:gd name="T0" fmla="*/ 908 w 6953"/>
              <a:gd name="T1" fmla="*/ 908 w 6953"/>
              <a:gd name="T2" fmla="*/ 908 w 6953"/>
              <a:gd name="T3" fmla="*/ 908 w 6953"/>
              <a:gd name="T4" fmla="*/ 908 w 6953"/>
              <a:gd name="T5" fmla="*/ 908 w 6953"/>
              <a:gd name="T6" fmla="*/ 908 w 6953"/>
              <a:gd name="T7" fmla="*/ 908 w 6953"/>
              <a:gd name="T8" fmla="*/ 908 w 6953"/>
              <a:gd name="T9" fmla="*/ 908 w 6953"/>
              <a:gd name="T10" fmla="*/ 908 w 6953"/>
              <a:gd name="T11" fmla="*/ 908 w 6953"/>
              <a:gd name="T12" fmla="*/ 908 w 6953"/>
              <a:gd name="T13" fmla="*/ 908 w 6953"/>
              <a:gd name="T14" fmla="*/ 908 w 6953"/>
              <a:gd name="T15" fmla="*/ 908 w 6953"/>
              <a:gd name="T16" fmla="*/ 908 w 6953"/>
              <a:gd name="T17" fmla="*/ 908 w 6953"/>
              <a:gd name="T18" fmla="*/ 908 w 6953"/>
              <a:gd name="T19" fmla="*/ 908 w 6953"/>
              <a:gd name="T20" fmla="*/ 908 w 6953"/>
              <a:gd name="T21" fmla="*/ 908 w 6953"/>
              <a:gd name="T22" fmla="*/ 908 w 6953"/>
              <a:gd name="T23" fmla="*/ 908 w 6953"/>
              <a:gd name="T24" fmla="*/ 908 w 6953"/>
              <a:gd name="T25" fmla="*/ 908 w 6953"/>
              <a:gd name="T26" fmla="*/ 908 w 6953"/>
              <a:gd name="T27" fmla="*/ 908 w 6953"/>
              <a:gd name="T28" fmla="*/ 908 w 6953"/>
              <a:gd name="T29" fmla="*/ 908 w 6953"/>
              <a:gd name="T30" fmla="*/ 908 w 6953"/>
              <a:gd name="T31" fmla="*/ 908 w 6953"/>
              <a:gd name="T32" fmla="*/ 908 w 6953"/>
              <a:gd name="T33" fmla="*/ 908 w 6953"/>
              <a:gd name="T34" fmla="*/ 908 w 6953"/>
              <a:gd name="T35" fmla="*/ 908 w 6953"/>
              <a:gd name="T36" fmla="*/ 908 w 6953"/>
              <a:gd name="T37" fmla="*/ 908 w 6953"/>
              <a:gd name="T38" fmla="*/ 908 w 6953"/>
              <a:gd name="T39" fmla="*/ 908 w 6953"/>
              <a:gd name="T40" fmla="*/ 908 w 6953"/>
              <a:gd name="T41" fmla="*/ 908 w 6953"/>
              <a:gd name="T42" fmla="*/ 908 w 6953"/>
              <a:gd name="T43" fmla="*/ 908 w 6953"/>
              <a:gd name="T44" fmla="*/ 908 w 6953"/>
              <a:gd name="T45" fmla="*/ 908 w 6953"/>
              <a:gd name="T46" fmla="*/ 908 w 6953"/>
              <a:gd name="T47" fmla="*/ 908 w 6953"/>
              <a:gd name="T48" fmla="*/ 908 w 6953"/>
              <a:gd name="T49" fmla="*/ 908 w 6953"/>
              <a:gd name="T50" fmla="*/ 908 w 6953"/>
              <a:gd name="T51" fmla="*/ 908 w 6953"/>
              <a:gd name="T52" fmla="*/ 908 w 6953"/>
              <a:gd name="T53" fmla="*/ 908 w 6953"/>
              <a:gd name="T54" fmla="*/ 908 w 6953"/>
              <a:gd name="T55" fmla="*/ 908 w 6953"/>
              <a:gd name="T56" fmla="*/ 908 w 6953"/>
              <a:gd name="T57" fmla="*/ 908 w 6953"/>
              <a:gd name="T58" fmla="*/ 908 w 6953"/>
              <a:gd name="T59" fmla="*/ 908 w 6953"/>
              <a:gd name="T60" fmla="*/ 908 w 6953"/>
              <a:gd name="T61" fmla="*/ 908 w 6953"/>
              <a:gd name="T62" fmla="*/ 908 w 6953"/>
              <a:gd name="T63" fmla="*/ 908 w 6953"/>
              <a:gd name="T64" fmla="*/ 908 w 6953"/>
              <a:gd name="T65" fmla="*/ 908 w 6953"/>
              <a:gd name="T66" fmla="*/ 908 w 6953"/>
              <a:gd name="T67" fmla="*/ 908 w 6953"/>
              <a:gd name="T68" fmla="*/ 908 w 6953"/>
              <a:gd name="T69" fmla="*/ 908 w 6953"/>
              <a:gd name="T70" fmla="*/ 908 w 6953"/>
              <a:gd name="T71" fmla="*/ 908 w 6953"/>
              <a:gd name="T72" fmla="*/ 908 w 6953"/>
              <a:gd name="T73" fmla="*/ 908 w 6953"/>
              <a:gd name="T74" fmla="*/ 908 w 6953"/>
              <a:gd name="T75" fmla="*/ 908 w 6953"/>
              <a:gd name="T76" fmla="*/ 908 w 6953"/>
              <a:gd name="T77" fmla="*/ 908 w 6953"/>
              <a:gd name="T78" fmla="*/ 908 w 6953"/>
              <a:gd name="T79" fmla="*/ 908 w 6953"/>
              <a:gd name="T80" fmla="*/ 908 w 6953"/>
              <a:gd name="T81" fmla="*/ 908 w 6953"/>
              <a:gd name="T82" fmla="*/ 908 w 6953"/>
              <a:gd name="T83" fmla="*/ 908 w 6953"/>
              <a:gd name="T84" fmla="*/ 908 w 6953"/>
              <a:gd name="T85" fmla="*/ 908 w 6953"/>
              <a:gd name="T86" fmla="*/ 908 w 6953"/>
              <a:gd name="T87" fmla="*/ 908 w 6953"/>
              <a:gd name="T88" fmla="*/ 908 w 6953"/>
              <a:gd name="T89" fmla="*/ 908 w 6953"/>
              <a:gd name="T90" fmla="*/ 908 w 6953"/>
              <a:gd name="T91" fmla="*/ 908 w 6953"/>
              <a:gd name="T92" fmla="*/ 908 w 6953"/>
              <a:gd name="T93" fmla="*/ 908 w 6953"/>
              <a:gd name="T94" fmla="*/ 908 w 6953"/>
              <a:gd name="T95" fmla="*/ 908 w 6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51" h="1284">
                <a:moveTo>
                  <a:pt x="0" y="0"/>
                </a:moveTo>
                <a:lnTo>
                  <a:pt x="27" y="8"/>
                </a:lnTo>
                <a:lnTo>
                  <a:pt x="54" y="15"/>
                </a:lnTo>
                <a:lnTo>
                  <a:pt x="82" y="22"/>
                </a:lnTo>
                <a:lnTo>
                  <a:pt x="110" y="30"/>
                </a:lnTo>
                <a:lnTo>
                  <a:pt x="138" y="37"/>
                </a:lnTo>
                <a:lnTo>
                  <a:pt x="166" y="45"/>
                </a:lnTo>
                <a:lnTo>
                  <a:pt x="195" y="52"/>
                </a:lnTo>
                <a:lnTo>
                  <a:pt x="224" y="60"/>
                </a:lnTo>
                <a:lnTo>
                  <a:pt x="253" y="68"/>
                </a:lnTo>
                <a:lnTo>
                  <a:pt x="284" y="77"/>
                </a:lnTo>
                <a:lnTo>
                  <a:pt x="314" y="84"/>
                </a:lnTo>
                <a:lnTo>
                  <a:pt x="345" y="92"/>
                </a:lnTo>
                <a:lnTo>
                  <a:pt x="376" y="101"/>
                </a:lnTo>
                <a:lnTo>
                  <a:pt x="407" y="109"/>
                </a:lnTo>
                <a:lnTo>
                  <a:pt x="439" y="118"/>
                </a:lnTo>
                <a:lnTo>
                  <a:pt x="471" y="125"/>
                </a:lnTo>
                <a:lnTo>
                  <a:pt x="505" y="134"/>
                </a:lnTo>
                <a:lnTo>
                  <a:pt x="538" y="143"/>
                </a:lnTo>
                <a:lnTo>
                  <a:pt x="571" y="153"/>
                </a:lnTo>
                <a:lnTo>
                  <a:pt x="605" y="162"/>
                </a:lnTo>
                <a:lnTo>
                  <a:pt x="640" y="171"/>
                </a:lnTo>
                <a:lnTo>
                  <a:pt x="675" y="181"/>
                </a:lnTo>
                <a:lnTo>
                  <a:pt x="709" y="190"/>
                </a:lnTo>
                <a:lnTo>
                  <a:pt x="745" y="200"/>
                </a:lnTo>
                <a:lnTo>
                  <a:pt x="782" y="210"/>
                </a:lnTo>
                <a:lnTo>
                  <a:pt x="820" y="220"/>
                </a:lnTo>
                <a:lnTo>
                  <a:pt x="858" y="230"/>
                </a:lnTo>
                <a:lnTo>
                  <a:pt x="895" y="240"/>
                </a:lnTo>
                <a:lnTo>
                  <a:pt x="934" y="250"/>
                </a:lnTo>
                <a:lnTo>
                  <a:pt x="973" y="259"/>
                </a:lnTo>
                <a:lnTo>
                  <a:pt x="1011" y="271"/>
                </a:lnTo>
                <a:lnTo>
                  <a:pt x="1051" y="281"/>
                </a:lnTo>
                <a:lnTo>
                  <a:pt x="1051" y="344"/>
                </a:lnTo>
                <a:lnTo>
                  <a:pt x="1051" y="407"/>
                </a:lnTo>
                <a:lnTo>
                  <a:pt x="1051" y="469"/>
                </a:lnTo>
                <a:lnTo>
                  <a:pt x="1051" y="532"/>
                </a:lnTo>
                <a:lnTo>
                  <a:pt x="1051" y="595"/>
                </a:lnTo>
                <a:lnTo>
                  <a:pt x="1051" y="657"/>
                </a:lnTo>
                <a:lnTo>
                  <a:pt x="1051" y="720"/>
                </a:lnTo>
                <a:lnTo>
                  <a:pt x="1051" y="783"/>
                </a:lnTo>
                <a:lnTo>
                  <a:pt x="1051" y="845"/>
                </a:lnTo>
                <a:lnTo>
                  <a:pt x="1051" y="909"/>
                </a:lnTo>
                <a:lnTo>
                  <a:pt x="1051" y="972"/>
                </a:lnTo>
                <a:lnTo>
                  <a:pt x="1051" y="1034"/>
                </a:lnTo>
                <a:lnTo>
                  <a:pt x="1051" y="1097"/>
                </a:lnTo>
                <a:lnTo>
                  <a:pt x="1051" y="1159"/>
                </a:lnTo>
                <a:lnTo>
                  <a:pt x="1051" y="1222"/>
                </a:lnTo>
                <a:lnTo>
                  <a:pt x="1051" y="1284"/>
                </a:lnTo>
                <a:lnTo>
                  <a:pt x="1011" y="1266"/>
                </a:lnTo>
                <a:lnTo>
                  <a:pt x="973" y="1249"/>
                </a:lnTo>
                <a:lnTo>
                  <a:pt x="934" y="1232"/>
                </a:lnTo>
                <a:lnTo>
                  <a:pt x="895" y="1214"/>
                </a:lnTo>
                <a:lnTo>
                  <a:pt x="858" y="1198"/>
                </a:lnTo>
                <a:lnTo>
                  <a:pt x="820" y="1181"/>
                </a:lnTo>
                <a:lnTo>
                  <a:pt x="782" y="1164"/>
                </a:lnTo>
                <a:lnTo>
                  <a:pt x="745" y="1148"/>
                </a:lnTo>
                <a:lnTo>
                  <a:pt x="709" y="1132"/>
                </a:lnTo>
                <a:lnTo>
                  <a:pt x="675" y="1116"/>
                </a:lnTo>
                <a:lnTo>
                  <a:pt x="640" y="1100"/>
                </a:lnTo>
                <a:lnTo>
                  <a:pt x="605" y="1086"/>
                </a:lnTo>
                <a:lnTo>
                  <a:pt x="572" y="1070"/>
                </a:lnTo>
                <a:lnTo>
                  <a:pt x="538" y="1055"/>
                </a:lnTo>
                <a:lnTo>
                  <a:pt x="505" y="1040"/>
                </a:lnTo>
                <a:lnTo>
                  <a:pt x="471" y="1025"/>
                </a:lnTo>
                <a:lnTo>
                  <a:pt x="439" y="1012"/>
                </a:lnTo>
                <a:lnTo>
                  <a:pt x="407" y="997"/>
                </a:lnTo>
                <a:lnTo>
                  <a:pt x="376" y="983"/>
                </a:lnTo>
                <a:lnTo>
                  <a:pt x="345" y="969"/>
                </a:lnTo>
                <a:lnTo>
                  <a:pt x="314" y="955"/>
                </a:lnTo>
                <a:lnTo>
                  <a:pt x="284" y="942"/>
                </a:lnTo>
                <a:lnTo>
                  <a:pt x="253" y="928"/>
                </a:lnTo>
                <a:lnTo>
                  <a:pt x="224" y="915"/>
                </a:lnTo>
                <a:lnTo>
                  <a:pt x="195" y="902"/>
                </a:lnTo>
                <a:lnTo>
                  <a:pt x="166" y="890"/>
                </a:lnTo>
                <a:lnTo>
                  <a:pt x="138" y="876"/>
                </a:lnTo>
                <a:lnTo>
                  <a:pt x="110" y="864"/>
                </a:lnTo>
                <a:lnTo>
                  <a:pt x="82" y="852"/>
                </a:lnTo>
                <a:lnTo>
                  <a:pt x="54" y="840"/>
                </a:lnTo>
                <a:lnTo>
                  <a:pt x="28" y="828"/>
                </a:lnTo>
                <a:lnTo>
                  <a:pt x="0" y="815"/>
                </a:lnTo>
                <a:lnTo>
                  <a:pt x="0" y="765"/>
                </a:lnTo>
                <a:lnTo>
                  <a:pt x="0" y="714"/>
                </a:lnTo>
                <a:lnTo>
                  <a:pt x="0" y="663"/>
                </a:lnTo>
                <a:lnTo>
                  <a:pt x="0" y="612"/>
                </a:lnTo>
                <a:lnTo>
                  <a:pt x="0" y="561"/>
                </a:lnTo>
                <a:lnTo>
                  <a:pt x="0" y="510"/>
                </a:lnTo>
                <a:lnTo>
                  <a:pt x="0" y="459"/>
                </a:lnTo>
                <a:lnTo>
                  <a:pt x="0" y="408"/>
                </a:lnTo>
                <a:lnTo>
                  <a:pt x="0" y="357"/>
                </a:lnTo>
                <a:lnTo>
                  <a:pt x="0" y="306"/>
                </a:lnTo>
                <a:lnTo>
                  <a:pt x="0" y="255"/>
                </a:lnTo>
                <a:lnTo>
                  <a:pt x="0" y="204"/>
                </a:lnTo>
                <a:lnTo>
                  <a:pt x="0" y="153"/>
                </a:lnTo>
                <a:lnTo>
                  <a:pt x="0" y="102"/>
                </a:lnTo>
                <a:lnTo>
                  <a:pt x="0" y="51"/>
                </a:lnTo>
                <a:lnTo>
                  <a:pt x="0" y="0"/>
                </a:lnTo>
                <a:close/>
              </a:path>
            </a:pathLst>
          </a:custGeom>
          <a:solidFill>
            <a:schemeClr val="accent4">
              <a:lumMod val="40000"/>
              <a:lumOff val="60000"/>
            </a:schemeClr>
          </a:solidFill>
          <a:ln>
            <a:noFill/>
          </a:ln>
        </p:spPr>
        <p:txBody>
          <a:bodyPr vert="horz" wrap="square" lIns="60951" tIns="30475" rIns="60951" bIns="30475" numCol="1" anchor="ctr" anchorCtr="0" compatLnSpc="1">
            <a:prstTxWarp prst="textNoShape">
              <a:avLst/>
            </a:prstTxWarp>
          </a:bodyPr>
          <a:lstStyle/>
          <a:p>
            <a:pPr defTabSz="609539" eaLnBrk="0" fontAlgn="base" hangingPunct="0">
              <a:spcBef>
                <a:spcPts val="600"/>
              </a:spcBef>
            </a:pPr>
            <a:endParaRPr lang="en-US" sz="1200" dirty="0">
              <a:solidFill>
                <a:prstClr val="black"/>
              </a:solidFill>
              <a:latin typeface="Calibri" panose="020F0502020204030204" pitchFamily="34" charset="0"/>
            </a:endParaRPr>
          </a:p>
        </p:txBody>
      </p:sp>
      <p:sp>
        <p:nvSpPr>
          <p:cNvPr id="8" name="Freeform 16">
            <a:extLst>
              <a:ext uri="{FF2B5EF4-FFF2-40B4-BE49-F238E27FC236}">
                <a16:creationId xmlns:a16="http://schemas.microsoft.com/office/drawing/2014/main" id="{2563036B-B842-4EC5-839B-36899E22DC26}"/>
              </a:ext>
            </a:extLst>
          </p:cNvPr>
          <p:cNvSpPr>
            <a:spLocks/>
          </p:cNvSpPr>
          <p:nvPr/>
        </p:nvSpPr>
        <p:spPr bwMode="auto">
          <a:xfrm>
            <a:off x="11597254" y="805372"/>
            <a:ext cx="593806" cy="1456291"/>
          </a:xfrm>
          <a:custGeom>
            <a:avLst/>
            <a:gdLst>
              <a:gd name="T0" fmla="*/ 908 w 6953"/>
              <a:gd name="T1" fmla="*/ 908 w 6953"/>
              <a:gd name="T2" fmla="*/ 908 w 6953"/>
              <a:gd name="T3" fmla="*/ 908 w 6953"/>
              <a:gd name="T4" fmla="*/ 908 w 6953"/>
              <a:gd name="T5" fmla="*/ 908 w 6953"/>
              <a:gd name="T6" fmla="*/ 908 w 6953"/>
              <a:gd name="T7" fmla="*/ 908 w 6953"/>
              <a:gd name="T8" fmla="*/ 908 w 6953"/>
              <a:gd name="T9" fmla="*/ 908 w 6953"/>
              <a:gd name="T10" fmla="*/ 908 w 6953"/>
              <a:gd name="T11" fmla="*/ 908 w 6953"/>
              <a:gd name="T12" fmla="*/ 908 w 6953"/>
              <a:gd name="T13" fmla="*/ 908 w 6953"/>
              <a:gd name="T14" fmla="*/ 908 w 6953"/>
              <a:gd name="T15" fmla="*/ 908 w 6953"/>
              <a:gd name="T16" fmla="*/ 908 w 6953"/>
              <a:gd name="T17" fmla="*/ 908 w 6953"/>
              <a:gd name="T18" fmla="*/ 908 w 6953"/>
              <a:gd name="T19" fmla="*/ 908 w 6953"/>
              <a:gd name="T20" fmla="*/ 908 w 6953"/>
              <a:gd name="T21" fmla="*/ 908 w 6953"/>
              <a:gd name="T22" fmla="*/ 908 w 6953"/>
              <a:gd name="T23" fmla="*/ 908 w 6953"/>
              <a:gd name="T24" fmla="*/ 908 w 6953"/>
              <a:gd name="T25" fmla="*/ 908 w 6953"/>
              <a:gd name="T26" fmla="*/ 908 w 6953"/>
              <a:gd name="T27" fmla="*/ 908 w 6953"/>
              <a:gd name="T28" fmla="*/ 908 w 6953"/>
              <a:gd name="T29" fmla="*/ 908 w 6953"/>
              <a:gd name="T30" fmla="*/ 908 w 6953"/>
              <a:gd name="T31" fmla="*/ 908 w 6953"/>
              <a:gd name="T32" fmla="*/ 908 w 6953"/>
              <a:gd name="T33" fmla="*/ 908 w 6953"/>
              <a:gd name="T34" fmla="*/ 908 w 6953"/>
              <a:gd name="T35" fmla="*/ 908 w 6953"/>
              <a:gd name="T36" fmla="*/ 908 w 6953"/>
              <a:gd name="T37" fmla="*/ 908 w 6953"/>
              <a:gd name="T38" fmla="*/ 908 w 6953"/>
              <a:gd name="T39" fmla="*/ 908 w 6953"/>
              <a:gd name="T40" fmla="*/ 908 w 6953"/>
              <a:gd name="T41" fmla="*/ 908 w 6953"/>
              <a:gd name="T42" fmla="*/ 908 w 6953"/>
              <a:gd name="T43" fmla="*/ 908 w 6953"/>
              <a:gd name="T44" fmla="*/ 908 w 6953"/>
              <a:gd name="T45" fmla="*/ 908 w 6953"/>
              <a:gd name="T46" fmla="*/ 908 w 6953"/>
              <a:gd name="T47" fmla="*/ 908 w 6953"/>
              <a:gd name="T48" fmla="*/ 908 w 6953"/>
              <a:gd name="T49" fmla="*/ 908 w 6953"/>
              <a:gd name="T50" fmla="*/ 908 w 6953"/>
              <a:gd name="T51" fmla="*/ 908 w 6953"/>
              <a:gd name="T52" fmla="*/ 908 w 6953"/>
              <a:gd name="T53" fmla="*/ 908 w 6953"/>
              <a:gd name="T54" fmla="*/ 908 w 6953"/>
              <a:gd name="T55" fmla="*/ 908 w 6953"/>
              <a:gd name="T56" fmla="*/ 908 w 6953"/>
              <a:gd name="T57" fmla="*/ 908 w 6953"/>
              <a:gd name="T58" fmla="*/ 908 w 6953"/>
              <a:gd name="T59" fmla="*/ 908 w 6953"/>
              <a:gd name="T60" fmla="*/ 908 w 6953"/>
              <a:gd name="T61" fmla="*/ 908 w 6953"/>
              <a:gd name="T62" fmla="*/ 908 w 6953"/>
              <a:gd name="T63" fmla="*/ 908 w 6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6" h="1289">
                <a:moveTo>
                  <a:pt x="526" y="471"/>
                </a:moveTo>
                <a:lnTo>
                  <a:pt x="498" y="446"/>
                </a:lnTo>
                <a:lnTo>
                  <a:pt x="470" y="421"/>
                </a:lnTo>
                <a:lnTo>
                  <a:pt x="443" y="397"/>
                </a:lnTo>
                <a:lnTo>
                  <a:pt x="414" y="370"/>
                </a:lnTo>
                <a:lnTo>
                  <a:pt x="384" y="343"/>
                </a:lnTo>
                <a:lnTo>
                  <a:pt x="353" y="316"/>
                </a:lnTo>
                <a:lnTo>
                  <a:pt x="322" y="288"/>
                </a:lnTo>
                <a:lnTo>
                  <a:pt x="290" y="260"/>
                </a:lnTo>
                <a:lnTo>
                  <a:pt x="257" y="230"/>
                </a:lnTo>
                <a:lnTo>
                  <a:pt x="223" y="199"/>
                </a:lnTo>
                <a:lnTo>
                  <a:pt x="188" y="168"/>
                </a:lnTo>
                <a:lnTo>
                  <a:pt x="153" y="137"/>
                </a:lnTo>
                <a:lnTo>
                  <a:pt x="116" y="104"/>
                </a:lnTo>
                <a:lnTo>
                  <a:pt x="79" y="70"/>
                </a:lnTo>
                <a:lnTo>
                  <a:pt x="40" y="35"/>
                </a:lnTo>
                <a:lnTo>
                  <a:pt x="0" y="0"/>
                </a:lnTo>
                <a:lnTo>
                  <a:pt x="0" y="63"/>
                </a:lnTo>
                <a:lnTo>
                  <a:pt x="0" y="126"/>
                </a:lnTo>
                <a:lnTo>
                  <a:pt x="0" y="189"/>
                </a:lnTo>
                <a:lnTo>
                  <a:pt x="0" y="253"/>
                </a:lnTo>
                <a:lnTo>
                  <a:pt x="0" y="316"/>
                </a:lnTo>
                <a:lnTo>
                  <a:pt x="0" y="379"/>
                </a:lnTo>
                <a:lnTo>
                  <a:pt x="0" y="442"/>
                </a:lnTo>
                <a:lnTo>
                  <a:pt x="0" y="505"/>
                </a:lnTo>
                <a:lnTo>
                  <a:pt x="0" y="568"/>
                </a:lnTo>
                <a:lnTo>
                  <a:pt x="0" y="631"/>
                </a:lnTo>
                <a:lnTo>
                  <a:pt x="0" y="694"/>
                </a:lnTo>
                <a:lnTo>
                  <a:pt x="0" y="756"/>
                </a:lnTo>
                <a:lnTo>
                  <a:pt x="0" y="820"/>
                </a:lnTo>
                <a:lnTo>
                  <a:pt x="0" y="883"/>
                </a:lnTo>
                <a:lnTo>
                  <a:pt x="0" y="946"/>
                </a:lnTo>
                <a:lnTo>
                  <a:pt x="0" y="1008"/>
                </a:lnTo>
                <a:lnTo>
                  <a:pt x="40" y="1029"/>
                </a:lnTo>
                <a:lnTo>
                  <a:pt x="79" y="1050"/>
                </a:lnTo>
                <a:lnTo>
                  <a:pt x="116" y="1071"/>
                </a:lnTo>
                <a:lnTo>
                  <a:pt x="153" y="1091"/>
                </a:lnTo>
                <a:lnTo>
                  <a:pt x="188" y="1109"/>
                </a:lnTo>
                <a:lnTo>
                  <a:pt x="223" y="1128"/>
                </a:lnTo>
                <a:lnTo>
                  <a:pt x="257" y="1145"/>
                </a:lnTo>
                <a:lnTo>
                  <a:pt x="290" y="1164"/>
                </a:lnTo>
                <a:lnTo>
                  <a:pt x="322" y="1181"/>
                </a:lnTo>
                <a:lnTo>
                  <a:pt x="353" y="1197"/>
                </a:lnTo>
                <a:lnTo>
                  <a:pt x="384" y="1214"/>
                </a:lnTo>
                <a:lnTo>
                  <a:pt x="414" y="1229"/>
                </a:lnTo>
                <a:lnTo>
                  <a:pt x="443" y="1245"/>
                </a:lnTo>
                <a:lnTo>
                  <a:pt x="470" y="1260"/>
                </a:lnTo>
                <a:lnTo>
                  <a:pt x="498" y="1275"/>
                </a:lnTo>
                <a:lnTo>
                  <a:pt x="526" y="1289"/>
                </a:lnTo>
                <a:lnTo>
                  <a:pt x="526" y="1238"/>
                </a:lnTo>
                <a:lnTo>
                  <a:pt x="526" y="1187"/>
                </a:lnTo>
                <a:lnTo>
                  <a:pt x="526" y="1136"/>
                </a:lnTo>
                <a:lnTo>
                  <a:pt x="526" y="1085"/>
                </a:lnTo>
                <a:lnTo>
                  <a:pt x="526" y="1034"/>
                </a:lnTo>
                <a:lnTo>
                  <a:pt x="526" y="982"/>
                </a:lnTo>
                <a:lnTo>
                  <a:pt x="526" y="931"/>
                </a:lnTo>
                <a:lnTo>
                  <a:pt x="526" y="881"/>
                </a:lnTo>
                <a:lnTo>
                  <a:pt x="526" y="830"/>
                </a:lnTo>
                <a:lnTo>
                  <a:pt x="526" y="779"/>
                </a:lnTo>
                <a:lnTo>
                  <a:pt x="526" y="727"/>
                </a:lnTo>
                <a:lnTo>
                  <a:pt x="526" y="676"/>
                </a:lnTo>
                <a:lnTo>
                  <a:pt x="526" y="625"/>
                </a:lnTo>
                <a:lnTo>
                  <a:pt x="526" y="574"/>
                </a:lnTo>
                <a:lnTo>
                  <a:pt x="526" y="522"/>
                </a:lnTo>
                <a:lnTo>
                  <a:pt x="526" y="471"/>
                </a:lnTo>
                <a:close/>
              </a:path>
            </a:pathLst>
          </a:custGeom>
          <a:solidFill>
            <a:schemeClr val="accent4">
              <a:lumMod val="20000"/>
              <a:lumOff val="80000"/>
            </a:schemeClr>
          </a:solidFill>
          <a:ln w="9525">
            <a:noFill/>
            <a:round/>
            <a:headEnd/>
            <a:tailEnd/>
          </a:ln>
        </p:spPr>
        <p:txBody>
          <a:bodyPr vert="horz" wrap="square" lIns="60951" tIns="30475" rIns="60951" bIns="30475" numCol="1" anchor="ctr" anchorCtr="0" compatLnSpc="1">
            <a:prstTxWarp prst="textNoShape">
              <a:avLst/>
            </a:prstTxWarp>
          </a:bodyPr>
          <a:lstStyle/>
          <a:p>
            <a:pPr defTabSz="609539" eaLnBrk="0" fontAlgn="base" hangingPunct="0">
              <a:spcBef>
                <a:spcPts val="600"/>
              </a:spcBef>
            </a:pPr>
            <a:endParaRPr lang="en-US" sz="901" dirty="0">
              <a:solidFill>
                <a:prstClr val="black"/>
              </a:solidFill>
              <a:latin typeface="Calibri" panose="020F0502020204030204" pitchFamily="34" charset="0"/>
            </a:endParaRPr>
          </a:p>
        </p:txBody>
      </p:sp>
      <p:sp>
        <p:nvSpPr>
          <p:cNvPr id="9" name="Freeform 17">
            <a:extLst>
              <a:ext uri="{FF2B5EF4-FFF2-40B4-BE49-F238E27FC236}">
                <a16:creationId xmlns:a16="http://schemas.microsoft.com/office/drawing/2014/main" id="{6158DEA9-1B80-4EFB-A668-FE6B69A3AE40}"/>
              </a:ext>
            </a:extLst>
          </p:cNvPr>
          <p:cNvSpPr>
            <a:spLocks/>
          </p:cNvSpPr>
          <p:nvPr/>
        </p:nvSpPr>
        <p:spPr bwMode="auto">
          <a:xfrm>
            <a:off x="11597254" y="1943310"/>
            <a:ext cx="593806" cy="1241798"/>
          </a:xfrm>
          <a:custGeom>
            <a:avLst/>
            <a:gdLst>
              <a:gd name="T0" fmla="*/ 908 w 6953"/>
              <a:gd name="T1" fmla="*/ 908 w 6953"/>
              <a:gd name="T2" fmla="*/ 908 w 6953"/>
              <a:gd name="T3" fmla="*/ 908 w 6953"/>
              <a:gd name="T4" fmla="*/ 908 w 6953"/>
              <a:gd name="T5" fmla="*/ 908 w 6953"/>
              <a:gd name="T6" fmla="*/ 908 w 6953"/>
              <a:gd name="T7" fmla="*/ 908 w 6953"/>
              <a:gd name="T8" fmla="*/ 908 w 6953"/>
              <a:gd name="T9" fmla="*/ 908 w 6953"/>
              <a:gd name="T10" fmla="*/ 908 w 6953"/>
              <a:gd name="T11" fmla="*/ 908 w 6953"/>
              <a:gd name="T12" fmla="*/ 908 w 6953"/>
              <a:gd name="T13" fmla="*/ 908 w 6953"/>
              <a:gd name="T14" fmla="*/ 908 w 6953"/>
              <a:gd name="T15" fmla="*/ 908 w 6953"/>
              <a:gd name="T16" fmla="*/ 908 w 6953"/>
              <a:gd name="T17" fmla="*/ 908 w 6953"/>
              <a:gd name="T18" fmla="*/ 908 w 6953"/>
              <a:gd name="T19" fmla="*/ 908 w 6953"/>
              <a:gd name="T20" fmla="*/ 908 w 6953"/>
              <a:gd name="T21" fmla="*/ 908 w 6953"/>
              <a:gd name="T22" fmla="*/ 908 w 6953"/>
              <a:gd name="T23" fmla="*/ 908 w 6953"/>
              <a:gd name="T24" fmla="*/ 908 w 6953"/>
              <a:gd name="T25" fmla="*/ 908 w 6953"/>
              <a:gd name="T26" fmla="*/ 908 w 6953"/>
              <a:gd name="T27" fmla="*/ 908 w 6953"/>
              <a:gd name="T28" fmla="*/ 908 w 6953"/>
              <a:gd name="T29" fmla="*/ 908 w 6953"/>
              <a:gd name="T30" fmla="*/ 908 w 6953"/>
              <a:gd name="T31" fmla="*/ 908 w 6953"/>
              <a:gd name="T32" fmla="*/ 908 w 6953"/>
              <a:gd name="T33" fmla="*/ 908 w 6953"/>
              <a:gd name="T34" fmla="*/ 908 w 6953"/>
              <a:gd name="T35" fmla="*/ 908 w 6953"/>
              <a:gd name="T36" fmla="*/ 908 w 6953"/>
              <a:gd name="T37" fmla="*/ 908 w 6953"/>
              <a:gd name="T38" fmla="*/ 908 w 6953"/>
              <a:gd name="T39" fmla="*/ 908 w 6953"/>
              <a:gd name="T40" fmla="*/ 908 w 6953"/>
              <a:gd name="T41" fmla="*/ 908 w 6953"/>
              <a:gd name="T42" fmla="*/ 908 w 6953"/>
              <a:gd name="T43" fmla="*/ 908 w 6953"/>
              <a:gd name="T44" fmla="*/ 908 w 6953"/>
              <a:gd name="T45" fmla="*/ 908 w 6953"/>
              <a:gd name="T46" fmla="*/ 908 w 6953"/>
              <a:gd name="T47" fmla="*/ 908 w 6953"/>
              <a:gd name="T48" fmla="*/ 908 w 6953"/>
              <a:gd name="T49" fmla="*/ 908 w 6953"/>
              <a:gd name="T50" fmla="*/ 908 w 6953"/>
              <a:gd name="T51" fmla="*/ 908 w 6953"/>
              <a:gd name="T52" fmla="*/ 908 w 6953"/>
              <a:gd name="T53" fmla="*/ 908 w 6953"/>
              <a:gd name="T54" fmla="*/ 908 w 6953"/>
              <a:gd name="T55" fmla="*/ 908 w 6953"/>
              <a:gd name="T56" fmla="*/ 908 w 6953"/>
              <a:gd name="T57" fmla="*/ 908 w 6953"/>
              <a:gd name="T58" fmla="*/ 908 w 6953"/>
              <a:gd name="T59" fmla="*/ 908 w 6953"/>
              <a:gd name="T60" fmla="*/ 908 w 6953"/>
              <a:gd name="T61" fmla="*/ 908 w 6953"/>
              <a:gd name="T62" fmla="*/ 908 w 6953"/>
              <a:gd name="T63" fmla="*/ 908 w 6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6" h="1100">
                <a:moveTo>
                  <a:pt x="526" y="281"/>
                </a:moveTo>
                <a:lnTo>
                  <a:pt x="498" y="267"/>
                </a:lnTo>
                <a:lnTo>
                  <a:pt x="470" y="252"/>
                </a:lnTo>
                <a:lnTo>
                  <a:pt x="443" y="237"/>
                </a:lnTo>
                <a:lnTo>
                  <a:pt x="414" y="221"/>
                </a:lnTo>
                <a:lnTo>
                  <a:pt x="384" y="205"/>
                </a:lnTo>
                <a:lnTo>
                  <a:pt x="353" y="189"/>
                </a:lnTo>
                <a:lnTo>
                  <a:pt x="322" y="172"/>
                </a:lnTo>
                <a:lnTo>
                  <a:pt x="290" y="155"/>
                </a:lnTo>
                <a:lnTo>
                  <a:pt x="257" y="137"/>
                </a:lnTo>
                <a:lnTo>
                  <a:pt x="223" y="120"/>
                </a:lnTo>
                <a:lnTo>
                  <a:pt x="188" y="101"/>
                </a:lnTo>
                <a:lnTo>
                  <a:pt x="153" y="82"/>
                </a:lnTo>
                <a:lnTo>
                  <a:pt x="116" y="62"/>
                </a:lnTo>
                <a:lnTo>
                  <a:pt x="79" y="42"/>
                </a:lnTo>
                <a:lnTo>
                  <a:pt x="40" y="21"/>
                </a:lnTo>
                <a:lnTo>
                  <a:pt x="0" y="0"/>
                </a:lnTo>
                <a:lnTo>
                  <a:pt x="0" y="63"/>
                </a:lnTo>
                <a:lnTo>
                  <a:pt x="0" y="125"/>
                </a:lnTo>
                <a:lnTo>
                  <a:pt x="0" y="188"/>
                </a:lnTo>
                <a:lnTo>
                  <a:pt x="0" y="251"/>
                </a:lnTo>
                <a:lnTo>
                  <a:pt x="0" y="314"/>
                </a:lnTo>
                <a:lnTo>
                  <a:pt x="0" y="376"/>
                </a:lnTo>
                <a:lnTo>
                  <a:pt x="0" y="440"/>
                </a:lnTo>
                <a:lnTo>
                  <a:pt x="0" y="503"/>
                </a:lnTo>
                <a:lnTo>
                  <a:pt x="0" y="566"/>
                </a:lnTo>
                <a:lnTo>
                  <a:pt x="0" y="628"/>
                </a:lnTo>
                <a:lnTo>
                  <a:pt x="0" y="691"/>
                </a:lnTo>
                <a:lnTo>
                  <a:pt x="0" y="754"/>
                </a:lnTo>
                <a:lnTo>
                  <a:pt x="0" y="817"/>
                </a:lnTo>
                <a:lnTo>
                  <a:pt x="0" y="879"/>
                </a:lnTo>
                <a:lnTo>
                  <a:pt x="0" y="942"/>
                </a:lnTo>
                <a:lnTo>
                  <a:pt x="0" y="1006"/>
                </a:lnTo>
                <a:lnTo>
                  <a:pt x="40" y="1012"/>
                </a:lnTo>
                <a:lnTo>
                  <a:pt x="78" y="1019"/>
                </a:lnTo>
                <a:lnTo>
                  <a:pt x="116" y="1026"/>
                </a:lnTo>
                <a:lnTo>
                  <a:pt x="153" y="1032"/>
                </a:lnTo>
                <a:lnTo>
                  <a:pt x="188" y="1039"/>
                </a:lnTo>
                <a:lnTo>
                  <a:pt x="223" y="1045"/>
                </a:lnTo>
                <a:lnTo>
                  <a:pt x="257" y="1051"/>
                </a:lnTo>
                <a:lnTo>
                  <a:pt x="290" y="1058"/>
                </a:lnTo>
                <a:lnTo>
                  <a:pt x="322" y="1063"/>
                </a:lnTo>
                <a:lnTo>
                  <a:pt x="353" y="1069"/>
                </a:lnTo>
                <a:lnTo>
                  <a:pt x="384" y="1074"/>
                </a:lnTo>
                <a:lnTo>
                  <a:pt x="414" y="1079"/>
                </a:lnTo>
                <a:lnTo>
                  <a:pt x="443" y="1084"/>
                </a:lnTo>
                <a:lnTo>
                  <a:pt x="470" y="1090"/>
                </a:lnTo>
                <a:lnTo>
                  <a:pt x="498" y="1094"/>
                </a:lnTo>
                <a:lnTo>
                  <a:pt x="526" y="1100"/>
                </a:lnTo>
                <a:lnTo>
                  <a:pt x="526" y="1048"/>
                </a:lnTo>
                <a:lnTo>
                  <a:pt x="526" y="997"/>
                </a:lnTo>
                <a:lnTo>
                  <a:pt x="526" y="946"/>
                </a:lnTo>
                <a:lnTo>
                  <a:pt x="526" y="895"/>
                </a:lnTo>
                <a:lnTo>
                  <a:pt x="526" y="844"/>
                </a:lnTo>
                <a:lnTo>
                  <a:pt x="526" y="792"/>
                </a:lnTo>
                <a:lnTo>
                  <a:pt x="526" y="741"/>
                </a:lnTo>
                <a:lnTo>
                  <a:pt x="526" y="690"/>
                </a:lnTo>
                <a:lnTo>
                  <a:pt x="526" y="639"/>
                </a:lnTo>
                <a:lnTo>
                  <a:pt x="526" y="588"/>
                </a:lnTo>
                <a:lnTo>
                  <a:pt x="526" y="537"/>
                </a:lnTo>
                <a:lnTo>
                  <a:pt x="526" y="485"/>
                </a:lnTo>
                <a:lnTo>
                  <a:pt x="526" y="434"/>
                </a:lnTo>
                <a:lnTo>
                  <a:pt x="526" y="383"/>
                </a:lnTo>
                <a:lnTo>
                  <a:pt x="526" y="332"/>
                </a:lnTo>
                <a:lnTo>
                  <a:pt x="526" y="281"/>
                </a:lnTo>
                <a:close/>
              </a:path>
            </a:pathLst>
          </a:custGeom>
          <a:solidFill>
            <a:schemeClr val="accent3">
              <a:lumMod val="20000"/>
              <a:lumOff val="80000"/>
            </a:schemeClr>
          </a:solidFill>
          <a:ln>
            <a:noFill/>
          </a:ln>
        </p:spPr>
        <p:txBody>
          <a:bodyPr vert="horz" wrap="square" lIns="60951" tIns="30475" rIns="60951" bIns="30475" numCol="1" anchor="ctr" anchorCtr="0" compatLnSpc="1">
            <a:prstTxWarp prst="textNoShape">
              <a:avLst/>
            </a:prstTxWarp>
          </a:bodyPr>
          <a:lstStyle/>
          <a:p>
            <a:pPr defTabSz="609539" eaLnBrk="0" fontAlgn="base" hangingPunct="0">
              <a:spcBef>
                <a:spcPts val="600"/>
              </a:spcBef>
            </a:pPr>
            <a:endParaRPr lang="en-US" sz="1200" dirty="0">
              <a:solidFill>
                <a:prstClr val="black"/>
              </a:solidFill>
              <a:latin typeface="Calibri" panose="020F0502020204030204" pitchFamily="34" charset="0"/>
            </a:endParaRPr>
          </a:p>
        </p:txBody>
      </p:sp>
      <p:sp>
        <p:nvSpPr>
          <p:cNvPr id="10" name="Freeform 18">
            <a:extLst>
              <a:ext uri="{FF2B5EF4-FFF2-40B4-BE49-F238E27FC236}">
                <a16:creationId xmlns:a16="http://schemas.microsoft.com/office/drawing/2014/main" id="{27988C28-7677-41B4-965E-5C58B4A5F722}"/>
              </a:ext>
            </a:extLst>
          </p:cNvPr>
          <p:cNvSpPr>
            <a:spLocks/>
          </p:cNvSpPr>
          <p:nvPr/>
        </p:nvSpPr>
        <p:spPr bwMode="auto">
          <a:xfrm>
            <a:off x="11597254" y="3076733"/>
            <a:ext cx="593806" cy="1135681"/>
          </a:xfrm>
          <a:custGeom>
            <a:avLst/>
            <a:gdLst>
              <a:gd name="T0" fmla="*/ 908 w 6953"/>
              <a:gd name="T1" fmla="*/ 908 w 6953"/>
              <a:gd name="T2" fmla="*/ 908 w 6953"/>
              <a:gd name="T3" fmla="*/ 908 w 6953"/>
              <a:gd name="T4" fmla="*/ 908 w 6953"/>
              <a:gd name="T5" fmla="*/ 908 w 6953"/>
              <a:gd name="T6" fmla="*/ 908 w 6953"/>
              <a:gd name="T7" fmla="*/ 908 w 6953"/>
              <a:gd name="T8" fmla="*/ 908 w 6953"/>
              <a:gd name="T9" fmla="*/ 908 w 6953"/>
              <a:gd name="T10" fmla="*/ 908 w 6953"/>
              <a:gd name="T11" fmla="*/ 908 w 6953"/>
              <a:gd name="T12" fmla="*/ 908 w 6953"/>
              <a:gd name="T13" fmla="*/ 908 w 6953"/>
              <a:gd name="T14" fmla="*/ 908 w 6953"/>
              <a:gd name="T15" fmla="*/ 908 w 6953"/>
              <a:gd name="T16" fmla="*/ 908 w 6953"/>
              <a:gd name="T17" fmla="*/ 908 w 6953"/>
              <a:gd name="T18" fmla="*/ 908 w 6953"/>
              <a:gd name="T19" fmla="*/ 908 w 6953"/>
              <a:gd name="T20" fmla="*/ 908 w 6953"/>
              <a:gd name="T21" fmla="*/ 908 w 6953"/>
              <a:gd name="T22" fmla="*/ 908 w 6953"/>
              <a:gd name="T23" fmla="*/ 908 w 6953"/>
              <a:gd name="T24" fmla="*/ 908 w 6953"/>
              <a:gd name="T25" fmla="*/ 908 w 6953"/>
              <a:gd name="T26" fmla="*/ 908 w 6953"/>
              <a:gd name="T27" fmla="*/ 908 w 6953"/>
              <a:gd name="T28" fmla="*/ 908 w 6953"/>
              <a:gd name="T29" fmla="*/ 908 w 6953"/>
              <a:gd name="T30" fmla="*/ 908 w 6953"/>
              <a:gd name="T31" fmla="*/ 908 w 6953"/>
              <a:gd name="T32" fmla="*/ 908 w 6953"/>
              <a:gd name="T33" fmla="*/ 908 w 6953"/>
              <a:gd name="T34" fmla="*/ 908 w 6953"/>
              <a:gd name="T35" fmla="*/ 908 w 6953"/>
              <a:gd name="T36" fmla="*/ 908 w 6953"/>
              <a:gd name="T37" fmla="*/ 908 w 6953"/>
              <a:gd name="T38" fmla="*/ 908 w 6953"/>
              <a:gd name="T39" fmla="*/ 908 w 6953"/>
              <a:gd name="T40" fmla="*/ 908 w 6953"/>
              <a:gd name="T41" fmla="*/ 908 w 6953"/>
              <a:gd name="T42" fmla="*/ 908 w 6953"/>
              <a:gd name="T43" fmla="*/ 908 w 6953"/>
              <a:gd name="T44" fmla="*/ 908 w 6953"/>
              <a:gd name="T45" fmla="*/ 908 w 6953"/>
              <a:gd name="T46" fmla="*/ 908 w 6953"/>
              <a:gd name="T47" fmla="*/ 908 w 6953"/>
              <a:gd name="T48" fmla="*/ 908 w 6953"/>
              <a:gd name="T49" fmla="*/ 908 w 6953"/>
              <a:gd name="T50" fmla="*/ 908 w 6953"/>
              <a:gd name="T51" fmla="*/ 908 w 6953"/>
              <a:gd name="T52" fmla="*/ 908 w 6953"/>
              <a:gd name="T53" fmla="*/ 908 w 6953"/>
              <a:gd name="T54" fmla="*/ 908 w 6953"/>
              <a:gd name="T55" fmla="*/ 908 w 6953"/>
              <a:gd name="T56" fmla="*/ 908 w 6953"/>
              <a:gd name="T57" fmla="*/ 908 w 6953"/>
              <a:gd name="T58" fmla="*/ 908 w 6953"/>
              <a:gd name="T59" fmla="*/ 908 w 6953"/>
              <a:gd name="T60" fmla="*/ 908 w 6953"/>
              <a:gd name="T61" fmla="*/ 908 w 6953"/>
              <a:gd name="T62" fmla="*/ 908 w 6953"/>
              <a:gd name="T63" fmla="*/ 908 w 6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6" h="1006">
                <a:moveTo>
                  <a:pt x="526" y="95"/>
                </a:moveTo>
                <a:lnTo>
                  <a:pt x="498" y="90"/>
                </a:lnTo>
                <a:lnTo>
                  <a:pt x="470" y="85"/>
                </a:lnTo>
                <a:lnTo>
                  <a:pt x="443" y="80"/>
                </a:lnTo>
                <a:lnTo>
                  <a:pt x="414" y="75"/>
                </a:lnTo>
                <a:lnTo>
                  <a:pt x="384" y="69"/>
                </a:lnTo>
                <a:lnTo>
                  <a:pt x="353" y="64"/>
                </a:lnTo>
                <a:lnTo>
                  <a:pt x="322" y="58"/>
                </a:lnTo>
                <a:lnTo>
                  <a:pt x="290" y="53"/>
                </a:lnTo>
                <a:lnTo>
                  <a:pt x="257" y="47"/>
                </a:lnTo>
                <a:lnTo>
                  <a:pt x="223" y="40"/>
                </a:lnTo>
                <a:lnTo>
                  <a:pt x="188" y="35"/>
                </a:lnTo>
                <a:lnTo>
                  <a:pt x="153" y="28"/>
                </a:lnTo>
                <a:lnTo>
                  <a:pt x="116" y="22"/>
                </a:lnTo>
                <a:lnTo>
                  <a:pt x="78" y="15"/>
                </a:lnTo>
                <a:lnTo>
                  <a:pt x="40" y="7"/>
                </a:lnTo>
                <a:lnTo>
                  <a:pt x="0" y="0"/>
                </a:lnTo>
                <a:lnTo>
                  <a:pt x="0" y="64"/>
                </a:lnTo>
                <a:lnTo>
                  <a:pt x="0" y="127"/>
                </a:lnTo>
                <a:lnTo>
                  <a:pt x="0" y="189"/>
                </a:lnTo>
                <a:lnTo>
                  <a:pt x="0" y="252"/>
                </a:lnTo>
                <a:lnTo>
                  <a:pt x="0" y="315"/>
                </a:lnTo>
                <a:lnTo>
                  <a:pt x="0" y="378"/>
                </a:lnTo>
                <a:lnTo>
                  <a:pt x="0" y="440"/>
                </a:lnTo>
                <a:lnTo>
                  <a:pt x="0" y="503"/>
                </a:lnTo>
                <a:lnTo>
                  <a:pt x="0" y="566"/>
                </a:lnTo>
                <a:lnTo>
                  <a:pt x="0" y="628"/>
                </a:lnTo>
                <a:lnTo>
                  <a:pt x="0" y="692"/>
                </a:lnTo>
                <a:lnTo>
                  <a:pt x="0" y="755"/>
                </a:lnTo>
                <a:lnTo>
                  <a:pt x="0" y="818"/>
                </a:lnTo>
                <a:lnTo>
                  <a:pt x="0" y="880"/>
                </a:lnTo>
                <a:lnTo>
                  <a:pt x="0" y="943"/>
                </a:lnTo>
                <a:lnTo>
                  <a:pt x="0" y="1006"/>
                </a:lnTo>
                <a:lnTo>
                  <a:pt x="40" y="998"/>
                </a:lnTo>
                <a:lnTo>
                  <a:pt x="78" y="992"/>
                </a:lnTo>
                <a:lnTo>
                  <a:pt x="116" y="985"/>
                </a:lnTo>
                <a:lnTo>
                  <a:pt x="153" y="978"/>
                </a:lnTo>
                <a:lnTo>
                  <a:pt x="188" y="972"/>
                </a:lnTo>
                <a:lnTo>
                  <a:pt x="223" y="966"/>
                </a:lnTo>
                <a:lnTo>
                  <a:pt x="257" y="960"/>
                </a:lnTo>
                <a:lnTo>
                  <a:pt x="290" y="954"/>
                </a:lnTo>
                <a:lnTo>
                  <a:pt x="322" y="949"/>
                </a:lnTo>
                <a:lnTo>
                  <a:pt x="353" y="943"/>
                </a:lnTo>
                <a:lnTo>
                  <a:pt x="384" y="937"/>
                </a:lnTo>
                <a:lnTo>
                  <a:pt x="414" y="932"/>
                </a:lnTo>
                <a:lnTo>
                  <a:pt x="443" y="928"/>
                </a:lnTo>
                <a:lnTo>
                  <a:pt x="470" y="922"/>
                </a:lnTo>
                <a:lnTo>
                  <a:pt x="498" y="918"/>
                </a:lnTo>
                <a:lnTo>
                  <a:pt x="526" y="912"/>
                </a:lnTo>
                <a:lnTo>
                  <a:pt x="526" y="861"/>
                </a:lnTo>
                <a:lnTo>
                  <a:pt x="526" y="810"/>
                </a:lnTo>
                <a:lnTo>
                  <a:pt x="526" y="759"/>
                </a:lnTo>
                <a:lnTo>
                  <a:pt x="526" y="708"/>
                </a:lnTo>
                <a:lnTo>
                  <a:pt x="526" y="657"/>
                </a:lnTo>
                <a:lnTo>
                  <a:pt x="526" y="605"/>
                </a:lnTo>
                <a:lnTo>
                  <a:pt x="526" y="554"/>
                </a:lnTo>
                <a:lnTo>
                  <a:pt x="526" y="503"/>
                </a:lnTo>
                <a:lnTo>
                  <a:pt x="526" y="452"/>
                </a:lnTo>
                <a:lnTo>
                  <a:pt x="526" y="401"/>
                </a:lnTo>
                <a:lnTo>
                  <a:pt x="526" y="350"/>
                </a:lnTo>
                <a:lnTo>
                  <a:pt x="526" y="300"/>
                </a:lnTo>
                <a:lnTo>
                  <a:pt x="526" y="249"/>
                </a:lnTo>
                <a:lnTo>
                  <a:pt x="526" y="197"/>
                </a:lnTo>
                <a:lnTo>
                  <a:pt x="526" y="146"/>
                </a:lnTo>
                <a:lnTo>
                  <a:pt x="526" y="95"/>
                </a:lnTo>
                <a:close/>
              </a:path>
            </a:pathLst>
          </a:custGeom>
          <a:solidFill>
            <a:srgbClr val="D3D7DD"/>
          </a:solidFill>
          <a:ln>
            <a:noFill/>
          </a:ln>
        </p:spPr>
        <p:txBody>
          <a:bodyPr vert="horz" wrap="square" lIns="60951" tIns="30475" rIns="60951" bIns="30475" numCol="1" anchor="ctr" anchorCtr="0" compatLnSpc="1">
            <a:prstTxWarp prst="textNoShape">
              <a:avLst/>
            </a:prstTxWarp>
          </a:bodyPr>
          <a:lstStyle/>
          <a:p>
            <a:pPr defTabSz="609539" eaLnBrk="0" fontAlgn="base" hangingPunct="0">
              <a:spcBef>
                <a:spcPts val="600"/>
              </a:spcBef>
            </a:pPr>
            <a:endParaRPr lang="en-US" sz="1200" dirty="0">
              <a:solidFill>
                <a:prstClr val="black"/>
              </a:solidFill>
              <a:latin typeface="Calibri" panose="020F0502020204030204" pitchFamily="34" charset="0"/>
            </a:endParaRPr>
          </a:p>
        </p:txBody>
      </p:sp>
      <p:sp>
        <p:nvSpPr>
          <p:cNvPr id="12" name="Freeform 20">
            <a:extLst>
              <a:ext uri="{FF2B5EF4-FFF2-40B4-BE49-F238E27FC236}">
                <a16:creationId xmlns:a16="http://schemas.microsoft.com/office/drawing/2014/main" id="{3E1B9D70-45EE-4410-91B2-1934F75223F3}"/>
              </a:ext>
            </a:extLst>
          </p:cNvPr>
          <p:cNvSpPr>
            <a:spLocks/>
          </p:cNvSpPr>
          <p:nvPr/>
        </p:nvSpPr>
        <p:spPr bwMode="auto">
          <a:xfrm>
            <a:off x="11597254" y="5027484"/>
            <a:ext cx="593806" cy="1449516"/>
          </a:xfrm>
          <a:custGeom>
            <a:avLst/>
            <a:gdLst>
              <a:gd name="T0" fmla="*/ 908 w 6953"/>
              <a:gd name="T1" fmla="*/ 908 w 6953"/>
              <a:gd name="T2" fmla="*/ 908 w 6953"/>
              <a:gd name="T3" fmla="*/ 908 w 6953"/>
              <a:gd name="T4" fmla="*/ 908 w 6953"/>
              <a:gd name="T5" fmla="*/ 908 w 6953"/>
              <a:gd name="T6" fmla="*/ 908 w 6953"/>
              <a:gd name="T7" fmla="*/ 908 w 6953"/>
              <a:gd name="T8" fmla="*/ 908 w 6953"/>
              <a:gd name="T9" fmla="*/ 908 w 6953"/>
              <a:gd name="T10" fmla="*/ 908 w 6953"/>
              <a:gd name="T11" fmla="*/ 908 w 6953"/>
              <a:gd name="T12" fmla="*/ 908 w 6953"/>
              <a:gd name="T13" fmla="*/ 908 w 6953"/>
              <a:gd name="T14" fmla="*/ 908 w 6953"/>
              <a:gd name="T15" fmla="*/ 908 w 6953"/>
              <a:gd name="T16" fmla="*/ 908 w 6953"/>
              <a:gd name="T17" fmla="*/ 908 w 6953"/>
              <a:gd name="T18" fmla="*/ 908 w 6953"/>
              <a:gd name="T19" fmla="*/ 908 w 6953"/>
              <a:gd name="T20" fmla="*/ 908 w 6953"/>
              <a:gd name="T21" fmla="*/ 908 w 6953"/>
              <a:gd name="T22" fmla="*/ 908 w 6953"/>
              <a:gd name="T23" fmla="*/ 908 w 6953"/>
              <a:gd name="T24" fmla="*/ 908 w 6953"/>
              <a:gd name="T25" fmla="*/ 908 w 6953"/>
              <a:gd name="T26" fmla="*/ 908 w 6953"/>
              <a:gd name="T27" fmla="*/ 908 w 6953"/>
              <a:gd name="T28" fmla="*/ 908 w 6953"/>
              <a:gd name="T29" fmla="*/ 908 w 6953"/>
              <a:gd name="T30" fmla="*/ 908 w 6953"/>
              <a:gd name="T31" fmla="*/ 908 w 6953"/>
              <a:gd name="T32" fmla="*/ 908 w 6953"/>
              <a:gd name="T33" fmla="*/ 908 w 6953"/>
              <a:gd name="T34" fmla="*/ 908 w 6953"/>
              <a:gd name="T35" fmla="*/ 908 w 6953"/>
              <a:gd name="T36" fmla="*/ 908 w 6953"/>
              <a:gd name="T37" fmla="*/ 908 w 6953"/>
              <a:gd name="T38" fmla="*/ 908 w 6953"/>
              <a:gd name="T39" fmla="*/ 908 w 6953"/>
              <a:gd name="T40" fmla="*/ 908 w 6953"/>
              <a:gd name="T41" fmla="*/ 908 w 6953"/>
              <a:gd name="T42" fmla="*/ 908 w 6953"/>
              <a:gd name="T43" fmla="*/ 908 w 6953"/>
              <a:gd name="T44" fmla="*/ 908 w 6953"/>
              <a:gd name="T45" fmla="*/ 908 w 6953"/>
              <a:gd name="T46" fmla="*/ 908 w 6953"/>
              <a:gd name="T47" fmla="*/ 908 w 6953"/>
              <a:gd name="T48" fmla="*/ 908 w 6953"/>
              <a:gd name="T49" fmla="*/ 908 w 6953"/>
              <a:gd name="T50" fmla="*/ 908 w 6953"/>
              <a:gd name="T51" fmla="*/ 908 w 6953"/>
              <a:gd name="T52" fmla="*/ 908 w 6953"/>
              <a:gd name="T53" fmla="*/ 908 w 6953"/>
              <a:gd name="T54" fmla="*/ 908 w 6953"/>
              <a:gd name="T55" fmla="*/ 908 w 6953"/>
              <a:gd name="T56" fmla="*/ 908 w 6953"/>
              <a:gd name="T57" fmla="*/ 908 w 6953"/>
              <a:gd name="T58" fmla="*/ 908 w 6953"/>
              <a:gd name="T59" fmla="*/ 908 w 6953"/>
              <a:gd name="T60" fmla="*/ 908 w 6953"/>
              <a:gd name="T61" fmla="*/ 908 w 6953"/>
              <a:gd name="T62" fmla="*/ 908 w 6953"/>
              <a:gd name="T63" fmla="*/ 908 w 6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6" h="1284">
                <a:moveTo>
                  <a:pt x="526" y="0"/>
                </a:moveTo>
                <a:lnTo>
                  <a:pt x="498" y="15"/>
                </a:lnTo>
                <a:lnTo>
                  <a:pt x="470" y="30"/>
                </a:lnTo>
                <a:lnTo>
                  <a:pt x="443" y="45"/>
                </a:lnTo>
                <a:lnTo>
                  <a:pt x="414" y="60"/>
                </a:lnTo>
                <a:lnTo>
                  <a:pt x="384" y="77"/>
                </a:lnTo>
                <a:lnTo>
                  <a:pt x="353" y="92"/>
                </a:lnTo>
                <a:lnTo>
                  <a:pt x="322" y="109"/>
                </a:lnTo>
                <a:lnTo>
                  <a:pt x="290" y="125"/>
                </a:lnTo>
                <a:lnTo>
                  <a:pt x="257" y="143"/>
                </a:lnTo>
                <a:lnTo>
                  <a:pt x="223" y="162"/>
                </a:lnTo>
                <a:lnTo>
                  <a:pt x="188" y="181"/>
                </a:lnTo>
                <a:lnTo>
                  <a:pt x="153" y="200"/>
                </a:lnTo>
                <a:lnTo>
                  <a:pt x="116" y="220"/>
                </a:lnTo>
                <a:lnTo>
                  <a:pt x="78" y="240"/>
                </a:lnTo>
                <a:lnTo>
                  <a:pt x="39" y="259"/>
                </a:lnTo>
                <a:lnTo>
                  <a:pt x="0" y="281"/>
                </a:lnTo>
                <a:lnTo>
                  <a:pt x="0" y="344"/>
                </a:lnTo>
                <a:lnTo>
                  <a:pt x="0" y="407"/>
                </a:lnTo>
                <a:lnTo>
                  <a:pt x="0" y="469"/>
                </a:lnTo>
                <a:lnTo>
                  <a:pt x="0" y="532"/>
                </a:lnTo>
                <a:lnTo>
                  <a:pt x="0" y="595"/>
                </a:lnTo>
                <a:lnTo>
                  <a:pt x="0" y="657"/>
                </a:lnTo>
                <a:lnTo>
                  <a:pt x="0" y="720"/>
                </a:lnTo>
                <a:lnTo>
                  <a:pt x="0" y="783"/>
                </a:lnTo>
                <a:lnTo>
                  <a:pt x="0" y="845"/>
                </a:lnTo>
                <a:lnTo>
                  <a:pt x="0" y="909"/>
                </a:lnTo>
                <a:lnTo>
                  <a:pt x="0" y="972"/>
                </a:lnTo>
                <a:lnTo>
                  <a:pt x="0" y="1034"/>
                </a:lnTo>
                <a:lnTo>
                  <a:pt x="0" y="1097"/>
                </a:lnTo>
                <a:lnTo>
                  <a:pt x="0" y="1159"/>
                </a:lnTo>
                <a:lnTo>
                  <a:pt x="0" y="1222"/>
                </a:lnTo>
                <a:lnTo>
                  <a:pt x="0" y="1284"/>
                </a:lnTo>
                <a:lnTo>
                  <a:pt x="39" y="1249"/>
                </a:lnTo>
                <a:lnTo>
                  <a:pt x="78" y="1214"/>
                </a:lnTo>
                <a:lnTo>
                  <a:pt x="116" y="1181"/>
                </a:lnTo>
                <a:lnTo>
                  <a:pt x="153" y="1148"/>
                </a:lnTo>
                <a:lnTo>
                  <a:pt x="188" y="1116"/>
                </a:lnTo>
                <a:lnTo>
                  <a:pt x="223" y="1086"/>
                </a:lnTo>
                <a:lnTo>
                  <a:pt x="257" y="1055"/>
                </a:lnTo>
                <a:lnTo>
                  <a:pt x="290" y="1025"/>
                </a:lnTo>
                <a:lnTo>
                  <a:pt x="322" y="997"/>
                </a:lnTo>
                <a:lnTo>
                  <a:pt x="353" y="969"/>
                </a:lnTo>
                <a:lnTo>
                  <a:pt x="384" y="942"/>
                </a:lnTo>
                <a:lnTo>
                  <a:pt x="414" y="915"/>
                </a:lnTo>
                <a:lnTo>
                  <a:pt x="443" y="890"/>
                </a:lnTo>
                <a:lnTo>
                  <a:pt x="470" y="864"/>
                </a:lnTo>
                <a:lnTo>
                  <a:pt x="498" y="840"/>
                </a:lnTo>
                <a:lnTo>
                  <a:pt x="526" y="815"/>
                </a:lnTo>
                <a:lnTo>
                  <a:pt x="526" y="765"/>
                </a:lnTo>
                <a:lnTo>
                  <a:pt x="526" y="714"/>
                </a:lnTo>
                <a:lnTo>
                  <a:pt x="526" y="663"/>
                </a:lnTo>
                <a:lnTo>
                  <a:pt x="526" y="612"/>
                </a:lnTo>
                <a:lnTo>
                  <a:pt x="526" y="561"/>
                </a:lnTo>
                <a:lnTo>
                  <a:pt x="526" y="510"/>
                </a:lnTo>
                <a:lnTo>
                  <a:pt x="526" y="459"/>
                </a:lnTo>
                <a:lnTo>
                  <a:pt x="526" y="408"/>
                </a:lnTo>
                <a:lnTo>
                  <a:pt x="526" y="357"/>
                </a:lnTo>
                <a:lnTo>
                  <a:pt x="526" y="306"/>
                </a:lnTo>
                <a:lnTo>
                  <a:pt x="526" y="255"/>
                </a:lnTo>
                <a:lnTo>
                  <a:pt x="526" y="204"/>
                </a:lnTo>
                <a:lnTo>
                  <a:pt x="526" y="153"/>
                </a:lnTo>
                <a:lnTo>
                  <a:pt x="526" y="102"/>
                </a:lnTo>
                <a:lnTo>
                  <a:pt x="526" y="51"/>
                </a:lnTo>
                <a:lnTo>
                  <a:pt x="526" y="0"/>
                </a:lnTo>
                <a:close/>
              </a:path>
            </a:pathLst>
          </a:custGeom>
          <a:solidFill>
            <a:schemeClr val="accent4">
              <a:lumMod val="20000"/>
              <a:lumOff val="80000"/>
            </a:schemeClr>
          </a:solidFill>
          <a:ln>
            <a:noFill/>
          </a:ln>
        </p:spPr>
        <p:txBody>
          <a:bodyPr vert="horz" wrap="square" lIns="60951" tIns="30475" rIns="60951" bIns="30475" numCol="1" anchor="ctr" anchorCtr="0" compatLnSpc="1">
            <a:prstTxWarp prst="textNoShape">
              <a:avLst/>
            </a:prstTxWarp>
          </a:bodyPr>
          <a:lstStyle/>
          <a:p>
            <a:pPr defTabSz="609539" eaLnBrk="0" fontAlgn="base" hangingPunct="0">
              <a:spcBef>
                <a:spcPts val="600"/>
              </a:spcBef>
            </a:pPr>
            <a:endParaRPr lang="en-US" sz="1200" dirty="0">
              <a:solidFill>
                <a:prstClr val="black"/>
              </a:solidFill>
              <a:latin typeface="Calibri" panose="020F0502020204030204" pitchFamily="34" charset="0"/>
            </a:endParaRPr>
          </a:p>
        </p:txBody>
      </p:sp>
      <p:sp>
        <p:nvSpPr>
          <p:cNvPr id="13" name="Полилиния 42">
            <a:extLst>
              <a:ext uri="{FF2B5EF4-FFF2-40B4-BE49-F238E27FC236}">
                <a16:creationId xmlns:a16="http://schemas.microsoft.com/office/drawing/2014/main" id="{53ACF266-A9BD-452D-B0B3-FD85AEBDDD88}"/>
              </a:ext>
            </a:extLst>
          </p:cNvPr>
          <p:cNvSpPr/>
          <p:nvPr/>
        </p:nvSpPr>
        <p:spPr>
          <a:xfrm rot="16200000">
            <a:off x="7220659" y="-927324"/>
            <a:ext cx="925706" cy="5452267"/>
          </a:xfrm>
          <a:custGeom>
            <a:avLst/>
            <a:gdLst>
              <a:gd name="connsiteX0" fmla="*/ 908 w 6953"/>
              <a:gd name="connsiteY0" fmla="*/ 908 w 6953"/>
              <a:gd name="connsiteX1" fmla="*/ 908 w 6953"/>
              <a:gd name="connsiteY1" fmla="*/ 908 w 6953"/>
              <a:gd name="connsiteX2" fmla="*/ 908 w 6953"/>
              <a:gd name="connsiteY2" fmla="*/ 908 w 6953"/>
              <a:gd name="connsiteX3" fmla="*/ 908 w 6953"/>
              <a:gd name="connsiteY3" fmla="*/ 908 w 6953"/>
              <a:gd name="connsiteX4" fmla="*/ 908 w 6953"/>
              <a:gd name="connsiteY4" fmla="*/ 908 w 6953"/>
              <a:gd name="connsiteX5" fmla="*/ 908 w 6953"/>
              <a:gd name="connsiteY5" fmla="*/ 908 w 6953"/>
              <a:gd name="connsiteX6" fmla="*/ 908 w 6953"/>
              <a:gd name="connsiteY6" fmla="*/ 908 w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8773" h="4153825">
                <a:moveTo>
                  <a:pt x="1388773" y="496467"/>
                </a:moveTo>
                <a:lnTo>
                  <a:pt x="1388770" y="496467"/>
                </a:lnTo>
                <a:lnTo>
                  <a:pt x="1388770" y="4153825"/>
                </a:lnTo>
                <a:lnTo>
                  <a:pt x="0" y="4153825"/>
                </a:lnTo>
                <a:lnTo>
                  <a:pt x="0" y="496467"/>
                </a:lnTo>
                <a:lnTo>
                  <a:pt x="2" y="496467"/>
                </a:lnTo>
                <a:lnTo>
                  <a:pt x="694388" y="0"/>
                </a:lnTo>
                <a:close/>
              </a:path>
            </a:pathLst>
          </a:custGeom>
          <a:solidFill>
            <a:schemeClr val="accent4">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39" eaLnBrk="0" fontAlgn="base" hangingPunct="0">
              <a:spcBef>
                <a:spcPts val="600"/>
              </a:spcBef>
            </a:pPr>
            <a:endParaRPr lang="en-US" sz="1200" dirty="0">
              <a:solidFill>
                <a:srgbClr val="3F3F3F"/>
              </a:solidFill>
              <a:latin typeface="Calibri" panose="020F0502020204030204"/>
            </a:endParaRPr>
          </a:p>
        </p:txBody>
      </p:sp>
      <p:sp>
        <p:nvSpPr>
          <p:cNvPr id="14" name="Полилиния 44">
            <a:extLst>
              <a:ext uri="{FF2B5EF4-FFF2-40B4-BE49-F238E27FC236}">
                <a16:creationId xmlns:a16="http://schemas.microsoft.com/office/drawing/2014/main" id="{7B52F4AA-487A-474F-8EAE-39012076A719}"/>
              </a:ext>
            </a:extLst>
          </p:cNvPr>
          <p:cNvSpPr/>
          <p:nvPr/>
        </p:nvSpPr>
        <p:spPr>
          <a:xfrm rot="16200000">
            <a:off x="6268226" y="-37380"/>
            <a:ext cx="923449" cy="7363901"/>
          </a:xfrm>
          <a:custGeom>
            <a:avLst/>
            <a:gdLst>
              <a:gd name="connsiteX0" fmla="*/ 908 w 6953"/>
              <a:gd name="connsiteY0" fmla="*/ 908 w 6953"/>
              <a:gd name="connsiteX1" fmla="*/ 908 w 6953"/>
              <a:gd name="connsiteY1" fmla="*/ 908 w 6953"/>
              <a:gd name="connsiteX2" fmla="*/ 908 w 6953"/>
              <a:gd name="connsiteY2" fmla="*/ 908 w 6953"/>
              <a:gd name="connsiteX3" fmla="*/ 908 w 6953"/>
              <a:gd name="connsiteY3" fmla="*/ 908 w 6953"/>
              <a:gd name="connsiteX4" fmla="*/ 908 w 6953"/>
              <a:gd name="connsiteY4" fmla="*/ 908 w 6953"/>
              <a:gd name="connsiteX5" fmla="*/ 908 w 6953"/>
              <a:gd name="connsiteY5" fmla="*/ 908 w 6953"/>
              <a:gd name="connsiteX6" fmla="*/ 908 w 6953"/>
              <a:gd name="connsiteY6" fmla="*/ 908 w 6953"/>
              <a:gd name="connsiteX7" fmla="*/ 908 w 6953"/>
              <a:gd name="connsiteY7" fmla="*/ 908 w 6953"/>
              <a:gd name="connsiteX8" fmla="*/ 908 w 6953"/>
              <a:gd name="connsiteY8" fmla="*/ 908 w 6953"/>
              <a:gd name="connsiteX9" fmla="*/ 908 w 6953"/>
              <a:gd name="connsiteY9" fmla="*/ 908 w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85388" h="6656470">
                <a:moveTo>
                  <a:pt x="1385388" y="496466"/>
                </a:moveTo>
                <a:lnTo>
                  <a:pt x="1385385" y="496466"/>
                </a:lnTo>
                <a:lnTo>
                  <a:pt x="1385384" y="6656470"/>
                </a:lnTo>
                <a:lnTo>
                  <a:pt x="0" y="6656470"/>
                </a:lnTo>
                <a:lnTo>
                  <a:pt x="0" y="495462"/>
                </a:lnTo>
                <a:lnTo>
                  <a:pt x="1405" y="495462"/>
                </a:lnTo>
                <a:lnTo>
                  <a:pt x="692696" y="0"/>
                </a:lnTo>
                <a:lnTo>
                  <a:pt x="1383987" y="495462"/>
                </a:lnTo>
                <a:lnTo>
                  <a:pt x="1385385" y="495462"/>
                </a:lnTo>
                <a:lnTo>
                  <a:pt x="1385385" y="496464"/>
                </a:lnTo>
                <a:close/>
              </a:path>
            </a:pathLst>
          </a:custGeom>
          <a:solidFill>
            <a:srgbClr val="D3D7D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39" eaLnBrk="0" fontAlgn="base" hangingPunct="0">
              <a:spcBef>
                <a:spcPts val="600"/>
              </a:spcBef>
            </a:pPr>
            <a:endParaRPr lang="en-US" sz="1200" dirty="0">
              <a:solidFill>
                <a:srgbClr val="3F3F3F"/>
              </a:solidFill>
              <a:latin typeface="Calibri" panose="020F0502020204030204"/>
            </a:endParaRPr>
          </a:p>
        </p:txBody>
      </p:sp>
      <p:sp>
        <p:nvSpPr>
          <p:cNvPr id="15" name="Полилиния 52">
            <a:extLst>
              <a:ext uri="{FF2B5EF4-FFF2-40B4-BE49-F238E27FC236}">
                <a16:creationId xmlns:a16="http://schemas.microsoft.com/office/drawing/2014/main" id="{8C5CA154-0DA8-42E9-A853-955F01B4C143}"/>
              </a:ext>
            </a:extLst>
          </p:cNvPr>
          <p:cNvSpPr/>
          <p:nvPr/>
        </p:nvSpPr>
        <p:spPr>
          <a:xfrm rot="16200000">
            <a:off x="7220833" y="2759648"/>
            <a:ext cx="925493" cy="5461159"/>
          </a:xfrm>
          <a:custGeom>
            <a:avLst/>
            <a:gdLst>
              <a:gd name="connsiteX0" fmla="*/ 908 w 6953"/>
              <a:gd name="connsiteY0" fmla="*/ 908 w 6953"/>
              <a:gd name="connsiteX1" fmla="*/ 908 w 6953"/>
              <a:gd name="connsiteY1" fmla="*/ 908 w 6953"/>
              <a:gd name="connsiteX2" fmla="*/ 908 w 6953"/>
              <a:gd name="connsiteY2" fmla="*/ 908 w 6953"/>
              <a:gd name="connsiteX3" fmla="*/ 908 w 6953"/>
              <a:gd name="connsiteY3" fmla="*/ 908 w 6953"/>
              <a:gd name="connsiteX4" fmla="*/ 908 w 6953"/>
              <a:gd name="connsiteY4" fmla="*/ 908 w 6953"/>
              <a:gd name="connsiteX5" fmla="*/ 908 w 6953"/>
              <a:gd name="connsiteY5" fmla="*/ 908 w 6953"/>
              <a:gd name="connsiteX6" fmla="*/ 908 w 6953"/>
              <a:gd name="connsiteY6" fmla="*/ 908 w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8453" h="4160599">
                <a:moveTo>
                  <a:pt x="1388453" y="496468"/>
                </a:moveTo>
                <a:lnTo>
                  <a:pt x="1388452" y="4160599"/>
                </a:lnTo>
                <a:lnTo>
                  <a:pt x="6457" y="4160599"/>
                </a:lnTo>
                <a:lnTo>
                  <a:pt x="6458" y="496469"/>
                </a:lnTo>
                <a:lnTo>
                  <a:pt x="0" y="496469"/>
                </a:lnTo>
                <a:lnTo>
                  <a:pt x="692693" y="0"/>
                </a:lnTo>
                <a:lnTo>
                  <a:pt x="1385384" y="496468"/>
                </a:lnTo>
                <a:close/>
              </a:path>
            </a:pathLst>
          </a:custGeom>
          <a:solidFill>
            <a:schemeClr val="accent4">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39" eaLnBrk="0" fontAlgn="base" hangingPunct="0">
              <a:spcBef>
                <a:spcPts val="600"/>
              </a:spcBef>
            </a:pPr>
            <a:endParaRPr lang="en-US" sz="1200" dirty="0">
              <a:solidFill>
                <a:srgbClr val="3F3F3F"/>
              </a:solidFill>
              <a:latin typeface="Calibri" panose="020F0502020204030204"/>
            </a:endParaRPr>
          </a:p>
        </p:txBody>
      </p:sp>
      <p:sp>
        <p:nvSpPr>
          <p:cNvPr id="16" name="Полилиния 45">
            <a:extLst>
              <a:ext uri="{FF2B5EF4-FFF2-40B4-BE49-F238E27FC236}">
                <a16:creationId xmlns:a16="http://schemas.microsoft.com/office/drawing/2014/main" id="{26A525F6-D95C-46E8-BA9B-99BFCC844E05}"/>
              </a:ext>
            </a:extLst>
          </p:cNvPr>
          <p:cNvSpPr/>
          <p:nvPr/>
        </p:nvSpPr>
        <p:spPr>
          <a:xfrm rot="16200000">
            <a:off x="6875507" y="1488830"/>
            <a:ext cx="921189" cy="6156116"/>
          </a:xfrm>
          <a:custGeom>
            <a:avLst/>
            <a:gdLst>
              <a:gd name="connsiteX0" fmla="*/ 908 w 6953"/>
              <a:gd name="connsiteY0" fmla="*/ 908 w 6953"/>
              <a:gd name="connsiteX1" fmla="*/ 908 w 6953"/>
              <a:gd name="connsiteY1" fmla="*/ 908 w 6953"/>
              <a:gd name="connsiteX2" fmla="*/ 908 w 6953"/>
              <a:gd name="connsiteY2" fmla="*/ 908 w 6953"/>
              <a:gd name="connsiteX3" fmla="*/ 908 w 6953"/>
              <a:gd name="connsiteY3" fmla="*/ 908 w 6953"/>
              <a:gd name="connsiteX4" fmla="*/ 908 w 6953"/>
              <a:gd name="connsiteY4" fmla="*/ 908 w 6953"/>
              <a:gd name="connsiteX5" fmla="*/ 908 w 6953"/>
              <a:gd name="connsiteY5" fmla="*/ 908 w 6953"/>
              <a:gd name="connsiteX6" fmla="*/ 908 w 6953"/>
              <a:gd name="connsiteY6" fmla="*/ 908 w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1997" h="4982872">
                <a:moveTo>
                  <a:pt x="1381997" y="496469"/>
                </a:moveTo>
                <a:lnTo>
                  <a:pt x="1381996" y="496469"/>
                </a:lnTo>
                <a:lnTo>
                  <a:pt x="1381995" y="4982872"/>
                </a:lnTo>
                <a:lnTo>
                  <a:pt x="0" y="4982872"/>
                </a:lnTo>
                <a:lnTo>
                  <a:pt x="0" y="496468"/>
                </a:lnTo>
                <a:lnTo>
                  <a:pt x="3" y="496468"/>
                </a:lnTo>
                <a:lnTo>
                  <a:pt x="690999" y="0"/>
                </a:lnTo>
                <a:close/>
              </a:path>
            </a:pathLst>
          </a:custGeom>
          <a:solidFill>
            <a:srgbClr val="F1F2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39" eaLnBrk="0" fontAlgn="base" hangingPunct="0">
              <a:spcBef>
                <a:spcPts val="600"/>
              </a:spcBef>
            </a:pPr>
            <a:endParaRPr lang="en-US" sz="1200" dirty="0">
              <a:solidFill>
                <a:srgbClr val="3F3F3F"/>
              </a:solidFill>
              <a:latin typeface="Calibri" panose="020F0502020204030204"/>
            </a:endParaRPr>
          </a:p>
        </p:txBody>
      </p:sp>
      <p:sp>
        <p:nvSpPr>
          <p:cNvPr id="22" name="Rectangle 21">
            <a:extLst>
              <a:ext uri="{FF2B5EF4-FFF2-40B4-BE49-F238E27FC236}">
                <a16:creationId xmlns:a16="http://schemas.microsoft.com/office/drawing/2014/main" id="{B6FBD18E-720F-4966-87AF-BF574FABFB23}"/>
              </a:ext>
            </a:extLst>
          </p:cNvPr>
          <p:cNvSpPr/>
          <p:nvPr/>
        </p:nvSpPr>
        <p:spPr>
          <a:xfrm>
            <a:off x="3657600" y="3452209"/>
            <a:ext cx="6553200" cy="384721"/>
          </a:xfrm>
          <a:prstGeom prst="rect">
            <a:avLst/>
          </a:prstGeom>
        </p:spPr>
        <p:txBody>
          <a:bodyPr wrap="square" anchor="ctr">
            <a:spAutoFit/>
          </a:bodyPr>
          <a:lstStyle/>
          <a:p>
            <a:pPr marL="350838" indent="-350838">
              <a:spcBef>
                <a:spcPts val="600"/>
              </a:spcBef>
              <a:buClr>
                <a:schemeClr val="tx1"/>
              </a:buClr>
              <a:buFont typeface="Wingdings" panose="05000000000000000000" pitchFamily="2" charset="2"/>
              <a:buChar char="q"/>
              <a:defRPr/>
            </a:pPr>
            <a:r>
              <a:rPr lang="en-US" sz="1900" b="1" dirty="0">
                <a:solidFill>
                  <a:srgbClr val="FF0000"/>
                </a:solidFill>
                <a:latin typeface="Calibri"/>
              </a:rPr>
              <a:t>Ensure</a:t>
            </a:r>
            <a:r>
              <a:rPr lang="en-US" sz="1900" dirty="0">
                <a:solidFill>
                  <a:prstClr val="black"/>
                </a:solidFill>
                <a:latin typeface="Calibri"/>
              </a:rPr>
              <a:t> secure communication with clients and suppliers</a:t>
            </a:r>
          </a:p>
        </p:txBody>
      </p:sp>
      <p:sp>
        <p:nvSpPr>
          <p:cNvPr id="23" name="Rectangle 22">
            <a:extLst>
              <a:ext uri="{FF2B5EF4-FFF2-40B4-BE49-F238E27FC236}">
                <a16:creationId xmlns:a16="http://schemas.microsoft.com/office/drawing/2014/main" id="{DE4897BE-F496-48C0-BA8D-1847C5CB6687}"/>
              </a:ext>
            </a:extLst>
          </p:cNvPr>
          <p:cNvSpPr/>
          <p:nvPr/>
        </p:nvSpPr>
        <p:spPr>
          <a:xfrm>
            <a:off x="5562601" y="5151673"/>
            <a:ext cx="4648199" cy="677108"/>
          </a:xfrm>
          <a:prstGeom prst="rect">
            <a:avLst/>
          </a:prstGeom>
        </p:spPr>
        <p:txBody>
          <a:bodyPr wrap="square" anchor="ctr">
            <a:spAutoFit/>
          </a:bodyPr>
          <a:lstStyle/>
          <a:p>
            <a:pPr marL="350838" indent="-350838">
              <a:spcBef>
                <a:spcPts val="600"/>
              </a:spcBef>
              <a:buClr>
                <a:schemeClr val="tx1"/>
              </a:buClr>
              <a:buFont typeface="Wingdings" panose="05000000000000000000" pitchFamily="2" charset="2"/>
              <a:buChar char="q"/>
              <a:defRPr/>
            </a:pPr>
            <a:r>
              <a:rPr lang="en-US" sz="1900" b="1" dirty="0">
                <a:solidFill>
                  <a:srgbClr val="FF0000"/>
                </a:solidFill>
                <a:latin typeface="Calibri"/>
              </a:rPr>
              <a:t>Gain</a:t>
            </a:r>
            <a:r>
              <a:rPr lang="en-US" sz="1900" dirty="0">
                <a:solidFill>
                  <a:prstClr val="black"/>
                </a:solidFill>
                <a:latin typeface="Calibri"/>
              </a:rPr>
              <a:t> competitive</a:t>
            </a:r>
            <a:r>
              <a:rPr lang="en-US" sz="1900" dirty="0">
                <a:solidFill>
                  <a:srgbClr val="9BBB59"/>
                </a:solidFill>
                <a:latin typeface="Calibri"/>
              </a:rPr>
              <a:t> </a:t>
            </a:r>
            <a:r>
              <a:rPr lang="en-US" sz="1900" dirty="0">
                <a:solidFill>
                  <a:prstClr val="black"/>
                </a:solidFill>
                <a:latin typeface="Calibri"/>
              </a:rPr>
              <a:t>edge over competitor by providing more secure services </a:t>
            </a:r>
          </a:p>
        </p:txBody>
      </p:sp>
      <p:sp>
        <p:nvSpPr>
          <p:cNvPr id="24" name="Rectangle 23">
            <a:extLst>
              <a:ext uri="{FF2B5EF4-FFF2-40B4-BE49-F238E27FC236}">
                <a16:creationId xmlns:a16="http://schemas.microsoft.com/office/drawing/2014/main" id="{D74A83B8-4F66-45CB-AF77-A0770739F973}"/>
              </a:ext>
            </a:extLst>
          </p:cNvPr>
          <p:cNvSpPr/>
          <p:nvPr/>
        </p:nvSpPr>
        <p:spPr>
          <a:xfrm>
            <a:off x="5562601" y="1606448"/>
            <a:ext cx="3328292" cy="384721"/>
          </a:xfrm>
          <a:prstGeom prst="rect">
            <a:avLst/>
          </a:prstGeom>
        </p:spPr>
        <p:txBody>
          <a:bodyPr wrap="square" anchor="ctr">
            <a:spAutoFit/>
          </a:bodyPr>
          <a:lstStyle/>
          <a:p>
            <a:pPr marL="350838" indent="-350838">
              <a:spcBef>
                <a:spcPts val="600"/>
              </a:spcBef>
              <a:buClr>
                <a:schemeClr val="tx1"/>
              </a:buClr>
              <a:buFont typeface="Wingdings" panose="05000000000000000000" pitchFamily="2" charset="2"/>
              <a:buChar char="q"/>
              <a:defRPr/>
            </a:pPr>
            <a:r>
              <a:rPr lang="en-US" sz="1900" b="1" dirty="0">
                <a:solidFill>
                  <a:srgbClr val="FF0000"/>
                </a:solidFill>
                <a:latin typeface="Calibri"/>
              </a:rPr>
              <a:t>Protect</a:t>
            </a:r>
            <a:r>
              <a:rPr lang="en-US" sz="1900" dirty="0">
                <a:solidFill>
                  <a:prstClr val="black"/>
                </a:solidFill>
                <a:latin typeface="Calibri"/>
              </a:rPr>
              <a:t> information assets</a:t>
            </a:r>
          </a:p>
        </p:txBody>
      </p:sp>
      <p:sp>
        <p:nvSpPr>
          <p:cNvPr id="25" name="Rectangle 24">
            <a:extLst>
              <a:ext uri="{FF2B5EF4-FFF2-40B4-BE49-F238E27FC236}">
                <a16:creationId xmlns:a16="http://schemas.microsoft.com/office/drawing/2014/main" id="{329C3F81-B6B6-4375-9416-77421AA19CE2}"/>
              </a:ext>
            </a:extLst>
          </p:cNvPr>
          <p:cNvSpPr/>
          <p:nvPr/>
        </p:nvSpPr>
        <p:spPr>
          <a:xfrm>
            <a:off x="4906556" y="2384831"/>
            <a:ext cx="5456644" cy="677108"/>
          </a:xfrm>
          <a:prstGeom prst="rect">
            <a:avLst/>
          </a:prstGeom>
        </p:spPr>
        <p:txBody>
          <a:bodyPr wrap="square" anchor="ctr">
            <a:spAutoFit/>
          </a:bodyPr>
          <a:lstStyle/>
          <a:p>
            <a:pPr marL="350838" indent="-350838">
              <a:spcBef>
                <a:spcPts val="600"/>
              </a:spcBef>
              <a:buClr>
                <a:schemeClr val="tx1"/>
              </a:buClr>
              <a:buFont typeface="Wingdings" panose="05000000000000000000" pitchFamily="2" charset="2"/>
              <a:buChar char="q"/>
              <a:defRPr/>
            </a:pPr>
            <a:r>
              <a:rPr lang="en-US" sz="1900" b="1" dirty="0">
                <a:solidFill>
                  <a:srgbClr val="FF0000"/>
                </a:solidFill>
                <a:latin typeface="Calibri"/>
              </a:rPr>
              <a:t>Comply</a:t>
            </a:r>
            <a:r>
              <a:rPr lang="en-US" sz="1900" dirty="0">
                <a:solidFill>
                  <a:prstClr val="black"/>
                </a:solidFill>
                <a:latin typeface="Calibri"/>
              </a:rPr>
              <a:t> with government and industry specific regulations</a:t>
            </a:r>
          </a:p>
        </p:txBody>
      </p:sp>
      <p:sp>
        <p:nvSpPr>
          <p:cNvPr id="26" name="Rectangle 25">
            <a:extLst>
              <a:ext uri="{FF2B5EF4-FFF2-40B4-BE49-F238E27FC236}">
                <a16:creationId xmlns:a16="http://schemas.microsoft.com/office/drawing/2014/main" id="{86255098-9269-4D59-B080-7B976766ABBF}"/>
              </a:ext>
            </a:extLst>
          </p:cNvPr>
          <p:cNvSpPr/>
          <p:nvPr/>
        </p:nvSpPr>
        <p:spPr>
          <a:xfrm>
            <a:off x="4906556" y="4374527"/>
            <a:ext cx="4114800" cy="384721"/>
          </a:xfrm>
          <a:prstGeom prst="rect">
            <a:avLst/>
          </a:prstGeom>
        </p:spPr>
        <p:txBody>
          <a:bodyPr wrap="square" anchor="ctr">
            <a:spAutoFit/>
          </a:bodyPr>
          <a:lstStyle/>
          <a:p>
            <a:pPr marL="350838" indent="-350838">
              <a:spcBef>
                <a:spcPts val="600"/>
              </a:spcBef>
              <a:buClr>
                <a:schemeClr val="tx1"/>
              </a:buClr>
              <a:buFont typeface="Wingdings" panose="05000000000000000000" pitchFamily="2" charset="2"/>
              <a:buChar char="q"/>
              <a:defRPr/>
            </a:pPr>
            <a:r>
              <a:rPr lang="en-US" sz="1900" b="1" dirty="0">
                <a:solidFill>
                  <a:srgbClr val="FF0000"/>
                </a:solidFill>
                <a:latin typeface="Calibri"/>
              </a:rPr>
              <a:t>Reduce</a:t>
            </a:r>
            <a:r>
              <a:rPr lang="en-US" sz="1900" dirty="0">
                <a:solidFill>
                  <a:prstClr val="black"/>
                </a:solidFill>
                <a:latin typeface="Calibri"/>
              </a:rPr>
              <a:t> the risk of being attacked</a:t>
            </a:r>
          </a:p>
        </p:txBody>
      </p:sp>
      <p:sp>
        <p:nvSpPr>
          <p:cNvPr id="27" name="Title 1">
            <a:extLst>
              <a:ext uri="{FF2B5EF4-FFF2-40B4-BE49-F238E27FC236}">
                <a16:creationId xmlns:a16="http://schemas.microsoft.com/office/drawing/2014/main" id="{29B629F0-1BA6-45A9-98E1-A739D090FF11}"/>
              </a:ext>
            </a:extLst>
          </p:cNvPr>
          <p:cNvSpPr txBox="1">
            <a:spLocks/>
          </p:cNvSpPr>
          <p:nvPr/>
        </p:nvSpPr>
        <p:spPr>
          <a:xfrm>
            <a:off x="6077777" y="156147"/>
            <a:ext cx="6019800" cy="600164"/>
          </a:xfrm>
          <a:prstGeom prst="rect">
            <a:avLst/>
          </a:prstGeom>
        </p:spPr>
        <p:txBody>
          <a:bodyPr vert="horz" wrap="square" lIns="91440" tIns="45720" rIns="91440" bIns="45720" rtlCol="0" anchor="ctr">
            <a:spAutoFit/>
          </a:bodyPr>
          <a:lstStyle>
            <a:lvl1pPr algn="l" defTabSz="565168" rtl="0" eaLnBrk="1" latinLnBrk="0" hangingPunct="1">
              <a:spcBef>
                <a:spcPct val="0"/>
              </a:spcBef>
              <a:buNone/>
              <a:defRPr sz="3200" kern="1200">
                <a:solidFill>
                  <a:schemeClr val="tx1">
                    <a:lumMod val="75000"/>
                    <a:lumOff val="25000"/>
                  </a:schemeClr>
                </a:solidFill>
                <a:latin typeface="Rockwell" panose="02060603020205020403" pitchFamily="18" charset="0"/>
                <a:ea typeface="+mj-ea"/>
                <a:cs typeface="+mj-cs"/>
              </a:defRPr>
            </a:lvl1pPr>
          </a:lstStyle>
          <a:p>
            <a:pPr marL="0" marR="0" lvl="0" indent="0" algn="ctr" defTabSz="565168" rtl="0" eaLnBrk="1" fontAlgn="auto" latinLnBrk="0" hangingPunct="1">
              <a:lnSpc>
                <a:spcPct val="100000"/>
              </a:lnSpc>
              <a:spcBef>
                <a:spcPts val="600"/>
              </a:spcBef>
              <a:buClrTx/>
              <a:buSzTx/>
              <a:buFontTx/>
              <a:buNone/>
              <a:tabLst/>
              <a:defRPr/>
            </a:pPr>
            <a:r>
              <a:rPr kumimoji="0" lang="en-IN" sz="3300" b="1" i="0" u="none" strike="noStrike" kern="1200" cap="none" spc="0" normalizeH="0" baseline="0" noProof="0" dirty="0">
                <a:ln>
                  <a:noFill/>
                </a:ln>
                <a:effectLst/>
                <a:uLnTx/>
                <a:uFillTx/>
                <a:latin typeface="Rockwell" panose="02060603020205020403" pitchFamily="18" charset="0"/>
                <a:ea typeface="+mj-ea"/>
                <a:cs typeface="+mj-cs"/>
              </a:rPr>
              <a:t>Network Defense Benefits </a:t>
            </a:r>
          </a:p>
        </p:txBody>
      </p:sp>
      <p:sp>
        <p:nvSpPr>
          <p:cNvPr id="6" name="Freeform 14">
            <a:extLst>
              <a:ext uri="{FF2B5EF4-FFF2-40B4-BE49-F238E27FC236}">
                <a16:creationId xmlns:a16="http://schemas.microsoft.com/office/drawing/2014/main" id="{F46D9BD2-B1DC-4271-AA29-C7B6F606AF03}"/>
              </a:ext>
            </a:extLst>
          </p:cNvPr>
          <p:cNvSpPr>
            <a:spLocks/>
          </p:cNvSpPr>
          <p:nvPr/>
        </p:nvSpPr>
        <p:spPr bwMode="auto">
          <a:xfrm>
            <a:off x="10411902" y="4106296"/>
            <a:ext cx="1185354" cy="1239541"/>
          </a:xfrm>
          <a:custGeom>
            <a:avLst/>
            <a:gdLst>
              <a:gd name="T0" fmla="*/ 908 w 6953"/>
              <a:gd name="T1" fmla="*/ 908 w 6953"/>
              <a:gd name="T2" fmla="*/ 908 w 6953"/>
              <a:gd name="T3" fmla="*/ 908 w 6953"/>
              <a:gd name="T4" fmla="*/ 908 w 6953"/>
              <a:gd name="T5" fmla="*/ 908 w 6953"/>
              <a:gd name="T6" fmla="*/ 908 w 6953"/>
              <a:gd name="T7" fmla="*/ 908 w 6953"/>
              <a:gd name="T8" fmla="*/ 908 w 6953"/>
              <a:gd name="T9" fmla="*/ 908 w 6953"/>
              <a:gd name="T10" fmla="*/ 908 w 6953"/>
              <a:gd name="T11" fmla="*/ 908 w 6953"/>
              <a:gd name="T12" fmla="*/ 908 w 6953"/>
              <a:gd name="T13" fmla="*/ 908 w 6953"/>
              <a:gd name="T14" fmla="*/ 908 w 6953"/>
              <a:gd name="T15" fmla="*/ 908 w 6953"/>
              <a:gd name="T16" fmla="*/ 908 w 6953"/>
              <a:gd name="T17" fmla="*/ 908 w 6953"/>
              <a:gd name="T18" fmla="*/ 908 w 6953"/>
              <a:gd name="T19" fmla="*/ 908 w 6953"/>
              <a:gd name="T20" fmla="*/ 908 w 6953"/>
              <a:gd name="T21" fmla="*/ 908 w 6953"/>
              <a:gd name="T22" fmla="*/ 908 w 6953"/>
              <a:gd name="T23" fmla="*/ 908 w 6953"/>
              <a:gd name="T24" fmla="*/ 908 w 6953"/>
              <a:gd name="T25" fmla="*/ 908 w 6953"/>
              <a:gd name="T26" fmla="*/ 908 w 6953"/>
              <a:gd name="T27" fmla="*/ 908 w 6953"/>
              <a:gd name="T28" fmla="*/ 908 w 6953"/>
              <a:gd name="T29" fmla="*/ 908 w 6953"/>
              <a:gd name="T30" fmla="*/ 908 w 6953"/>
              <a:gd name="T31" fmla="*/ 908 w 6953"/>
              <a:gd name="T32" fmla="*/ 908 w 6953"/>
              <a:gd name="T33" fmla="*/ 908 w 6953"/>
              <a:gd name="T34" fmla="*/ 908 w 6953"/>
              <a:gd name="T35" fmla="*/ 908 w 6953"/>
              <a:gd name="T36" fmla="*/ 908 w 6953"/>
              <a:gd name="T37" fmla="*/ 908 w 6953"/>
              <a:gd name="T38" fmla="*/ 908 w 6953"/>
              <a:gd name="T39" fmla="*/ 908 w 6953"/>
              <a:gd name="T40" fmla="*/ 908 w 6953"/>
              <a:gd name="T41" fmla="*/ 908 w 6953"/>
              <a:gd name="T42" fmla="*/ 908 w 6953"/>
              <a:gd name="T43" fmla="*/ 908 w 6953"/>
              <a:gd name="T44" fmla="*/ 908 w 6953"/>
              <a:gd name="T45" fmla="*/ 908 w 6953"/>
              <a:gd name="T46" fmla="*/ 908 w 6953"/>
              <a:gd name="T47" fmla="*/ 908 w 6953"/>
              <a:gd name="T48" fmla="*/ 908 w 6953"/>
              <a:gd name="T49" fmla="*/ 908 w 6953"/>
              <a:gd name="T50" fmla="*/ 908 w 6953"/>
              <a:gd name="T51" fmla="*/ 908 w 6953"/>
              <a:gd name="T52" fmla="*/ 908 w 6953"/>
              <a:gd name="T53" fmla="*/ 908 w 6953"/>
              <a:gd name="T54" fmla="*/ 908 w 6953"/>
              <a:gd name="T55" fmla="*/ 908 w 6953"/>
              <a:gd name="T56" fmla="*/ 908 w 6953"/>
              <a:gd name="T57" fmla="*/ 908 w 6953"/>
              <a:gd name="T58" fmla="*/ 908 w 6953"/>
              <a:gd name="T59" fmla="*/ 908 w 6953"/>
              <a:gd name="T60" fmla="*/ 908 w 6953"/>
              <a:gd name="T61" fmla="*/ 908 w 6953"/>
              <a:gd name="T62" fmla="*/ 908 w 6953"/>
              <a:gd name="T63" fmla="*/ 908 w 6953"/>
              <a:gd name="T64" fmla="*/ 908 w 6953"/>
              <a:gd name="T65" fmla="*/ 908 w 6953"/>
              <a:gd name="T66" fmla="*/ 908 w 6953"/>
              <a:gd name="T67" fmla="*/ 908 w 6953"/>
              <a:gd name="T68" fmla="*/ 908 w 6953"/>
              <a:gd name="T69" fmla="*/ 908 w 6953"/>
              <a:gd name="T70" fmla="*/ 908 w 6953"/>
              <a:gd name="T71" fmla="*/ 908 w 6953"/>
              <a:gd name="T72" fmla="*/ 908 w 6953"/>
              <a:gd name="T73" fmla="*/ 908 w 6953"/>
              <a:gd name="T74" fmla="*/ 908 w 6953"/>
              <a:gd name="T75" fmla="*/ 908 w 6953"/>
              <a:gd name="T76" fmla="*/ 908 w 6953"/>
              <a:gd name="T77" fmla="*/ 908 w 6953"/>
              <a:gd name="T78" fmla="*/ 908 w 6953"/>
              <a:gd name="T79" fmla="*/ 908 w 6953"/>
              <a:gd name="T80" fmla="*/ 908 w 6953"/>
              <a:gd name="T81" fmla="*/ 908 w 6953"/>
              <a:gd name="T82" fmla="*/ 908 w 6953"/>
              <a:gd name="T83" fmla="*/ 908 w 6953"/>
              <a:gd name="T84" fmla="*/ 908 w 6953"/>
              <a:gd name="T85" fmla="*/ 908 w 6953"/>
              <a:gd name="T86" fmla="*/ 908 w 6953"/>
              <a:gd name="T87" fmla="*/ 908 w 6953"/>
              <a:gd name="T88" fmla="*/ 908 w 6953"/>
              <a:gd name="T89" fmla="*/ 908 w 6953"/>
              <a:gd name="T90" fmla="*/ 908 w 6953"/>
              <a:gd name="T91" fmla="*/ 908 w 6953"/>
              <a:gd name="T92" fmla="*/ 908 w 6953"/>
              <a:gd name="T93" fmla="*/ 908 w 6953"/>
              <a:gd name="T94" fmla="*/ 908 w 6953"/>
              <a:gd name="T95" fmla="*/ 908 w 6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51" h="1098">
                <a:moveTo>
                  <a:pt x="0" y="0"/>
                </a:moveTo>
                <a:lnTo>
                  <a:pt x="27" y="2"/>
                </a:lnTo>
                <a:lnTo>
                  <a:pt x="54" y="4"/>
                </a:lnTo>
                <a:lnTo>
                  <a:pt x="82" y="7"/>
                </a:lnTo>
                <a:lnTo>
                  <a:pt x="110" y="10"/>
                </a:lnTo>
                <a:lnTo>
                  <a:pt x="138" y="12"/>
                </a:lnTo>
                <a:lnTo>
                  <a:pt x="166" y="14"/>
                </a:lnTo>
                <a:lnTo>
                  <a:pt x="195" y="17"/>
                </a:lnTo>
                <a:lnTo>
                  <a:pt x="224" y="20"/>
                </a:lnTo>
                <a:lnTo>
                  <a:pt x="253" y="22"/>
                </a:lnTo>
                <a:lnTo>
                  <a:pt x="284" y="25"/>
                </a:lnTo>
                <a:lnTo>
                  <a:pt x="314" y="28"/>
                </a:lnTo>
                <a:lnTo>
                  <a:pt x="345" y="31"/>
                </a:lnTo>
                <a:lnTo>
                  <a:pt x="376" y="33"/>
                </a:lnTo>
                <a:lnTo>
                  <a:pt x="407" y="37"/>
                </a:lnTo>
                <a:lnTo>
                  <a:pt x="439" y="39"/>
                </a:lnTo>
                <a:lnTo>
                  <a:pt x="470" y="42"/>
                </a:lnTo>
                <a:lnTo>
                  <a:pt x="503" y="44"/>
                </a:lnTo>
                <a:lnTo>
                  <a:pt x="538" y="48"/>
                </a:lnTo>
                <a:lnTo>
                  <a:pt x="571" y="51"/>
                </a:lnTo>
                <a:lnTo>
                  <a:pt x="605" y="53"/>
                </a:lnTo>
                <a:lnTo>
                  <a:pt x="640" y="57"/>
                </a:lnTo>
                <a:lnTo>
                  <a:pt x="675" y="60"/>
                </a:lnTo>
                <a:lnTo>
                  <a:pt x="709" y="63"/>
                </a:lnTo>
                <a:lnTo>
                  <a:pt x="745" y="66"/>
                </a:lnTo>
                <a:lnTo>
                  <a:pt x="782" y="70"/>
                </a:lnTo>
                <a:lnTo>
                  <a:pt x="819" y="73"/>
                </a:lnTo>
                <a:lnTo>
                  <a:pt x="858" y="76"/>
                </a:lnTo>
                <a:lnTo>
                  <a:pt x="895" y="80"/>
                </a:lnTo>
                <a:lnTo>
                  <a:pt x="934" y="83"/>
                </a:lnTo>
                <a:lnTo>
                  <a:pt x="973" y="86"/>
                </a:lnTo>
                <a:lnTo>
                  <a:pt x="1011" y="90"/>
                </a:lnTo>
                <a:lnTo>
                  <a:pt x="1051" y="93"/>
                </a:lnTo>
                <a:lnTo>
                  <a:pt x="1051" y="156"/>
                </a:lnTo>
                <a:lnTo>
                  <a:pt x="1051" y="219"/>
                </a:lnTo>
                <a:lnTo>
                  <a:pt x="1051" y="281"/>
                </a:lnTo>
                <a:lnTo>
                  <a:pt x="1051" y="344"/>
                </a:lnTo>
                <a:lnTo>
                  <a:pt x="1051" y="408"/>
                </a:lnTo>
                <a:lnTo>
                  <a:pt x="1051" y="471"/>
                </a:lnTo>
                <a:lnTo>
                  <a:pt x="1051" y="533"/>
                </a:lnTo>
                <a:lnTo>
                  <a:pt x="1051" y="596"/>
                </a:lnTo>
                <a:lnTo>
                  <a:pt x="1051" y="659"/>
                </a:lnTo>
                <a:lnTo>
                  <a:pt x="1051" y="721"/>
                </a:lnTo>
                <a:lnTo>
                  <a:pt x="1051" y="784"/>
                </a:lnTo>
                <a:lnTo>
                  <a:pt x="1051" y="846"/>
                </a:lnTo>
                <a:lnTo>
                  <a:pt x="1051" y="909"/>
                </a:lnTo>
                <a:lnTo>
                  <a:pt x="1051" y="972"/>
                </a:lnTo>
                <a:lnTo>
                  <a:pt x="1051" y="1035"/>
                </a:lnTo>
                <a:lnTo>
                  <a:pt x="1051" y="1098"/>
                </a:lnTo>
                <a:lnTo>
                  <a:pt x="1011" y="1088"/>
                </a:lnTo>
                <a:lnTo>
                  <a:pt x="973" y="1077"/>
                </a:lnTo>
                <a:lnTo>
                  <a:pt x="934" y="1067"/>
                </a:lnTo>
                <a:lnTo>
                  <a:pt x="895" y="1057"/>
                </a:lnTo>
                <a:lnTo>
                  <a:pt x="858" y="1047"/>
                </a:lnTo>
                <a:lnTo>
                  <a:pt x="820" y="1036"/>
                </a:lnTo>
                <a:lnTo>
                  <a:pt x="782" y="1026"/>
                </a:lnTo>
                <a:lnTo>
                  <a:pt x="745" y="1017"/>
                </a:lnTo>
                <a:lnTo>
                  <a:pt x="709" y="1007"/>
                </a:lnTo>
                <a:lnTo>
                  <a:pt x="675" y="998"/>
                </a:lnTo>
                <a:lnTo>
                  <a:pt x="640" y="988"/>
                </a:lnTo>
                <a:lnTo>
                  <a:pt x="605" y="979"/>
                </a:lnTo>
                <a:lnTo>
                  <a:pt x="571" y="970"/>
                </a:lnTo>
                <a:lnTo>
                  <a:pt x="538" y="960"/>
                </a:lnTo>
                <a:lnTo>
                  <a:pt x="505" y="951"/>
                </a:lnTo>
                <a:lnTo>
                  <a:pt x="471" y="943"/>
                </a:lnTo>
                <a:lnTo>
                  <a:pt x="439" y="935"/>
                </a:lnTo>
                <a:lnTo>
                  <a:pt x="407" y="926"/>
                </a:lnTo>
                <a:lnTo>
                  <a:pt x="376" y="917"/>
                </a:lnTo>
                <a:lnTo>
                  <a:pt x="345" y="909"/>
                </a:lnTo>
                <a:lnTo>
                  <a:pt x="314" y="902"/>
                </a:lnTo>
                <a:lnTo>
                  <a:pt x="284" y="893"/>
                </a:lnTo>
                <a:lnTo>
                  <a:pt x="253" y="885"/>
                </a:lnTo>
                <a:lnTo>
                  <a:pt x="224" y="877"/>
                </a:lnTo>
                <a:lnTo>
                  <a:pt x="195" y="869"/>
                </a:lnTo>
                <a:lnTo>
                  <a:pt x="166" y="862"/>
                </a:lnTo>
                <a:lnTo>
                  <a:pt x="138" y="854"/>
                </a:lnTo>
                <a:lnTo>
                  <a:pt x="110" y="846"/>
                </a:lnTo>
                <a:lnTo>
                  <a:pt x="82" y="840"/>
                </a:lnTo>
                <a:lnTo>
                  <a:pt x="54" y="832"/>
                </a:lnTo>
                <a:lnTo>
                  <a:pt x="27" y="824"/>
                </a:lnTo>
                <a:lnTo>
                  <a:pt x="0" y="817"/>
                </a:lnTo>
                <a:lnTo>
                  <a:pt x="0" y="765"/>
                </a:lnTo>
                <a:lnTo>
                  <a:pt x="0" y="714"/>
                </a:lnTo>
                <a:lnTo>
                  <a:pt x="0" y="663"/>
                </a:lnTo>
                <a:lnTo>
                  <a:pt x="0" y="613"/>
                </a:lnTo>
                <a:lnTo>
                  <a:pt x="0" y="562"/>
                </a:lnTo>
                <a:lnTo>
                  <a:pt x="0" y="511"/>
                </a:lnTo>
                <a:lnTo>
                  <a:pt x="0" y="460"/>
                </a:lnTo>
                <a:lnTo>
                  <a:pt x="0" y="409"/>
                </a:lnTo>
                <a:lnTo>
                  <a:pt x="0" y="357"/>
                </a:lnTo>
                <a:lnTo>
                  <a:pt x="0" y="306"/>
                </a:lnTo>
                <a:lnTo>
                  <a:pt x="0" y="255"/>
                </a:lnTo>
                <a:lnTo>
                  <a:pt x="0" y="204"/>
                </a:lnTo>
                <a:lnTo>
                  <a:pt x="0" y="153"/>
                </a:lnTo>
                <a:lnTo>
                  <a:pt x="0" y="102"/>
                </a:lnTo>
                <a:lnTo>
                  <a:pt x="0" y="51"/>
                </a:lnTo>
                <a:lnTo>
                  <a:pt x="0" y="0"/>
                </a:lnTo>
                <a:close/>
              </a:path>
            </a:pathLst>
          </a:custGeom>
          <a:solidFill>
            <a:srgbClr val="E4E6E7"/>
          </a:solidFill>
          <a:ln>
            <a:noFill/>
          </a:ln>
        </p:spPr>
        <p:txBody>
          <a:bodyPr vert="horz" wrap="square" lIns="60951" tIns="30475" rIns="60951" bIns="30475" numCol="1" anchor="ctr" anchorCtr="0" compatLnSpc="1">
            <a:prstTxWarp prst="textNoShape">
              <a:avLst/>
            </a:prstTxWarp>
          </a:bodyPr>
          <a:lstStyle/>
          <a:p>
            <a:pPr defTabSz="609539" eaLnBrk="0" fontAlgn="base" hangingPunct="0">
              <a:spcBef>
                <a:spcPts val="600"/>
              </a:spcBef>
            </a:pPr>
            <a:endParaRPr lang="en-US" sz="1200" dirty="0">
              <a:solidFill>
                <a:prstClr val="black"/>
              </a:solidFill>
              <a:latin typeface="Calibri" panose="020F0502020204030204" pitchFamily="34" charset="0"/>
            </a:endParaRPr>
          </a:p>
        </p:txBody>
      </p:sp>
      <p:sp>
        <p:nvSpPr>
          <p:cNvPr id="11" name="Freeform 19">
            <a:extLst>
              <a:ext uri="{FF2B5EF4-FFF2-40B4-BE49-F238E27FC236}">
                <a16:creationId xmlns:a16="http://schemas.microsoft.com/office/drawing/2014/main" id="{B3EC767C-455A-43BD-A2AB-2E0A70DDB345}"/>
              </a:ext>
            </a:extLst>
          </p:cNvPr>
          <p:cNvSpPr>
            <a:spLocks/>
          </p:cNvSpPr>
          <p:nvPr/>
        </p:nvSpPr>
        <p:spPr bwMode="auto">
          <a:xfrm>
            <a:off x="11597254" y="4106296"/>
            <a:ext cx="593806" cy="1239541"/>
          </a:xfrm>
          <a:custGeom>
            <a:avLst/>
            <a:gdLst>
              <a:gd name="T0" fmla="*/ 908 w 6953"/>
              <a:gd name="T1" fmla="*/ 908 w 6953"/>
              <a:gd name="T2" fmla="*/ 908 w 6953"/>
              <a:gd name="T3" fmla="*/ 908 w 6953"/>
              <a:gd name="T4" fmla="*/ 908 w 6953"/>
              <a:gd name="T5" fmla="*/ 908 w 6953"/>
              <a:gd name="T6" fmla="*/ 908 w 6953"/>
              <a:gd name="T7" fmla="*/ 908 w 6953"/>
              <a:gd name="T8" fmla="*/ 908 w 6953"/>
              <a:gd name="T9" fmla="*/ 908 w 6953"/>
              <a:gd name="T10" fmla="*/ 908 w 6953"/>
              <a:gd name="T11" fmla="*/ 908 w 6953"/>
              <a:gd name="T12" fmla="*/ 908 w 6953"/>
              <a:gd name="T13" fmla="*/ 908 w 6953"/>
              <a:gd name="T14" fmla="*/ 908 w 6953"/>
              <a:gd name="T15" fmla="*/ 908 w 6953"/>
              <a:gd name="T16" fmla="*/ 908 w 6953"/>
              <a:gd name="T17" fmla="*/ 908 w 6953"/>
              <a:gd name="T18" fmla="*/ 908 w 6953"/>
              <a:gd name="T19" fmla="*/ 908 w 6953"/>
              <a:gd name="T20" fmla="*/ 908 w 6953"/>
              <a:gd name="T21" fmla="*/ 908 w 6953"/>
              <a:gd name="T22" fmla="*/ 908 w 6953"/>
              <a:gd name="T23" fmla="*/ 908 w 6953"/>
              <a:gd name="T24" fmla="*/ 908 w 6953"/>
              <a:gd name="T25" fmla="*/ 908 w 6953"/>
              <a:gd name="T26" fmla="*/ 908 w 6953"/>
              <a:gd name="T27" fmla="*/ 908 w 6953"/>
              <a:gd name="T28" fmla="*/ 908 w 6953"/>
              <a:gd name="T29" fmla="*/ 908 w 6953"/>
              <a:gd name="T30" fmla="*/ 908 w 6953"/>
              <a:gd name="T31" fmla="*/ 908 w 6953"/>
              <a:gd name="T32" fmla="*/ 908 w 6953"/>
              <a:gd name="T33" fmla="*/ 908 w 6953"/>
              <a:gd name="T34" fmla="*/ 908 w 6953"/>
              <a:gd name="T35" fmla="*/ 908 w 6953"/>
              <a:gd name="T36" fmla="*/ 908 w 6953"/>
              <a:gd name="T37" fmla="*/ 908 w 6953"/>
              <a:gd name="T38" fmla="*/ 908 w 6953"/>
              <a:gd name="T39" fmla="*/ 908 w 6953"/>
              <a:gd name="T40" fmla="*/ 908 w 6953"/>
              <a:gd name="T41" fmla="*/ 908 w 6953"/>
              <a:gd name="T42" fmla="*/ 908 w 6953"/>
              <a:gd name="T43" fmla="*/ 908 w 6953"/>
              <a:gd name="T44" fmla="*/ 908 w 6953"/>
              <a:gd name="T45" fmla="*/ 908 w 6953"/>
              <a:gd name="T46" fmla="*/ 908 w 6953"/>
              <a:gd name="T47" fmla="*/ 908 w 6953"/>
              <a:gd name="T48" fmla="*/ 908 w 6953"/>
              <a:gd name="T49" fmla="*/ 908 w 6953"/>
              <a:gd name="T50" fmla="*/ 908 w 6953"/>
              <a:gd name="T51" fmla="*/ 908 w 6953"/>
              <a:gd name="T52" fmla="*/ 908 w 6953"/>
              <a:gd name="T53" fmla="*/ 908 w 6953"/>
              <a:gd name="T54" fmla="*/ 908 w 6953"/>
              <a:gd name="T55" fmla="*/ 908 w 6953"/>
              <a:gd name="T56" fmla="*/ 908 w 6953"/>
              <a:gd name="T57" fmla="*/ 908 w 6953"/>
              <a:gd name="T58" fmla="*/ 908 w 6953"/>
              <a:gd name="T59" fmla="*/ 908 w 6953"/>
              <a:gd name="T60" fmla="*/ 908 w 6953"/>
              <a:gd name="T61" fmla="*/ 908 w 6953"/>
              <a:gd name="T62" fmla="*/ 908 w 6953"/>
              <a:gd name="T63" fmla="*/ 908 w 6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6" h="1098">
                <a:moveTo>
                  <a:pt x="526" y="0"/>
                </a:moveTo>
                <a:lnTo>
                  <a:pt x="498" y="4"/>
                </a:lnTo>
                <a:lnTo>
                  <a:pt x="470" y="10"/>
                </a:lnTo>
                <a:lnTo>
                  <a:pt x="443" y="14"/>
                </a:lnTo>
                <a:lnTo>
                  <a:pt x="414" y="20"/>
                </a:lnTo>
                <a:lnTo>
                  <a:pt x="384" y="25"/>
                </a:lnTo>
                <a:lnTo>
                  <a:pt x="353" y="31"/>
                </a:lnTo>
                <a:lnTo>
                  <a:pt x="322" y="37"/>
                </a:lnTo>
                <a:lnTo>
                  <a:pt x="290" y="42"/>
                </a:lnTo>
                <a:lnTo>
                  <a:pt x="257" y="48"/>
                </a:lnTo>
                <a:lnTo>
                  <a:pt x="223" y="53"/>
                </a:lnTo>
                <a:lnTo>
                  <a:pt x="188" y="60"/>
                </a:lnTo>
                <a:lnTo>
                  <a:pt x="153" y="66"/>
                </a:lnTo>
                <a:lnTo>
                  <a:pt x="116" y="73"/>
                </a:lnTo>
                <a:lnTo>
                  <a:pt x="78" y="80"/>
                </a:lnTo>
                <a:lnTo>
                  <a:pt x="40" y="86"/>
                </a:lnTo>
                <a:lnTo>
                  <a:pt x="0" y="93"/>
                </a:lnTo>
                <a:lnTo>
                  <a:pt x="0" y="156"/>
                </a:lnTo>
                <a:lnTo>
                  <a:pt x="0" y="219"/>
                </a:lnTo>
                <a:lnTo>
                  <a:pt x="0" y="281"/>
                </a:lnTo>
                <a:lnTo>
                  <a:pt x="0" y="344"/>
                </a:lnTo>
                <a:lnTo>
                  <a:pt x="0" y="408"/>
                </a:lnTo>
                <a:lnTo>
                  <a:pt x="0" y="471"/>
                </a:lnTo>
                <a:lnTo>
                  <a:pt x="0" y="533"/>
                </a:lnTo>
                <a:lnTo>
                  <a:pt x="0" y="596"/>
                </a:lnTo>
                <a:lnTo>
                  <a:pt x="0" y="659"/>
                </a:lnTo>
                <a:lnTo>
                  <a:pt x="0" y="721"/>
                </a:lnTo>
                <a:lnTo>
                  <a:pt x="0" y="784"/>
                </a:lnTo>
                <a:lnTo>
                  <a:pt x="0" y="846"/>
                </a:lnTo>
                <a:lnTo>
                  <a:pt x="0" y="909"/>
                </a:lnTo>
                <a:lnTo>
                  <a:pt x="0" y="972"/>
                </a:lnTo>
                <a:lnTo>
                  <a:pt x="0" y="1035"/>
                </a:lnTo>
                <a:lnTo>
                  <a:pt x="0" y="1098"/>
                </a:lnTo>
                <a:lnTo>
                  <a:pt x="39" y="1077"/>
                </a:lnTo>
                <a:lnTo>
                  <a:pt x="78" y="1057"/>
                </a:lnTo>
                <a:lnTo>
                  <a:pt x="116" y="1036"/>
                </a:lnTo>
                <a:lnTo>
                  <a:pt x="153" y="1017"/>
                </a:lnTo>
                <a:lnTo>
                  <a:pt x="188" y="998"/>
                </a:lnTo>
                <a:lnTo>
                  <a:pt x="223" y="979"/>
                </a:lnTo>
                <a:lnTo>
                  <a:pt x="257" y="960"/>
                </a:lnTo>
                <a:lnTo>
                  <a:pt x="290" y="943"/>
                </a:lnTo>
                <a:lnTo>
                  <a:pt x="322" y="926"/>
                </a:lnTo>
                <a:lnTo>
                  <a:pt x="353" y="909"/>
                </a:lnTo>
                <a:lnTo>
                  <a:pt x="384" y="893"/>
                </a:lnTo>
                <a:lnTo>
                  <a:pt x="414" y="877"/>
                </a:lnTo>
                <a:lnTo>
                  <a:pt x="443" y="862"/>
                </a:lnTo>
                <a:lnTo>
                  <a:pt x="470" y="846"/>
                </a:lnTo>
                <a:lnTo>
                  <a:pt x="498" y="832"/>
                </a:lnTo>
                <a:lnTo>
                  <a:pt x="526" y="817"/>
                </a:lnTo>
                <a:lnTo>
                  <a:pt x="526" y="765"/>
                </a:lnTo>
                <a:lnTo>
                  <a:pt x="526" y="714"/>
                </a:lnTo>
                <a:lnTo>
                  <a:pt x="526" y="663"/>
                </a:lnTo>
                <a:lnTo>
                  <a:pt x="526" y="613"/>
                </a:lnTo>
                <a:lnTo>
                  <a:pt x="526" y="562"/>
                </a:lnTo>
                <a:lnTo>
                  <a:pt x="526" y="511"/>
                </a:lnTo>
                <a:lnTo>
                  <a:pt x="526" y="460"/>
                </a:lnTo>
                <a:lnTo>
                  <a:pt x="526" y="409"/>
                </a:lnTo>
                <a:lnTo>
                  <a:pt x="526" y="357"/>
                </a:lnTo>
                <a:lnTo>
                  <a:pt x="526" y="306"/>
                </a:lnTo>
                <a:lnTo>
                  <a:pt x="526" y="255"/>
                </a:lnTo>
                <a:lnTo>
                  <a:pt x="526" y="204"/>
                </a:lnTo>
                <a:lnTo>
                  <a:pt x="526" y="153"/>
                </a:lnTo>
                <a:lnTo>
                  <a:pt x="526" y="102"/>
                </a:lnTo>
                <a:lnTo>
                  <a:pt x="526" y="51"/>
                </a:lnTo>
                <a:lnTo>
                  <a:pt x="526" y="0"/>
                </a:lnTo>
                <a:close/>
              </a:path>
            </a:pathLst>
          </a:custGeom>
          <a:solidFill>
            <a:srgbClr val="F1F2F3"/>
          </a:solidFill>
          <a:ln>
            <a:noFill/>
          </a:ln>
        </p:spPr>
        <p:txBody>
          <a:bodyPr vert="horz" wrap="square" lIns="60951" tIns="30475" rIns="60951" bIns="30475" numCol="1" anchor="ctr" anchorCtr="0" compatLnSpc="1">
            <a:prstTxWarp prst="textNoShape">
              <a:avLst/>
            </a:prstTxWarp>
          </a:bodyPr>
          <a:lstStyle/>
          <a:p>
            <a:pPr defTabSz="609539" eaLnBrk="0" fontAlgn="base" hangingPunct="0">
              <a:spcBef>
                <a:spcPts val="600"/>
              </a:spcBef>
            </a:pPr>
            <a:endParaRPr lang="en-US" sz="1200" dirty="0">
              <a:solidFill>
                <a:prstClr val="black"/>
              </a:solidFill>
              <a:latin typeface="Calibri" panose="020F0502020204030204" pitchFamily="34" charset="0"/>
            </a:endParaRPr>
          </a:p>
        </p:txBody>
      </p:sp>
    </p:spTree>
    <p:extLst>
      <p:ext uri="{BB962C8B-B14F-4D97-AF65-F5344CB8AC3E}">
        <p14:creationId xmlns:p14="http://schemas.microsoft.com/office/powerpoint/2010/main" val="2617675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 name="TextBox 74">
            <a:extLst>
              <a:ext uri="{FF2B5EF4-FFF2-40B4-BE49-F238E27FC236}">
                <a16:creationId xmlns:a16="http://schemas.microsoft.com/office/drawing/2014/main" id="{3174DF37-8E29-4654-A35F-FC49E7072672}"/>
              </a:ext>
            </a:extLst>
          </p:cNvPr>
          <p:cNvSpPr txBox="1"/>
          <p:nvPr/>
        </p:nvSpPr>
        <p:spPr>
          <a:xfrm>
            <a:off x="2597252" y="304800"/>
            <a:ext cx="6997496" cy="646331"/>
          </a:xfrm>
          <a:prstGeom prst="rect">
            <a:avLst/>
          </a:prstGeom>
          <a:noFill/>
        </p:spPr>
        <p:txBody>
          <a:bodyPr wrap="square" anchor="ctr">
            <a:spAutoFit/>
          </a:bodyPr>
          <a:lstStyle/>
          <a:p>
            <a:pPr algn="ctr">
              <a:spcBef>
                <a:spcPts val="600"/>
              </a:spcBef>
            </a:pPr>
            <a:r>
              <a:rPr kumimoji="0" lang="en-IN" sz="36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j-ea"/>
                <a:cs typeface="+mj-cs"/>
              </a:rPr>
              <a:t>Network Defense Challenges </a:t>
            </a:r>
            <a:endParaRPr lang="en-IN" sz="2000" b="1" dirty="0">
              <a:solidFill>
                <a:schemeClr val="tx1">
                  <a:lumMod val="75000"/>
                  <a:lumOff val="25000"/>
                </a:schemeClr>
              </a:solidFill>
            </a:endParaRPr>
          </a:p>
        </p:txBody>
      </p:sp>
      <p:sp>
        <p:nvSpPr>
          <p:cNvPr id="7" name="Rectangle 6"/>
          <p:cNvSpPr/>
          <p:nvPr/>
        </p:nvSpPr>
        <p:spPr>
          <a:xfrm>
            <a:off x="371699" y="1299880"/>
            <a:ext cx="3562801" cy="4933280"/>
          </a:xfrm>
          <a:prstGeom prst="rect">
            <a:avLst/>
          </a:prstGeom>
          <a:solidFill>
            <a:srgbClr val="F9F9F9"/>
          </a:solidFill>
          <a:ln w="38100" cap="sq" cmpd="sng">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spcBef>
                <a:spcPts val="600"/>
              </a:spcBef>
            </a:pPr>
            <a:endParaRPr lang="id-ID" sz="2400">
              <a:solidFill>
                <a:prstClr val="white"/>
              </a:solidFill>
              <a:latin typeface="Calibri" panose="020F0502020204030204"/>
            </a:endParaRPr>
          </a:p>
        </p:txBody>
      </p:sp>
      <p:sp>
        <p:nvSpPr>
          <p:cNvPr id="8" name="Rectangle 7"/>
          <p:cNvSpPr/>
          <p:nvPr/>
        </p:nvSpPr>
        <p:spPr>
          <a:xfrm>
            <a:off x="362273" y="1299879"/>
            <a:ext cx="3600000" cy="1367121"/>
          </a:xfrm>
          <a:prstGeom prst="rect">
            <a:avLst/>
          </a:prstGeom>
          <a:solidFill>
            <a:schemeClr val="accent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spcBef>
                <a:spcPts val="600"/>
              </a:spcBef>
            </a:pPr>
            <a:endParaRPr lang="id-ID" sz="2400">
              <a:solidFill>
                <a:prstClr val="white"/>
              </a:solidFill>
              <a:latin typeface="Calibri" panose="020F0502020204030204"/>
            </a:endParaRPr>
          </a:p>
        </p:txBody>
      </p:sp>
      <p:sp>
        <p:nvSpPr>
          <p:cNvPr id="13" name="Rectangle 12"/>
          <p:cNvSpPr/>
          <p:nvPr/>
        </p:nvSpPr>
        <p:spPr>
          <a:xfrm>
            <a:off x="371700" y="1299880"/>
            <a:ext cx="3600000" cy="237923"/>
          </a:xfrm>
          <a:prstGeom prst="rect">
            <a:avLst/>
          </a:prstGeom>
          <a:solidFill>
            <a:schemeClr val="tx1">
              <a:alpha val="2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spcBef>
                <a:spcPts val="600"/>
              </a:spcBef>
            </a:pPr>
            <a:endParaRPr lang="id-ID" sz="2400">
              <a:solidFill>
                <a:prstClr val="white"/>
              </a:solidFill>
              <a:latin typeface="Calibri" panose="020F0502020204030204"/>
            </a:endParaRPr>
          </a:p>
        </p:txBody>
      </p:sp>
      <p:sp>
        <p:nvSpPr>
          <p:cNvPr id="14" name="Rectangle 13"/>
          <p:cNvSpPr/>
          <p:nvPr/>
        </p:nvSpPr>
        <p:spPr>
          <a:xfrm>
            <a:off x="362273" y="1280160"/>
            <a:ext cx="3600000" cy="237923"/>
          </a:xfrm>
          <a:prstGeom prst="rect">
            <a:avLst/>
          </a:prstGeom>
          <a:solidFill>
            <a:schemeClr val="accent1">
              <a:lumMod val="60000"/>
              <a:lumOff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spcBef>
                <a:spcPts val="600"/>
              </a:spcBef>
            </a:pPr>
            <a:endParaRPr lang="id-ID" sz="2400">
              <a:solidFill>
                <a:prstClr val="white"/>
              </a:solidFill>
              <a:latin typeface="Calibri" panose="020F0502020204030204"/>
            </a:endParaRPr>
          </a:p>
        </p:txBody>
      </p:sp>
      <p:sp>
        <p:nvSpPr>
          <p:cNvPr id="2" name="Rectangle 1"/>
          <p:cNvSpPr/>
          <p:nvPr/>
        </p:nvSpPr>
        <p:spPr>
          <a:xfrm>
            <a:off x="353100" y="1299878"/>
            <a:ext cx="3600000" cy="4953002"/>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defTabSz="914217">
              <a:spcBef>
                <a:spcPts val="600"/>
              </a:spcBef>
            </a:pPr>
            <a:endParaRPr lang="en-US" dirty="0">
              <a:solidFill>
                <a:prstClr val="white"/>
              </a:solidFill>
              <a:latin typeface="Calibri" panose="020F0502020204030204"/>
            </a:endParaRPr>
          </a:p>
        </p:txBody>
      </p:sp>
      <p:sp>
        <p:nvSpPr>
          <p:cNvPr id="76" name="Rectangle 75">
            <a:extLst>
              <a:ext uri="{FF2B5EF4-FFF2-40B4-BE49-F238E27FC236}">
                <a16:creationId xmlns:a16="http://schemas.microsoft.com/office/drawing/2014/main" id="{9A54FC12-9155-495E-8915-CEEF4540BC4E}"/>
              </a:ext>
            </a:extLst>
          </p:cNvPr>
          <p:cNvSpPr/>
          <p:nvPr/>
        </p:nvSpPr>
        <p:spPr>
          <a:xfrm>
            <a:off x="504600" y="1755125"/>
            <a:ext cx="3334200" cy="707886"/>
          </a:xfrm>
          <a:prstGeom prst="rect">
            <a:avLst/>
          </a:prstGeom>
        </p:spPr>
        <p:txBody>
          <a:bodyPr wrap="square" anchor="ctr">
            <a:spAutoFit/>
          </a:bodyPr>
          <a:lstStyle/>
          <a:p>
            <a:pPr algn="ctr">
              <a:spcBef>
                <a:spcPts val="600"/>
              </a:spcBef>
            </a:pPr>
            <a:r>
              <a:rPr lang="en-US" sz="2000" b="1" dirty="0">
                <a:solidFill>
                  <a:srgbClr val="0070C0"/>
                </a:solidFill>
                <a:latin typeface="Rockwell" panose="02060603020205020403" pitchFamily="18" charset="0"/>
                <a:cs typeface="Arial" charset="0"/>
              </a:rPr>
              <a:t>Distributed Computing Environments</a:t>
            </a:r>
          </a:p>
        </p:txBody>
      </p:sp>
      <p:sp>
        <p:nvSpPr>
          <p:cNvPr id="77" name="Rectangle 76">
            <a:extLst>
              <a:ext uri="{FF2B5EF4-FFF2-40B4-BE49-F238E27FC236}">
                <a16:creationId xmlns:a16="http://schemas.microsoft.com/office/drawing/2014/main" id="{67AC282C-66D0-4E00-BD47-EFCE95A0E2A1}"/>
              </a:ext>
            </a:extLst>
          </p:cNvPr>
          <p:cNvSpPr/>
          <p:nvPr/>
        </p:nvSpPr>
        <p:spPr>
          <a:xfrm>
            <a:off x="519752" y="2832080"/>
            <a:ext cx="3267389" cy="3139321"/>
          </a:xfrm>
          <a:prstGeom prst="rect">
            <a:avLst/>
          </a:prstGeom>
        </p:spPr>
        <p:txBody>
          <a:bodyPr wrap="square" anchor="t">
            <a:spAutoFit/>
          </a:bodyPr>
          <a:lstStyle/>
          <a:p>
            <a:pPr marL="350838" marR="0" lvl="0" indent="-350838" algn="l" defTabSz="914400" rtl="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n-US" sz="1800" b="0" i="0" u="none" strike="noStrike" kern="1200" cap="none" spc="0" normalizeH="0" baseline="0" noProof="0" dirty="0">
                <a:ln>
                  <a:noFill/>
                </a:ln>
                <a:solidFill>
                  <a:prstClr val="black"/>
                </a:solidFill>
                <a:effectLst/>
                <a:uLnTx/>
                <a:uFillTx/>
                <a:ea typeface="+mn-ea"/>
                <a:cs typeface="+mn-cs"/>
              </a:rPr>
              <a:t>With the advancement in </a:t>
            </a:r>
            <a:r>
              <a:rPr kumimoji="0" lang="en-US" sz="1800" b="1" i="0" u="none" strike="noStrike" kern="1200" cap="none" spc="0" normalizeH="0" baseline="0" noProof="0" dirty="0">
                <a:ln>
                  <a:noFill/>
                </a:ln>
                <a:solidFill>
                  <a:srgbClr val="FF0000"/>
                </a:solidFill>
                <a:effectLst/>
                <a:uLnTx/>
                <a:uFillTx/>
                <a:ea typeface="+mn-ea"/>
                <a:cs typeface="+mn-cs"/>
              </a:rPr>
              <a:t>modern technology </a:t>
            </a:r>
            <a:r>
              <a:rPr kumimoji="0" lang="en-US" sz="1800" b="0" i="0" u="none" strike="noStrike" kern="1200" cap="none" spc="0" normalizeH="0" baseline="0" noProof="0" dirty="0">
                <a:ln>
                  <a:noFill/>
                </a:ln>
                <a:solidFill>
                  <a:prstClr val="black"/>
                </a:solidFill>
                <a:effectLst/>
                <a:uLnTx/>
                <a:uFillTx/>
                <a:ea typeface="+mn-ea"/>
                <a:cs typeface="+mn-cs"/>
              </a:rPr>
              <a:t>and to meet business requirements, networks are becoming </a:t>
            </a:r>
            <a:r>
              <a:rPr kumimoji="0" lang="en-US" sz="1800" b="1" i="0" u="none" strike="noStrike" kern="1200" cap="none" spc="0" normalizeH="0" baseline="0" noProof="0" dirty="0">
                <a:ln>
                  <a:noFill/>
                </a:ln>
                <a:solidFill>
                  <a:srgbClr val="FF0000"/>
                </a:solidFill>
                <a:effectLst/>
                <a:uLnTx/>
                <a:uFillTx/>
                <a:ea typeface="+mn-ea"/>
                <a:cs typeface="+mn-cs"/>
              </a:rPr>
              <a:t>vast</a:t>
            </a:r>
            <a:r>
              <a:rPr kumimoji="0" lang="en-US" sz="1800" b="0" i="0" u="none" strike="noStrike" kern="1200" cap="none" spc="0" normalizeH="0" baseline="0" noProof="0" dirty="0">
                <a:ln>
                  <a:noFill/>
                </a:ln>
                <a:solidFill>
                  <a:prstClr val="black"/>
                </a:solidFill>
                <a:effectLst/>
                <a:uLnTx/>
                <a:uFillTx/>
                <a:ea typeface="+mn-ea"/>
                <a:cs typeface="+mn-cs"/>
              </a:rPr>
              <a:t> and </a:t>
            </a:r>
            <a:r>
              <a:rPr kumimoji="0" lang="en-US" sz="1800" b="1" i="0" u="none" strike="noStrike" kern="1200" cap="none" spc="0" normalizeH="0" baseline="0" noProof="0" dirty="0">
                <a:ln>
                  <a:noFill/>
                </a:ln>
                <a:solidFill>
                  <a:srgbClr val="FF0000"/>
                </a:solidFill>
                <a:effectLst/>
                <a:uLnTx/>
                <a:uFillTx/>
                <a:ea typeface="+mn-ea"/>
                <a:cs typeface="+mn-cs"/>
              </a:rPr>
              <a:t>complex</a:t>
            </a:r>
            <a:r>
              <a:rPr kumimoji="0" lang="en-US" sz="1800" b="0" i="0" u="none" strike="noStrike" kern="1200" cap="none" spc="0" normalizeH="0" baseline="0" noProof="0" dirty="0">
                <a:ln>
                  <a:noFill/>
                </a:ln>
                <a:solidFill>
                  <a:prstClr val="black"/>
                </a:solidFill>
                <a:effectLst/>
                <a:uLnTx/>
                <a:uFillTx/>
                <a:ea typeface="+mn-ea"/>
                <a:cs typeface="+mn-cs"/>
              </a:rPr>
              <a:t>, potentially leading to serious </a:t>
            </a:r>
            <a:r>
              <a:rPr kumimoji="0" lang="en-US" sz="1800" b="1" i="0" u="none" strike="noStrike" kern="1200" cap="none" spc="0" normalizeH="0" baseline="0" noProof="0" dirty="0">
                <a:ln>
                  <a:noFill/>
                </a:ln>
                <a:solidFill>
                  <a:srgbClr val="FF0000"/>
                </a:solidFill>
                <a:effectLst/>
                <a:uLnTx/>
                <a:uFillTx/>
                <a:ea typeface="+mn-ea"/>
                <a:cs typeface="+mn-cs"/>
              </a:rPr>
              <a:t>security vulnerabilities</a:t>
            </a:r>
            <a:r>
              <a:rPr kumimoji="0" lang="en-US" sz="1800" b="0" i="0" u="none" strike="noStrike" kern="1200" cap="none" spc="0" normalizeH="0" baseline="0" noProof="0" dirty="0">
                <a:ln>
                  <a:noFill/>
                </a:ln>
                <a:solidFill>
                  <a:srgbClr val="9BBB59"/>
                </a:solidFill>
                <a:effectLst/>
                <a:uLnTx/>
                <a:uFillTx/>
                <a:ea typeface="+mn-ea"/>
                <a:cs typeface="+mn-cs"/>
              </a:rPr>
              <a:t>. </a:t>
            </a:r>
            <a:r>
              <a:rPr kumimoji="0" lang="en-US" sz="1800" b="0" i="0" u="none" strike="noStrike" kern="1200" cap="none" spc="0" normalizeH="0" baseline="0" noProof="0" dirty="0">
                <a:ln>
                  <a:noFill/>
                </a:ln>
                <a:solidFill>
                  <a:prstClr val="black"/>
                </a:solidFill>
                <a:effectLst/>
                <a:uLnTx/>
                <a:uFillTx/>
                <a:ea typeface="+mn-ea"/>
                <a:cs typeface="+mn-cs"/>
              </a:rPr>
              <a:t>Attackers exploit exposed security vulnerabilities to compromise network security</a:t>
            </a:r>
          </a:p>
        </p:txBody>
      </p:sp>
      <p:sp>
        <p:nvSpPr>
          <p:cNvPr id="80" name="Rectangle 79">
            <a:extLst>
              <a:ext uri="{FF2B5EF4-FFF2-40B4-BE49-F238E27FC236}">
                <a16:creationId xmlns:a16="http://schemas.microsoft.com/office/drawing/2014/main" id="{FAB9E0D3-0555-4B90-990B-454078311339}"/>
              </a:ext>
            </a:extLst>
          </p:cNvPr>
          <p:cNvSpPr/>
          <p:nvPr/>
        </p:nvSpPr>
        <p:spPr>
          <a:xfrm>
            <a:off x="4315499" y="1299880"/>
            <a:ext cx="3562801" cy="4933280"/>
          </a:xfrm>
          <a:prstGeom prst="rect">
            <a:avLst/>
          </a:prstGeom>
          <a:solidFill>
            <a:srgbClr val="F9F9F9"/>
          </a:solidFill>
          <a:ln w="38100" cap="sq" cmpd="sng">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spcBef>
                <a:spcPts val="600"/>
              </a:spcBef>
            </a:pPr>
            <a:endParaRPr lang="id-ID" sz="2400">
              <a:solidFill>
                <a:prstClr val="white"/>
              </a:solidFill>
              <a:latin typeface="Calibri" panose="020F0502020204030204"/>
            </a:endParaRPr>
          </a:p>
        </p:txBody>
      </p:sp>
      <p:sp>
        <p:nvSpPr>
          <p:cNvPr id="81" name="Rectangle 80">
            <a:extLst>
              <a:ext uri="{FF2B5EF4-FFF2-40B4-BE49-F238E27FC236}">
                <a16:creationId xmlns:a16="http://schemas.microsoft.com/office/drawing/2014/main" id="{74F0BA7B-0B8D-4339-B64C-802722325B19}"/>
              </a:ext>
            </a:extLst>
          </p:cNvPr>
          <p:cNvSpPr/>
          <p:nvPr/>
        </p:nvSpPr>
        <p:spPr>
          <a:xfrm>
            <a:off x="4306073" y="1299879"/>
            <a:ext cx="3600000" cy="1367121"/>
          </a:xfrm>
          <a:prstGeom prst="rect">
            <a:avLst/>
          </a:prstGeom>
          <a:solidFill>
            <a:schemeClr val="accent2">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spcBef>
                <a:spcPts val="600"/>
              </a:spcBef>
            </a:pPr>
            <a:endParaRPr lang="id-ID" sz="2400">
              <a:solidFill>
                <a:prstClr val="white"/>
              </a:solidFill>
              <a:latin typeface="Calibri" panose="020F0502020204030204"/>
            </a:endParaRPr>
          </a:p>
        </p:txBody>
      </p:sp>
      <p:sp>
        <p:nvSpPr>
          <p:cNvPr id="82" name="Rectangle 81">
            <a:extLst>
              <a:ext uri="{FF2B5EF4-FFF2-40B4-BE49-F238E27FC236}">
                <a16:creationId xmlns:a16="http://schemas.microsoft.com/office/drawing/2014/main" id="{E23271C3-979B-4A32-950A-CC82E9069D7F}"/>
              </a:ext>
            </a:extLst>
          </p:cNvPr>
          <p:cNvSpPr/>
          <p:nvPr/>
        </p:nvSpPr>
        <p:spPr>
          <a:xfrm>
            <a:off x="4315500" y="1299880"/>
            <a:ext cx="3600000" cy="237923"/>
          </a:xfrm>
          <a:prstGeom prst="rect">
            <a:avLst/>
          </a:prstGeom>
          <a:solidFill>
            <a:schemeClr val="tx1">
              <a:alpha val="2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spcBef>
                <a:spcPts val="600"/>
              </a:spcBef>
            </a:pPr>
            <a:endParaRPr lang="id-ID" sz="2400">
              <a:solidFill>
                <a:prstClr val="white"/>
              </a:solidFill>
              <a:latin typeface="Calibri" panose="020F0502020204030204"/>
            </a:endParaRPr>
          </a:p>
        </p:txBody>
      </p:sp>
      <p:sp>
        <p:nvSpPr>
          <p:cNvPr id="83" name="Rectangle 82">
            <a:extLst>
              <a:ext uri="{FF2B5EF4-FFF2-40B4-BE49-F238E27FC236}">
                <a16:creationId xmlns:a16="http://schemas.microsoft.com/office/drawing/2014/main" id="{C662980A-F7C7-48E9-ACFC-980FB9495914}"/>
              </a:ext>
            </a:extLst>
          </p:cNvPr>
          <p:cNvSpPr/>
          <p:nvPr/>
        </p:nvSpPr>
        <p:spPr>
          <a:xfrm>
            <a:off x="4306073" y="1280160"/>
            <a:ext cx="3600000" cy="237923"/>
          </a:xfrm>
          <a:prstGeom prst="rect">
            <a:avLst/>
          </a:prstGeom>
          <a:solidFill>
            <a:schemeClr val="accent2">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spcBef>
                <a:spcPts val="600"/>
              </a:spcBef>
            </a:pPr>
            <a:endParaRPr lang="id-ID" sz="2400">
              <a:solidFill>
                <a:prstClr val="white"/>
              </a:solidFill>
              <a:latin typeface="Calibri" panose="020F0502020204030204"/>
            </a:endParaRPr>
          </a:p>
        </p:txBody>
      </p:sp>
      <p:sp>
        <p:nvSpPr>
          <p:cNvPr id="84" name="Rectangle 83">
            <a:extLst>
              <a:ext uri="{FF2B5EF4-FFF2-40B4-BE49-F238E27FC236}">
                <a16:creationId xmlns:a16="http://schemas.microsoft.com/office/drawing/2014/main" id="{FA2E9193-D717-4D37-B9CE-5A01A5E3A823}"/>
              </a:ext>
            </a:extLst>
          </p:cNvPr>
          <p:cNvSpPr/>
          <p:nvPr/>
        </p:nvSpPr>
        <p:spPr>
          <a:xfrm>
            <a:off x="4296900" y="1299878"/>
            <a:ext cx="3600000" cy="4953002"/>
          </a:xfrm>
          <a:prstGeom prst="rect">
            <a:avLst/>
          </a:prstGeom>
          <a:no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spcBef>
                <a:spcPts val="600"/>
              </a:spcBef>
            </a:pPr>
            <a:endParaRPr lang="en-US" dirty="0">
              <a:solidFill>
                <a:prstClr val="white"/>
              </a:solidFill>
              <a:latin typeface="Calibri" panose="020F0502020204030204"/>
            </a:endParaRPr>
          </a:p>
        </p:txBody>
      </p:sp>
      <p:sp>
        <p:nvSpPr>
          <p:cNvPr id="87" name="Rectangle 86">
            <a:extLst>
              <a:ext uri="{FF2B5EF4-FFF2-40B4-BE49-F238E27FC236}">
                <a16:creationId xmlns:a16="http://schemas.microsoft.com/office/drawing/2014/main" id="{D2B08BF0-2FCF-4042-9475-37B37DABBB99}"/>
              </a:ext>
            </a:extLst>
          </p:cNvPr>
          <p:cNvSpPr/>
          <p:nvPr/>
        </p:nvSpPr>
        <p:spPr>
          <a:xfrm>
            <a:off x="8238899" y="1299880"/>
            <a:ext cx="3562801" cy="4933280"/>
          </a:xfrm>
          <a:prstGeom prst="rect">
            <a:avLst/>
          </a:prstGeom>
          <a:solidFill>
            <a:srgbClr val="F9F9F9"/>
          </a:solidFill>
          <a:ln w="38100" cap="sq" cmpd="sng">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spcBef>
                <a:spcPts val="600"/>
              </a:spcBef>
            </a:pPr>
            <a:endParaRPr lang="id-ID" sz="2400">
              <a:solidFill>
                <a:prstClr val="white"/>
              </a:solidFill>
              <a:latin typeface="Calibri" panose="020F0502020204030204"/>
            </a:endParaRPr>
          </a:p>
        </p:txBody>
      </p:sp>
      <p:sp>
        <p:nvSpPr>
          <p:cNvPr id="88" name="Rectangle 87">
            <a:extLst>
              <a:ext uri="{FF2B5EF4-FFF2-40B4-BE49-F238E27FC236}">
                <a16:creationId xmlns:a16="http://schemas.microsoft.com/office/drawing/2014/main" id="{8B5FF9FC-F43A-4E2F-A9ED-3B54E78336E4}"/>
              </a:ext>
            </a:extLst>
          </p:cNvPr>
          <p:cNvSpPr/>
          <p:nvPr/>
        </p:nvSpPr>
        <p:spPr>
          <a:xfrm>
            <a:off x="8223660" y="1299879"/>
            <a:ext cx="3600000" cy="1367121"/>
          </a:xfrm>
          <a:prstGeom prst="rect">
            <a:avLst/>
          </a:prstGeom>
          <a:solidFill>
            <a:schemeClr val="accent6">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spcBef>
                <a:spcPts val="600"/>
              </a:spcBef>
            </a:pPr>
            <a:endParaRPr lang="id-ID" sz="2400">
              <a:solidFill>
                <a:prstClr val="white"/>
              </a:solidFill>
              <a:latin typeface="Calibri" panose="020F0502020204030204"/>
            </a:endParaRPr>
          </a:p>
        </p:txBody>
      </p:sp>
      <p:sp>
        <p:nvSpPr>
          <p:cNvPr id="89" name="Rectangle 88">
            <a:extLst>
              <a:ext uri="{FF2B5EF4-FFF2-40B4-BE49-F238E27FC236}">
                <a16:creationId xmlns:a16="http://schemas.microsoft.com/office/drawing/2014/main" id="{119C1316-BBFC-4C52-8A87-F325F1ACC6D5}"/>
              </a:ext>
            </a:extLst>
          </p:cNvPr>
          <p:cNvSpPr/>
          <p:nvPr/>
        </p:nvSpPr>
        <p:spPr>
          <a:xfrm>
            <a:off x="8238900" y="1299880"/>
            <a:ext cx="3600000" cy="237923"/>
          </a:xfrm>
          <a:prstGeom prst="rect">
            <a:avLst/>
          </a:prstGeom>
          <a:solidFill>
            <a:schemeClr val="tx1">
              <a:alpha val="2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spcBef>
                <a:spcPts val="600"/>
              </a:spcBef>
            </a:pPr>
            <a:endParaRPr lang="id-ID" sz="2400">
              <a:solidFill>
                <a:prstClr val="white"/>
              </a:solidFill>
              <a:latin typeface="Calibri" panose="020F0502020204030204"/>
            </a:endParaRPr>
          </a:p>
        </p:txBody>
      </p:sp>
      <p:sp>
        <p:nvSpPr>
          <p:cNvPr id="90" name="Rectangle 89">
            <a:extLst>
              <a:ext uri="{FF2B5EF4-FFF2-40B4-BE49-F238E27FC236}">
                <a16:creationId xmlns:a16="http://schemas.microsoft.com/office/drawing/2014/main" id="{61778E6E-3B89-435A-9C9D-84D6757BEF64}"/>
              </a:ext>
            </a:extLst>
          </p:cNvPr>
          <p:cNvSpPr/>
          <p:nvPr/>
        </p:nvSpPr>
        <p:spPr>
          <a:xfrm>
            <a:off x="8238900" y="1280160"/>
            <a:ext cx="3600000" cy="237923"/>
          </a:xfrm>
          <a:prstGeom prst="rect">
            <a:avLst/>
          </a:prstGeom>
          <a:solidFill>
            <a:schemeClr val="accent6">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spcBef>
                <a:spcPts val="600"/>
              </a:spcBef>
            </a:pPr>
            <a:endParaRPr lang="id-ID" sz="2400">
              <a:solidFill>
                <a:prstClr val="white"/>
              </a:solidFill>
              <a:latin typeface="Calibri" panose="020F0502020204030204"/>
            </a:endParaRPr>
          </a:p>
        </p:txBody>
      </p:sp>
      <p:sp>
        <p:nvSpPr>
          <p:cNvPr id="91" name="Rectangle 90">
            <a:extLst>
              <a:ext uri="{FF2B5EF4-FFF2-40B4-BE49-F238E27FC236}">
                <a16:creationId xmlns:a16="http://schemas.microsoft.com/office/drawing/2014/main" id="{6D6DA300-2DBB-417A-AD07-0475A1F08412}"/>
              </a:ext>
            </a:extLst>
          </p:cNvPr>
          <p:cNvSpPr/>
          <p:nvPr/>
        </p:nvSpPr>
        <p:spPr>
          <a:xfrm>
            <a:off x="8220300" y="1299878"/>
            <a:ext cx="3600000" cy="4953002"/>
          </a:xfrm>
          <a:prstGeom prst="rect">
            <a:avLst/>
          </a:prstGeom>
          <a:no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spcBef>
                <a:spcPts val="600"/>
              </a:spcBef>
            </a:pPr>
            <a:endParaRPr lang="en-US" dirty="0">
              <a:solidFill>
                <a:prstClr val="white"/>
              </a:solidFill>
              <a:latin typeface="Calibri" panose="020F0502020204030204"/>
            </a:endParaRPr>
          </a:p>
        </p:txBody>
      </p:sp>
      <p:sp>
        <p:nvSpPr>
          <p:cNvPr id="94" name="Rectangle 93">
            <a:extLst>
              <a:ext uri="{FF2B5EF4-FFF2-40B4-BE49-F238E27FC236}">
                <a16:creationId xmlns:a16="http://schemas.microsoft.com/office/drawing/2014/main" id="{6678F53C-0459-429B-B11E-1283125CCD50}"/>
              </a:ext>
            </a:extLst>
          </p:cNvPr>
          <p:cNvSpPr/>
          <p:nvPr/>
        </p:nvSpPr>
        <p:spPr>
          <a:xfrm>
            <a:off x="4725057" y="1755125"/>
            <a:ext cx="2780887" cy="707886"/>
          </a:xfrm>
          <a:prstGeom prst="rect">
            <a:avLst/>
          </a:prstGeom>
        </p:spPr>
        <p:txBody>
          <a:bodyPr wrap="square" anchor="ctr">
            <a:spAutoFit/>
          </a:bodyPr>
          <a:lstStyle/>
          <a:p>
            <a:pPr algn="ctr">
              <a:spcBef>
                <a:spcPts val="600"/>
              </a:spcBef>
            </a:pPr>
            <a:r>
              <a:rPr lang="en-US" sz="2000" b="1" dirty="0">
                <a:solidFill>
                  <a:srgbClr val="0070C0"/>
                </a:solidFill>
                <a:latin typeface="Rockwell" panose="02060603020205020403" pitchFamily="18" charset="0"/>
                <a:cs typeface="Arial" charset="0"/>
              </a:rPr>
              <a:t>Emerging Threats</a:t>
            </a:r>
          </a:p>
        </p:txBody>
      </p:sp>
      <p:sp>
        <p:nvSpPr>
          <p:cNvPr id="95" name="Rectangle 94">
            <a:extLst>
              <a:ext uri="{FF2B5EF4-FFF2-40B4-BE49-F238E27FC236}">
                <a16:creationId xmlns:a16="http://schemas.microsoft.com/office/drawing/2014/main" id="{A29ED47D-51B9-4DFD-983F-52B42252F2CD}"/>
              </a:ext>
            </a:extLst>
          </p:cNvPr>
          <p:cNvSpPr/>
          <p:nvPr/>
        </p:nvSpPr>
        <p:spPr>
          <a:xfrm>
            <a:off x="4494108" y="2832080"/>
            <a:ext cx="2944463" cy="1754326"/>
          </a:xfrm>
          <a:prstGeom prst="rect">
            <a:avLst/>
          </a:prstGeom>
        </p:spPr>
        <p:txBody>
          <a:bodyPr wrap="square" anchor="t">
            <a:spAutoFit/>
          </a:bodyPr>
          <a:lstStyle/>
          <a:p>
            <a:pPr marL="350838" marR="0" lvl="0" indent="-350838" defTabSz="91440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n-US" sz="1800" b="0" i="0" u="none" strike="noStrike" kern="0" cap="none" spc="0" normalizeH="0" baseline="0" noProof="0" dirty="0">
                <a:ln>
                  <a:noFill/>
                </a:ln>
                <a:solidFill>
                  <a:prstClr val="black"/>
                </a:solidFill>
                <a:effectLst/>
                <a:uLnTx/>
                <a:uFillTx/>
              </a:rPr>
              <a:t>Potential threats to the network evolve each day. Network security attacks are becoming technically more </a:t>
            </a:r>
            <a:r>
              <a:rPr kumimoji="0" lang="en-US" sz="1800" b="1" i="0" u="none" strike="noStrike" kern="0" cap="none" spc="0" normalizeH="0" baseline="0" noProof="0" dirty="0">
                <a:ln>
                  <a:noFill/>
                </a:ln>
                <a:solidFill>
                  <a:srgbClr val="FF0000"/>
                </a:solidFill>
                <a:effectLst/>
                <a:uLnTx/>
                <a:uFillTx/>
              </a:rPr>
              <a:t>sophisticated</a:t>
            </a:r>
            <a:r>
              <a:rPr kumimoji="0" lang="en-US" sz="1800" b="0" i="0" u="none" strike="noStrike" kern="0" cap="none" spc="0" normalizeH="0" baseline="0" noProof="0" dirty="0">
                <a:ln>
                  <a:noFill/>
                </a:ln>
                <a:solidFill>
                  <a:prstClr val="black"/>
                </a:solidFill>
                <a:effectLst/>
                <a:uLnTx/>
                <a:uFillTx/>
              </a:rPr>
              <a:t> and </a:t>
            </a:r>
            <a:r>
              <a:rPr kumimoji="0" lang="en-US" sz="1800" b="1" i="0" u="none" strike="noStrike" kern="0" cap="none" spc="0" normalizeH="0" baseline="0" noProof="0" dirty="0">
                <a:ln>
                  <a:noFill/>
                </a:ln>
                <a:solidFill>
                  <a:srgbClr val="FF0000"/>
                </a:solidFill>
                <a:effectLst/>
                <a:uLnTx/>
                <a:uFillTx/>
              </a:rPr>
              <a:t>better organized</a:t>
            </a:r>
          </a:p>
        </p:txBody>
      </p:sp>
      <p:sp>
        <p:nvSpPr>
          <p:cNvPr id="96" name="Rectangle 95">
            <a:extLst>
              <a:ext uri="{FF2B5EF4-FFF2-40B4-BE49-F238E27FC236}">
                <a16:creationId xmlns:a16="http://schemas.microsoft.com/office/drawing/2014/main" id="{78C1A33C-D9B4-48C8-AC7B-8956BA3372DD}"/>
              </a:ext>
            </a:extLst>
          </p:cNvPr>
          <p:cNvSpPr/>
          <p:nvPr/>
        </p:nvSpPr>
        <p:spPr>
          <a:xfrm>
            <a:off x="8857800" y="1755125"/>
            <a:ext cx="2362200" cy="707886"/>
          </a:xfrm>
          <a:prstGeom prst="rect">
            <a:avLst/>
          </a:prstGeom>
        </p:spPr>
        <p:txBody>
          <a:bodyPr wrap="square" anchor="ctr">
            <a:spAutoFit/>
          </a:bodyPr>
          <a:lstStyle/>
          <a:p>
            <a:pPr algn="ctr">
              <a:spcBef>
                <a:spcPts val="600"/>
              </a:spcBef>
            </a:pPr>
            <a:r>
              <a:rPr lang="en-US" sz="2000" b="1" dirty="0">
                <a:solidFill>
                  <a:srgbClr val="0070C0"/>
                </a:solidFill>
                <a:latin typeface="Rockwell" panose="02060603020205020403" pitchFamily="18" charset="0"/>
                <a:cs typeface="Arial" charset="0"/>
              </a:rPr>
              <a:t>Lack of Network Security Skills</a:t>
            </a:r>
          </a:p>
        </p:txBody>
      </p:sp>
      <p:sp>
        <p:nvSpPr>
          <p:cNvPr id="97" name="Rectangle 96">
            <a:extLst>
              <a:ext uri="{FF2B5EF4-FFF2-40B4-BE49-F238E27FC236}">
                <a16:creationId xmlns:a16="http://schemas.microsoft.com/office/drawing/2014/main" id="{86AF3D16-B7A4-4378-889F-73F9AB8438A5}"/>
              </a:ext>
            </a:extLst>
          </p:cNvPr>
          <p:cNvSpPr/>
          <p:nvPr/>
        </p:nvSpPr>
        <p:spPr>
          <a:xfrm>
            <a:off x="8398906" y="2832080"/>
            <a:ext cx="2944464" cy="1754326"/>
          </a:xfrm>
          <a:prstGeom prst="rect">
            <a:avLst/>
          </a:prstGeom>
        </p:spPr>
        <p:txBody>
          <a:bodyPr wrap="square" anchor="t">
            <a:spAutoFit/>
          </a:bodyPr>
          <a:lstStyle/>
          <a:p>
            <a:pPr marL="350838" marR="0" lvl="0" indent="-350838" defTabSz="91440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n-US" sz="1800" b="0" i="0" u="none" strike="noStrike" kern="0" cap="none" spc="0" normalizeH="0" baseline="0" noProof="0" dirty="0">
                <a:ln>
                  <a:noFill/>
                </a:ln>
                <a:solidFill>
                  <a:prstClr val="black"/>
                </a:solidFill>
                <a:effectLst/>
                <a:uLnTx/>
                <a:uFillTx/>
              </a:rPr>
              <a:t>Organizations are failing to defend themselves against rapidly increasing network attacks due to the </a:t>
            </a:r>
            <a:r>
              <a:rPr kumimoji="0" lang="en-US" sz="1800" b="1" i="0" u="none" strike="noStrike" kern="0" cap="none" spc="0" normalizeH="0" baseline="0" noProof="0" dirty="0">
                <a:ln>
                  <a:noFill/>
                </a:ln>
                <a:solidFill>
                  <a:srgbClr val="FF0000"/>
                </a:solidFill>
                <a:effectLst/>
                <a:uLnTx/>
                <a:uFillTx/>
              </a:rPr>
              <a:t>lack of network security skills</a:t>
            </a:r>
          </a:p>
        </p:txBody>
      </p:sp>
      <p:pic>
        <p:nvPicPr>
          <p:cNvPr id="24" name="Picture 23" descr="Icon&#10;&#10;Description automatically generated">
            <a:extLst>
              <a:ext uri="{FF2B5EF4-FFF2-40B4-BE49-F238E27FC236}">
                <a16:creationId xmlns:a16="http://schemas.microsoft.com/office/drawing/2014/main" id="{36B1DF30-6631-4095-A59A-054D687A50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90552" y="5114432"/>
            <a:ext cx="849896" cy="829168"/>
          </a:xfrm>
          <a:prstGeom prst="rect">
            <a:avLst/>
          </a:prstGeom>
        </p:spPr>
      </p:pic>
      <p:pic>
        <p:nvPicPr>
          <p:cNvPr id="98" name="Picture 97" descr="Icon&#10;&#10;Description automatically generated">
            <a:extLst>
              <a:ext uri="{FF2B5EF4-FFF2-40B4-BE49-F238E27FC236}">
                <a16:creationId xmlns:a16="http://schemas.microsoft.com/office/drawing/2014/main" id="{5241F8EC-11F4-45AD-B778-02B0608BBB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3930" y="5105400"/>
            <a:ext cx="829940" cy="822595"/>
          </a:xfrm>
          <a:prstGeom prst="rect">
            <a:avLst/>
          </a:prstGeom>
        </p:spPr>
      </p:pic>
    </p:spTree>
    <p:extLst>
      <p:ext uri="{BB962C8B-B14F-4D97-AF65-F5344CB8AC3E}">
        <p14:creationId xmlns:p14="http://schemas.microsoft.com/office/powerpoint/2010/main" val="33584994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5" name="Straight Connector 4"/>
          <p:cNvCxnSpPr>
            <a:cxnSpLocks/>
          </p:cNvCxnSpPr>
          <p:nvPr/>
        </p:nvCxnSpPr>
        <p:spPr>
          <a:xfrm>
            <a:off x="7165530" y="1963888"/>
            <a:ext cx="942382" cy="0"/>
          </a:xfrm>
          <a:prstGeom prst="line">
            <a:avLst/>
          </a:prstGeom>
          <a:ln w="6350">
            <a:solidFill>
              <a:schemeClr val="tx2"/>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cxnSpLocks/>
          </p:cNvCxnSpPr>
          <p:nvPr/>
        </p:nvCxnSpPr>
        <p:spPr>
          <a:xfrm>
            <a:off x="7698806" y="4675459"/>
            <a:ext cx="530794" cy="0"/>
          </a:xfrm>
          <a:prstGeom prst="line">
            <a:avLst/>
          </a:prstGeom>
          <a:ln w="6350">
            <a:solidFill>
              <a:schemeClr val="tx2"/>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cxnSpLocks/>
          </p:cNvCxnSpPr>
          <p:nvPr/>
        </p:nvCxnSpPr>
        <p:spPr>
          <a:xfrm>
            <a:off x="3456052" y="4675459"/>
            <a:ext cx="704468" cy="0"/>
          </a:xfrm>
          <a:prstGeom prst="line">
            <a:avLst/>
          </a:prstGeom>
          <a:ln w="6350">
            <a:solidFill>
              <a:schemeClr val="tx2"/>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cxnSpLocks/>
          </p:cNvCxnSpPr>
          <p:nvPr/>
        </p:nvCxnSpPr>
        <p:spPr>
          <a:xfrm>
            <a:off x="3429000" y="1963888"/>
            <a:ext cx="1246401" cy="0"/>
          </a:xfrm>
          <a:prstGeom prst="line">
            <a:avLst/>
          </a:prstGeom>
          <a:ln w="6350">
            <a:solidFill>
              <a:schemeClr val="tx2"/>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9" name="Freeform 16"/>
          <p:cNvSpPr>
            <a:spLocks noChangeAspect="1" noChangeArrowheads="1"/>
          </p:cNvSpPr>
          <p:nvPr/>
        </p:nvSpPr>
        <p:spPr bwMode="auto">
          <a:xfrm>
            <a:off x="3011695" y="1663501"/>
            <a:ext cx="382445" cy="600775"/>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accent1"/>
          </a:solidFill>
          <a:ln>
            <a:noFill/>
          </a:ln>
          <a:effectLst/>
        </p:spPr>
        <p:txBody>
          <a:bodyPr wrap="none" lIns="182843" tIns="91422" rIns="182843" bIns="91422" anchor="ctr"/>
          <a:lstStyle/>
          <a:p>
            <a:pPr marL="0" marR="0" lvl="0" indent="0" algn="l" defTabSz="914400" rtl="0" eaLnBrk="1" fontAlgn="auto" latinLnBrk="0" hangingPunct="1">
              <a:lnSpc>
                <a:spcPct val="100000"/>
              </a:lnSpc>
              <a:spcBef>
                <a:spcPts val="600"/>
              </a:spcBef>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Lato Light"/>
              <a:ea typeface="SimSun" charset="0"/>
              <a:cs typeface="+mn-cs"/>
            </a:endParaRPr>
          </a:p>
        </p:txBody>
      </p:sp>
      <p:sp>
        <p:nvSpPr>
          <p:cNvPr id="47" name="Title 1">
            <a:extLst>
              <a:ext uri="{FF2B5EF4-FFF2-40B4-BE49-F238E27FC236}">
                <a16:creationId xmlns:a16="http://schemas.microsoft.com/office/drawing/2014/main" id="{F4E01A39-BF77-4AAC-8D3A-031A6EC7EDD0}"/>
              </a:ext>
            </a:extLst>
          </p:cNvPr>
          <p:cNvSpPr txBox="1">
            <a:spLocks/>
          </p:cNvSpPr>
          <p:nvPr/>
        </p:nvSpPr>
        <p:spPr>
          <a:xfrm>
            <a:off x="2088609" y="405825"/>
            <a:ext cx="8014782" cy="584775"/>
          </a:xfrm>
          <a:prstGeom prst="rect">
            <a:avLst/>
          </a:prstGeom>
        </p:spPr>
        <p:txBody>
          <a:bodyPr vert="horz" wrap="square" lIns="91440" tIns="45720" rIns="91440" bIns="45720" rtlCol="0" anchor="ctr">
            <a:spAutoFit/>
          </a:bodyPr>
          <a:lstStyle>
            <a:lvl1pPr algn="l" defTabSz="565168" rtl="0" eaLnBrk="1" latinLnBrk="0" hangingPunct="1">
              <a:spcBef>
                <a:spcPct val="0"/>
              </a:spcBef>
              <a:buNone/>
              <a:defRPr sz="3200" kern="1200">
                <a:solidFill>
                  <a:schemeClr val="tx1">
                    <a:lumMod val="75000"/>
                    <a:lumOff val="25000"/>
                  </a:schemeClr>
                </a:solidFill>
                <a:latin typeface="Rockwell" panose="02060603020205020403" pitchFamily="18" charset="0"/>
                <a:ea typeface="+mj-ea"/>
                <a:cs typeface="+mj-cs"/>
              </a:defRPr>
            </a:lvl1pPr>
          </a:lstStyle>
          <a:p>
            <a:pPr marL="0" marR="0" lvl="0" indent="0" algn="ctr" defTabSz="565168" rtl="0" eaLnBrk="1" fontAlgn="auto" latinLnBrk="0" hangingPunct="1">
              <a:lnSpc>
                <a:spcPct val="100000"/>
              </a:lnSpc>
              <a:spcBef>
                <a:spcPts val="600"/>
              </a:spcBef>
              <a:buClrTx/>
              <a:buSzTx/>
              <a:buFontTx/>
              <a:buNone/>
              <a:tabLst/>
              <a:defRPr/>
            </a:pPr>
            <a:r>
              <a:rPr kumimoji="0" lang="en-US" sz="3200" b="1" i="0" u="none" strike="noStrike" kern="1200" cap="none" spc="0" normalizeH="0" baseline="0" noProof="0" dirty="0">
                <a:ln>
                  <a:noFill/>
                </a:ln>
                <a:effectLst/>
                <a:uLnTx/>
                <a:uFillTx/>
                <a:latin typeface="Rockwell" panose="02060603020205020403" pitchFamily="18" charset="0"/>
                <a:ea typeface="+mj-ea"/>
                <a:cs typeface="+mj-cs"/>
              </a:rPr>
              <a:t>Types of Network Defense Approaches </a:t>
            </a:r>
            <a:endParaRPr kumimoji="0" lang="en-IN" sz="3200" b="1" i="0" u="none" strike="noStrike" kern="1200" cap="none" spc="0" normalizeH="0" baseline="0" noProof="0" dirty="0">
              <a:ln>
                <a:noFill/>
              </a:ln>
              <a:effectLst/>
              <a:uLnTx/>
              <a:uFillTx/>
              <a:latin typeface="Rockwell" panose="02060603020205020403" pitchFamily="18" charset="0"/>
              <a:ea typeface="+mj-ea"/>
              <a:cs typeface="+mj-cs"/>
            </a:endParaRPr>
          </a:p>
        </p:txBody>
      </p:sp>
      <p:sp>
        <p:nvSpPr>
          <p:cNvPr id="48" name="Rectangle 47">
            <a:extLst>
              <a:ext uri="{FF2B5EF4-FFF2-40B4-BE49-F238E27FC236}">
                <a16:creationId xmlns:a16="http://schemas.microsoft.com/office/drawing/2014/main" id="{4AB1D61C-5584-4AE5-A5F2-5C1C4EF4E849}"/>
              </a:ext>
            </a:extLst>
          </p:cNvPr>
          <p:cNvSpPr/>
          <p:nvPr/>
        </p:nvSpPr>
        <p:spPr>
          <a:xfrm>
            <a:off x="275787" y="4490793"/>
            <a:ext cx="2667428" cy="369332"/>
          </a:xfrm>
          <a:prstGeom prst="rect">
            <a:avLst/>
          </a:prstGeom>
        </p:spPr>
        <p:txBody>
          <a:bodyPr wrap="square" anchor="ctr">
            <a:spAutoFit/>
          </a:bodyPr>
          <a:lstStyle/>
          <a:p>
            <a:pPr algn="r" fontAlgn="base">
              <a:spcBef>
                <a:spcPts val="600"/>
              </a:spcBef>
            </a:pPr>
            <a:r>
              <a:rPr lang="en-US" b="1" dirty="0">
                <a:solidFill>
                  <a:srgbClr val="0070C0"/>
                </a:solidFill>
                <a:latin typeface="Rockwell" panose="02060603020205020403" pitchFamily="18" charset="0"/>
              </a:rPr>
              <a:t>Reactive Approaches</a:t>
            </a:r>
          </a:p>
        </p:txBody>
      </p:sp>
      <p:sp>
        <p:nvSpPr>
          <p:cNvPr id="49" name="Text Box 9">
            <a:extLst>
              <a:ext uri="{FF2B5EF4-FFF2-40B4-BE49-F238E27FC236}">
                <a16:creationId xmlns:a16="http://schemas.microsoft.com/office/drawing/2014/main" id="{607926C0-D2F9-4155-8AAF-46367D02873C}"/>
              </a:ext>
            </a:extLst>
          </p:cNvPr>
          <p:cNvSpPr txBox="1">
            <a:spLocks noChangeArrowheads="1"/>
          </p:cNvSpPr>
          <p:nvPr/>
        </p:nvSpPr>
        <p:spPr bwMode="gray">
          <a:xfrm>
            <a:off x="114893" y="4947279"/>
            <a:ext cx="282832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t">
            <a:spAutoFit/>
          </a:bodyPr>
          <a:lstStyle>
            <a:lvl1pPr algn="l" eaLnBrk="0" hangingPunct="0">
              <a:defRPr>
                <a:solidFill>
                  <a:schemeClr val="tx1"/>
                </a:solidFill>
                <a:latin typeface="Arial" pitchFamily="34" charset="0"/>
                <a:cs typeface="Arial" pitchFamily="34" charset="0"/>
              </a:defRPr>
            </a:lvl1pPr>
            <a:lvl2pPr marL="742950" indent="-285750" algn="l" eaLnBrk="0" hangingPunct="0">
              <a:defRPr>
                <a:solidFill>
                  <a:schemeClr val="tx1"/>
                </a:solidFill>
                <a:latin typeface="Arial" pitchFamily="34" charset="0"/>
                <a:cs typeface="Arial" pitchFamily="34" charset="0"/>
              </a:defRPr>
            </a:lvl2pPr>
            <a:lvl3pPr marL="1143000" indent="-228600" algn="l" eaLnBrk="0" hangingPunct="0">
              <a:defRPr>
                <a:solidFill>
                  <a:schemeClr val="tx1"/>
                </a:solidFill>
                <a:latin typeface="Arial" pitchFamily="34" charset="0"/>
                <a:cs typeface="Arial" pitchFamily="34" charset="0"/>
              </a:defRPr>
            </a:lvl3pPr>
            <a:lvl4pPr marL="1600200" indent="-228600" algn="l" eaLnBrk="0" hangingPunct="0">
              <a:defRPr>
                <a:solidFill>
                  <a:schemeClr val="tx1"/>
                </a:solidFill>
                <a:latin typeface="Arial" pitchFamily="34" charset="0"/>
                <a:cs typeface="Arial" pitchFamily="34" charset="0"/>
              </a:defRPr>
            </a:lvl4pPr>
            <a:lvl5pPr marL="2057400" indent="-228600" algn="l"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spcBef>
                <a:spcPts val="600"/>
              </a:spcBef>
            </a:pPr>
            <a:r>
              <a:rPr lang="en-US" dirty="0">
                <a:solidFill>
                  <a:prstClr val="black"/>
                </a:solidFill>
                <a:latin typeface="Calibri"/>
                <a:ea typeface="Calibri" panose="020F0502020204030204" pitchFamily="34" charset="0"/>
              </a:rPr>
              <a:t>Consist of methods or techniques that are used to detect attacks on the target network</a:t>
            </a:r>
            <a:endParaRPr lang="en-US" dirty="0">
              <a:solidFill>
                <a:prstClr val="black"/>
              </a:solidFill>
              <a:latin typeface="Calibri"/>
            </a:endParaRPr>
          </a:p>
        </p:txBody>
      </p:sp>
      <p:sp>
        <p:nvSpPr>
          <p:cNvPr id="58" name="Rectangle 57">
            <a:extLst>
              <a:ext uri="{FF2B5EF4-FFF2-40B4-BE49-F238E27FC236}">
                <a16:creationId xmlns:a16="http://schemas.microsoft.com/office/drawing/2014/main" id="{1AA64067-45AA-4388-A7BC-F2D1F7A0BC71}"/>
              </a:ext>
            </a:extLst>
          </p:cNvPr>
          <p:cNvSpPr/>
          <p:nvPr/>
        </p:nvSpPr>
        <p:spPr>
          <a:xfrm>
            <a:off x="114893" y="1779222"/>
            <a:ext cx="2828322" cy="369332"/>
          </a:xfrm>
          <a:prstGeom prst="rect">
            <a:avLst/>
          </a:prstGeom>
        </p:spPr>
        <p:txBody>
          <a:bodyPr wrap="square" anchor="ctr">
            <a:spAutoFit/>
          </a:bodyPr>
          <a:lstStyle/>
          <a:p>
            <a:pPr algn="r" fontAlgn="base">
              <a:spcBef>
                <a:spcPts val="600"/>
              </a:spcBef>
            </a:pPr>
            <a:r>
              <a:rPr lang="en-US" b="1" dirty="0">
                <a:solidFill>
                  <a:srgbClr val="0070C0"/>
                </a:solidFill>
                <a:latin typeface="Rockwell" panose="02060603020205020403" pitchFamily="18" charset="0"/>
              </a:rPr>
              <a:t>Preventive Approaches</a:t>
            </a:r>
          </a:p>
        </p:txBody>
      </p:sp>
      <p:sp>
        <p:nvSpPr>
          <p:cNvPr id="59" name="Text Box 9">
            <a:extLst>
              <a:ext uri="{FF2B5EF4-FFF2-40B4-BE49-F238E27FC236}">
                <a16:creationId xmlns:a16="http://schemas.microsoft.com/office/drawing/2014/main" id="{D4B65ED2-A49D-4B2E-87C5-7436D9DB8E41}"/>
              </a:ext>
            </a:extLst>
          </p:cNvPr>
          <p:cNvSpPr txBox="1">
            <a:spLocks noChangeArrowheads="1"/>
          </p:cNvSpPr>
          <p:nvPr/>
        </p:nvSpPr>
        <p:spPr bwMode="gray">
          <a:xfrm>
            <a:off x="114893" y="2228675"/>
            <a:ext cx="282832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t">
            <a:spAutoFit/>
          </a:bodyPr>
          <a:lstStyle>
            <a:lvl1pPr algn="l" eaLnBrk="0" hangingPunct="0">
              <a:defRPr>
                <a:solidFill>
                  <a:schemeClr val="tx1"/>
                </a:solidFill>
                <a:latin typeface="Arial" pitchFamily="34" charset="0"/>
                <a:cs typeface="Arial" pitchFamily="34" charset="0"/>
              </a:defRPr>
            </a:lvl1pPr>
            <a:lvl2pPr marL="742950" indent="-285750" algn="l" eaLnBrk="0" hangingPunct="0">
              <a:defRPr>
                <a:solidFill>
                  <a:schemeClr val="tx1"/>
                </a:solidFill>
                <a:latin typeface="Arial" pitchFamily="34" charset="0"/>
                <a:cs typeface="Arial" pitchFamily="34" charset="0"/>
              </a:defRPr>
            </a:lvl2pPr>
            <a:lvl3pPr marL="1143000" indent="-228600" algn="l" eaLnBrk="0" hangingPunct="0">
              <a:defRPr>
                <a:solidFill>
                  <a:schemeClr val="tx1"/>
                </a:solidFill>
                <a:latin typeface="Arial" pitchFamily="34" charset="0"/>
                <a:cs typeface="Arial" pitchFamily="34" charset="0"/>
              </a:defRPr>
            </a:lvl3pPr>
            <a:lvl4pPr marL="1600200" indent="-228600" algn="l" eaLnBrk="0" hangingPunct="0">
              <a:defRPr>
                <a:solidFill>
                  <a:schemeClr val="tx1"/>
                </a:solidFill>
                <a:latin typeface="Arial" pitchFamily="34" charset="0"/>
                <a:cs typeface="Arial" pitchFamily="34" charset="0"/>
              </a:defRPr>
            </a:lvl4pPr>
            <a:lvl5pPr marL="2057400" indent="-228600" algn="l"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a:spcBef>
                <a:spcPts val="600"/>
              </a:spcBef>
            </a:pPr>
            <a:r>
              <a:rPr lang="en-US" dirty="0">
                <a:solidFill>
                  <a:prstClr val="black"/>
                </a:solidFill>
                <a:latin typeface="Calibri"/>
              </a:rPr>
              <a:t>Consist of methods or techniques that are used to avoid threats or attacks on the target network</a:t>
            </a:r>
          </a:p>
        </p:txBody>
      </p:sp>
      <p:sp>
        <p:nvSpPr>
          <p:cNvPr id="60" name="Rectangle 59">
            <a:extLst>
              <a:ext uri="{FF2B5EF4-FFF2-40B4-BE49-F238E27FC236}">
                <a16:creationId xmlns:a16="http://schemas.microsoft.com/office/drawing/2014/main" id="{7E423E49-45A4-4E8C-96D9-63E6BBE35C03}"/>
              </a:ext>
            </a:extLst>
          </p:cNvPr>
          <p:cNvSpPr/>
          <p:nvPr/>
        </p:nvSpPr>
        <p:spPr>
          <a:xfrm>
            <a:off x="8838652" y="4490793"/>
            <a:ext cx="3080878" cy="369332"/>
          </a:xfrm>
          <a:prstGeom prst="rect">
            <a:avLst/>
          </a:prstGeom>
        </p:spPr>
        <p:txBody>
          <a:bodyPr wrap="square" anchor="ctr">
            <a:spAutoFit/>
          </a:bodyPr>
          <a:lstStyle/>
          <a:p>
            <a:pPr fontAlgn="base">
              <a:spcBef>
                <a:spcPts val="600"/>
              </a:spcBef>
            </a:pPr>
            <a:r>
              <a:rPr lang="en-US" b="1" dirty="0">
                <a:solidFill>
                  <a:srgbClr val="0070C0"/>
                </a:solidFill>
                <a:latin typeface="Rockwell" panose="02060603020205020403" pitchFamily="18" charset="0"/>
              </a:rPr>
              <a:t>Proactive Approaches</a:t>
            </a:r>
          </a:p>
        </p:txBody>
      </p:sp>
      <p:sp>
        <p:nvSpPr>
          <p:cNvPr id="61" name="Text Box 9">
            <a:extLst>
              <a:ext uri="{FF2B5EF4-FFF2-40B4-BE49-F238E27FC236}">
                <a16:creationId xmlns:a16="http://schemas.microsoft.com/office/drawing/2014/main" id="{EBCC318A-C559-4253-B6BE-1C671E471E5E}"/>
              </a:ext>
            </a:extLst>
          </p:cNvPr>
          <p:cNvSpPr txBox="1">
            <a:spLocks noChangeArrowheads="1"/>
          </p:cNvSpPr>
          <p:nvPr/>
        </p:nvSpPr>
        <p:spPr bwMode="gray">
          <a:xfrm>
            <a:off x="8838652" y="4947279"/>
            <a:ext cx="335334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t">
            <a:spAutoFit/>
          </a:bodyPr>
          <a:lstStyle>
            <a:lvl1pPr algn="l" eaLnBrk="0" hangingPunct="0">
              <a:defRPr>
                <a:solidFill>
                  <a:schemeClr val="tx1"/>
                </a:solidFill>
                <a:latin typeface="Arial" pitchFamily="34" charset="0"/>
                <a:cs typeface="Arial" pitchFamily="34" charset="0"/>
              </a:defRPr>
            </a:lvl1pPr>
            <a:lvl2pPr marL="742950" indent="-285750" algn="l" eaLnBrk="0" hangingPunct="0">
              <a:defRPr>
                <a:solidFill>
                  <a:schemeClr val="tx1"/>
                </a:solidFill>
                <a:latin typeface="Arial" pitchFamily="34" charset="0"/>
                <a:cs typeface="Arial" pitchFamily="34" charset="0"/>
              </a:defRPr>
            </a:lvl2pPr>
            <a:lvl3pPr marL="1143000" indent="-228600" algn="l" eaLnBrk="0" hangingPunct="0">
              <a:defRPr>
                <a:solidFill>
                  <a:schemeClr val="tx1"/>
                </a:solidFill>
                <a:latin typeface="Arial" pitchFamily="34" charset="0"/>
                <a:cs typeface="Arial" pitchFamily="34" charset="0"/>
              </a:defRPr>
            </a:lvl3pPr>
            <a:lvl4pPr marL="1600200" indent="-228600" algn="l" eaLnBrk="0" hangingPunct="0">
              <a:defRPr>
                <a:solidFill>
                  <a:schemeClr val="tx1"/>
                </a:solidFill>
                <a:latin typeface="Arial" pitchFamily="34" charset="0"/>
                <a:cs typeface="Arial" pitchFamily="34" charset="0"/>
              </a:defRPr>
            </a:lvl4pPr>
            <a:lvl5pPr marL="2057400" indent="-228600" algn="l"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ts val="600"/>
              </a:spcBef>
            </a:pPr>
            <a:r>
              <a:rPr lang="en-US" dirty="0">
                <a:solidFill>
                  <a:prstClr val="black"/>
                </a:solidFill>
                <a:latin typeface="Calibri"/>
                <a:ea typeface="Calibri" panose="020F0502020204030204" pitchFamily="34" charset="0"/>
              </a:rPr>
              <a:t>Consist of methods or techniques that are used to make informed decisions on potential attacks in the future </a:t>
            </a:r>
            <a:r>
              <a:rPr lang="en-US" dirty="0">
                <a:solidFill>
                  <a:prstClr val="black"/>
                </a:solidFill>
                <a:latin typeface="Calibri"/>
              </a:rPr>
              <a:t>on</a:t>
            </a:r>
            <a:r>
              <a:rPr lang="en-US" dirty="0">
                <a:solidFill>
                  <a:prstClr val="black"/>
                </a:solidFill>
                <a:latin typeface="Calibri"/>
                <a:ea typeface="Calibri" panose="020F0502020204030204" pitchFamily="34" charset="0"/>
              </a:rPr>
              <a:t> the target network</a:t>
            </a:r>
            <a:endParaRPr lang="en-US" dirty="0">
              <a:solidFill>
                <a:prstClr val="black"/>
              </a:solidFill>
              <a:latin typeface="Calibri"/>
            </a:endParaRPr>
          </a:p>
        </p:txBody>
      </p:sp>
      <p:sp>
        <p:nvSpPr>
          <p:cNvPr id="62" name="Rectangle 61">
            <a:extLst>
              <a:ext uri="{FF2B5EF4-FFF2-40B4-BE49-F238E27FC236}">
                <a16:creationId xmlns:a16="http://schemas.microsoft.com/office/drawing/2014/main" id="{563AAB7E-7EEE-4091-8966-B157739E1E9F}"/>
              </a:ext>
            </a:extLst>
          </p:cNvPr>
          <p:cNvSpPr/>
          <p:nvPr/>
        </p:nvSpPr>
        <p:spPr>
          <a:xfrm>
            <a:off x="8838652" y="1779222"/>
            <a:ext cx="3205198" cy="369332"/>
          </a:xfrm>
          <a:prstGeom prst="rect">
            <a:avLst/>
          </a:prstGeom>
        </p:spPr>
        <p:txBody>
          <a:bodyPr wrap="square" anchor="ctr">
            <a:spAutoFit/>
          </a:bodyPr>
          <a:lstStyle/>
          <a:p>
            <a:pPr fontAlgn="base">
              <a:spcBef>
                <a:spcPts val="600"/>
              </a:spcBef>
            </a:pPr>
            <a:r>
              <a:rPr lang="en-US" b="1" dirty="0">
                <a:solidFill>
                  <a:srgbClr val="0070C0"/>
                </a:solidFill>
                <a:latin typeface="Rockwell" panose="02060603020205020403" pitchFamily="18" charset="0"/>
              </a:rPr>
              <a:t>Retrospective Approaches</a:t>
            </a:r>
          </a:p>
        </p:txBody>
      </p:sp>
      <p:sp>
        <p:nvSpPr>
          <p:cNvPr id="63" name="Text Box 9">
            <a:extLst>
              <a:ext uri="{FF2B5EF4-FFF2-40B4-BE49-F238E27FC236}">
                <a16:creationId xmlns:a16="http://schemas.microsoft.com/office/drawing/2014/main" id="{B2E9E9C5-FA6F-491A-901F-F532BF2E55F3}"/>
              </a:ext>
            </a:extLst>
          </p:cNvPr>
          <p:cNvSpPr txBox="1">
            <a:spLocks noChangeArrowheads="1"/>
          </p:cNvSpPr>
          <p:nvPr/>
        </p:nvSpPr>
        <p:spPr bwMode="gray">
          <a:xfrm>
            <a:off x="8838653" y="2228675"/>
            <a:ext cx="335334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t">
            <a:spAutoFit/>
          </a:bodyPr>
          <a:lstStyle>
            <a:lvl1pPr algn="l" eaLnBrk="0" hangingPunct="0">
              <a:defRPr>
                <a:solidFill>
                  <a:schemeClr val="tx1"/>
                </a:solidFill>
                <a:latin typeface="Arial" pitchFamily="34" charset="0"/>
                <a:cs typeface="Arial" pitchFamily="34" charset="0"/>
              </a:defRPr>
            </a:lvl1pPr>
            <a:lvl2pPr marL="742950" indent="-285750" algn="l" eaLnBrk="0" hangingPunct="0">
              <a:defRPr>
                <a:solidFill>
                  <a:schemeClr val="tx1"/>
                </a:solidFill>
                <a:latin typeface="Arial" pitchFamily="34" charset="0"/>
                <a:cs typeface="Arial" pitchFamily="34" charset="0"/>
              </a:defRPr>
            </a:lvl2pPr>
            <a:lvl3pPr marL="1143000" indent="-228600" algn="l" eaLnBrk="0" hangingPunct="0">
              <a:defRPr>
                <a:solidFill>
                  <a:schemeClr val="tx1"/>
                </a:solidFill>
                <a:latin typeface="Arial" pitchFamily="34" charset="0"/>
                <a:cs typeface="Arial" pitchFamily="34" charset="0"/>
              </a:defRPr>
            </a:lvl3pPr>
            <a:lvl4pPr marL="1600200" indent="-228600" algn="l" eaLnBrk="0" hangingPunct="0">
              <a:defRPr>
                <a:solidFill>
                  <a:schemeClr val="tx1"/>
                </a:solidFill>
                <a:latin typeface="Arial" pitchFamily="34" charset="0"/>
                <a:cs typeface="Arial" pitchFamily="34" charset="0"/>
              </a:defRPr>
            </a:lvl4pPr>
            <a:lvl5pPr marL="2057400" indent="-228600" algn="l"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ts val="600"/>
              </a:spcBef>
            </a:pPr>
            <a:r>
              <a:rPr lang="en-US" dirty="0">
                <a:solidFill>
                  <a:prstClr val="black"/>
                </a:solidFill>
                <a:latin typeface="Calibri"/>
                <a:ea typeface="Calibri" panose="020F0502020204030204" pitchFamily="34" charset="0"/>
              </a:rPr>
              <a:t>Consist of methods or techniques that examine </a:t>
            </a:r>
            <a:r>
              <a:rPr lang="en-US" dirty="0">
                <a:solidFill>
                  <a:prstClr val="black"/>
                </a:solidFill>
                <a:latin typeface="Calibri"/>
              </a:rPr>
              <a:t>the causes for attacks, and contain, remediate, eradicate, and recover from damage caused by the attack on</a:t>
            </a:r>
            <a:r>
              <a:rPr lang="en-US" dirty="0">
                <a:solidFill>
                  <a:prstClr val="black"/>
                </a:solidFill>
                <a:latin typeface="Calibri"/>
                <a:ea typeface="Calibri" panose="020F0502020204030204" pitchFamily="34" charset="0"/>
              </a:rPr>
              <a:t> the target network</a:t>
            </a:r>
            <a:endParaRPr lang="en-US" dirty="0">
              <a:solidFill>
                <a:prstClr val="black"/>
              </a:solidFill>
              <a:latin typeface="Calibri"/>
            </a:endParaRPr>
          </a:p>
        </p:txBody>
      </p:sp>
      <p:grpSp>
        <p:nvGrpSpPr>
          <p:cNvPr id="2" name="Group 1">
            <a:extLst>
              <a:ext uri="{FF2B5EF4-FFF2-40B4-BE49-F238E27FC236}">
                <a16:creationId xmlns:a16="http://schemas.microsoft.com/office/drawing/2014/main" id="{D876BAE5-EFF8-49DD-BA9B-07BC9D9D7A25}"/>
              </a:ext>
            </a:extLst>
          </p:cNvPr>
          <p:cNvGrpSpPr/>
          <p:nvPr/>
        </p:nvGrpSpPr>
        <p:grpSpPr>
          <a:xfrm>
            <a:off x="3957803" y="1752600"/>
            <a:ext cx="4123947" cy="3787886"/>
            <a:chOff x="3957803" y="1447800"/>
            <a:chExt cx="4123947" cy="3787886"/>
          </a:xfrm>
        </p:grpSpPr>
        <p:grpSp>
          <p:nvGrpSpPr>
            <p:cNvPr id="26" name="Group 25"/>
            <p:cNvGrpSpPr/>
            <p:nvPr/>
          </p:nvGrpSpPr>
          <p:grpSpPr>
            <a:xfrm>
              <a:off x="3957803" y="1447800"/>
              <a:ext cx="2408836" cy="3787886"/>
              <a:chOff x="3838532" y="2014891"/>
              <a:chExt cx="2408836" cy="3787886"/>
            </a:xfrm>
            <a:solidFill>
              <a:schemeClr val="accent2"/>
            </a:solidFill>
          </p:grpSpPr>
          <p:sp>
            <p:nvSpPr>
              <p:cNvPr id="8" name="Freeform 6"/>
              <p:cNvSpPr>
                <a:spLocks/>
              </p:cNvSpPr>
              <p:nvPr/>
            </p:nvSpPr>
            <p:spPr bwMode="auto">
              <a:xfrm>
                <a:off x="5766081" y="2014891"/>
                <a:ext cx="282051" cy="10802"/>
              </a:xfrm>
              <a:custGeom>
                <a:avLst/>
                <a:gdLst>
                  <a:gd name="T0" fmla="*/ 48 w 143"/>
                  <a:gd name="T1" fmla="*/ 1 h 6"/>
                  <a:gd name="T2" fmla="*/ 143 w 143"/>
                  <a:gd name="T3" fmla="*/ 6 h 6"/>
                  <a:gd name="T4" fmla="*/ 95 w 143"/>
                  <a:gd name="T5" fmla="*/ 5 h 6"/>
                  <a:gd name="T6" fmla="*/ 0 w 143"/>
                  <a:gd name="T7" fmla="*/ 0 h 6"/>
                  <a:gd name="T8" fmla="*/ 48 w 143"/>
                  <a:gd name="T9" fmla="*/ 1 h 6"/>
                </a:gdLst>
                <a:ahLst/>
                <a:cxnLst>
                  <a:cxn ang="0">
                    <a:pos x="T0" y="T1"/>
                  </a:cxn>
                  <a:cxn ang="0">
                    <a:pos x="T2" y="T3"/>
                  </a:cxn>
                  <a:cxn ang="0">
                    <a:pos x="T4" y="T5"/>
                  </a:cxn>
                  <a:cxn ang="0">
                    <a:pos x="T6" y="T7"/>
                  </a:cxn>
                  <a:cxn ang="0">
                    <a:pos x="T8" y="T9"/>
                  </a:cxn>
                </a:cxnLst>
                <a:rect l="0" t="0" r="r" b="b"/>
                <a:pathLst>
                  <a:path w="143" h="6">
                    <a:moveTo>
                      <a:pt x="48" y="1"/>
                    </a:moveTo>
                    <a:cubicBezTo>
                      <a:pt x="143" y="6"/>
                      <a:pt x="143" y="6"/>
                      <a:pt x="143" y="6"/>
                    </a:cubicBezTo>
                    <a:cubicBezTo>
                      <a:pt x="140" y="6"/>
                      <a:pt x="123" y="5"/>
                      <a:pt x="95" y="5"/>
                    </a:cubicBezTo>
                    <a:cubicBezTo>
                      <a:pt x="0" y="0"/>
                      <a:pt x="0" y="0"/>
                      <a:pt x="0" y="0"/>
                    </a:cubicBezTo>
                    <a:cubicBezTo>
                      <a:pt x="28" y="0"/>
                      <a:pt x="45" y="0"/>
                      <a:pt x="48" y="1"/>
                    </a:cubicBezTo>
                    <a:close/>
                  </a:path>
                </a:pathLst>
              </a:custGeom>
              <a:grp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600"/>
                  </a:spcBef>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9" name="Freeform 7"/>
              <p:cNvSpPr>
                <a:spLocks/>
              </p:cNvSpPr>
              <p:nvPr/>
            </p:nvSpPr>
            <p:spPr bwMode="auto">
              <a:xfrm>
                <a:off x="5766081" y="2014891"/>
                <a:ext cx="282051" cy="10802"/>
              </a:xfrm>
              <a:custGeom>
                <a:avLst/>
                <a:gdLst>
                  <a:gd name="T0" fmla="*/ 95 w 143"/>
                  <a:gd name="T1" fmla="*/ 5 h 6"/>
                  <a:gd name="T2" fmla="*/ 0 w 143"/>
                  <a:gd name="T3" fmla="*/ 0 h 6"/>
                  <a:gd name="T4" fmla="*/ 48 w 143"/>
                  <a:gd name="T5" fmla="*/ 1 h 6"/>
                  <a:gd name="T6" fmla="*/ 143 w 143"/>
                  <a:gd name="T7" fmla="*/ 6 h 6"/>
                  <a:gd name="T8" fmla="*/ 95 w 143"/>
                  <a:gd name="T9" fmla="*/ 5 h 6"/>
                </a:gdLst>
                <a:ahLst/>
                <a:cxnLst>
                  <a:cxn ang="0">
                    <a:pos x="T0" y="T1"/>
                  </a:cxn>
                  <a:cxn ang="0">
                    <a:pos x="T2" y="T3"/>
                  </a:cxn>
                  <a:cxn ang="0">
                    <a:pos x="T4" y="T5"/>
                  </a:cxn>
                  <a:cxn ang="0">
                    <a:pos x="T6" y="T7"/>
                  </a:cxn>
                  <a:cxn ang="0">
                    <a:pos x="T8" y="T9"/>
                  </a:cxn>
                </a:cxnLst>
                <a:rect l="0" t="0" r="r" b="b"/>
                <a:pathLst>
                  <a:path w="143" h="6">
                    <a:moveTo>
                      <a:pt x="95" y="5"/>
                    </a:moveTo>
                    <a:cubicBezTo>
                      <a:pt x="0" y="0"/>
                      <a:pt x="0" y="0"/>
                      <a:pt x="0" y="0"/>
                    </a:cubicBezTo>
                    <a:cubicBezTo>
                      <a:pt x="28" y="0"/>
                      <a:pt x="45" y="0"/>
                      <a:pt x="48" y="1"/>
                    </a:cubicBezTo>
                    <a:cubicBezTo>
                      <a:pt x="143" y="6"/>
                      <a:pt x="143" y="6"/>
                      <a:pt x="143" y="6"/>
                    </a:cubicBezTo>
                    <a:cubicBezTo>
                      <a:pt x="140" y="6"/>
                      <a:pt x="123" y="5"/>
                      <a:pt x="95" y="5"/>
                    </a:cubicBezTo>
                  </a:path>
                </a:pathLst>
              </a:custGeom>
              <a:grp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600"/>
                  </a:spcBef>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10" name="Freeform 8"/>
              <p:cNvSpPr>
                <a:spLocks/>
              </p:cNvSpPr>
              <p:nvPr/>
            </p:nvSpPr>
            <p:spPr bwMode="auto">
              <a:xfrm>
                <a:off x="3838532" y="2014891"/>
                <a:ext cx="2114783" cy="3781885"/>
              </a:xfrm>
              <a:custGeom>
                <a:avLst/>
                <a:gdLst>
                  <a:gd name="T0" fmla="*/ 95 w 1071"/>
                  <a:gd name="T1" fmla="*/ 995 h 1915"/>
                  <a:gd name="T2" fmla="*/ 97 w 1071"/>
                  <a:gd name="T3" fmla="*/ 878 h 1915"/>
                  <a:gd name="T4" fmla="*/ 106 w 1071"/>
                  <a:gd name="T5" fmla="*/ 785 h 1915"/>
                  <a:gd name="T6" fmla="*/ 123 w 1071"/>
                  <a:gd name="T7" fmla="*/ 687 h 1915"/>
                  <a:gd name="T8" fmla="*/ 145 w 1071"/>
                  <a:gd name="T9" fmla="*/ 606 h 1915"/>
                  <a:gd name="T10" fmla="*/ 175 w 1071"/>
                  <a:gd name="T11" fmla="*/ 525 h 1915"/>
                  <a:gd name="T12" fmla="*/ 209 w 1071"/>
                  <a:gd name="T13" fmla="*/ 456 h 1915"/>
                  <a:gd name="T14" fmla="*/ 248 w 1071"/>
                  <a:gd name="T15" fmla="*/ 391 h 1915"/>
                  <a:gd name="T16" fmla="*/ 285 w 1071"/>
                  <a:gd name="T17" fmla="*/ 341 h 1915"/>
                  <a:gd name="T18" fmla="*/ 332 w 1071"/>
                  <a:gd name="T19" fmla="*/ 288 h 1915"/>
                  <a:gd name="T20" fmla="*/ 374 w 1071"/>
                  <a:gd name="T21" fmla="*/ 248 h 1915"/>
                  <a:gd name="T22" fmla="*/ 419 w 1071"/>
                  <a:gd name="T23" fmla="*/ 211 h 1915"/>
                  <a:gd name="T24" fmla="*/ 475 w 1071"/>
                  <a:gd name="T25" fmla="*/ 172 h 1915"/>
                  <a:gd name="T26" fmla="*/ 525 w 1071"/>
                  <a:gd name="T27" fmla="*/ 142 h 1915"/>
                  <a:gd name="T28" fmla="*/ 583 w 1071"/>
                  <a:gd name="T29" fmla="*/ 112 h 1915"/>
                  <a:gd name="T30" fmla="*/ 634 w 1071"/>
                  <a:gd name="T31" fmla="*/ 90 h 1915"/>
                  <a:gd name="T32" fmla="*/ 692 w 1071"/>
                  <a:gd name="T33" fmla="*/ 69 h 1915"/>
                  <a:gd name="T34" fmla="*/ 741 w 1071"/>
                  <a:gd name="T35" fmla="*/ 54 h 1915"/>
                  <a:gd name="T36" fmla="*/ 797 w 1071"/>
                  <a:gd name="T37" fmla="*/ 39 h 1915"/>
                  <a:gd name="T38" fmla="*/ 844 w 1071"/>
                  <a:gd name="T39" fmla="*/ 29 h 1915"/>
                  <a:gd name="T40" fmla="*/ 879 w 1071"/>
                  <a:gd name="T41" fmla="*/ 23 h 1915"/>
                  <a:gd name="T42" fmla="*/ 914 w 1071"/>
                  <a:gd name="T43" fmla="*/ 18 h 1915"/>
                  <a:gd name="T44" fmla="*/ 947 w 1071"/>
                  <a:gd name="T45" fmla="*/ 13 h 1915"/>
                  <a:gd name="T46" fmla="*/ 983 w 1071"/>
                  <a:gd name="T47" fmla="*/ 10 h 1915"/>
                  <a:gd name="T48" fmla="*/ 1012 w 1071"/>
                  <a:gd name="T49" fmla="*/ 8 h 1915"/>
                  <a:gd name="T50" fmla="*/ 1038 w 1071"/>
                  <a:gd name="T51" fmla="*/ 6 h 1915"/>
                  <a:gd name="T52" fmla="*/ 1061 w 1071"/>
                  <a:gd name="T53" fmla="*/ 6 h 1915"/>
                  <a:gd name="T54" fmla="*/ 962 w 1071"/>
                  <a:gd name="T55" fmla="*/ 0 h 1915"/>
                  <a:gd name="T56" fmla="*/ 938 w 1071"/>
                  <a:gd name="T57" fmla="*/ 1 h 1915"/>
                  <a:gd name="T58" fmla="*/ 912 w 1071"/>
                  <a:gd name="T59" fmla="*/ 3 h 1915"/>
                  <a:gd name="T60" fmla="*/ 883 w 1071"/>
                  <a:gd name="T61" fmla="*/ 5 h 1915"/>
                  <a:gd name="T62" fmla="*/ 848 w 1071"/>
                  <a:gd name="T63" fmla="*/ 8 h 1915"/>
                  <a:gd name="T64" fmla="*/ 812 w 1071"/>
                  <a:gd name="T65" fmla="*/ 13 h 1915"/>
                  <a:gd name="T66" fmla="*/ 776 w 1071"/>
                  <a:gd name="T67" fmla="*/ 19 h 1915"/>
                  <a:gd name="T68" fmla="*/ 753 w 1071"/>
                  <a:gd name="T69" fmla="*/ 23 h 1915"/>
                  <a:gd name="T70" fmla="*/ 733 w 1071"/>
                  <a:gd name="T71" fmla="*/ 27 h 1915"/>
                  <a:gd name="T72" fmla="*/ 679 w 1071"/>
                  <a:gd name="T73" fmla="*/ 39 h 1915"/>
                  <a:gd name="T74" fmla="*/ 630 w 1071"/>
                  <a:gd name="T75" fmla="*/ 53 h 1915"/>
                  <a:gd name="T76" fmla="*/ 572 w 1071"/>
                  <a:gd name="T77" fmla="*/ 72 h 1915"/>
                  <a:gd name="T78" fmla="*/ 521 w 1071"/>
                  <a:gd name="T79" fmla="*/ 92 h 1915"/>
                  <a:gd name="T80" fmla="*/ 463 w 1071"/>
                  <a:gd name="T81" fmla="*/ 119 h 1915"/>
                  <a:gd name="T82" fmla="*/ 413 w 1071"/>
                  <a:gd name="T83" fmla="*/ 146 h 1915"/>
                  <a:gd name="T84" fmla="*/ 355 w 1071"/>
                  <a:gd name="T85" fmla="*/ 182 h 1915"/>
                  <a:gd name="T86" fmla="*/ 324 w 1071"/>
                  <a:gd name="T87" fmla="*/ 206 h 1915"/>
                  <a:gd name="T88" fmla="*/ 279 w 1071"/>
                  <a:gd name="T89" fmla="*/ 243 h 1915"/>
                  <a:gd name="T90" fmla="*/ 237 w 1071"/>
                  <a:gd name="T91" fmla="*/ 283 h 1915"/>
                  <a:gd name="T92" fmla="*/ 190 w 1071"/>
                  <a:gd name="T93" fmla="*/ 335 h 1915"/>
                  <a:gd name="T94" fmla="*/ 156 w 1071"/>
                  <a:gd name="T95" fmla="*/ 381 h 1915"/>
                  <a:gd name="T96" fmla="*/ 117 w 1071"/>
                  <a:gd name="T97" fmla="*/ 444 h 1915"/>
                  <a:gd name="T98" fmla="*/ 85 w 1071"/>
                  <a:gd name="T99" fmla="*/ 509 h 1915"/>
                  <a:gd name="T100" fmla="*/ 53 w 1071"/>
                  <a:gd name="T101" fmla="*/ 590 h 1915"/>
                  <a:gd name="T102" fmla="*/ 31 w 1071"/>
                  <a:gd name="T103" fmla="*/ 670 h 1915"/>
                  <a:gd name="T104" fmla="*/ 13 w 1071"/>
                  <a:gd name="T105" fmla="*/ 765 h 1915"/>
                  <a:gd name="T106" fmla="*/ 3 w 1071"/>
                  <a:gd name="T107" fmla="*/ 863 h 1915"/>
                  <a:gd name="T108" fmla="*/ 0 w 1071"/>
                  <a:gd name="T109" fmla="*/ 972 h 1915"/>
                  <a:gd name="T110" fmla="*/ 6 w 1071"/>
                  <a:gd name="T111" fmla="*/ 1097 h 1915"/>
                  <a:gd name="T112" fmla="*/ 542 w 1071"/>
                  <a:gd name="T113" fmla="*/ 1778 h 1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71" h="1915">
                    <a:moveTo>
                      <a:pt x="101" y="1103"/>
                    </a:moveTo>
                    <a:cubicBezTo>
                      <a:pt x="100" y="1084"/>
                      <a:pt x="99" y="1066"/>
                      <a:pt x="98" y="1048"/>
                    </a:cubicBezTo>
                    <a:cubicBezTo>
                      <a:pt x="97" y="1043"/>
                      <a:pt x="97" y="1037"/>
                      <a:pt x="97" y="1032"/>
                    </a:cubicBezTo>
                    <a:cubicBezTo>
                      <a:pt x="96" y="1019"/>
                      <a:pt x="96" y="1007"/>
                      <a:pt x="95" y="995"/>
                    </a:cubicBezTo>
                    <a:cubicBezTo>
                      <a:pt x="95" y="989"/>
                      <a:pt x="95" y="983"/>
                      <a:pt x="95" y="977"/>
                    </a:cubicBezTo>
                    <a:cubicBezTo>
                      <a:pt x="95" y="964"/>
                      <a:pt x="95" y="952"/>
                      <a:pt x="95" y="939"/>
                    </a:cubicBezTo>
                    <a:cubicBezTo>
                      <a:pt x="95" y="935"/>
                      <a:pt x="95" y="931"/>
                      <a:pt x="95" y="927"/>
                    </a:cubicBezTo>
                    <a:cubicBezTo>
                      <a:pt x="96" y="910"/>
                      <a:pt x="96" y="894"/>
                      <a:pt x="97" y="878"/>
                    </a:cubicBezTo>
                    <a:cubicBezTo>
                      <a:pt x="97" y="875"/>
                      <a:pt x="98" y="872"/>
                      <a:pt x="98" y="868"/>
                    </a:cubicBezTo>
                    <a:cubicBezTo>
                      <a:pt x="99" y="856"/>
                      <a:pt x="100" y="843"/>
                      <a:pt x="101" y="831"/>
                    </a:cubicBezTo>
                    <a:cubicBezTo>
                      <a:pt x="101" y="826"/>
                      <a:pt x="102" y="821"/>
                      <a:pt x="102" y="816"/>
                    </a:cubicBezTo>
                    <a:cubicBezTo>
                      <a:pt x="103" y="806"/>
                      <a:pt x="105" y="795"/>
                      <a:pt x="106" y="785"/>
                    </a:cubicBezTo>
                    <a:cubicBezTo>
                      <a:pt x="107" y="780"/>
                      <a:pt x="107" y="775"/>
                      <a:pt x="108" y="771"/>
                    </a:cubicBezTo>
                    <a:cubicBezTo>
                      <a:pt x="110" y="758"/>
                      <a:pt x="112" y="745"/>
                      <a:pt x="114" y="733"/>
                    </a:cubicBezTo>
                    <a:cubicBezTo>
                      <a:pt x="114" y="731"/>
                      <a:pt x="114" y="730"/>
                      <a:pt x="115" y="728"/>
                    </a:cubicBezTo>
                    <a:cubicBezTo>
                      <a:pt x="117" y="714"/>
                      <a:pt x="120" y="700"/>
                      <a:pt x="123" y="687"/>
                    </a:cubicBezTo>
                    <a:cubicBezTo>
                      <a:pt x="124" y="683"/>
                      <a:pt x="125" y="679"/>
                      <a:pt x="126" y="675"/>
                    </a:cubicBezTo>
                    <a:cubicBezTo>
                      <a:pt x="128" y="665"/>
                      <a:pt x="131" y="656"/>
                      <a:pt x="133" y="647"/>
                    </a:cubicBezTo>
                    <a:cubicBezTo>
                      <a:pt x="134" y="642"/>
                      <a:pt x="136" y="638"/>
                      <a:pt x="137" y="634"/>
                    </a:cubicBezTo>
                    <a:cubicBezTo>
                      <a:pt x="139" y="624"/>
                      <a:pt x="142" y="615"/>
                      <a:pt x="145" y="606"/>
                    </a:cubicBezTo>
                    <a:cubicBezTo>
                      <a:pt x="146" y="603"/>
                      <a:pt x="147" y="599"/>
                      <a:pt x="148" y="596"/>
                    </a:cubicBezTo>
                    <a:cubicBezTo>
                      <a:pt x="152" y="583"/>
                      <a:pt x="157" y="571"/>
                      <a:pt x="161" y="560"/>
                    </a:cubicBezTo>
                    <a:cubicBezTo>
                      <a:pt x="162" y="558"/>
                      <a:pt x="162" y="556"/>
                      <a:pt x="163" y="555"/>
                    </a:cubicBezTo>
                    <a:cubicBezTo>
                      <a:pt x="167" y="545"/>
                      <a:pt x="171" y="535"/>
                      <a:pt x="175" y="525"/>
                    </a:cubicBezTo>
                    <a:cubicBezTo>
                      <a:pt x="177" y="521"/>
                      <a:pt x="178" y="518"/>
                      <a:pt x="180" y="514"/>
                    </a:cubicBezTo>
                    <a:cubicBezTo>
                      <a:pt x="183" y="507"/>
                      <a:pt x="187" y="499"/>
                      <a:pt x="191" y="491"/>
                    </a:cubicBezTo>
                    <a:cubicBezTo>
                      <a:pt x="192" y="488"/>
                      <a:pt x="194" y="484"/>
                      <a:pt x="196" y="481"/>
                    </a:cubicBezTo>
                    <a:cubicBezTo>
                      <a:pt x="200" y="472"/>
                      <a:pt x="204" y="464"/>
                      <a:pt x="209" y="456"/>
                    </a:cubicBezTo>
                    <a:cubicBezTo>
                      <a:pt x="210" y="454"/>
                      <a:pt x="211" y="451"/>
                      <a:pt x="212" y="449"/>
                    </a:cubicBezTo>
                    <a:cubicBezTo>
                      <a:pt x="218" y="439"/>
                      <a:pt x="224" y="429"/>
                      <a:pt x="230" y="420"/>
                    </a:cubicBezTo>
                    <a:cubicBezTo>
                      <a:pt x="231" y="417"/>
                      <a:pt x="233" y="415"/>
                      <a:pt x="234" y="412"/>
                    </a:cubicBezTo>
                    <a:cubicBezTo>
                      <a:pt x="239" y="405"/>
                      <a:pt x="243" y="398"/>
                      <a:pt x="248" y="391"/>
                    </a:cubicBezTo>
                    <a:cubicBezTo>
                      <a:pt x="250" y="388"/>
                      <a:pt x="253" y="385"/>
                      <a:pt x="255" y="381"/>
                    </a:cubicBezTo>
                    <a:cubicBezTo>
                      <a:pt x="259" y="376"/>
                      <a:pt x="262" y="371"/>
                      <a:pt x="266" y="366"/>
                    </a:cubicBezTo>
                    <a:cubicBezTo>
                      <a:pt x="268" y="363"/>
                      <a:pt x="271" y="359"/>
                      <a:pt x="273" y="356"/>
                    </a:cubicBezTo>
                    <a:cubicBezTo>
                      <a:pt x="277" y="351"/>
                      <a:pt x="281" y="346"/>
                      <a:pt x="285" y="341"/>
                    </a:cubicBezTo>
                    <a:cubicBezTo>
                      <a:pt x="288" y="338"/>
                      <a:pt x="290" y="335"/>
                      <a:pt x="292" y="332"/>
                    </a:cubicBezTo>
                    <a:cubicBezTo>
                      <a:pt x="297" y="327"/>
                      <a:pt x="302" y="321"/>
                      <a:pt x="307" y="315"/>
                    </a:cubicBezTo>
                    <a:cubicBezTo>
                      <a:pt x="309" y="313"/>
                      <a:pt x="310" y="311"/>
                      <a:pt x="312" y="310"/>
                    </a:cubicBezTo>
                    <a:cubicBezTo>
                      <a:pt x="318" y="302"/>
                      <a:pt x="325" y="295"/>
                      <a:pt x="332" y="288"/>
                    </a:cubicBezTo>
                    <a:cubicBezTo>
                      <a:pt x="334" y="286"/>
                      <a:pt x="335" y="285"/>
                      <a:pt x="337" y="283"/>
                    </a:cubicBezTo>
                    <a:cubicBezTo>
                      <a:pt x="342" y="278"/>
                      <a:pt x="347" y="273"/>
                      <a:pt x="353" y="268"/>
                    </a:cubicBezTo>
                    <a:cubicBezTo>
                      <a:pt x="355" y="265"/>
                      <a:pt x="358" y="263"/>
                      <a:pt x="360" y="260"/>
                    </a:cubicBezTo>
                    <a:cubicBezTo>
                      <a:pt x="365" y="256"/>
                      <a:pt x="369" y="252"/>
                      <a:pt x="374" y="248"/>
                    </a:cubicBezTo>
                    <a:cubicBezTo>
                      <a:pt x="377" y="245"/>
                      <a:pt x="380" y="243"/>
                      <a:pt x="383" y="241"/>
                    </a:cubicBezTo>
                    <a:cubicBezTo>
                      <a:pt x="387" y="237"/>
                      <a:pt x="391" y="233"/>
                      <a:pt x="396" y="229"/>
                    </a:cubicBezTo>
                    <a:cubicBezTo>
                      <a:pt x="399" y="227"/>
                      <a:pt x="402" y="224"/>
                      <a:pt x="405" y="222"/>
                    </a:cubicBezTo>
                    <a:cubicBezTo>
                      <a:pt x="409" y="218"/>
                      <a:pt x="414" y="215"/>
                      <a:pt x="419" y="211"/>
                    </a:cubicBezTo>
                    <a:cubicBezTo>
                      <a:pt x="421" y="209"/>
                      <a:pt x="424" y="207"/>
                      <a:pt x="427" y="205"/>
                    </a:cubicBezTo>
                    <a:cubicBezTo>
                      <a:pt x="434" y="200"/>
                      <a:pt x="440" y="195"/>
                      <a:pt x="447" y="190"/>
                    </a:cubicBezTo>
                    <a:cubicBezTo>
                      <a:pt x="448" y="189"/>
                      <a:pt x="449" y="189"/>
                      <a:pt x="451" y="188"/>
                    </a:cubicBezTo>
                    <a:cubicBezTo>
                      <a:pt x="459" y="182"/>
                      <a:pt x="467" y="177"/>
                      <a:pt x="475" y="172"/>
                    </a:cubicBezTo>
                    <a:cubicBezTo>
                      <a:pt x="477" y="170"/>
                      <a:pt x="480" y="169"/>
                      <a:pt x="482" y="167"/>
                    </a:cubicBezTo>
                    <a:cubicBezTo>
                      <a:pt x="488" y="164"/>
                      <a:pt x="493" y="160"/>
                      <a:pt x="499" y="157"/>
                    </a:cubicBezTo>
                    <a:cubicBezTo>
                      <a:pt x="502" y="155"/>
                      <a:pt x="505" y="153"/>
                      <a:pt x="508" y="152"/>
                    </a:cubicBezTo>
                    <a:cubicBezTo>
                      <a:pt x="513" y="148"/>
                      <a:pt x="519" y="145"/>
                      <a:pt x="525" y="142"/>
                    </a:cubicBezTo>
                    <a:cubicBezTo>
                      <a:pt x="527" y="140"/>
                      <a:pt x="530" y="139"/>
                      <a:pt x="533" y="137"/>
                    </a:cubicBezTo>
                    <a:cubicBezTo>
                      <a:pt x="540" y="134"/>
                      <a:pt x="547" y="130"/>
                      <a:pt x="554" y="127"/>
                    </a:cubicBezTo>
                    <a:cubicBezTo>
                      <a:pt x="555" y="126"/>
                      <a:pt x="556" y="125"/>
                      <a:pt x="558" y="124"/>
                    </a:cubicBezTo>
                    <a:cubicBezTo>
                      <a:pt x="566" y="120"/>
                      <a:pt x="574" y="116"/>
                      <a:pt x="583" y="112"/>
                    </a:cubicBezTo>
                    <a:cubicBezTo>
                      <a:pt x="585" y="111"/>
                      <a:pt x="587" y="110"/>
                      <a:pt x="590" y="109"/>
                    </a:cubicBezTo>
                    <a:cubicBezTo>
                      <a:pt x="596" y="106"/>
                      <a:pt x="602" y="104"/>
                      <a:pt x="608" y="101"/>
                    </a:cubicBezTo>
                    <a:cubicBezTo>
                      <a:pt x="611" y="100"/>
                      <a:pt x="614" y="99"/>
                      <a:pt x="617" y="97"/>
                    </a:cubicBezTo>
                    <a:cubicBezTo>
                      <a:pt x="622" y="95"/>
                      <a:pt x="628" y="93"/>
                      <a:pt x="634" y="90"/>
                    </a:cubicBezTo>
                    <a:cubicBezTo>
                      <a:pt x="636" y="89"/>
                      <a:pt x="639" y="88"/>
                      <a:pt x="642" y="87"/>
                    </a:cubicBezTo>
                    <a:cubicBezTo>
                      <a:pt x="649" y="84"/>
                      <a:pt x="655" y="82"/>
                      <a:pt x="662" y="80"/>
                    </a:cubicBezTo>
                    <a:cubicBezTo>
                      <a:pt x="664" y="79"/>
                      <a:pt x="665" y="78"/>
                      <a:pt x="667" y="78"/>
                    </a:cubicBezTo>
                    <a:cubicBezTo>
                      <a:pt x="675" y="75"/>
                      <a:pt x="683" y="72"/>
                      <a:pt x="692" y="69"/>
                    </a:cubicBezTo>
                    <a:cubicBezTo>
                      <a:pt x="694" y="68"/>
                      <a:pt x="696" y="68"/>
                      <a:pt x="698" y="67"/>
                    </a:cubicBezTo>
                    <a:cubicBezTo>
                      <a:pt x="704" y="65"/>
                      <a:pt x="710" y="63"/>
                      <a:pt x="716" y="61"/>
                    </a:cubicBezTo>
                    <a:cubicBezTo>
                      <a:pt x="719" y="60"/>
                      <a:pt x="722" y="59"/>
                      <a:pt x="725" y="58"/>
                    </a:cubicBezTo>
                    <a:cubicBezTo>
                      <a:pt x="730" y="57"/>
                      <a:pt x="736" y="55"/>
                      <a:pt x="741" y="54"/>
                    </a:cubicBezTo>
                    <a:cubicBezTo>
                      <a:pt x="744" y="53"/>
                      <a:pt x="747" y="52"/>
                      <a:pt x="750" y="51"/>
                    </a:cubicBezTo>
                    <a:cubicBezTo>
                      <a:pt x="756" y="50"/>
                      <a:pt x="762" y="48"/>
                      <a:pt x="768" y="46"/>
                    </a:cubicBezTo>
                    <a:cubicBezTo>
                      <a:pt x="770" y="46"/>
                      <a:pt x="772" y="45"/>
                      <a:pt x="774" y="45"/>
                    </a:cubicBezTo>
                    <a:cubicBezTo>
                      <a:pt x="782" y="43"/>
                      <a:pt x="789" y="41"/>
                      <a:pt x="797" y="39"/>
                    </a:cubicBezTo>
                    <a:cubicBezTo>
                      <a:pt x="799" y="39"/>
                      <a:pt x="801" y="38"/>
                      <a:pt x="803" y="38"/>
                    </a:cubicBezTo>
                    <a:cubicBezTo>
                      <a:pt x="809" y="37"/>
                      <a:pt x="815" y="35"/>
                      <a:pt x="821" y="34"/>
                    </a:cubicBezTo>
                    <a:cubicBezTo>
                      <a:pt x="823" y="33"/>
                      <a:pt x="826" y="33"/>
                      <a:pt x="828" y="32"/>
                    </a:cubicBezTo>
                    <a:cubicBezTo>
                      <a:pt x="834" y="31"/>
                      <a:pt x="839" y="30"/>
                      <a:pt x="844" y="29"/>
                    </a:cubicBezTo>
                    <a:cubicBezTo>
                      <a:pt x="847" y="29"/>
                      <a:pt x="850" y="28"/>
                      <a:pt x="852" y="28"/>
                    </a:cubicBezTo>
                    <a:cubicBezTo>
                      <a:pt x="855" y="27"/>
                      <a:pt x="858" y="27"/>
                      <a:pt x="860" y="26"/>
                    </a:cubicBezTo>
                    <a:cubicBezTo>
                      <a:pt x="864" y="25"/>
                      <a:pt x="867" y="25"/>
                      <a:pt x="871" y="24"/>
                    </a:cubicBezTo>
                    <a:cubicBezTo>
                      <a:pt x="874" y="24"/>
                      <a:pt x="876" y="23"/>
                      <a:pt x="879" y="23"/>
                    </a:cubicBezTo>
                    <a:cubicBezTo>
                      <a:pt x="882" y="22"/>
                      <a:pt x="886" y="22"/>
                      <a:pt x="889" y="21"/>
                    </a:cubicBezTo>
                    <a:cubicBezTo>
                      <a:pt x="892" y="21"/>
                      <a:pt x="894" y="20"/>
                      <a:pt x="896" y="20"/>
                    </a:cubicBezTo>
                    <a:cubicBezTo>
                      <a:pt x="900" y="20"/>
                      <a:pt x="904" y="19"/>
                      <a:pt x="908" y="18"/>
                    </a:cubicBezTo>
                    <a:cubicBezTo>
                      <a:pt x="910" y="18"/>
                      <a:pt x="912" y="18"/>
                      <a:pt x="914" y="18"/>
                    </a:cubicBezTo>
                    <a:cubicBezTo>
                      <a:pt x="918" y="17"/>
                      <a:pt x="922" y="16"/>
                      <a:pt x="926" y="16"/>
                    </a:cubicBezTo>
                    <a:cubicBezTo>
                      <a:pt x="927" y="16"/>
                      <a:pt x="929" y="16"/>
                      <a:pt x="931" y="15"/>
                    </a:cubicBezTo>
                    <a:cubicBezTo>
                      <a:pt x="936" y="15"/>
                      <a:pt x="942" y="14"/>
                      <a:pt x="947" y="13"/>
                    </a:cubicBezTo>
                    <a:cubicBezTo>
                      <a:pt x="947" y="13"/>
                      <a:pt x="947" y="13"/>
                      <a:pt x="947" y="13"/>
                    </a:cubicBezTo>
                    <a:cubicBezTo>
                      <a:pt x="953" y="13"/>
                      <a:pt x="958" y="12"/>
                      <a:pt x="963" y="12"/>
                    </a:cubicBezTo>
                    <a:cubicBezTo>
                      <a:pt x="964" y="12"/>
                      <a:pt x="965" y="11"/>
                      <a:pt x="967" y="11"/>
                    </a:cubicBezTo>
                    <a:cubicBezTo>
                      <a:pt x="971" y="11"/>
                      <a:pt x="975" y="11"/>
                      <a:pt x="978" y="10"/>
                    </a:cubicBezTo>
                    <a:cubicBezTo>
                      <a:pt x="980" y="10"/>
                      <a:pt x="982" y="10"/>
                      <a:pt x="983" y="10"/>
                    </a:cubicBezTo>
                    <a:cubicBezTo>
                      <a:pt x="987" y="10"/>
                      <a:pt x="990" y="9"/>
                      <a:pt x="993" y="9"/>
                    </a:cubicBezTo>
                    <a:cubicBezTo>
                      <a:pt x="995" y="9"/>
                      <a:pt x="997" y="9"/>
                      <a:pt x="998" y="9"/>
                    </a:cubicBezTo>
                    <a:cubicBezTo>
                      <a:pt x="1001" y="8"/>
                      <a:pt x="1004" y="8"/>
                      <a:pt x="1007" y="8"/>
                    </a:cubicBezTo>
                    <a:cubicBezTo>
                      <a:pt x="1009" y="8"/>
                      <a:pt x="1011" y="8"/>
                      <a:pt x="1012" y="8"/>
                    </a:cubicBezTo>
                    <a:cubicBezTo>
                      <a:pt x="1015" y="7"/>
                      <a:pt x="1018" y="7"/>
                      <a:pt x="1021" y="7"/>
                    </a:cubicBezTo>
                    <a:cubicBezTo>
                      <a:pt x="1022" y="7"/>
                      <a:pt x="1024" y="7"/>
                      <a:pt x="1026" y="7"/>
                    </a:cubicBezTo>
                    <a:cubicBezTo>
                      <a:pt x="1028" y="7"/>
                      <a:pt x="1031" y="7"/>
                      <a:pt x="1034" y="7"/>
                    </a:cubicBezTo>
                    <a:cubicBezTo>
                      <a:pt x="1035" y="6"/>
                      <a:pt x="1037" y="6"/>
                      <a:pt x="1038" y="6"/>
                    </a:cubicBezTo>
                    <a:cubicBezTo>
                      <a:pt x="1041" y="6"/>
                      <a:pt x="1043" y="6"/>
                      <a:pt x="1046" y="6"/>
                    </a:cubicBezTo>
                    <a:cubicBezTo>
                      <a:pt x="1047" y="6"/>
                      <a:pt x="1049" y="6"/>
                      <a:pt x="1050" y="6"/>
                    </a:cubicBezTo>
                    <a:cubicBezTo>
                      <a:pt x="1053" y="6"/>
                      <a:pt x="1055" y="6"/>
                      <a:pt x="1058" y="6"/>
                    </a:cubicBezTo>
                    <a:cubicBezTo>
                      <a:pt x="1059" y="6"/>
                      <a:pt x="1060" y="6"/>
                      <a:pt x="1061" y="6"/>
                    </a:cubicBezTo>
                    <a:cubicBezTo>
                      <a:pt x="1064" y="5"/>
                      <a:pt x="1068" y="5"/>
                      <a:pt x="1071" y="5"/>
                    </a:cubicBezTo>
                    <a:cubicBezTo>
                      <a:pt x="976" y="0"/>
                      <a:pt x="976" y="0"/>
                      <a:pt x="976" y="0"/>
                    </a:cubicBezTo>
                    <a:cubicBezTo>
                      <a:pt x="972" y="0"/>
                      <a:pt x="969" y="0"/>
                      <a:pt x="966" y="0"/>
                    </a:cubicBezTo>
                    <a:cubicBezTo>
                      <a:pt x="964" y="0"/>
                      <a:pt x="963" y="0"/>
                      <a:pt x="962" y="0"/>
                    </a:cubicBezTo>
                    <a:cubicBezTo>
                      <a:pt x="959" y="0"/>
                      <a:pt x="957" y="0"/>
                      <a:pt x="955" y="0"/>
                    </a:cubicBezTo>
                    <a:cubicBezTo>
                      <a:pt x="953" y="1"/>
                      <a:pt x="952" y="1"/>
                      <a:pt x="950" y="1"/>
                    </a:cubicBezTo>
                    <a:cubicBezTo>
                      <a:pt x="948" y="1"/>
                      <a:pt x="946" y="1"/>
                      <a:pt x="943" y="1"/>
                    </a:cubicBezTo>
                    <a:cubicBezTo>
                      <a:pt x="941" y="1"/>
                      <a:pt x="940" y="1"/>
                      <a:pt x="938" y="1"/>
                    </a:cubicBezTo>
                    <a:cubicBezTo>
                      <a:pt x="936" y="1"/>
                      <a:pt x="933" y="1"/>
                      <a:pt x="931" y="1"/>
                    </a:cubicBezTo>
                    <a:cubicBezTo>
                      <a:pt x="929" y="2"/>
                      <a:pt x="927" y="2"/>
                      <a:pt x="925" y="2"/>
                    </a:cubicBezTo>
                    <a:cubicBezTo>
                      <a:pt x="923" y="2"/>
                      <a:pt x="920" y="2"/>
                      <a:pt x="918" y="2"/>
                    </a:cubicBezTo>
                    <a:cubicBezTo>
                      <a:pt x="916" y="2"/>
                      <a:pt x="914" y="2"/>
                      <a:pt x="912" y="3"/>
                    </a:cubicBezTo>
                    <a:cubicBezTo>
                      <a:pt x="909" y="3"/>
                      <a:pt x="907" y="3"/>
                      <a:pt x="904" y="3"/>
                    </a:cubicBezTo>
                    <a:cubicBezTo>
                      <a:pt x="902" y="3"/>
                      <a:pt x="900" y="3"/>
                      <a:pt x="897" y="4"/>
                    </a:cubicBezTo>
                    <a:cubicBezTo>
                      <a:pt x="895" y="4"/>
                      <a:pt x="892" y="4"/>
                      <a:pt x="889" y="4"/>
                    </a:cubicBezTo>
                    <a:cubicBezTo>
                      <a:pt x="887" y="4"/>
                      <a:pt x="885" y="5"/>
                      <a:pt x="883" y="5"/>
                    </a:cubicBezTo>
                    <a:cubicBezTo>
                      <a:pt x="880" y="5"/>
                      <a:pt x="877" y="5"/>
                      <a:pt x="874" y="6"/>
                    </a:cubicBezTo>
                    <a:cubicBezTo>
                      <a:pt x="872" y="6"/>
                      <a:pt x="870" y="6"/>
                      <a:pt x="868" y="6"/>
                    </a:cubicBezTo>
                    <a:cubicBezTo>
                      <a:pt x="863" y="7"/>
                      <a:pt x="857" y="7"/>
                      <a:pt x="852" y="8"/>
                    </a:cubicBezTo>
                    <a:cubicBezTo>
                      <a:pt x="851" y="8"/>
                      <a:pt x="849" y="8"/>
                      <a:pt x="848" y="8"/>
                    </a:cubicBezTo>
                    <a:cubicBezTo>
                      <a:pt x="844" y="9"/>
                      <a:pt x="840" y="9"/>
                      <a:pt x="836" y="10"/>
                    </a:cubicBezTo>
                    <a:cubicBezTo>
                      <a:pt x="834" y="10"/>
                      <a:pt x="831" y="10"/>
                      <a:pt x="829" y="11"/>
                    </a:cubicBezTo>
                    <a:cubicBezTo>
                      <a:pt x="826" y="11"/>
                      <a:pt x="822" y="12"/>
                      <a:pt x="819" y="12"/>
                    </a:cubicBezTo>
                    <a:cubicBezTo>
                      <a:pt x="816" y="12"/>
                      <a:pt x="814" y="13"/>
                      <a:pt x="812" y="13"/>
                    </a:cubicBezTo>
                    <a:cubicBezTo>
                      <a:pt x="808" y="14"/>
                      <a:pt x="805" y="14"/>
                      <a:pt x="801" y="15"/>
                    </a:cubicBezTo>
                    <a:cubicBezTo>
                      <a:pt x="799" y="15"/>
                      <a:pt x="796" y="15"/>
                      <a:pt x="794" y="16"/>
                    </a:cubicBezTo>
                    <a:cubicBezTo>
                      <a:pt x="790" y="16"/>
                      <a:pt x="787" y="17"/>
                      <a:pt x="783" y="18"/>
                    </a:cubicBezTo>
                    <a:cubicBezTo>
                      <a:pt x="781" y="18"/>
                      <a:pt x="778" y="18"/>
                      <a:pt x="776" y="19"/>
                    </a:cubicBezTo>
                    <a:cubicBezTo>
                      <a:pt x="772" y="19"/>
                      <a:pt x="769" y="20"/>
                      <a:pt x="765" y="21"/>
                    </a:cubicBezTo>
                    <a:cubicBezTo>
                      <a:pt x="762" y="21"/>
                      <a:pt x="760" y="22"/>
                      <a:pt x="757" y="22"/>
                    </a:cubicBezTo>
                    <a:cubicBezTo>
                      <a:pt x="756" y="22"/>
                      <a:pt x="755" y="23"/>
                      <a:pt x="753" y="23"/>
                    </a:cubicBezTo>
                    <a:cubicBezTo>
                      <a:pt x="753" y="23"/>
                      <a:pt x="753" y="23"/>
                      <a:pt x="753" y="23"/>
                    </a:cubicBezTo>
                    <a:cubicBezTo>
                      <a:pt x="753" y="23"/>
                      <a:pt x="753" y="23"/>
                      <a:pt x="753" y="23"/>
                    </a:cubicBezTo>
                    <a:cubicBezTo>
                      <a:pt x="753" y="23"/>
                      <a:pt x="753" y="23"/>
                      <a:pt x="753" y="23"/>
                    </a:cubicBezTo>
                    <a:cubicBezTo>
                      <a:pt x="752" y="23"/>
                      <a:pt x="750" y="24"/>
                      <a:pt x="749" y="24"/>
                    </a:cubicBezTo>
                    <a:cubicBezTo>
                      <a:pt x="744" y="25"/>
                      <a:pt x="738" y="26"/>
                      <a:pt x="733" y="27"/>
                    </a:cubicBezTo>
                    <a:cubicBezTo>
                      <a:pt x="731" y="27"/>
                      <a:pt x="728" y="28"/>
                      <a:pt x="725" y="29"/>
                    </a:cubicBezTo>
                    <a:cubicBezTo>
                      <a:pt x="720" y="30"/>
                      <a:pt x="714" y="31"/>
                      <a:pt x="708" y="32"/>
                    </a:cubicBezTo>
                    <a:cubicBezTo>
                      <a:pt x="706" y="33"/>
                      <a:pt x="704" y="33"/>
                      <a:pt x="702" y="34"/>
                    </a:cubicBezTo>
                    <a:cubicBezTo>
                      <a:pt x="694" y="36"/>
                      <a:pt x="686" y="37"/>
                      <a:pt x="679" y="39"/>
                    </a:cubicBezTo>
                    <a:cubicBezTo>
                      <a:pt x="677" y="40"/>
                      <a:pt x="675" y="40"/>
                      <a:pt x="673" y="41"/>
                    </a:cubicBezTo>
                    <a:cubicBezTo>
                      <a:pt x="667" y="43"/>
                      <a:pt x="661" y="44"/>
                      <a:pt x="655" y="46"/>
                    </a:cubicBezTo>
                    <a:cubicBezTo>
                      <a:pt x="652" y="47"/>
                      <a:pt x="649" y="47"/>
                      <a:pt x="646" y="48"/>
                    </a:cubicBezTo>
                    <a:cubicBezTo>
                      <a:pt x="641" y="50"/>
                      <a:pt x="635" y="51"/>
                      <a:pt x="630" y="53"/>
                    </a:cubicBezTo>
                    <a:cubicBezTo>
                      <a:pt x="627" y="54"/>
                      <a:pt x="624" y="55"/>
                      <a:pt x="621" y="56"/>
                    </a:cubicBezTo>
                    <a:cubicBezTo>
                      <a:pt x="615" y="58"/>
                      <a:pt x="609" y="59"/>
                      <a:pt x="603" y="61"/>
                    </a:cubicBezTo>
                    <a:cubicBezTo>
                      <a:pt x="601" y="62"/>
                      <a:pt x="599" y="63"/>
                      <a:pt x="596" y="64"/>
                    </a:cubicBezTo>
                    <a:cubicBezTo>
                      <a:pt x="588" y="66"/>
                      <a:pt x="580" y="69"/>
                      <a:pt x="572" y="72"/>
                    </a:cubicBezTo>
                    <a:cubicBezTo>
                      <a:pt x="570" y="73"/>
                      <a:pt x="568" y="74"/>
                      <a:pt x="567" y="74"/>
                    </a:cubicBezTo>
                    <a:cubicBezTo>
                      <a:pt x="560" y="77"/>
                      <a:pt x="553" y="79"/>
                      <a:pt x="547" y="82"/>
                    </a:cubicBezTo>
                    <a:cubicBezTo>
                      <a:pt x="544" y="83"/>
                      <a:pt x="541" y="84"/>
                      <a:pt x="538" y="85"/>
                    </a:cubicBezTo>
                    <a:cubicBezTo>
                      <a:pt x="533" y="87"/>
                      <a:pt x="527" y="90"/>
                      <a:pt x="521" y="92"/>
                    </a:cubicBezTo>
                    <a:cubicBezTo>
                      <a:pt x="518" y="93"/>
                      <a:pt x="516" y="94"/>
                      <a:pt x="513" y="96"/>
                    </a:cubicBezTo>
                    <a:cubicBezTo>
                      <a:pt x="507" y="98"/>
                      <a:pt x="501" y="101"/>
                      <a:pt x="495" y="104"/>
                    </a:cubicBezTo>
                    <a:cubicBezTo>
                      <a:pt x="492" y="105"/>
                      <a:pt x="490" y="106"/>
                      <a:pt x="487" y="107"/>
                    </a:cubicBezTo>
                    <a:cubicBezTo>
                      <a:pt x="479" y="111"/>
                      <a:pt x="471" y="115"/>
                      <a:pt x="463" y="119"/>
                    </a:cubicBezTo>
                    <a:cubicBezTo>
                      <a:pt x="461" y="120"/>
                      <a:pt x="460" y="121"/>
                      <a:pt x="458" y="121"/>
                    </a:cubicBezTo>
                    <a:cubicBezTo>
                      <a:pt x="451" y="125"/>
                      <a:pt x="445" y="128"/>
                      <a:pt x="438" y="132"/>
                    </a:cubicBezTo>
                    <a:cubicBezTo>
                      <a:pt x="435" y="134"/>
                      <a:pt x="432" y="135"/>
                      <a:pt x="430" y="137"/>
                    </a:cubicBezTo>
                    <a:cubicBezTo>
                      <a:pt x="424" y="140"/>
                      <a:pt x="418" y="143"/>
                      <a:pt x="413" y="146"/>
                    </a:cubicBezTo>
                    <a:cubicBezTo>
                      <a:pt x="410" y="148"/>
                      <a:pt x="407" y="149"/>
                      <a:pt x="404" y="151"/>
                    </a:cubicBezTo>
                    <a:cubicBezTo>
                      <a:pt x="398" y="155"/>
                      <a:pt x="392" y="158"/>
                      <a:pt x="387" y="162"/>
                    </a:cubicBezTo>
                    <a:cubicBezTo>
                      <a:pt x="384" y="163"/>
                      <a:pt x="382" y="165"/>
                      <a:pt x="379" y="166"/>
                    </a:cubicBezTo>
                    <a:cubicBezTo>
                      <a:pt x="371" y="172"/>
                      <a:pt x="363" y="177"/>
                      <a:pt x="355" y="182"/>
                    </a:cubicBezTo>
                    <a:cubicBezTo>
                      <a:pt x="354" y="183"/>
                      <a:pt x="353" y="184"/>
                      <a:pt x="353" y="184"/>
                    </a:cubicBezTo>
                    <a:cubicBezTo>
                      <a:pt x="345" y="189"/>
                      <a:pt x="339" y="194"/>
                      <a:pt x="332" y="200"/>
                    </a:cubicBezTo>
                    <a:cubicBezTo>
                      <a:pt x="331" y="200"/>
                      <a:pt x="330" y="201"/>
                      <a:pt x="329" y="201"/>
                    </a:cubicBezTo>
                    <a:cubicBezTo>
                      <a:pt x="327" y="203"/>
                      <a:pt x="325" y="204"/>
                      <a:pt x="324" y="206"/>
                    </a:cubicBezTo>
                    <a:cubicBezTo>
                      <a:pt x="319" y="209"/>
                      <a:pt x="314" y="213"/>
                      <a:pt x="309" y="217"/>
                    </a:cubicBezTo>
                    <a:cubicBezTo>
                      <a:pt x="306" y="219"/>
                      <a:pt x="304" y="221"/>
                      <a:pt x="301" y="224"/>
                    </a:cubicBezTo>
                    <a:cubicBezTo>
                      <a:pt x="296" y="228"/>
                      <a:pt x="292" y="231"/>
                      <a:pt x="287" y="235"/>
                    </a:cubicBezTo>
                    <a:cubicBezTo>
                      <a:pt x="284" y="238"/>
                      <a:pt x="282" y="240"/>
                      <a:pt x="279" y="243"/>
                    </a:cubicBezTo>
                    <a:cubicBezTo>
                      <a:pt x="274" y="247"/>
                      <a:pt x="270" y="251"/>
                      <a:pt x="265" y="255"/>
                    </a:cubicBezTo>
                    <a:cubicBezTo>
                      <a:pt x="263" y="257"/>
                      <a:pt x="260" y="260"/>
                      <a:pt x="257" y="262"/>
                    </a:cubicBezTo>
                    <a:cubicBezTo>
                      <a:pt x="252" y="267"/>
                      <a:pt x="247" y="273"/>
                      <a:pt x="242" y="278"/>
                    </a:cubicBezTo>
                    <a:cubicBezTo>
                      <a:pt x="240" y="279"/>
                      <a:pt x="238" y="281"/>
                      <a:pt x="237" y="283"/>
                    </a:cubicBezTo>
                    <a:cubicBezTo>
                      <a:pt x="230" y="290"/>
                      <a:pt x="223" y="297"/>
                      <a:pt x="217" y="304"/>
                    </a:cubicBezTo>
                    <a:cubicBezTo>
                      <a:pt x="215" y="306"/>
                      <a:pt x="214" y="308"/>
                      <a:pt x="212" y="310"/>
                    </a:cubicBezTo>
                    <a:cubicBezTo>
                      <a:pt x="207" y="315"/>
                      <a:pt x="202" y="321"/>
                      <a:pt x="197" y="327"/>
                    </a:cubicBezTo>
                    <a:cubicBezTo>
                      <a:pt x="195" y="330"/>
                      <a:pt x="192" y="333"/>
                      <a:pt x="190" y="335"/>
                    </a:cubicBezTo>
                    <a:cubicBezTo>
                      <a:pt x="186" y="341"/>
                      <a:pt x="182" y="346"/>
                      <a:pt x="178" y="351"/>
                    </a:cubicBezTo>
                    <a:cubicBezTo>
                      <a:pt x="176" y="354"/>
                      <a:pt x="173" y="357"/>
                      <a:pt x="171" y="361"/>
                    </a:cubicBezTo>
                    <a:cubicBezTo>
                      <a:pt x="167" y="366"/>
                      <a:pt x="163" y="371"/>
                      <a:pt x="160" y="376"/>
                    </a:cubicBezTo>
                    <a:cubicBezTo>
                      <a:pt x="158" y="378"/>
                      <a:pt x="157" y="380"/>
                      <a:pt x="156" y="381"/>
                    </a:cubicBezTo>
                    <a:cubicBezTo>
                      <a:pt x="155" y="383"/>
                      <a:pt x="154" y="384"/>
                      <a:pt x="153" y="386"/>
                    </a:cubicBezTo>
                    <a:cubicBezTo>
                      <a:pt x="148" y="393"/>
                      <a:pt x="144" y="400"/>
                      <a:pt x="139" y="407"/>
                    </a:cubicBezTo>
                    <a:cubicBezTo>
                      <a:pt x="138" y="409"/>
                      <a:pt x="136" y="412"/>
                      <a:pt x="134" y="414"/>
                    </a:cubicBezTo>
                    <a:cubicBezTo>
                      <a:pt x="128" y="424"/>
                      <a:pt x="123" y="434"/>
                      <a:pt x="117" y="444"/>
                    </a:cubicBezTo>
                    <a:cubicBezTo>
                      <a:pt x="116" y="446"/>
                      <a:pt x="115" y="448"/>
                      <a:pt x="114" y="450"/>
                    </a:cubicBezTo>
                    <a:cubicBezTo>
                      <a:pt x="109" y="459"/>
                      <a:pt x="105" y="467"/>
                      <a:pt x="101" y="475"/>
                    </a:cubicBezTo>
                    <a:cubicBezTo>
                      <a:pt x="99" y="479"/>
                      <a:pt x="97" y="482"/>
                      <a:pt x="95" y="486"/>
                    </a:cubicBezTo>
                    <a:cubicBezTo>
                      <a:pt x="92" y="493"/>
                      <a:pt x="88" y="501"/>
                      <a:pt x="85" y="509"/>
                    </a:cubicBezTo>
                    <a:cubicBezTo>
                      <a:pt x="83" y="512"/>
                      <a:pt x="81" y="516"/>
                      <a:pt x="80" y="520"/>
                    </a:cubicBezTo>
                    <a:cubicBezTo>
                      <a:pt x="76" y="529"/>
                      <a:pt x="72" y="539"/>
                      <a:pt x="68" y="549"/>
                    </a:cubicBezTo>
                    <a:cubicBezTo>
                      <a:pt x="67" y="551"/>
                      <a:pt x="67" y="552"/>
                      <a:pt x="66" y="554"/>
                    </a:cubicBezTo>
                    <a:cubicBezTo>
                      <a:pt x="61" y="566"/>
                      <a:pt x="57" y="578"/>
                      <a:pt x="53" y="590"/>
                    </a:cubicBezTo>
                    <a:cubicBezTo>
                      <a:pt x="52" y="594"/>
                      <a:pt x="51" y="597"/>
                      <a:pt x="50" y="601"/>
                    </a:cubicBezTo>
                    <a:cubicBezTo>
                      <a:pt x="47" y="610"/>
                      <a:pt x="44" y="619"/>
                      <a:pt x="42" y="628"/>
                    </a:cubicBezTo>
                    <a:cubicBezTo>
                      <a:pt x="40" y="632"/>
                      <a:pt x="39" y="637"/>
                      <a:pt x="38" y="641"/>
                    </a:cubicBezTo>
                    <a:cubicBezTo>
                      <a:pt x="36" y="650"/>
                      <a:pt x="33" y="660"/>
                      <a:pt x="31" y="670"/>
                    </a:cubicBezTo>
                    <a:cubicBezTo>
                      <a:pt x="30" y="673"/>
                      <a:pt x="29" y="677"/>
                      <a:pt x="28" y="681"/>
                    </a:cubicBezTo>
                    <a:cubicBezTo>
                      <a:pt x="25" y="695"/>
                      <a:pt x="22" y="708"/>
                      <a:pt x="20" y="722"/>
                    </a:cubicBezTo>
                    <a:cubicBezTo>
                      <a:pt x="19" y="724"/>
                      <a:pt x="19" y="726"/>
                      <a:pt x="19" y="728"/>
                    </a:cubicBezTo>
                    <a:cubicBezTo>
                      <a:pt x="16" y="740"/>
                      <a:pt x="14" y="753"/>
                      <a:pt x="13" y="765"/>
                    </a:cubicBezTo>
                    <a:cubicBezTo>
                      <a:pt x="12" y="770"/>
                      <a:pt x="11" y="775"/>
                      <a:pt x="11" y="779"/>
                    </a:cubicBezTo>
                    <a:cubicBezTo>
                      <a:pt x="9" y="790"/>
                      <a:pt x="8" y="800"/>
                      <a:pt x="7" y="811"/>
                    </a:cubicBezTo>
                    <a:cubicBezTo>
                      <a:pt x="7" y="816"/>
                      <a:pt x="6" y="821"/>
                      <a:pt x="6" y="826"/>
                    </a:cubicBezTo>
                    <a:cubicBezTo>
                      <a:pt x="4" y="838"/>
                      <a:pt x="3" y="850"/>
                      <a:pt x="3" y="863"/>
                    </a:cubicBezTo>
                    <a:cubicBezTo>
                      <a:pt x="2" y="866"/>
                      <a:pt x="2" y="869"/>
                      <a:pt x="2" y="873"/>
                    </a:cubicBezTo>
                    <a:cubicBezTo>
                      <a:pt x="1" y="889"/>
                      <a:pt x="0" y="905"/>
                      <a:pt x="0" y="921"/>
                    </a:cubicBezTo>
                    <a:cubicBezTo>
                      <a:pt x="0" y="925"/>
                      <a:pt x="0" y="930"/>
                      <a:pt x="0" y="934"/>
                    </a:cubicBezTo>
                    <a:cubicBezTo>
                      <a:pt x="0" y="946"/>
                      <a:pt x="0" y="959"/>
                      <a:pt x="0" y="972"/>
                    </a:cubicBezTo>
                    <a:cubicBezTo>
                      <a:pt x="0" y="978"/>
                      <a:pt x="0" y="983"/>
                      <a:pt x="0" y="989"/>
                    </a:cubicBezTo>
                    <a:cubicBezTo>
                      <a:pt x="1" y="1001"/>
                      <a:pt x="1" y="1014"/>
                      <a:pt x="2" y="1026"/>
                    </a:cubicBezTo>
                    <a:cubicBezTo>
                      <a:pt x="2" y="1032"/>
                      <a:pt x="2" y="1037"/>
                      <a:pt x="2" y="1043"/>
                    </a:cubicBezTo>
                    <a:cubicBezTo>
                      <a:pt x="3" y="1061"/>
                      <a:pt x="5" y="1079"/>
                      <a:pt x="6" y="1097"/>
                    </a:cubicBezTo>
                    <a:cubicBezTo>
                      <a:pt x="25" y="1312"/>
                      <a:pt x="171" y="1635"/>
                      <a:pt x="447" y="1772"/>
                    </a:cubicBezTo>
                    <a:cubicBezTo>
                      <a:pt x="646" y="1871"/>
                      <a:pt x="809" y="1903"/>
                      <a:pt x="924" y="1910"/>
                    </a:cubicBezTo>
                    <a:cubicBezTo>
                      <a:pt x="956" y="1912"/>
                      <a:pt x="987" y="1913"/>
                      <a:pt x="1019" y="1915"/>
                    </a:cubicBezTo>
                    <a:cubicBezTo>
                      <a:pt x="904" y="1909"/>
                      <a:pt x="742" y="1877"/>
                      <a:pt x="542" y="1778"/>
                    </a:cubicBezTo>
                    <a:cubicBezTo>
                      <a:pt x="267" y="1640"/>
                      <a:pt x="120" y="1317"/>
                      <a:pt x="101" y="1103"/>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600"/>
                  </a:spcBef>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11" name="Freeform 9"/>
              <p:cNvSpPr>
                <a:spLocks/>
              </p:cNvSpPr>
              <p:nvPr/>
            </p:nvSpPr>
            <p:spPr bwMode="auto">
              <a:xfrm>
                <a:off x="3863737" y="2024493"/>
                <a:ext cx="2374030" cy="3778284"/>
              </a:xfrm>
              <a:custGeom>
                <a:avLst/>
                <a:gdLst>
                  <a:gd name="T0" fmla="*/ 1058 w 1202"/>
                  <a:gd name="T1" fmla="*/ 0 h 1913"/>
                  <a:gd name="T2" fmla="*/ 1107 w 1202"/>
                  <a:gd name="T3" fmla="*/ 1 h 1913"/>
                  <a:gd name="T4" fmla="*/ 505 w 1202"/>
                  <a:gd name="T5" fmla="*/ 993 h 1913"/>
                  <a:gd name="T6" fmla="*/ 1202 w 1202"/>
                  <a:gd name="T7" fmla="*/ 1894 h 1913"/>
                  <a:gd name="T8" fmla="*/ 1064 w 1202"/>
                  <a:gd name="T9" fmla="*/ 1912 h 1913"/>
                  <a:gd name="T10" fmla="*/ 529 w 1202"/>
                  <a:gd name="T11" fmla="*/ 1773 h 1913"/>
                  <a:gd name="T12" fmla="*/ 88 w 1202"/>
                  <a:gd name="T13" fmla="*/ 1098 h 1913"/>
                  <a:gd name="T14" fmla="*/ 1058 w 1202"/>
                  <a:gd name="T15" fmla="*/ 0 h 19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2" h="1913">
                    <a:moveTo>
                      <a:pt x="1058" y="0"/>
                    </a:moveTo>
                    <a:cubicBezTo>
                      <a:pt x="1089" y="0"/>
                      <a:pt x="1106" y="1"/>
                      <a:pt x="1107" y="1"/>
                    </a:cubicBezTo>
                    <a:cubicBezTo>
                      <a:pt x="1075" y="18"/>
                      <a:pt x="458" y="332"/>
                      <a:pt x="505" y="993"/>
                    </a:cubicBezTo>
                    <a:cubicBezTo>
                      <a:pt x="548" y="1594"/>
                      <a:pt x="1170" y="1879"/>
                      <a:pt x="1202" y="1894"/>
                    </a:cubicBezTo>
                    <a:cubicBezTo>
                      <a:pt x="1200" y="1895"/>
                      <a:pt x="1154" y="1910"/>
                      <a:pt x="1064" y="1912"/>
                    </a:cubicBezTo>
                    <a:cubicBezTo>
                      <a:pt x="948" y="1913"/>
                      <a:pt x="764" y="1889"/>
                      <a:pt x="529" y="1773"/>
                    </a:cubicBezTo>
                    <a:cubicBezTo>
                      <a:pt x="254" y="1635"/>
                      <a:pt x="107" y="1312"/>
                      <a:pt x="88" y="1098"/>
                    </a:cubicBezTo>
                    <a:cubicBezTo>
                      <a:pt x="0" y="80"/>
                      <a:pt x="842" y="3"/>
                      <a:pt x="105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600"/>
                  </a:spcBef>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12" name="Freeform 10"/>
              <p:cNvSpPr>
                <a:spLocks noEditPoints="1"/>
              </p:cNvSpPr>
              <p:nvPr/>
            </p:nvSpPr>
            <p:spPr bwMode="auto">
              <a:xfrm>
                <a:off x="3976557" y="2020892"/>
                <a:ext cx="2270811" cy="3781885"/>
              </a:xfrm>
              <a:custGeom>
                <a:avLst/>
                <a:gdLst>
                  <a:gd name="T0" fmla="*/ 996 w 1150"/>
                  <a:gd name="T1" fmla="*/ 1915 h 1915"/>
                  <a:gd name="T2" fmla="*/ 472 w 1150"/>
                  <a:gd name="T3" fmla="*/ 1776 h 1915"/>
                  <a:gd name="T4" fmla="*/ 154 w 1150"/>
                  <a:gd name="T5" fmla="*/ 1467 h 1915"/>
                  <a:gd name="T6" fmla="*/ 30 w 1150"/>
                  <a:gd name="T7" fmla="*/ 1100 h 1915"/>
                  <a:gd name="T8" fmla="*/ 243 w 1150"/>
                  <a:gd name="T9" fmla="*/ 304 h 1915"/>
                  <a:gd name="T10" fmla="*/ 663 w 1150"/>
                  <a:gd name="T11" fmla="*/ 51 h 1915"/>
                  <a:gd name="T12" fmla="*/ 1001 w 1150"/>
                  <a:gd name="T13" fmla="*/ 1 h 1915"/>
                  <a:gd name="T14" fmla="*/ 1050 w 1150"/>
                  <a:gd name="T15" fmla="*/ 2 h 1915"/>
                  <a:gd name="T16" fmla="*/ 1056 w 1150"/>
                  <a:gd name="T17" fmla="*/ 2 h 1915"/>
                  <a:gd name="T18" fmla="*/ 1051 w 1150"/>
                  <a:gd name="T19" fmla="*/ 4 h 1915"/>
                  <a:gd name="T20" fmla="*/ 450 w 1150"/>
                  <a:gd name="T21" fmla="*/ 994 h 1915"/>
                  <a:gd name="T22" fmla="*/ 1146 w 1150"/>
                  <a:gd name="T23" fmla="*/ 1894 h 1915"/>
                  <a:gd name="T24" fmla="*/ 1150 w 1150"/>
                  <a:gd name="T25" fmla="*/ 1896 h 1915"/>
                  <a:gd name="T26" fmla="*/ 1146 w 1150"/>
                  <a:gd name="T27" fmla="*/ 1897 h 1915"/>
                  <a:gd name="T28" fmla="*/ 1007 w 1150"/>
                  <a:gd name="T29" fmla="*/ 1915 h 1915"/>
                  <a:gd name="T30" fmla="*/ 996 w 1150"/>
                  <a:gd name="T31" fmla="*/ 1915 h 1915"/>
                  <a:gd name="T32" fmla="*/ 1015 w 1150"/>
                  <a:gd name="T33" fmla="*/ 4 h 1915"/>
                  <a:gd name="T34" fmla="*/ 1001 w 1150"/>
                  <a:gd name="T35" fmla="*/ 4 h 1915"/>
                  <a:gd name="T36" fmla="*/ 245 w 1150"/>
                  <a:gd name="T37" fmla="*/ 306 h 1915"/>
                  <a:gd name="T38" fmla="*/ 33 w 1150"/>
                  <a:gd name="T39" fmla="*/ 1100 h 1915"/>
                  <a:gd name="T40" fmla="*/ 473 w 1150"/>
                  <a:gd name="T41" fmla="*/ 1773 h 1915"/>
                  <a:gd name="T42" fmla="*/ 996 w 1150"/>
                  <a:gd name="T43" fmla="*/ 1912 h 1915"/>
                  <a:gd name="T44" fmla="*/ 1007 w 1150"/>
                  <a:gd name="T45" fmla="*/ 1912 h 1915"/>
                  <a:gd name="T46" fmla="*/ 1141 w 1150"/>
                  <a:gd name="T47" fmla="*/ 1896 h 1915"/>
                  <a:gd name="T48" fmla="*/ 446 w 1150"/>
                  <a:gd name="T49" fmla="*/ 995 h 1915"/>
                  <a:gd name="T50" fmla="*/ 1044 w 1150"/>
                  <a:gd name="T51" fmla="*/ 4 h 1915"/>
                  <a:gd name="T52" fmla="*/ 1015 w 1150"/>
                  <a:gd name="T53" fmla="*/ 4 h 1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50" h="1915">
                    <a:moveTo>
                      <a:pt x="996" y="1915"/>
                    </a:moveTo>
                    <a:cubicBezTo>
                      <a:pt x="885" y="1915"/>
                      <a:pt x="703" y="1891"/>
                      <a:pt x="472" y="1776"/>
                    </a:cubicBezTo>
                    <a:cubicBezTo>
                      <a:pt x="313" y="1697"/>
                      <a:pt x="211" y="1564"/>
                      <a:pt x="154" y="1467"/>
                    </a:cubicBezTo>
                    <a:cubicBezTo>
                      <a:pt x="85" y="1350"/>
                      <a:pt x="40" y="1216"/>
                      <a:pt x="30" y="1100"/>
                    </a:cubicBezTo>
                    <a:cubicBezTo>
                      <a:pt x="0" y="760"/>
                      <a:pt x="72" y="492"/>
                      <a:pt x="243" y="304"/>
                    </a:cubicBezTo>
                    <a:cubicBezTo>
                      <a:pt x="348" y="187"/>
                      <a:pt x="489" y="102"/>
                      <a:pt x="663" y="51"/>
                    </a:cubicBezTo>
                    <a:cubicBezTo>
                      <a:pt x="806" y="9"/>
                      <a:pt x="936" y="2"/>
                      <a:pt x="1001" y="1"/>
                    </a:cubicBezTo>
                    <a:cubicBezTo>
                      <a:pt x="1031" y="0"/>
                      <a:pt x="1048" y="1"/>
                      <a:pt x="1050" y="2"/>
                    </a:cubicBezTo>
                    <a:cubicBezTo>
                      <a:pt x="1056" y="2"/>
                      <a:pt x="1056" y="2"/>
                      <a:pt x="1056" y="2"/>
                    </a:cubicBezTo>
                    <a:cubicBezTo>
                      <a:pt x="1051" y="4"/>
                      <a:pt x="1051" y="4"/>
                      <a:pt x="1051" y="4"/>
                    </a:cubicBezTo>
                    <a:cubicBezTo>
                      <a:pt x="985" y="38"/>
                      <a:pt x="404" y="354"/>
                      <a:pt x="450" y="994"/>
                    </a:cubicBezTo>
                    <a:cubicBezTo>
                      <a:pt x="491" y="1578"/>
                      <a:pt x="1079" y="1864"/>
                      <a:pt x="1146" y="1894"/>
                    </a:cubicBezTo>
                    <a:cubicBezTo>
                      <a:pt x="1150" y="1896"/>
                      <a:pt x="1150" y="1896"/>
                      <a:pt x="1150" y="1896"/>
                    </a:cubicBezTo>
                    <a:cubicBezTo>
                      <a:pt x="1146" y="1897"/>
                      <a:pt x="1146" y="1897"/>
                      <a:pt x="1146" y="1897"/>
                    </a:cubicBezTo>
                    <a:cubicBezTo>
                      <a:pt x="1141" y="1899"/>
                      <a:pt x="1094" y="1914"/>
                      <a:pt x="1007" y="1915"/>
                    </a:cubicBezTo>
                    <a:cubicBezTo>
                      <a:pt x="1003" y="1915"/>
                      <a:pt x="1000" y="1915"/>
                      <a:pt x="996" y="1915"/>
                    </a:cubicBezTo>
                    <a:close/>
                    <a:moveTo>
                      <a:pt x="1015" y="4"/>
                    </a:moveTo>
                    <a:cubicBezTo>
                      <a:pt x="1011" y="4"/>
                      <a:pt x="1006" y="4"/>
                      <a:pt x="1001" y="4"/>
                    </a:cubicBezTo>
                    <a:cubicBezTo>
                      <a:pt x="854" y="6"/>
                      <a:pt x="486" y="39"/>
                      <a:pt x="245" y="306"/>
                    </a:cubicBezTo>
                    <a:cubicBezTo>
                      <a:pt x="75" y="494"/>
                      <a:pt x="4" y="761"/>
                      <a:pt x="33" y="1100"/>
                    </a:cubicBezTo>
                    <a:cubicBezTo>
                      <a:pt x="49" y="1291"/>
                      <a:pt x="180" y="1628"/>
                      <a:pt x="473" y="1773"/>
                    </a:cubicBezTo>
                    <a:cubicBezTo>
                      <a:pt x="704" y="1888"/>
                      <a:pt x="885" y="1912"/>
                      <a:pt x="996" y="1912"/>
                    </a:cubicBezTo>
                    <a:cubicBezTo>
                      <a:pt x="1000" y="1912"/>
                      <a:pt x="1003" y="1912"/>
                      <a:pt x="1007" y="1912"/>
                    </a:cubicBezTo>
                    <a:cubicBezTo>
                      <a:pt x="1083" y="1911"/>
                      <a:pt x="1128" y="1900"/>
                      <a:pt x="1141" y="1896"/>
                    </a:cubicBezTo>
                    <a:cubicBezTo>
                      <a:pt x="1059" y="1857"/>
                      <a:pt x="488" y="1571"/>
                      <a:pt x="446" y="995"/>
                    </a:cubicBezTo>
                    <a:cubicBezTo>
                      <a:pt x="402" y="366"/>
                      <a:pt x="958" y="50"/>
                      <a:pt x="1044" y="4"/>
                    </a:cubicBezTo>
                    <a:cubicBezTo>
                      <a:pt x="1039" y="4"/>
                      <a:pt x="1029" y="4"/>
                      <a:pt x="1015" y="4"/>
                    </a:cubicBezTo>
                    <a:close/>
                  </a:path>
                </a:pathLst>
              </a:custGeom>
              <a:grp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600"/>
                  </a:spcBef>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ato Light"/>
                  <a:ea typeface="+mn-ea"/>
                  <a:cs typeface="+mn-cs"/>
                </a:endParaRPr>
              </a:p>
            </p:txBody>
          </p:sp>
        </p:grpSp>
        <p:grpSp>
          <p:nvGrpSpPr>
            <p:cNvPr id="25" name="Group 24"/>
            <p:cNvGrpSpPr/>
            <p:nvPr/>
          </p:nvGrpSpPr>
          <p:grpSpPr>
            <a:xfrm>
              <a:off x="4836362" y="1518613"/>
              <a:ext cx="2025967" cy="2147189"/>
              <a:chOff x="4717091" y="2085704"/>
              <a:chExt cx="2025967" cy="2147189"/>
            </a:xfrm>
            <a:solidFill>
              <a:schemeClr val="accent1">
                <a:lumMod val="75000"/>
              </a:schemeClr>
            </a:solidFill>
          </p:grpSpPr>
          <p:sp>
            <p:nvSpPr>
              <p:cNvPr id="13" name="Freeform 11"/>
              <p:cNvSpPr>
                <a:spLocks/>
              </p:cNvSpPr>
              <p:nvPr/>
            </p:nvSpPr>
            <p:spPr bwMode="auto">
              <a:xfrm>
                <a:off x="4717091" y="2085704"/>
                <a:ext cx="1499072" cy="2131586"/>
              </a:xfrm>
              <a:custGeom>
                <a:avLst/>
                <a:gdLst>
                  <a:gd name="T0" fmla="*/ 330 w 759"/>
                  <a:gd name="T1" fmla="*/ 411 h 1079"/>
                  <a:gd name="T2" fmla="*/ 342 w 759"/>
                  <a:gd name="T3" fmla="*/ 394 h 1079"/>
                  <a:gd name="T4" fmla="*/ 356 w 759"/>
                  <a:gd name="T5" fmla="*/ 376 h 1079"/>
                  <a:gd name="T6" fmla="*/ 371 w 759"/>
                  <a:gd name="T7" fmla="*/ 358 h 1079"/>
                  <a:gd name="T8" fmla="*/ 388 w 759"/>
                  <a:gd name="T9" fmla="*/ 339 h 1079"/>
                  <a:gd name="T10" fmla="*/ 409 w 759"/>
                  <a:gd name="T11" fmla="*/ 315 h 1079"/>
                  <a:gd name="T12" fmla="*/ 426 w 759"/>
                  <a:gd name="T13" fmla="*/ 297 h 1079"/>
                  <a:gd name="T14" fmla="*/ 443 w 759"/>
                  <a:gd name="T15" fmla="*/ 279 h 1079"/>
                  <a:gd name="T16" fmla="*/ 460 w 759"/>
                  <a:gd name="T17" fmla="*/ 262 h 1079"/>
                  <a:gd name="T18" fmla="*/ 478 w 759"/>
                  <a:gd name="T19" fmla="*/ 244 h 1079"/>
                  <a:gd name="T20" fmla="*/ 496 w 759"/>
                  <a:gd name="T21" fmla="*/ 227 h 1079"/>
                  <a:gd name="T22" fmla="*/ 514 w 759"/>
                  <a:gd name="T23" fmla="*/ 210 h 1079"/>
                  <a:gd name="T24" fmla="*/ 532 w 759"/>
                  <a:gd name="T25" fmla="*/ 194 h 1079"/>
                  <a:gd name="T26" fmla="*/ 550 w 759"/>
                  <a:gd name="T27" fmla="*/ 177 h 1079"/>
                  <a:gd name="T28" fmla="*/ 568 w 759"/>
                  <a:gd name="T29" fmla="*/ 162 h 1079"/>
                  <a:gd name="T30" fmla="*/ 585 w 759"/>
                  <a:gd name="T31" fmla="*/ 146 h 1079"/>
                  <a:gd name="T32" fmla="*/ 602 w 759"/>
                  <a:gd name="T33" fmla="*/ 131 h 1079"/>
                  <a:gd name="T34" fmla="*/ 619 w 759"/>
                  <a:gd name="T35" fmla="*/ 117 h 1079"/>
                  <a:gd name="T36" fmla="*/ 636 w 759"/>
                  <a:gd name="T37" fmla="*/ 103 h 1079"/>
                  <a:gd name="T38" fmla="*/ 651 w 759"/>
                  <a:gd name="T39" fmla="*/ 90 h 1079"/>
                  <a:gd name="T40" fmla="*/ 666 w 759"/>
                  <a:gd name="T41" fmla="*/ 78 h 1079"/>
                  <a:gd name="T42" fmla="*/ 681 w 759"/>
                  <a:gd name="T43" fmla="*/ 66 h 1079"/>
                  <a:gd name="T44" fmla="*/ 694 w 759"/>
                  <a:gd name="T45" fmla="*/ 55 h 1079"/>
                  <a:gd name="T46" fmla="*/ 707 w 759"/>
                  <a:gd name="T47" fmla="*/ 45 h 1079"/>
                  <a:gd name="T48" fmla="*/ 719 w 759"/>
                  <a:gd name="T49" fmla="*/ 35 h 1079"/>
                  <a:gd name="T50" fmla="*/ 759 w 759"/>
                  <a:gd name="T51" fmla="*/ 5 h 1079"/>
                  <a:gd name="T52" fmla="*/ 663 w 759"/>
                  <a:gd name="T53" fmla="*/ 0 h 1079"/>
                  <a:gd name="T54" fmla="*/ 661 w 759"/>
                  <a:gd name="T55" fmla="*/ 2 h 1079"/>
                  <a:gd name="T56" fmla="*/ 657 w 759"/>
                  <a:gd name="T57" fmla="*/ 5 h 1079"/>
                  <a:gd name="T58" fmla="*/ 651 w 759"/>
                  <a:gd name="T59" fmla="*/ 9 h 1079"/>
                  <a:gd name="T60" fmla="*/ 642 w 759"/>
                  <a:gd name="T61" fmla="*/ 16 h 1079"/>
                  <a:gd name="T62" fmla="*/ 633 w 759"/>
                  <a:gd name="T63" fmla="*/ 23 h 1079"/>
                  <a:gd name="T64" fmla="*/ 622 w 759"/>
                  <a:gd name="T65" fmla="*/ 32 h 1079"/>
                  <a:gd name="T66" fmla="*/ 611 w 759"/>
                  <a:gd name="T67" fmla="*/ 41 h 1079"/>
                  <a:gd name="T68" fmla="*/ 598 w 759"/>
                  <a:gd name="T69" fmla="*/ 51 h 1079"/>
                  <a:gd name="T70" fmla="*/ 585 w 759"/>
                  <a:gd name="T71" fmla="*/ 61 h 1079"/>
                  <a:gd name="T72" fmla="*/ 571 w 759"/>
                  <a:gd name="T73" fmla="*/ 73 h 1079"/>
                  <a:gd name="T74" fmla="*/ 556 w 759"/>
                  <a:gd name="T75" fmla="*/ 85 h 1079"/>
                  <a:gd name="T76" fmla="*/ 540 w 759"/>
                  <a:gd name="T77" fmla="*/ 98 h 1079"/>
                  <a:gd name="T78" fmla="*/ 524 w 759"/>
                  <a:gd name="T79" fmla="*/ 112 h 1079"/>
                  <a:gd name="T80" fmla="*/ 507 w 759"/>
                  <a:gd name="T81" fmla="*/ 126 h 1079"/>
                  <a:gd name="T82" fmla="*/ 490 w 759"/>
                  <a:gd name="T83" fmla="*/ 141 h 1079"/>
                  <a:gd name="T84" fmla="*/ 472 w 759"/>
                  <a:gd name="T85" fmla="*/ 156 h 1079"/>
                  <a:gd name="T86" fmla="*/ 455 w 759"/>
                  <a:gd name="T87" fmla="*/ 172 h 1079"/>
                  <a:gd name="T88" fmla="*/ 437 w 759"/>
                  <a:gd name="T89" fmla="*/ 188 h 1079"/>
                  <a:gd name="T90" fmla="*/ 419 w 759"/>
                  <a:gd name="T91" fmla="*/ 205 h 1079"/>
                  <a:gd name="T92" fmla="*/ 401 w 759"/>
                  <a:gd name="T93" fmla="*/ 222 h 1079"/>
                  <a:gd name="T94" fmla="*/ 383 w 759"/>
                  <a:gd name="T95" fmla="*/ 239 h 1079"/>
                  <a:gd name="T96" fmla="*/ 365 w 759"/>
                  <a:gd name="T97" fmla="*/ 256 h 1079"/>
                  <a:gd name="T98" fmla="*/ 348 w 759"/>
                  <a:gd name="T99" fmla="*/ 274 h 1079"/>
                  <a:gd name="T100" fmla="*/ 331 w 759"/>
                  <a:gd name="T101" fmla="*/ 292 h 1079"/>
                  <a:gd name="T102" fmla="*/ 314 w 759"/>
                  <a:gd name="T103" fmla="*/ 309 h 1079"/>
                  <a:gd name="T104" fmla="*/ 297 w 759"/>
                  <a:gd name="T105" fmla="*/ 328 h 1079"/>
                  <a:gd name="T106" fmla="*/ 278 w 759"/>
                  <a:gd name="T107" fmla="*/ 350 h 1079"/>
                  <a:gd name="T108" fmla="*/ 262 w 759"/>
                  <a:gd name="T109" fmla="*/ 369 h 1079"/>
                  <a:gd name="T110" fmla="*/ 248 w 759"/>
                  <a:gd name="T111" fmla="*/ 388 h 1079"/>
                  <a:gd name="T112" fmla="*/ 235 w 759"/>
                  <a:gd name="T113" fmla="*/ 405 h 1079"/>
                  <a:gd name="T114" fmla="*/ 228 w 759"/>
                  <a:gd name="T115" fmla="*/ 415 h 1079"/>
                  <a:gd name="T116" fmla="*/ 86 w 759"/>
                  <a:gd name="T117" fmla="*/ 1074 h 1079"/>
                  <a:gd name="T118" fmla="*/ 310 w 759"/>
                  <a:gd name="T119" fmla="*/ 440 h 10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9" h="1079">
                    <a:moveTo>
                      <a:pt x="323" y="420"/>
                    </a:moveTo>
                    <a:cubicBezTo>
                      <a:pt x="325" y="417"/>
                      <a:pt x="327" y="414"/>
                      <a:pt x="330" y="411"/>
                    </a:cubicBezTo>
                    <a:cubicBezTo>
                      <a:pt x="332" y="409"/>
                      <a:pt x="333" y="406"/>
                      <a:pt x="335" y="403"/>
                    </a:cubicBezTo>
                    <a:cubicBezTo>
                      <a:pt x="338" y="400"/>
                      <a:pt x="340" y="397"/>
                      <a:pt x="342" y="394"/>
                    </a:cubicBezTo>
                    <a:cubicBezTo>
                      <a:pt x="344" y="391"/>
                      <a:pt x="346" y="389"/>
                      <a:pt x="349" y="386"/>
                    </a:cubicBezTo>
                    <a:cubicBezTo>
                      <a:pt x="351" y="383"/>
                      <a:pt x="354" y="379"/>
                      <a:pt x="356" y="376"/>
                    </a:cubicBezTo>
                    <a:cubicBezTo>
                      <a:pt x="358" y="374"/>
                      <a:pt x="360" y="371"/>
                      <a:pt x="363" y="368"/>
                    </a:cubicBezTo>
                    <a:cubicBezTo>
                      <a:pt x="365" y="365"/>
                      <a:pt x="368" y="361"/>
                      <a:pt x="371" y="358"/>
                    </a:cubicBezTo>
                    <a:cubicBezTo>
                      <a:pt x="373" y="356"/>
                      <a:pt x="375" y="353"/>
                      <a:pt x="377" y="350"/>
                    </a:cubicBezTo>
                    <a:cubicBezTo>
                      <a:pt x="381" y="346"/>
                      <a:pt x="384" y="343"/>
                      <a:pt x="388" y="339"/>
                    </a:cubicBezTo>
                    <a:cubicBezTo>
                      <a:pt x="390" y="336"/>
                      <a:pt x="393" y="333"/>
                      <a:pt x="396" y="330"/>
                    </a:cubicBezTo>
                    <a:cubicBezTo>
                      <a:pt x="400" y="325"/>
                      <a:pt x="405" y="320"/>
                      <a:pt x="409" y="315"/>
                    </a:cubicBezTo>
                    <a:cubicBezTo>
                      <a:pt x="411" y="313"/>
                      <a:pt x="414" y="310"/>
                      <a:pt x="416" y="308"/>
                    </a:cubicBezTo>
                    <a:cubicBezTo>
                      <a:pt x="419" y="304"/>
                      <a:pt x="422" y="301"/>
                      <a:pt x="426" y="297"/>
                    </a:cubicBezTo>
                    <a:cubicBezTo>
                      <a:pt x="428" y="295"/>
                      <a:pt x="431" y="292"/>
                      <a:pt x="433" y="289"/>
                    </a:cubicBezTo>
                    <a:cubicBezTo>
                      <a:pt x="437" y="286"/>
                      <a:pt x="440" y="283"/>
                      <a:pt x="443" y="279"/>
                    </a:cubicBezTo>
                    <a:cubicBezTo>
                      <a:pt x="445" y="277"/>
                      <a:pt x="448" y="274"/>
                      <a:pt x="451" y="271"/>
                    </a:cubicBezTo>
                    <a:cubicBezTo>
                      <a:pt x="454" y="268"/>
                      <a:pt x="457" y="265"/>
                      <a:pt x="460" y="262"/>
                    </a:cubicBezTo>
                    <a:cubicBezTo>
                      <a:pt x="463" y="259"/>
                      <a:pt x="466" y="256"/>
                      <a:pt x="469" y="254"/>
                    </a:cubicBezTo>
                    <a:cubicBezTo>
                      <a:pt x="472" y="251"/>
                      <a:pt x="475" y="247"/>
                      <a:pt x="478" y="244"/>
                    </a:cubicBezTo>
                    <a:cubicBezTo>
                      <a:pt x="481" y="242"/>
                      <a:pt x="484" y="239"/>
                      <a:pt x="486" y="236"/>
                    </a:cubicBezTo>
                    <a:cubicBezTo>
                      <a:pt x="490" y="233"/>
                      <a:pt x="493" y="230"/>
                      <a:pt x="496" y="227"/>
                    </a:cubicBezTo>
                    <a:cubicBezTo>
                      <a:pt x="499" y="225"/>
                      <a:pt x="502" y="222"/>
                      <a:pt x="504" y="219"/>
                    </a:cubicBezTo>
                    <a:cubicBezTo>
                      <a:pt x="508" y="216"/>
                      <a:pt x="511" y="213"/>
                      <a:pt x="514" y="210"/>
                    </a:cubicBezTo>
                    <a:cubicBezTo>
                      <a:pt x="517" y="208"/>
                      <a:pt x="520" y="205"/>
                      <a:pt x="522" y="202"/>
                    </a:cubicBezTo>
                    <a:cubicBezTo>
                      <a:pt x="526" y="200"/>
                      <a:pt x="529" y="197"/>
                      <a:pt x="532" y="194"/>
                    </a:cubicBezTo>
                    <a:cubicBezTo>
                      <a:pt x="535" y="191"/>
                      <a:pt x="538" y="189"/>
                      <a:pt x="540" y="186"/>
                    </a:cubicBezTo>
                    <a:cubicBezTo>
                      <a:pt x="544" y="183"/>
                      <a:pt x="547" y="180"/>
                      <a:pt x="550" y="177"/>
                    </a:cubicBezTo>
                    <a:cubicBezTo>
                      <a:pt x="553" y="175"/>
                      <a:pt x="555" y="173"/>
                      <a:pt x="558" y="170"/>
                    </a:cubicBezTo>
                    <a:cubicBezTo>
                      <a:pt x="561" y="167"/>
                      <a:pt x="565" y="164"/>
                      <a:pt x="568" y="162"/>
                    </a:cubicBezTo>
                    <a:cubicBezTo>
                      <a:pt x="570" y="159"/>
                      <a:pt x="573" y="157"/>
                      <a:pt x="576" y="154"/>
                    </a:cubicBezTo>
                    <a:cubicBezTo>
                      <a:pt x="579" y="152"/>
                      <a:pt x="582" y="149"/>
                      <a:pt x="585" y="146"/>
                    </a:cubicBezTo>
                    <a:cubicBezTo>
                      <a:pt x="588" y="144"/>
                      <a:pt x="590" y="142"/>
                      <a:pt x="593" y="139"/>
                    </a:cubicBezTo>
                    <a:cubicBezTo>
                      <a:pt x="596" y="137"/>
                      <a:pt x="599" y="134"/>
                      <a:pt x="602" y="131"/>
                    </a:cubicBezTo>
                    <a:cubicBezTo>
                      <a:pt x="605" y="129"/>
                      <a:pt x="607" y="127"/>
                      <a:pt x="610" y="125"/>
                    </a:cubicBezTo>
                    <a:cubicBezTo>
                      <a:pt x="613" y="122"/>
                      <a:pt x="616" y="120"/>
                      <a:pt x="619" y="117"/>
                    </a:cubicBezTo>
                    <a:cubicBezTo>
                      <a:pt x="622" y="115"/>
                      <a:pt x="624" y="113"/>
                      <a:pt x="626" y="111"/>
                    </a:cubicBezTo>
                    <a:cubicBezTo>
                      <a:pt x="629" y="108"/>
                      <a:pt x="632" y="106"/>
                      <a:pt x="636" y="103"/>
                    </a:cubicBezTo>
                    <a:cubicBezTo>
                      <a:pt x="638" y="101"/>
                      <a:pt x="640" y="100"/>
                      <a:pt x="642" y="98"/>
                    </a:cubicBezTo>
                    <a:cubicBezTo>
                      <a:pt x="645" y="95"/>
                      <a:pt x="648" y="93"/>
                      <a:pt x="651" y="90"/>
                    </a:cubicBezTo>
                    <a:cubicBezTo>
                      <a:pt x="653" y="88"/>
                      <a:pt x="655" y="87"/>
                      <a:pt x="657" y="85"/>
                    </a:cubicBezTo>
                    <a:cubicBezTo>
                      <a:pt x="661" y="83"/>
                      <a:pt x="664" y="80"/>
                      <a:pt x="666" y="78"/>
                    </a:cubicBezTo>
                    <a:cubicBezTo>
                      <a:pt x="668" y="76"/>
                      <a:pt x="670" y="75"/>
                      <a:pt x="672" y="73"/>
                    </a:cubicBezTo>
                    <a:cubicBezTo>
                      <a:pt x="675" y="71"/>
                      <a:pt x="678" y="68"/>
                      <a:pt x="681" y="66"/>
                    </a:cubicBezTo>
                    <a:cubicBezTo>
                      <a:pt x="682" y="65"/>
                      <a:pt x="684" y="63"/>
                      <a:pt x="686" y="62"/>
                    </a:cubicBezTo>
                    <a:cubicBezTo>
                      <a:pt x="689" y="60"/>
                      <a:pt x="692" y="57"/>
                      <a:pt x="694" y="55"/>
                    </a:cubicBezTo>
                    <a:cubicBezTo>
                      <a:pt x="696" y="54"/>
                      <a:pt x="697" y="53"/>
                      <a:pt x="699" y="52"/>
                    </a:cubicBezTo>
                    <a:cubicBezTo>
                      <a:pt x="702" y="49"/>
                      <a:pt x="704" y="47"/>
                      <a:pt x="707" y="45"/>
                    </a:cubicBezTo>
                    <a:cubicBezTo>
                      <a:pt x="708" y="44"/>
                      <a:pt x="709" y="43"/>
                      <a:pt x="710" y="42"/>
                    </a:cubicBezTo>
                    <a:cubicBezTo>
                      <a:pt x="713" y="40"/>
                      <a:pt x="717" y="38"/>
                      <a:pt x="719" y="35"/>
                    </a:cubicBezTo>
                    <a:cubicBezTo>
                      <a:pt x="720" y="35"/>
                      <a:pt x="721" y="34"/>
                      <a:pt x="721" y="34"/>
                    </a:cubicBezTo>
                    <a:cubicBezTo>
                      <a:pt x="742" y="18"/>
                      <a:pt x="755" y="7"/>
                      <a:pt x="759" y="5"/>
                    </a:cubicBezTo>
                    <a:cubicBezTo>
                      <a:pt x="663" y="0"/>
                      <a:pt x="663" y="0"/>
                      <a:pt x="663" y="0"/>
                    </a:cubicBezTo>
                    <a:cubicBezTo>
                      <a:pt x="663" y="0"/>
                      <a:pt x="663" y="0"/>
                      <a:pt x="663" y="0"/>
                    </a:cubicBezTo>
                    <a:cubicBezTo>
                      <a:pt x="663" y="0"/>
                      <a:pt x="662" y="1"/>
                      <a:pt x="661" y="1"/>
                    </a:cubicBezTo>
                    <a:cubicBezTo>
                      <a:pt x="661" y="1"/>
                      <a:pt x="661" y="1"/>
                      <a:pt x="661" y="2"/>
                    </a:cubicBezTo>
                    <a:cubicBezTo>
                      <a:pt x="660" y="2"/>
                      <a:pt x="659" y="3"/>
                      <a:pt x="659" y="3"/>
                    </a:cubicBezTo>
                    <a:cubicBezTo>
                      <a:pt x="658" y="4"/>
                      <a:pt x="657" y="4"/>
                      <a:pt x="657" y="5"/>
                    </a:cubicBezTo>
                    <a:cubicBezTo>
                      <a:pt x="656" y="6"/>
                      <a:pt x="654" y="7"/>
                      <a:pt x="653" y="8"/>
                    </a:cubicBezTo>
                    <a:cubicBezTo>
                      <a:pt x="652" y="8"/>
                      <a:pt x="652" y="9"/>
                      <a:pt x="651" y="9"/>
                    </a:cubicBezTo>
                    <a:cubicBezTo>
                      <a:pt x="649" y="11"/>
                      <a:pt x="647" y="12"/>
                      <a:pt x="644" y="14"/>
                    </a:cubicBezTo>
                    <a:cubicBezTo>
                      <a:pt x="643" y="15"/>
                      <a:pt x="643" y="16"/>
                      <a:pt x="642" y="16"/>
                    </a:cubicBezTo>
                    <a:cubicBezTo>
                      <a:pt x="640" y="18"/>
                      <a:pt x="638" y="19"/>
                      <a:pt x="636" y="21"/>
                    </a:cubicBezTo>
                    <a:cubicBezTo>
                      <a:pt x="635" y="22"/>
                      <a:pt x="634" y="22"/>
                      <a:pt x="633" y="23"/>
                    </a:cubicBezTo>
                    <a:cubicBezTo>
                      <a:pt x="631" y="25"/>
                      <a:pt x="629" y="27"/>
                      <a:pt x="626" y="28"/>
                    </a:cubicBezTo>
                    <a:cubicBezTo>
                      <a:pt x="625" y="29"/>
                      <a:pt x="623" y="31"/>
                      <a:pt x="622" y="32"/>
                    </a:cubicBezTo>
                    <a:cubicBezTo>
                      <a:pt x="620" y="33"/>
                      <a:pt x="618" y="35"/>
                      <a:pt x="615" y="37"/>
                    </a:cubicBezTo>
                    <a:cubicBezTo>
                      <a:pt x="614" y="38"/>
                      <a:pt x="612" y="39"/>
                      <a:pt x="611" y="41"/>
                    </a:cubicBezTo>
                    <a:cubicBezTo>
                      <a:pt x="608" y="42"/>
                      <a:pt x="606" y="44"/>
                      <a:pt x="604" y="46"/>
                    </a:cubicBezTo>
                    <a:cubicBezTo>
                      <a:pt x="602" y="48"/>
                      <a:pt x="600" y="49"/>
                      <a:pt x="598" y="51"/>
                    </a:cubicBezTo>
                    <a:cubicBezTo>
                      <a:pt x="596" y="53"/>
                      <a:pt x="593" y="54"/>
                      <a:pt x="591" y="56"/>
                    </a:cubicBezTo>
                    <a:cubicBezTo>
                      <a:pt x="589" y="58"/>
                      <a:pt x="587" y="60"/>
                      <a:pt x="585" y="61"/>
                    </a:cubicBezTo>
                    <a:cubicBezTo>
                      <a:pt x="582" y="63"/>
                      <a:pt x="580" y="65"/>
                      <a:pt x="577" y="68"/>
                    </a:cubicBezTo>
                    <a:cubicBezTo>
                      <a:pt x="575" y="69"/>
                      <a:pt x="573" y="71"/>
                      <a:pt x="571" y="73"/>
                    </a:cubicBezTo>
                    <a:cubicBezTo>
                      <a:pt x="568" y="75"/>
                      <a:pt x="565" y="77"/>
                      <a:pt x="563" y="80"/>
                    </a:cubicBezTo>
                    <a:cubicBezTo>
                      <a:pt x="560" y="81"/>
                      <a:pt x="558" y="83"/>
                      <a:pt x="556" y="85"/>
                    </a:cubicBezTo>
                    <a:cubicBezTo>
                      <a:pt x="553" y="87"/>
                      <a:pt x="550" y="90"/>
                      <a:pt x="547" y="92"/>
                    </a:cubicBezTo>
                    <a:cubicBezTo>
                      <a:pt x="545" y="94"/>
                      <a:pt x="542" y="96"/>
                      <a:pt x="540" y="98"/>
                    </a:cubicBezTo>
                    <a:cubicBezTo>
                      <a:pt x="537" y="101"/>
                      <a:pt x="534" y="103"/>
                      <a:pt x="531" y="105"/>
                    </a:cubicBezTo>
                    <a:cubicBezTo>
                      <a:pt x="529" y="108"/>
                      <a:pt x="526" y="110"/>
                      <a:pt x="524" y="112"/>
                    </a:cubicBezTo>
                    <a:cubicBezTo>
                      <a:pt x="521" y="114"/>
                      <a:pt x="518" y="117"/>
                      <a:pt x="515" y="119"/>
                    </a:cubicBezTo>
                    <a:cubicBezTo>
                      <a:pt x="512" y="122"/>
                      <a:pt x="510" y="124"/>
                      <a:pt x="507" y="126"/>
                    </a:cubicBezTo>
                    <a:cubicBezTo>
                      <a:pt x="504" y="129"/>
                      <a:pt x="501" y="131"/>
                      <a:pt x="498" y="134"/>
                    </a:cubicBezTo>
                    <a:cubicBezTo>
                      <a:pt x="495" y="136"/>
                      <a:pt x="493" y="139"/>
                      <a:pt x="490" y="141"/>
                    </a:cubicBezTo>
                    <a:cubicBezTo>
                      <a:pt x="487" y="144"/>
                      <a:pt x="484" y="146"/>
                      <a:pt x="481" y="149"/>
                    </a:cubicBezTo>
                    <a:cubicBezTo>
                      <a:pt x="478" y="151"/>
                      <a:pt x="475" y="154"/>
                      <a:pt x="472" y="156"/>
                    </a:cubicBezTo>
                    <a:cubicBezTo>
                      <a:pt x="469" y="159"/>
                      <a:pt x="466" y="162"/>
                      <a:pt x="463" y="165"/>
                    </a:cubicBezTo>
                    <a:cubicBezTo>
                      <a:pt x="460" y="167"/>
                      <a:pt x="457" y="170"/>
                      <a:pt x="455" y="172"/>
                    </a:cubicBezTo>
                    <a:cubicBezTo>
                      <a:pt x="451" y="175"/>
                      <a:pt x="448" y="178"/>
                      <a:pt x="445" y="181"/>
                    </a:cubicBezTo>
                    <a:cubicBezTo>
                      <a:pt x="442" y="183"/>
                      <a:pt x="440" y="186"/>
                      <a:pt x="437" y="188"/>
                    </a:cubicBezTo>
                    <a:cubicBezTo>
                      <a:pt x="434" y="191"/>
                      <a:pt x="430" y="194"/>
                      <a:pt x="427" y="197"/>
                    </a:cubicBezTo>
                    <a:cubicBezTo>
                      <a:pt x="424" y="200"/>
                      <a:pt x="422" y="202"/>
                      <a:pt x="419" y="205"/>
                    </a:cubicBezTo>
                    <a:cubicBezTo>
                      <a:pt x="415" y="208"/>
                      <a:pt x="412" y="211"/>
                      <a:pt x="409" y="214"/>
                    </a:cubicBezTo>
                    <a:cubicBezTo>
                      <a:pt x="406" y="217"/>
                      <a:pt x="403" y="219"/>
                      <a:pt x="401" y="222"/>
                    </a:cubicBezTo>
                    <a:cubicBezTo>
                      <a:pt x="397" y="225"/>
                      <a:pt x="394" y="228"/>
                      <a:pt x="391" y="231"/>
                    </a:cubicBezTo>
                    <a:cubicBezTo>
                      <a:pt x="388" y="234"/>
                      <a:pt x="385" y="236"/>
                      <a:pt x="383" y="239"/>
                    </a:cubicBezTo>
                    <a:cubicBezTo>
                      <a:pt x="379" y="242"/>
                      <a:pt x="376" y="246"/>
                      <a:pt x="373" y="249"/>
                    </a:cubicBezTo>
                    <a:cubicBezTo>
                      <a:pt x="370" y="251"/>
                      <a:pt x="368" y="254"/>
                      <a:pt x="365" y="256"/>
                    </a:cubicBezTo>
                    <a:cubicBezTo>
                      <a:pt x="362" y="260"/>
                      <a:pt x="358" y="263"/>
                      <a:pt x="355" y="267"/>
                    </a:cubicBezTo>
                    <a:cubicBezTo>
                      <a:pt x="352" y="269"/>
                      <a:pt x="350" y="272"/>
                      <a:pt x="348" y="274"/>
                    </a:cubicBezTo>
                    <a:cubicBezTo>
                      <a:pt x="344" y="278"/>
                      <a:pt x="340" y="281"/>
                      <a:pt x="337" y="285"/>
                    </a:cubicBezTo>
                    <a:cubicBezTo>
                      <a:pt x="335" y="287"/>
                      <a:pt x="333" y="290"/>
                      <a:pt x="331" y="292"/>
                    </a:cubicBezTo>
                    <a:cubicBezTo>
                      <a:pt x="326" y="296"/>
                      <a:pt x="322" y="300"/>
                      <a:pt x="318" y="305"/>
                    </a:cubicBezTo>
                    <a:cubicBezTo>
                      <a:pt x="317" y="306"/>
                      <a:pt x="315" y="308"/>
                      <a:pt x="314" y="309"/>
                    </a:cubicBezTo>
                    <a:cubicBezTo>
                      <a:pt x="308" y="315"/>
                      <a:pt x="303" y="321"/>
                      <a:pt x="298" y="327"/>
                    </a:cubicBezTo>
                    <a:cubicBezTo>
                      <a:pt x="298" y="327"/>
                      <a:pt x="298" y="328"/>
                      <a:pt x="297" y="328"/>
                    </a:cubicBezTo>
                    <a:cubicBezTo>
                      <a:pt x="292" y="333"/>
                      <a:pt x="287" y="339"/>
                      <a:pt x="282" y="345"/>
                    </a:cubicBezTo>
                    <a:cubicBezTo>
                      <a:pt x="281" y="347"/>
                      <a:pt x="279" y="349"/>
                      <a:pt x="278" y="350"/>
                    </a:cubicBezTo>
                    <a:cubicBezTo>
                      <a:pt x="274" y="355"/>
                      <a:pt x="271" y="359"/>
                      <a:pt x="267" y="363"/>
                    </a:cubicBezTo>
                    <a:cubicBezTo>
                      <a:pt x="265" y="365"/>
                      <a:pt x="264" y="367"/>
                      <a:pt x="262" y="369"/>
                    </a:cubicBezTo>
                    <a:cubicBezTo>
                      <a:pt x="259" y="373"/>
                      <a:pt x="256" y="377"/>
                      <a:pt x="253" y="381"/>
                    </a:cubicBezTo>
                    <a:cubicBezTo>
                      <a:pt x="251" y="383"/>
                      <a:pt x="250" y="385"/>
                      <a:pt x="248" y="388"/>
                    </a:cubicBezTo>
                    <a:cubicBezTo>
                      <a:pt x="245" y="391"/>
                      <a:pt x="243" y="395"/>
                      <a:pt x="240" y="398"/>
                    </a:cubicBezTo>
                    <a:cubicBezTo>
                      <a:pt x="238" y="400"/>
                      <a:pt x="237" y="403"/>
                      <a:pt x="235" y="405"/>
                    </a:cubicBezTo>
                    <a:cubicBezTo>
                      <a:pt x="233" y="408"/>
                      <a:pt x="231" y="411"/>
                      <a:pt x="229" y="413"/>
                    </a:cubicBezTo>
                    <a:cubicBezTo>
                      <a:pt x="229" y="414"/>
                      <a:pt x="228" y="414"/>
                      <a:pt x="228" y="415"/>
                    </a:cubicBezTo>
                    <a:cubicBezTo>
                      <a:pt x="224" y="421"/>
                      <a:pt x="219" y="428"/>
                      <a:pt x="215" y="434"/>
                    </a:cubicBezTo>
                    <a:cubicBezTo>
                      <a:pt x="0" y="779"/>
                      <a:pt x="82" y="1059"/>
                      <a:pt x="86" y="1074"/>
                    </a:cubicBezTo>
                    <a:cubicBezTo>
                      <a:pt x="181" y="1079"/>
                      <a:pt x="181" y="1079"/>
                      <a:pt x="181" y="1079"/>
                    </a:cubicBezTo>
                    <a:cubicBezTo>
                      <a:pt x="177" y="1064"/>
                      <a:pt x="95" y="784"/>
                      <a:pt x="310" y="440"/>
                    </a:cubicBezTo>
                    <a:cubicBezTo>
                      <a:pt x="314" y="433"/>
                      <a:pt x="319" y="427"/>
                      <a:pt x="323" y="4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600"/>
                  </a:spcBef>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14" name="Freeform 12"/>
              <p:cNvSpPr>
                <a:spLocks/>
              </p:cNvSpPr>
              <p:nvPr/>
            </p:nvSpPr>
            <p:spPr bwMode="auto">
              <a:xfrm>
                <a:off x="4904325" y="2095306"/>
                <a:ext cx="1832732" cy="2121984"/>
              </a:xfrm>
              <a:custGeom>
                <a:avLst/>
                <a:gdLst>
                  <a:gd name="T0" fmla="*/ 664 w 928"/>
                  <a:gd name="T1" fmla="*/ 0 h 1074"/>
                  <a:gd name="T2" fmla="*/ 793 w 928"/>
                  <a:gd name="T3" fmla="*/ 139 h 1074"/>
                  <a:gd name="T4" fmla="*/ 928 w 928"/>
                  <a:gd name="T5" fmla="*/ 379 h 1074"/>
                  <a:gd name="T6" fmla="*/ 807 w 928"/>
                  <a:gd name="T7" fmla="*/ 365 h 1074"/>
                  <a:gd name="T8" fmla="*/ 350 w 928"/>
                  <a:gd name="T9" fmla="*/ 572 h 1074"/>
                  <a:gd name="T10" fmla="*/ 86 w 928"/>
                  <a:gd name="T11" fmla="*/ 1074 h 1074"/>
                  <a:gd name="T12" fmla="*/ 215 w 928"/>
                  <a:gd name="T13" fmla="*/ 435 h 1074"/>
                  <a:gd name="T14" fmla="*/ 664 w 928"/>
                  <a:gd name="T15" fmla="*/ 0 h 10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8" h="1074">
                    <a:moveTo>
                      <a:pt x="664" y="0"/>
                    </a:moveTo>
                    <a:cubicBezTo>
                      <a:pt x="711" y="37"/>
                      <a:pt x="754" y="85"/>
                      <a:pt x="793" y="139"/>
                    </a:cubicBezTo>
                    <a:cubicBezTo>
                      <a:pt x="863" y="238"/>
                      <a:pt x="925" y="372"/>
                      <a:pt x="928" y="379"/>
                    </a:cubicBezTo>
                    <a:cubicBezTo>
                      <a:pt x="926" y="379"/>
                      <a:pt x="882" y="364"/>
                      <a:pt x="807" y="365"/>
                    </a:cubicBezTo>
                    <a:cubicBezTo>
                      <a:pt x="700" y="366"/>
                      <a:pt x="531" y="403"/>
                      <a:pt x="350" y="572"/>
                    </a:cubicBezTo>
                    <a:cubicBezTo>
                      <a:pt x="123" y="784"/>
                      <a:pt x="88" y="1060"/>
                      <a:pt x="86" y="1074"/>
                    </a:cubicBezTo>
                    <a:cubicBezTo>
                      <a:pt x="82" y="1059"/>
                      <a:pt x="0" y="779"/>
                      <a:pt x="215" y="435"/>
                    </a:cubicBezTo>
                    <a:cubicBezTo>
                      <a:pt x="330" y="252"/>
                      <a:pt x="647" y="13"/>
                      <a:pt x="664"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600"/>
                  </a:spcBef>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15" name="Freeform 13"/>
              <p:cNvSpPr>
                <a:spLocks noEditPoints="1"/>
              </p:cNvSpPr>
              <p:nvPr/>
            </p:nvSpPr>
            <p:spPr bwMode="auto">
              <a:xfrm>
                <a:off x="4915127" y="2091705"/>
                <a:ext cx="1827931" cy="2141188"/>
              </a:xfrm>
              <a:custGeom>
                <a:avLst/>
                <a:gdLst>
                  <a:gd name="T0" fmla="*/ 82 w 926"/>
                  <a:gd name="T1" fmla="*/ 1084 h 1084"/>
                  <a:gd name="T2" fmla="*/ 80 w 926"/>
                  <a:gd name="T3" fmla="*/ 1077 h 1084"/>
                  <a:gd name="T4" fmla="*/ 209 w 926"/>
                  <a:gd name="T5" fmla="*/ 436 h 1084"/>
                  <a:gd name="T6" fmla="*/ 658 w 926"/>
                  <a:gd name="T7" fmla="*/ 1 h 1084"/>
                  <a:gd name="T8" fmla="*/ 659 w 926"/>
                  <a:gd name="T9" fmla="*/ 0 h 1084"/>
                  <a:gd name="T10" fmla="*/ 660 w 926"/>
                  <a:gd name="T11" fmla="*/ 1 h 1084"/>
                  <a:gd name="T12" fmla="*/ 789 w 926"/>
                  <a:gd name="T13" fmla="*/ 140 h 1084"/>
                  <a:gd name="T14" fmla="*/ 924 w 926"/>
                  <a:gd name="T15" fmla="*/ 381 h 1084"/>
                  <a:gd name="T16" fmla="*/ 926 w 926"/>
                  <a:gd name="T17" fmla="*/ 384 h 1084"/>
                  <a:gd name="T18" fmla="*/ 922 w 926"/>
                  <a:gd name="T19" fmla="*/ 383 h 1084"/>
                  <a:gd name="T20" fmla="*/ 802 w 926"/>
                  <a:gd name="T21" fmla="*/ 368 h 1084"/>
                  <a:gd name="T22" fmla="*/ 346 w 926"/>
                  <a:gd name="T23" fmla="*/ 575 h 1084"/>
                  <a:gd name="T24" fmla="*/ 83 w 926"/>
                  <a:gd name="T25" fmla="*/ 1076 h 1084"/>
                  <a:gd name="T26" fmla="*/ 82 w 926"/>
                  <a:gd name="T27" fmla="*/ 1084 h 1084"/>
                  <a:gd name="T28" fmla="*/ 659 w 926"/>
                  <a:gd name="T29" fmla="*/ 4 h 1084"/>
                  <a:gd name="T30" fmla="*/ 212 w 926"/>
                  <a:gd name="T31" fmla="*/ 438 h 1084"/>
                  <a:gd name="T32" fmla="*/ 81 w 926"/>
                  <a:gd name="T33" fmla="*/ 1068 h 1084"/>
                  <a:gd name="T34" fmla="*/ 344 w 926"/>
                  <a:gd name="T35" fmla="*/ 573 h 1084"/>
                  <a:gd name="T36" fmla="*/ 802 w 926"/>
                  <a:gd name="T37" fmla="*/ 365 h 1084"/>
                  <a:gd name="T38" fmla="*/ 810 w 926"/>
                  <a:gd name="T39" fmla="*/ 365 h 1084"/>
                  <a:gd name="T40" fmla="*/ 920 w 926"/>
                  <a:gd name="T41" fmla="*/ 379 h 1084"/>
                  <a:gd name="T42" fmla="*/ 786 w 926"/>
                  <a:gd name="T43" fmla="*/ 142 h 1084"/>
                  <a:gd name="T44" fmla="*/ 659 w 926"/>
                  <a:gd name="T45" fmla="*/ 4 h 10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26" h="1084">
                    <a:moveTo>
                      <a:pt x="82" y="1084"/>
                    </a:moveTo>
                    <a:cubicBezTo>
                      <a:pt x="80" y="1077"/>
                      <a:pt x="80" y="1077"/>
                      <a:pt x="80" y="1077"/>
                    </a:cubicBezTo>
                    <a:cubicBezTo>
                      <a:pt x="71" y="1046"/>
                      <a:pt x="0" y="771"/>
                      <a:pt x="209" y="436"/>
                    </a:cubicBezTo>
                    <a:cubicBezTo>
                      <a:pt x="321" y="258"/>
                      <a:pt x="623" y="27"/>
                      <a:pt x="658" y="1"/>
                    </a:cubicBezTo>
                    <a:cubicBezTo>
                      <a:pt x="659" y="0"/>
                      <a:pt x="659" y="0"/>
                      <a:pt x="659" y="0"/>
                    </a:cubicBezTo>
                    <a:cubicBezTo>
                      <a:pt x="660" y="1"/>
                      <a:pt x="660" y="1"/>
                      <a:pt x="660" y="1"/>
                    </a:cubicBezTo>
                    <a:cubicBezTo>
                      <a:pt x="704" y="35"/>
                      <a:pt x="747" y="82"/>
                      <a:pt x="789" y="140"/>
                    </a:cubicBezTo>
                    <a:cubicBezTo>
                      <a:pt x="857" y="236"/>
                      <a:pt x="918" y="366"/>
                      <a:pt x="924" y="381"/>
                    </a:cubicBezTo>
                    <a:cubicBezTo>
                      <a:pt x="926" y="384"/>
                      <a:pt x="926" y="384"/>
                      <a:pt x="926" y="384"/>
                    </a:cubicBezTo>
                    <a:cubicBezTo>
                      <a:pt x="922" y="383"/>
                      <a:pt x="922" y="383"/>
                      <a:pt x="922" y="383"/>
                    </a:cubicBezTo>
                    <a:cubicBezTo>
                      <a:pt x="918" y="381"/>
                      <a:pt x="875" y="367"/>
                      <a:pt x="802" y="368"/>
                    </a:cubicBezTo>
                    <a:cubicBezTo>
                      <a:pt x="694" y="370"/>
                      <a:pt x="526" y="407"/>
                      <a:pt x="346" y="575"/>
                    </a:cubicBezTo>
                    <a:cubicBezTo>
                      <a:pt x="126" y="781"/>
                      <a:pt x="86" y="1047"/>
                      <a:pt x="83" y="1076"/>
                    </a:cubicBezTo>
                    <a:lnTo>
                      <a:pt x="82" y="1084"/>
                    </a:lnTo>
                    <a:close/>
                    <a:moveTo>
                      <a:pt x="659" y="4"/>
                    </a:moveTo>
                    <a:cubicBezTo>
                      <a:pt x="620" y="33"/>
                      <a:pt x="322" y="261"/>
                      <a:pt x="212" y="438"/>
                    </a:cubicBezTo>
                    <a:cubicBezTo>
                      <a:pt x="15" y="753"/>
                      <a:pt x="67" y="1015"/>
                      <a:pt x="81" y="1068"/>
                    </a:cubicBezTo>
                    <a:cubicBezTo>
                      <a:pt x="89" y="1015"/>
                      <a:pt x="136" y="767"/>
                      <a:pt x="344" y="573"/>
                    </a:cubicBezTo>
                    <a:cubicBezTo>
                      <a:pt x="525" y="404"/>
                      <a:pt x="693" y="366"/>
                      <a:pt x="802" y="365"/>
                    </a:cubicBezTo>
                    <a:cubicBezTo>
                      <a:pt x="805" y="365"/>
                      <a:pt x="807" y="365"/>
                      <a:pt x="810" y="365"/>
                    </a:cubicBezTo>
                    <a:cubicBezTo>
                      <a:pt x="869" y="365"/>
                      <a:pt x="908" y="375"/>
                      <a:pt x="920" y="379"/>
                    </a:cubicBezTo>
                    <a:cubicBezTo>
                      <a:pt x="908" y="354"/>
                      <a:pt x="851" y="233"/>
                      <a:pt x="786" y="142"/>
                    </a:cubicBezTo>
                    <a:cubicBezTo>
                      <a:pt x="745" y="84"/>
                      <a:pt x="702" y="38"/>
                      <a:pt x="659" y="4"/>
                    </a:cubicBezTo>
                    <a:close/>
                  </a:path>
                </a:pathLst>
              </a:custGeom>
              <a:grp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600"/>
                  </a:spcBef>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ato Light"/>
                  <a:ea typeface="+mn-ea"/>
                  <a:cs typeface="+mn-cs"/>
                </a:endParaRPr>
              </a:p>
            </p:txBody>
          </p:sp>
        </p:grpSp>
        <p:grpSp>
          <p:nvGrpSpPr>
            <p:cNvPr id="23" name="Group 22"/>
            <p:cNvGrpSpPr/>
            <p:nvPr/>
          </p:nvGrpSpPr>
          <p:grpSpPr>
            <a:xfrm>
              <a:off x="6418249" y="1524614"/>
              <a:ext cx="1663501" cy="2606872"/>
              <a:chOff x="6298978" y="2091705"/>
              <a:chExt cx="1663501" cy="2606872"/>
            </a:xfrm>
            <a:solidFill>
              <a:schemeClr val="accent4"/>
            </a:solidFill>
          </p:grpSpPr>
          <p:sp>
            <p:nvSpPr>
              <p:cNvPr id="16" name="Freeform 14"/>
              <p:cNvSpPr>
                <a:spLocks/>
              </p:cNvSpPr>
              <p:nvPr/>
            </p:nvSpPr>
            <p:spPr bwMode="auto">
              <a:xfrm>
                <a:off x="6298978" y="2091705"/>
                <a:ext cx="985378" cy="2603271"/>
              </a:xfrm>
              <a:custGeom>
                <a:avLst/>
                <a:gdLst>
                  <a:gd name="T0" fmla="*/ 430 w 499"/>
                  <a:gd name="T1" fmla="*/ 645 h 1318"/>
                  <a:gd name="T2" fmla="*/ 95 w 499"/>
                  <a:gd name="T3" fmla="*/ 6 h 1318"/>
                  <a:gd name="T4" fmla="*/ 0 w 499"/>
                  <a:gd name="T5" fmla="*/ 0 h 1318"/>
                  <a:gd name="T6" fmla="*/ 335 w 499"/>
                  <a:gd name="T7" fmla="*/ 640 h 1318"/>
                  <a:gd name="T8" fmla="*/ 304 w 499"/>
                  <a:gd name="T9" fmla="*/ 1313 h 1318"/>
                  <a:gd name="T10" fmla="*/ 400 w 499"/>
                  <a:gd name="T11" fmla="*/ 1318 h 1318"/>
                  <a:gd name="T12" fmla="*/ 430 w 499"/>
                  <a:gd name="T13" fmla="*/ 645 h 1318"/>
                </a:gdLst>
                <a:ahLst/>
                <a:cxnLst>
                  <a:cxn ang="0">
                    <a:pos x="T0" y="T1"/>
                  </a:cxn>
                  <a:cxn ang="0">
                    <a:pos x="T2" y="T3"/>
                  </a:cxn>
                  <a:cxn ang="0">
                    <a:pos x="T4" y="T5"/>
                  </a:cxn>
                  <a:cxn ang="0">
                    <a:pos x="T6" y="T7"/>
                  </a:cxn>
                  <a:cxn ang="0">
                    <a:pos x="T8" y="T9"/>
                  </a:cxn>
                  <a:cxn ang="0">
                    <a:pos x="T10" y="T11"/>
                  </a:cxn>
                  <a:cxn ang="0">
                    <a:pos x="T12" y="T13"/>
                  </a:cxn>
                </a:cxnLst>
                <a:rect l="0" t="0" r="r" b="b"/>
                <a:pathLst>
                  <a:path w="499" h="1318">
                    <a:moveTo>
                      <a:pt x="430" y="645"/>
                    </a:moveTo>
                    <a:cubicBezTo>
                      <a:pt x="319" y="170"/>
                      <a:pt x="107" y="14"/>
                      <a:pt x="95" y="6"/>
                    </a:cubicBezTo>
                    <a:cubicBezTo>
                      <a:pt x="0" y="0"/>
                      <a:pt x="0" y="0"/>
                      <a:pt x="0" y="0"/>
                    </a:cubicBezTo>
                    <a:cubicBezTo>
                      <a:pt x="11" y="9"/>
                      <a:pt x="224" y="165"/>
                      <a:pt x="335" y="640"/>
                    </a:cubicBezTo>
                    <a:cubicBezTo>
                      <a:pt x="403" y="932"/>
                      <a:pt x="309" y="1294"/>
                      <a:pt x="304" y="1313"/>
                    </a:cubicBezTo>
                    <a:cubicBezTo>
                      <a:pt x="400" y="1318"/>
                      <a:pt x="400" y="1318"/>
                      <a:pt x="400" y="1318"/>
                    </a:cubicBezTo>
                    <a:cubicBezTo>
                      <a:pt x="405" y="1299"/>
                      <a:pt x="499" y="937"/>
                      <a:pt x="430" y="645"/>
                    </a:cubicBez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600"/>
                  </a:spcBef>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17" name="Freeform 15"/>
              <p:cNvSpPr>
                <a:spLocks/>
              </p:cNvSpPr>
              <p:nvPr/>
            </p:nvSpPr>
            <p:spPr bwMode="auto">
              <a:xfrm>
                <a:off x="6486212" y="2103707"/>
                <a:ext cx="1476267" cy="2591269"/>
              </a:xfrm>
              <a:custGeom>
                <a:avLst/>
                <a:gdLst>
                  <a:gd name="T0" fmla="*/ 0 w 747"/>
                  <a:gd name="T1" fmla="*/ 0 h 1312"/>
                  <a:gd name="T2" fmla="*/ 532 w 747"/>
                  <a:gd name="T3" fmla="*/ 376 h 1312"/>
                  <a:gd name="T4" fmla="*/ 691 w 747"/>
                  <a:gd name="T5" fmla="*/ 1096 h 1312"/>
                  <a:gd name="T6" fmla="*/ 532 w 747"/>
                  <a:gd name="T7" fmla="*/ 1222 h 1312"/>
                  <a:gd name="T8" fmla="*/ 305 w 747"/>
                  <a:gd name="T9" fmla="*/ 1312 h 1312"/>
                  <a:gd name="T10" fmla="*/ 335 w 747"/>
                  <a:gd name="T11" fmla="*/ 639 h 1312"/>
                  <a:gd name="T12" fmla="*/ 0 w 747"/>
                  <a:gd name="T13" fmla="*/ 0 h 1312"/>
                </a:gdLst>
                <a:ahLst/>
                <a:cxnLst>
                  <a:cxn ang="0">
                    <a:pos x="T0" y="T1"/>
                  </a:cxn>
                  <a:cxn ang="0">
                    <a:pos x="T2" y="T3"/>
                  </a:cxn>
                  <a:cxn ang="0">
                    <a:pos x="T4" y="T5"/>
                  </a:cxn>
                  <a:cxn ang="0">
                    <a:pos x="T6" y="T7"/>
                  </a:cxn>
                  <a:cxn ang="0">
                    <a:pos x="T8" y="T9"/>
                  </a:cxn>
                  <a:cxn ang="0">
                    <a:pos x="T10" y="T11"/>
                  </a:cxn>
                  <a:cxn ang="0">
                    <a:pos x="T12" y="T13"/>
                  </a:cxn>
                </a:cxnLst>
                <a:rect l="0" t="0" r="r" b="b"/>
                <a:pathLst>
                  <a:path w="747" h="1312">
                    <a:moveTo>
                      <a:pt x="0" y="0"/>
                    </a:moveTo>
                    <a:cubicBezTo>
                      <a:pt x="16" y="3"/>
                      <a:pt x="322" y="57"/>
                      <a:pt x="532" y="376"/>
                    </a:cubicBezTo>
                    <a:cubicBezTo>
                      <a:pt x="747" y="702"/>
                      <a:pt x="693" y="1076"/>
                      <a:pt x="691" y="1096"/>
                    </a:cubicBezTo>
                    <a:cubicBezTo>
                      <a:pt x="688" y="1099"/>
                      <a:pt x="631" y="1162"/>
                      <a:pt x="532" y="1222"/>
                    </a:cubicBezTo>
                    <a:cubicBezTo>
                      <a:pt x="411" y="1296"/>
                      <a:pt x="310" y="1312"/>
                      <a:pt x="305" y="1312"/>
                    </a:cubicBezTo>
                    <a:cubicBezTo>
                      <a:pt x="310" y="1293"/>
                      <a:pt x="404" y="931"/>
                      <a:pt x="335" y="639"/>
                    </a:cubicBezTo>
                    <a:cubicBezTo>
                      <a:pt x="224" y="164"/>
                      <a:pt x="12" y="8"/>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600"/>
                  </a:spcBef>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18" name="Freeform 16"/>
              <p:cNvSpPr>
                <a:spLocks noEditPoints="1"/>
              </p:cNvSpPr>
              <p:nvPr/>
            </p:nvSpPr>
            <p:spPr bwMode="auto">
              <a:xfrm>
                <a:off x="6475410" y="2097706"/>
                <a:ext cx="1476267" cy="2600871"/>
              </a:xfrm>
              <a:custGeom>
                <a:avLst/>
                <a:gdLst>
                  <a:gd name="T0" fmla="*/ 308 w 748"/>
                  <a:gd name="T1" fmla="*/ 1317 h 1317"/>
                  <a:gd name="T2" fmla="*/ 309 w 748"/>
                  <a:gd name="T3" fmla="*/ 1315 h 1317"/>
                  <a:gd name="T4" fmla="*/ 340 w 748"/>
                  <a:gd name="T5" fmla="*/ 643 h 1317"/>
                  <a:gd name="T6" fmla="*/ 5 w 748"/>
                  <a:gd name="T7" fmla="*/ 4 h 1317"/>
                  <a:gd name="T8" fmla="*/ 0 w 748"/>
                  <a:gd name="T9" fmla="*/ 0 h 1317"/>
                  <a:gd name="T10" fmla="*/ 7 w 748"/>
                  <a:gd name="T11" fmla="*/ 1 h 1317"/>
                  <a:gd name="T12" fmla="*/ 539 w 748"/>
                  <a:gd name="T13" fmla="*/ 378 h 1317"/>
                  <a:gd name="T14" fmla="*/ 698 w 748"/>
                  <a:gd name="T15" fmla="*/ 1099 h 1317"/>
                  <a:gd name="T16" fmla="*/ 698 w 748"/>
                  <a:gd name="T17" fmla="*/ 1100 h 1317"/>
                  <a:gd name="T18" fmla="*/ 698 w 748"/>
                  <a:gd name="T19" fmla="*/ 1100 h 1317"/>
                  <a:gd name="T20" fmla="*/ 539 w 748"/>
                  <a:gd name="T21" fmla="*/ 1227 h 1317"/>
                  <a:gd name="T22" fmla="*/ 311 w 748"/>
                  <a:gd name="T23" fmla="*/ 1317 h 1317"/>
                  <a:gd name="T24" fmla="*/ 308 w 748"/>
                  <a:gd name="T25" fmla="*/ 1317 h 1317"/>
                  <a:gd name="T26" fmla="*/ 13 w 748"/>
                  <a:gd name="T27" fmla="*/ 6 h 1317"/>
                  <a:gd name="T28" fmla="*/ 343 w 748"/>
                  <a:gd name="T29" fmla="*/ 642 h 1317"/>
                  <a:gd name="T30" fmla="*/ 313 w 748"/>
                  <a:gd name="T31" fmla="*/ 1313 h 1317"/>
                  <a:gd name="T32" fmla="*/ 537 w 748"/>
                  <a:gd name="T33" fmla="*/ 1224 h 1317"/>
                  <a:gd name="T34" fmla="*/ 695 w 748"/>
                  <a:gd name="T35" fmla="*/ 1098 h 1317"/>
                  <a:gd name="T36" fmla="*/ 536 w 748"/>
                  <a:gd name="T37" fmla="*/ 379 h 1317"/>
                  <a:gd name="T38" fmla="*/ 13 w 748"/>
                  <a:gd name="T39" fmla="*/ 6 h 1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48" h="1317">
                    <a:moveTo>
                      <a:pt x="308" y="1317"/>
                    </a:moveTo>
                    <a:cubicBezTo>
                      <a:pt x="309" y="1315"/>
                      <a:pt x="309" y="1315"/>
                      <a:pt x="309" y="1315"/>
                    </a:cubicBezTo>
                    <a:cubicBezTo>
                      <a:pt x="319" y="1276"/>
                      <a:pt x="406" y="926"/>
                      <a:pt x="340" y="643"/>
                    </a:cubicBezTo>
                    <a:cubicBezTo>
                      <a:pt x="232" y="182"/>
                      <a:pt x="28" y="21"/>
                      <a:pt x="5" y="4"/>
                    </a:cubicBezTo>
                    <a:cubicBezTo>
                      <a:pt x="0" y="0"/>
                      <a:pt x="0" y="0"/>
                      <a:pt x="0" y="0"/>
                    </a:cubicBezTo>
                    <a:cubicBezTo>
                      <a:pt x="7" y="1"/>
                      <a:pt x="7" y="1"/>
                      <a:pt x="7" y="1"/>
                    </a:cubicBezTo>
                    <a:cubicBezTo>
                      <a:pt x="40" y="7"/>
                      <a:pt x="335" y="67"/>
                      <a:pt x="539" y="378"/>
                    </a:cubicBezTo>
                    <a:cubicBezTo>
                      <a:pt x="748" y="695"/>
                      <a:pt x="704" y="1059"/>
                      <a:pt x="698" y="1099"/>
                    </a:cubicBezTo>
                    <a:cubicBezTo>
                      <a:pt x="698" y="1100"/>
                      <a:pt x="698" y="1100"/>
                      <a:pt x="698" y="1100"/>
                    </a:cubicBezTo>
                    <a:cubicBezTo>
                      <a:pt x="698" y="1100"/>
                      <a:pt x="698" y="1100"/>
                      <a:pt x="698" y="1100"/>
                    </a:cubicBezTo>
                    <a:cubicBezTo>
                      <a:pt x="692" y="1107"/>
                      <a:pt x="635" y="1167"/>
                      <a:pt x="539" y="1227"/>
                    </a:cubicBezTo>
                    <a:cubicBezTo>
                      <a:pt x="421" y="1299"/>
                      <a:pt x="322" y="1315"/>
                      <a:pt x="311" y="1317"/>
                    </a:cubicBezTo>
                    <a:lnTo>
                      <a:pt x="308" y="1317"/>
                    </a:lnTo>
                    <a:close/>
                    <a:moveTo>
                      <a:pt x="13" y="6"/>
                    </a:moveTo>
                    <a:cubicBezTo>
                      <a:pt x="52" y="37"/>
                      <a:pt x="241" y="205"/>
                      <a:pt x="343" y="642"/>
                    </a:cubicBezTo>
                    <a:cubicBezTo>
                      <a:pt x="408" y="921"/>
                      <a:pt x="325" y="1265"/>
                      <a:pt x="313" y="1313"/>
                    </a:cubicBezTo>
                    <a:cubicBezTo>
                      <a:pt x="331" y="1310"/>
                      <a:pt x="425" y="1292"/>
                      <a:pt x="537" y="1224"/>
                    </a:cubicBezTo>
                    <a:cubicBezTo>
                      <a:pt x="632" y="1166"/>
                      <a:pt x="688" y="1106"/>
                      <a:pt x="695" y="1098"/>
                    </a:cubicBezTo>
                    <a:cubicBezTo>
                      <a:pt x="701" y="1056"/>
                      <a:pt x="744" y="695"/>
                      <a:pt x="536" y="379"/>
                    </a:cubicBezTo>
                    <a:cubicBezTo>
                      <a:pt x="342" y="85"/>
                      <a:pt x="67" y="16"/>
                      <a:pt x="13" y="6"/>
                    </a:cubicBezTo>
                    <a:close/>
                  </a:path>
                </a:pathLst>
              </a:custGeom>
              <a:grp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600"/>
                  </a:spcBef>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ato Light"/>
                  <a:ea typeface="+mn-ea"/>
                  <a:cs typeface="+mn-cs"/>
                </a:endParaRPr>
              </a:p>
            </p:txBody>
          </p:sp>
        </p:grpSp>
        <p:grpSp>
          <p:nvGrpSpPr>
            <p:cNvPr id="24" name="Group 23"/>
            <p:cNvGrpSpPr/>
            <p:nvPr/>
          </p:nvGrpSpPr>
          <p:grpSpPr>
            <a:xfrm>
              <a:off x="5195227" y="3898644"/>
              <a:ext cx="2620074" cy="1274631"/>
              <a:chOff x="5075956" y="4465735"/>
              <a:chExt cx="2620074" cy="1274631"/>
            </a:xfrm>
            <a:solidFill>
              <a:schemeClr val="accent3"/>
            </a:solidFill>
          </p:grpSpPr>
          <p:sp>
            <p:nvSpPr>
              <p:cNvPr id="7" name="Freeform 5"/>
              <p:cNvSpPr>
                <a:spLocks/>
              </p:cNvSpPr>
              <p:nvPr/>
            </p:nvSpPr>
            <p:spPr bwMode="auto">
              <a:xfrm>
                <a:off x="6558225" y="4475337"/>
                <a:ext cx="1131805" cy="372067"/>
              </a:xfrm>
              <a:custGeom>
                <a:avLst/>
                <a:gdLst>
                  <a:gd name="T0" fmla="*/ 539 w 573"/>
                  <a:gd name="T1" fmla="*/ 0 h 188"/>
                  <a:gd name="T2" fmla="*/ 536 w 573"/>
                  <a:gd name="T3" fmla="*/ 2 h 188"/>
                  <a:gd name="T4" fmla="*/ 531 w 573"/>
                  <a:gd name="T5" fmla="*/ 6 h 188"/>
                  <a:gd name="T6" fmla="*/ 523 w 573"/>
                  <a:gd name="T7" fmla="*/ 12 h 188"/>
                  <a:gd name="T8" fmla="*/ 514 w 573"/>
                  <a:gd name="T9" fmla="*/ 19 h 188"/>
                  <a:gd name="T10" fmla="*/ 500 w 573"/>
                  <a:gd name="T11" fmla="*/ 28 h 188"/>
                  <a:gd name="T12" fmla="*/ 486 w 573"/>
                  <a:gd name="T13" fmla="*/ 37 h 188"/>
                  <a:gd name="T14" fmla="*/ 469 w 573"/>
                  <a:gd name="T15" fmla="*/ 47 h 188"/>
                  <a:gd name="T16" fmla="*/ 450 w 573"/>
                  <a:gd name="T17" fmla="*/ 58 h 188"/>
                  <a:gd name="T18" fmla="*/ 429 w 573"/>
                  <a:gd name="T19" fmla="*/ 70 h 188"/>
                  <a:gd name="T20" fmla="*/ 406 w 573"/>
                  <a:gd name="T21" fmla="*/ 82 h 188"/>
                  <a:gd name="T22" fmla="*/ 382 w 573"/>
                  <a:gd name="T23" fmla="*/ 94 h 188"/>
                  <a:gd name="T24" fmla="*/ 353 w 573"/>
                  <a:gd name="T25" fmla="*/ 107 h 188"/>
                  <a:gd name="T26" fmla="*/ 327 w 573"/>
                  <a:gd name="T27" fmla="*/ 117 h 188"/>
                  <a:gd name="T28" fmla="*/ 293 w 573"/>
                  <a:gd name="T29" fmla="*/ 130 h 188"/>
                  <a:gd name="T30" fmla="*/ 264 w 573"/>
                  <a:gd name="T31" fmla="*/ 140 h 188"/>
                  <a:gd name="T32" fmla="*/ 226 w 573"/>
                  <a:gd name="T33" fmla="*/ 151 h 188"/>
                  <a:gd name="T34" fmla="*/ 193 w 573"/>
                  <a:gd name="T35" fmla="*/ 159 h 188"/>
                  <a:gd name="T36" fmla="*/ 153 w 573"/>
                  <a:gd name="T37" fmla="*/ 167 h 188"/>
                  <a:gd name="T38" fmla="*/ 118 w 573"/>
                  <a:gd name="T39" fmla="*/ 173 h 188"/>
                  <a:gd name="T40" fmla="*/ 77 w 573"/>
                  <a:gd name="T41" fmla="*/ 178 h 188"/>
                  <a:gd name="T42" fmla="*/ 37 w 573"/>
                  <a:gd name="T43" fmla="*/ 181 h 188"/>
                  <a:gd name="T44" fmla="*/ 96 w 573"/>
                  <a:gd name="T45" fmla="*/ 188 h 188"/>
                  <a:gd name="T46" fmla="*/ 142 w 573"/>
                  <a:gd name="T47" fmla="*/ 186 h 188"/>
                  <a:gd name="T48" fmla="*/ 179 w 573"/>
                  <a:gd name="T49" fmla="*/ 183 h 188"/>
                  <a:gd name="T50" fmla="*/ 221 w 573"/>
                  <a:gd name="T51" fmla="*/ 177 h 188"/>
                  <a:gd name="T52" fmla="*/ 253 w 573"/>
                  <a:gd name="T53" fmla="*/ 172 h 188"/>
                  <a:gd name="T54" fmla="*/ 289 w 573"/>
                  <a:gd name="T55" fmla="*/ 164 h 188"/>
                  <a:gd name="T56" fmla="*/ 321 w 573"/>
                  <a:gd name="T57" fmla="*/ 156 h 188"/>
                  <a:gd name="T58" fmla="*/ 359 w 573"/>
                  <a:gd name="T59" fmla="*/ 145 h 188"/>
                  <a:gd name="T60" fmla="*/ 388 w 573"/>
                  <a:gd name="T61" fmla="*/ 135 h 188"/>
                  <a:gd name="T62" fmla="*/ 422 w 573"/>
                  <a:gd name="T63" fmla="*/ 123 h 188"/>
                  <a:gd name="T64" fmla="*/ 448 w 573"/>
                  <a:gd name="T65" fmla="*/ 112 h 188"/>
                  <a:gd name="T66" fmla="*/ 477 w 573"/>
                  <a:gd name="T67" fmla="*/ 99 h 188"/>
                  <a:gd name="T68" fmla="*/ 501 w 573"/>
                  <a:gd name="T69" fmla="*/ 88 h 188"/>
                  <a:gd name="T70" fmla="*/ 499 w 573"/>
                  <a:gd name="T71" fmla="*/ 8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3" h="188">
                    <a:moveTo>
                      <a:pt x="573" y="1"/>
                    </a:moveTo>
                    <a:cubicBezTo>
                      <a:pt x="539" y="0"/>
                      <a:pt x="539" y="0"/>
                      <a:pt x="539" y="0"/>
                    </a:cubicBezTo>
                    <a:cubicBezTo>
                      <a:pt x="539" y="0"/>
                      <a:pt x="538" y="1"/>
                      <a:pt x="537" y="1"/>
                    </a:cubicBezTo>
                    <a:cubicBezTo>
                      <a:pt x="537" y="1"/>
                      <a:pt x="537" y="2"/>
                      <a:pt x="536" y="2"/>
                    </a:cubicBezTo>
                    <a:cubicBezTo>
                      <a:pt x="535" y="3"/>
                      <a:pt x="534" y="4"/>
                      <a:pt x="533" y="4"/>
                    </a:cubicBezTo>
                    <a:cubicBezTo>
                      <a:pt x="533" y="5"/>
                      <a:pt x="532" y="5"/>
                      <a:pt x="531" y="6"/>
                    </a:cubicBezTo>
                    <a:cubicBezTo>
                      <a:pt x="530" y="7"/>
                      <a:pt x="528" y="9"/>
                      <a:pt x="525" y="10"/>
                    </a:cubicBezTo>
                    <a:cubicBezTo>
                      <a:pt x="525" y="11"/>
                      <a:pt x="524" y="11"/>
                      <a:pt x="523" y="12"/>
                    </a:cubicBezTo>
                    <a:cubicBezTo>
                      <a:pt x="521" y="13"/>
                      <a:pt x="519" y="15"/>
                      <a:pt x="516" y="17"/>
                    </a:cubicBezTo>
                    <a:cubicBezTo>
                      <a:pt x="515" y="17"/>
                      <a:pt x="515" y="18"/>
                      <a:pt x="514" y="19"/>
                    </a:cubicBezTo>
                    <a:cubicBezTo>
                      <a:pt x="510" y="21"/>
                      <a:pt x="507" y="23"/>
                      <a:pt x="503" y="26"/>
                    </a:cubicBezTo>
                    <a:cubicBezTo>
                      <a:pt x="502" y="26"/>
                      <a:pt x="501" y="27"/>
                      <a:pt x="500" y="28"/>
                    </a:cubicBezTo>
                    <a:cubicBezTo>
                      <a:pt x="497" y="30"/>
                      <a:pt x="494" y="32"/>
                      <a:pt x="490" y="34"/>
                    </a:cubicBezTo>
                    <a:cubicBezTo>
                      <a:pt x="489" y="35"/>
                      <a:pt x="488" y="36"/>
                      <a:pt x="486" y="37"/>
                    </a:cubicBezTo>
                    <a:cubicBezTo>
                      <a:pt x="482" y="40"/>
                      <a:pt x="477" y="43"/>
                      <a:pt x="472" y="46"/>
                    </a:cubicBezTo>
                    <a:cubicBezTo>
                      <a:pt x="471" y="46"/>
                      <a:pt x="470" y="47"/>
                      <a:pt x="469" y="47"/>
                    </a:cubicBezTo>
                    <a:cubicBezTo>
                      <a:pt x="464" y="50"/>
                      <a:pt x="460" y="53"/>
                      <a:pt x="455" y="56"/>
                    </a:cubicBezTo>
                    <a:cubicBezTo>
                      <a:pt x="453" y="57"/>
                      <a:pt x="452" y="58"/>
                      <a:pt x="450" y="58"/>
                    </a:cubicBezTo>
                    <a:cubicBezTo>
                      <a:pt x="444" y="62"/>
                      <a:pt x="438" y="65"/>
                      <a:pt x="432" y="69"/>
                    </a:cubicBezTo>
                    <a:cubicBezTo>
                      <a:pt x="431" y="69"/>
                      <a:pt x="430" y="70"/>
                      <a:pt x="429" y="70"/>
                    </a:cubicBezTo>
                    <a:cubicBezTo>
                      <a:pt x="423" y="73"/>
                      <a:pt x="417" y="76"/>
                      <a:pt x="411" y="79"/>
                    </a:cubicBezTo>
                    <a:cubicBezTo>
                      <a:pt x="409" y="80"/>
                      <a:pt x="407" y="81"/>
                      <a:pt x="406" y="82"/>
                    </a:cubicBezTo>
                    <a:cubicBezTo>
                      <a:pt x="398" y="86"/>
                      <a:pt x="391" y="89"/>
                      <a:pt x="383" y="93"/>
                    </a:cubicBezTo>
                    <a:cubicBezTo>
                      <a:pt x="383" y="93"/>
                      <a:pt x="383" y="93"/>
                      <a:pt x="382" y="94"/>
                    </a:cubicBezTo>
                    <a:cubicBezTo>
                      <a:pt x="375" y="97"/>
                      <a:pt x="367" y="100"/>
                      <a:pt x="359" y="104"/>
                    </a:cubicBezTo>
                    <a:cubicBezTo>
                      <a:pt x="357" y="105"/>
                      <a:pt x="355" y="106"/>
                      <a:pt x="353" y="107"/>
                    </a:cubicBezTo>
                    <a:cubicBezTo>
                      <a:pt x="345" y="110"/>
                      <a:pt x="337" y="113"/>
                      <a:pt x="328" y="117"/>
                    </a:cubicBezTo>
                    <a:cubicBezTo>
                      <a:pt x="328" y="117"/>
                      <a:pt x="328" y="117"/>
                      <a:pt x="327" y="117"/>
                    </a:cubicBezTo>
                    <a:cubicBezTo>
                      <a:pt x="318" y="121"/>
                      <a:pt x="309" y="124"/>
                      <a:pt x="300" y="127"/>
                    </a:cubicBezTo>
                    <a:cubicBezTo>
                      <a:pt x="298" y="128"/>
                      <a:pt x="295" y="129"/>
                      <a:pt x="293" y="130"/>
                    </a:cubicBezTo>
                    <a:cubicBezTo>
                      <a:pt x="285" y="133"/>
                      <a:pt x="276" y="136"/>
                      <a:pt x="267" y="139"/>
                    </a:cubicBezTo>
                    <a:cubicBezTo>
                      <a:pt x="266" y="139"/>
                      <a:pt x="265" y="139"/>
                      <a:pt x="264" y="140"/>
                    </a:cubicBezTo>
                    <a:cubicBezTo>
                      <a:pt x="254" y="143"/>
                      <a:pt x="244" y="146"/>
                      <a:pt x="234" y="149"/>
                    </a:cubicBezTo>
                    <a:cubicBezTo>
                      <a:pt x="231" y="149"/>
                      <a:pt x="229" y="150"/>
                      <a:pt x="226" y="151"/>
                    </a:cubicBezTo>
                    <a:cubicBezTo>
                      <a:pt x="217" y="153"/>
                      <a:pt x="208" y="155"/>
                      <a:pt x="199" y="158"/>
                    </a:cubicBezTo>
                    <a:cubicBezTo>
                      <a:pt x="197" y="158"/>
                      <a:pt x="195" y="159"/>
                      <a:pt x="193" y="159"/>
                    </a:cubicBezTo>
                    <a:cubicBezTo>
                      <a:pt x="183" y="161"/>
                      <a:pt x="172" y="164"/>
                      <a:pt x="161" y="166"/>
                    </a:cubicBezTo>
                    <a:cubicBezTo>
                      <a:pt x="158" y="167"/>
                      <a:pt x="155" y="167"/>
                      <a:pt x="153" y="167"/>
                    </a:cubicBezTo>
                    <a:cubicBezTo>
                      <a:pt x="144" y="169"/>
                      <a:pt x="135" y="171"/>
                      <a:pt x="126" y="172"/>
                    </a:cubicBezTo>
                    <a:cubicBezTo>
                      <a:pt x="123" y="172"/>
                      <a:pt x="120" y="173"/>
                      <a:pt x="118" y="173"/>
                    </a:cubicBezTo>
                    <a:cubicBezTo>
                      <a:pt x="106" y="175"/>
                      <a:pt x="95" y="176"/>
                      <a:pt x="83" y="178"/>
                    </a:cubicBezTo>
                    <a:cubicBezTo>
                      <a:pt x="81" y="178"/>
                      <a:pt x="79" y="178"/>
                      <a:pt x="77" y="178"/>
                    </a:cubicBezTo>
                    <a:cubicBezTo>
                      <a:pt x="67" y="179"/>
                      <a:pt x="57" y="180"/>
                      <a:pt x="47" y="181"/>
                    </a:cubicBezTo>
                    <a:cubicBezTo>
                      <a:pt x="44" y="181"/>
                      <a:pt x="41" y="181"/>
                      <a:pt x="37" y="181"/>
                    </a:cubicBezTo>
                    <a:cubicBezTo>
                      <a:pt x="25" y="182"/>
                      <a:pt x="13" y="183"/>
                      <a:pt x="0" y="183"/>
                    </a:cubicBezTo>
                    <a:cubicBezTo>
                      <a:pt x="96" y="188"/>
                      <a:pt x="96" y="188"/>
                      <a:pt x="96" y="188"/>
                    </a:cubicBezTo>
                    <a:cubicBezTo>
                      <a:pt x="108" y="188"/>
                      <a:pt x="120" y="187"/>
                      <a:pt x="132" y="187"/>
                    </a:cubicBezTo>
                    <a:cubicBezTo>
                      <a:pt x="136" y="187"/>
                      <a:pt x="139" y="186"/>
                      <a:pt x="142" y="186"/>
                    </a:cubicBezTo>
                    <a:cubicBezTo>
                      <a:pt x="152" y="185"/>
                      <a:pt x="162" y="185"/>
                      <a:pt x="172" y="184"/>
                    </a:cubicBezTo>
                    <a:cubicBezTo>
                      <a:pt x="174" y="184"/>
                      <a:pt x="176" y="183"/>
                      <a:pt x="179" y="183"/>
                    </a:cubicBezTo>
                    <a:cubicBezTo>
                      <a:pt x="190" y="182"/>
                      <a:pt x="202" y="180"/>
                      <a:pt x="213" y="179"/>
                    </a:cubicBezTo>
                    <a:cubicBezTo>
                      <a:pt x="216" y="178"/>
                      <a:pt x="218" y="178"/>
                      <a:pt x="221" y="177"/>
                    </a:cubicBezTo>
                    <a:cubicBezTo>
                      <a:pt x="230" y="176"/>
                      <a:pt x="239" y="175"/>
                      <a:pt x="248" y="173"/>
                    </a:cubicBezTo>
                    <a:cubicBezTo>
                      <a:pt x="249" y="173"/>
                      <a:pt x="251" y="172"/>
                      <a:pt x="253" y="172"/>
                    </a:cubicBezTo>
                    <a:cubicBezTo>
                      <a:pt x="254" y="172"/>
                      <a:pt x="255" y="172"/>
                      <a:pt x="256" y="171"/>
                    </a:cubicBezTo>
                    <a:cubicBezTo>
                      <a:pt x="267" y="169"/>
                      <a:pt x="278" y="167"/>
                      <a:pt x="289" y="164"/>
                    </a:cubicBezTo>
                    <a:cubicBezTo>
                      <a:pt x="290" y="164"/>
                      <a:pt x="292" y="163"/>
                      <a:pt x="294" y="163"/>
                    </a:cubicBezTo>
                    <a:cubicBezTo>
                      <a:pt x="303" y="161"/>
                      <a:pt x="312" y="159"/>
                      <a:pt x="321" y="156"/>
                    </a:cubicBezTo>
                    <a:cubicBezTo>
                      <a:pt x="324" y="155"/>
                      <a:pt x="326" y="155"/>
                      <a:pt x="329" y="154"/>
                    </a:cubicBezTo>
                    <a:cubicBezTo>
                      <a:pt x="339" y="151"/>
                      <a:pt x="349" y="148"/>
                      <a:pt x="359" y="145"/>
                    </a:cubicBezTo>
                    <a:cubicBezTo>
                      <a:pt x="360" y="145"/>
                      <a:pt x="361" y="144"/>
                      <a:pt x="363" y="144"/>
                    </a:cubicBezTo>
                    <a:cubicBezTo>
                      <a:pt x="371" y="141"/>
                      <a:pt x="380" y="138"/>
                      <a:pt x="388" y="135"/>
                    </a:cubicBezTo>
                    <a:cubicBezTo>
                      <a:pt x="391" y="134"/>
                      <a:pt x="393" y="134"/>
                      <a:pt x="395" y="133"/>
                    </a:cubicBezTo>
                    <a:cubicBezTo>
                      <a:pt x="405" y="129"/>
                      <a:pt x="414" y="126"/>
                      <a:pt x="422" y="123"/>
                    </a:cubicBezTo>
                    <a:cubicBezTo>
                      <a:pt x="423" y="122"/>
                      <a:pt x="423" y="122"/>
                      <a:pt x="424" y="122"/>
                    </a:cubicBezTo>
                    <a:cubicBezTo>
                      <a:pt x="432" y="119"/>
                      <a:pt x="440" y="115"/>
                      <a:pt x="448" y="112"/>
                    </a:cubicBezTo>
                    <a:cubicBezTo>
                      <a:pt x="450" y="111"/>
                      <a:pt x="452" y="110"/>
                      <a:pt x="455" y="109"/>
                    </a:cubicBezTo>
                    <a:cubicBezTo>
                      <a:pt x="462" y="106"/>
                      <a:pt x="470" y="102"/>
                      <a:pt x="477" y="99"/>
                    </a:cubicBezTo>
                    <a:cubicBezTo>
                      <a:pt x="478" y="99"/>
                      <a:pt x="478" y="99"/>
                      <a:pt x="478" y="98"/>
                    </a:cubicBezTo>
                    <a:cubicBezTo>
                      <a:pt x="486" y="95"/>
                      <a:pt x="494" y="91"/>
                      <a:pt x="501" y="88"/>
                    </a:cubicBezTo>
                    <a:cubicBezTo>
                      <a:pt x="501" y="87"/>
                      <a:pt x="501" y="87"/>
                      <a:pt x="501" y="87"/>
                    </a:cubicBezTo>
                    <a:cubicBezTo>
                      <a:pt x="499" y="86"/>
                      <a:pt x="499" y="86"/>
                      <a:pt x="499" y="86"/>
                    </a:cubicBezTo>
                    <a:lnTo>
                      <a:pt x="573" y="1"/>
                    </a:lnTo>
                    <a:close/>
                  </a:path>
                </a:pathLst>
              </a:custGeom>
              <a:grp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600"/>
                  </a:spcBef>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19" name="Freeform 17"/>
              <p:cNvSpPr>
                <a:spLocks/>
              </p:cNvSpPr>
              <p:nvPr/>
            </p:nvSpPr>
            <p:spPr bwMode="auto">
              <a:xfrm>
                <a:off x="5075956" y="4560552"/>
                <a:ext cx="1430659" cy="1175013"/>
              </a:xfrm>
              <a:custGeom>
                <a:avLst/>
                <a:gdLst>
                  <a:gd name="T0" fmla="*/ 362 w 724"/>
                  <a:gd name="T1" fmla="*/ 335 h 595"/>
                  <a:gd name="T2" fmla="*/ 96 w 724"/>
                  <a:gd name="T3" fmla="*/ 6 h 595"/>
                  <a:gd name="T4" fmla="*/ 0 w 724"/>
                  <a:gd name="T5" fmla="*/ 0 h 595"/>
                  <a:gd name="T6" fmla="*/ 267 w 724"/>
                  <a:gd name="T7" fmla="*/ 330 h 595"/>
                  <a:gd name="T8" fmla="*/ 629 w 724"/>
                  <a:gd name="T9" fmla="*/ 590 h 595"/>
                  <a:gd name="T10" fmla="*/ 724 w 724"/>
                  <a:gd name="T11" fmla="*/ 595 h 595"/>
                  <a:gd name="T12" fmla="*/ 362 w 724"/>
                  <a:gd name="T13" fmla="*/ 335 h 595"/>
                </a:gdLst>
                <a:ahLst/>
                <a:cxnLst>
                  <a:cxn ang="0">
                    <a:pos x="T0" y="T1"/>
                  </a:cxn>
                  <a:cxn ang="0">
                    <a:pos x="T2" y="T3"/>
                  </a:cxn>
                  <a:cxn ang="0">
                    <a:pos x="T4" y="T5"/>
                  </a:cxn>
                  <a:cxn ang="0">
                    <a:pos x="T6" y="T7"/>
                  </a:cxn>
                  <a:cxn ang="0">
                    <a:pos x="T8" y="T9"/>
                  </a:cxn>
                  <a:cxn ang="0">
                    <a:pos x="T10" y="T11"/>
                  </a:cxn>
                  <a:cxn ang="0">
                    <a:pos x="T12" y="T13"/>
                  </a:cxn>
                </a:cxnLst>
                <a:rect l="0" t="0" r="r" b="b"/>
                <a:pathLst>
                  <a:path w="724" h="595">
                    <a:moveTo>
                      <a:pt x="362" y="335"/>
                    </a:moveTo>
                    <a:cubicBezTo>
                      <a:pt x="168" y="164"/>
                      <a:pt x="99" y="14"/>
                      <a:pt x="96" y="6"/>
                    </a:cubicBezTo>
                    <a:cubicBezTo>
                      <a:pt x="0" y="0"/>
                      <a:pt x="0" y="0"/>
                      <a:pt x="0" y="0"/>
                    </a:cubicBezTo>
                    <a:cubicBezTo>
                      <a:pt x="4" y="8"/>
                      <a:pt x="73" y="159"/>
                      <a:pt x="267" y="330"/>
                    </a:cubicBezTo>
                    <a:cubicBezTo>
                      <a:pt x="396" y="445"/>
                      <a:pt x="617" y="583"/>
                      <a:pt x="629" y="590"/>
                    </a:cubicBezTo>
                    <a:cubicBezTo>
                      <a:pt x="724" y="595"/>
                      <a:pt x="724" y="595"/>
                      <a:pt x="724" y="595"/>
                    </a:cubicBezTo>
                    <a:cubicBezTo>
                      <a:pt x="713" y="588"/>
                      <a:pt x="491" y="450"/>
                      <a:pt x="362" y="335"/>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600"/>
                  </a:spcBef>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20" name="Freeform 18"/>
              <p:cNvSpPr>
                <a:spLocks/>
              </p:cNvSpPr>
              <p:nvPr/>
            </p:nvSpPr>
            <p:spPr bwMode="auto">
              <a:xfrm>
                <a:off x="5265590" y="4474136"/>
                <a:ext cx="2424439" cy="1261428"/>
              </a:xfrm>
              <a:custGeom>
                <a:avLst/>
                <a:gdLst>
                  <a:gd name="T0" fmla="*/ 688 w 1227"/>
                  <a:gd name="T1" fmla="*/ 183 h 639"/>
                  <a:gd name="T2" fmla="*/ 1227 w 1227"/>
                  <a:gd name="T3" fmla="*/ 0 h 639"/>
                  <a:gd name="T4" fmla="*/ 1009 w 1227"/>
                  <a:gd name="T5" fmla="*/ 390 h 639"/>
                  <a:gd name="T6" fmla="*/ 628 w 1227"/>
                  <a:gd name="T7" fmla="*/ 639 h 639"/>
                  <a:gd name="T8" fmla="*/ 266 w 1227"/>
                  <a:gd name="T9" fmla="*/ 379 h 639"/>
                  <a:gd name="T10" fmla="*/ 0 w 1227"/>
                  <a:gd name="T11" fmla="*/ 50 h 639"/>
                  <a:gd name="T12" fmla="*/ 633 w 1227"/>
                  <a:gd name="T13" fmla="*/ 182 h 639"/>
                  <a:gd name="T14" fmla="*/ 688 w 1227"/>
                  <a:gd name="T15" fmla="*/ 183 h 6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7" h="639">
                    <a:moveTo>
                      <a:pt x="688" y="183"/>
                    </a:moveTo>
                    <a:cubicBezTo>
                      <a:pt x="1003" y="179"/>
                      <a:pt x="1216" y="9"/>
                      <a:pt x="1227" y="0"/>
                    </a:cubicBezTo>
                    <a:cubicBezTo>
                      <a:pt x="1225" y="11"/>
                      <a:pt x="1173" y="218"/>
                      <a:pt x="1009" y="390"/>
                    </a:cubicBezTo>
                    <a:cubicBezTo>
                      <a:pt x="825" y="582"/>
                      <a:pt x="638" y="636"/>
                      <a:pt x="628" y="639"/>
                    </a:cubicBezTo>
                    <a:cubicBezTo>
                      <a:pt x="617" y="632"/>
                      <a:pt x="395" y="494"/>
                      <a:pt x="266" y="379"/>
                    </a:cubicBezTo>
                    <a:cubicBezTo>
                      <a:pt x="72" y="208"/>
                      <a:pt x="3" y="58"/>
                      <a:pt x="0" y="50"/>
                    </a:cubicBezTo>
                    <a:cubicBezTo>
                      <a:pt x="15" y="55"/>
                      <a:pt x="299" y="164"/>
                      <a:pt x="633" y="182"/>
                    </a:cubicBezTo>
                    <a:cubicBezTo>
                      <a:pt x="652" y="183"/>
                      <a:pt x="670" y="183"/>
                      <a:pt x="688"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600"/>
                  </a:spcBef>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21" name="Freeform 19"/>
              <p:cNvSpPr>
                <a:spLocks noEditPoints="1"/>
              </p:cNvSpPr>
              <p:nvPr/>
            </p:nvSpPr>
            <p:spPr bwMode="auto">
              <a:xfrm>
                <a:off x="5259589" y="4465735"/>
                <a:ext cx="2436441" cy="1274631"/>
              </a:xfrm>
              <a:custGeom>
                <a:avLst/>
                <a:gdLst>
                  <a:gd name="T0" fmla="*/ 631 w 1233"/>
                  <a:gd name="T1" fmla="*/ 645 h 645"/>
                  <a:gd name="T2" fmla="*/ 630 w 1233"/>
                  <a:gd name="T3" fmla="*/ 645 h 645"/>
                  <a:gd name="T4" fmla="*/ 631 w 1233"/>
                  <a:gd name="T5" fmla="*/ 643 h 645"/>
                  <a:gd name="T6" fmla="*/ 630 w 1233"/>
                  <a:gd name="T7" fmla="*/ 644 h 645"/>
                  <a:gd name="T8" fmla="*/ 268 w 1233"/>
                  <a:gd name="T9" fmla="*/ 384 h 645"/>
                  <a:gd name="T10" fmla="*/ 1 w 1233"/>
                  <a:gd name="T11" fmla="*/ 54 h 645"/>
                  <a:gd name="T12" fmla="*/ 0 w 1233"/>
                  <a:gd name="T13" fmla="*/ 51 h 645"/>
                  <a:gd name="T14" fmla="*/ 3 w 1233"/>
                  <a:gd name="T15" fmla="*/ 52 h 645"/>
                  <a:gd name="T16" fmla="*/ 636 w 1233"/>
                  <a:gd name="T17" fmla="*/ 184 h 645"/>
                  <a:gd name="T18" fmla="*/ 691 w 1233"/>
                  <a:gd name="T19" fmla="*/ 185 h 645"/>
                  <a:gd name="T20" fmla="*/ 1229 w 1233"/>
                  <a:gd name="T21" fmla="*/ 2 h 645"/>
                  <a:gd name="T22" fmla="*/ 1233 w 1233"/>
                  <a:gd name="T23" fmla="*/ 0 h 645"/>
                  <a:gd name="T24" fmla="*/ 1232 w 1233"/>
                  <a:gd name="T25" fmla="*/ 4 h 645"/>
                  <a:gd name="T26" fmla="*/ 1013 w 1233"/>
                  <a:gd name="T27" fmla="*/ 395 h 645"/>
                  <a:gd name="T28" fmla="*/ 632 w 1233"/>
                  <a:gd name="T29" fmla="*/ 645 h 645"/>
                  <a:gd name="T30" fmla="*/ 631 w 1233"/>
                  <a:gd name="T31" fmla="*/ 645 h 645"/>
                  <a:gd name="T32" fmla="*/ 6 w 1233"/>
                  <a:gd name="T33" fmla="*/ 57 h 645"/>
                  <a:gd name="T34" fmla="*/ 270 w 1233"/>
                  <a:gd name="T35" fmla="*/ 382 h 645"/>
                  <a:gd name="T36" fmla="*/ 631 w 1233"/>
                  <a:gd name="T37" fmla="*/ 642 h 645"/>
                  <a:gd name="T38" fmla="*/ 1010 w 1233"/>
                  <a:gd name="T39" fmla="*/ 393 h 645"/>
                  <a:gd name="T40" fmla="*/ 1228 w 1233"/>
                  <a:gd name="T41" fmla="*/ 8 h 645"/>
                  <a:gd name="T42" fmla="*/ 691 w 1233"/>
                  <a:gd name="T43" fmla="*/ 188 h 645"/>
                  <a:gd name="T44" fmla="*/ 636 w 1233"/>
                  <a:gd name="T45" fmla="*/ 187 h 645"/>
                  <a:gd name="T46" fmla="*/ 6 w 1233"/>
                  <a:gd name="T47" fmla="*/ 57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33" h="645">
                    <a:moveTo>
                      <a:pt x="631" y="645"/>
                    </a:moveTo>
                    <a:cubicBezTo>
                      <a:pt x="630" y="645"/>
                      <a:pt x="630" y="645"/>
                      <a:pt x="630" y="645"/>
                    </a:cubicBezTo>
                    <a:cubicBezTo>
                      <a:pt x="631" y="643"/>
                      <a:pt x="631" y="643"/>
                      <a:pt x="631" y="643"/>
                    </a:cubicBezTo>
                    <a:cubicBezTo>
                      <a:pt x="630" y="644"/>
                      <a:pt x="630" y="644"/>
                      <a:pt x="630" y="644"/>
                    </a:cubicBezTo>
                    <a:cubicBezTo>
                      <a:pt x="606" y="630"/>
                      <a:pt x="393" y="496"/>
                      <a:pt x="268" y="384"/>
                    </a:cubicBezTo>
                    <a:cubicBezTo>
                      <a:pt x="79" y="218"/>
                      <a:pt x="9" y="71"/>
                      <a:pt x="1" y="54"/>
                    </a:cubicBezTo>
                    <a:cubicBezTo>
                      <a:pt x="0" y="51"/>
                      <a:pt x="0" y="51"/>
                      <a:pt x="0" y="51"/>
                    </a:cubicBezTo>
                    <a:cubicBezTo>
                      <a:pt x="3" y="52"/>
                      <a:pt x="3" y="52"/>
                      <a:pt x="3" y="52"/>
                    </a:cubicBezTo>
                    <a:cubicBezTo>
                      <a:pt x="34" y="64"/>
                      <a:pt x="312" y="167"/>
                      <a:pt x="636" y="184"/>
                    </a:cubicBezTo>
                    <a:cubicBezTo>
                      <a:pt x="654" y="185"/>
                      <a:pt x="673" y="186"/>
                      <a:pt x="691" y="185"/>
                    </a:cubicBezTo>
                    <a:cubicBezTo>
                      <a:pt x="996" y="181"/>
                      <a:pt x="1207" y="21"/>
                      <a:pt x="1229" y="2"/>
                    </a:cubicBezTo>
                    <a:cubicBezTo>
                      <a:pt x="1233" y="0"/>
                      <a:pt x="1233" y="0"/>
                      <a:pt x="1233" y="0"/>
                    </a:cubicBezTo>
                    <a:cubicBezTo>
                      <a:pt x="1232" y="4"/>
                      <a:pt x="1232" y="4"/>
                      <a:pt x="1232" y="4"/>
                    </a:cubicBezTo>
                    <a:cubicBezTo>
                      <a:pt x="1226" y="26"/>
                      <a:pt x="1173" y="228"/>
                      <a:pt x="1013" y="395"/>
                    </a:cubicBezTo>
                    <a:cubicBezTo>
                      <a:pt x="834" y="582"/>
                      <a:pt x="652" y="639"/>
                      <a:pt x="632" y="645"/>
                    </a:cubicBezTo>
                    <a:lnTo>
                      <a:pt x="631" y="645"/>
                    </a:lnTo>
                    <a:close/>
                    <a:moveTo>
                      <a:pt x="6" y="57"/>
                    </a:moveTo>
                    <a:cubicBezTo>
                      <a:pt x="19" y="84"/>
                      <a:pt x="91" y="224"/>
                      <a:pt x="270" y="382"/>
                    </a:cubicBezTo>
                    <a:cubicBezTo>
                      <a:pt x="395" y="492"/>
                      <a:pt x="606" y="625"/>
                      <a:pt x="631" y="642"/>
                    </a:cubicBezTo>
                    <a:cubicBezTo>
                      <a:pt x="654" y="635"/>
                      <a:pt x="834" y="577"/>
                      <a:pt x="1010" y="393"/>
                    </a:cubicBezTo>
                    <a:cubicBezTo>
                      <a:pt x="1162" y="234"/>
                      <a:pt x="1218" y="45"/>
                      <a:pt x="1228" y="8"/>
                    </a:cubicBezTo>
                    <a:cubicBezTo>
                      <a:pt x="1192" y="36"/>
                      <a:pt x="985" y="184"/>
                      <a:pt x="691" y="188"/>
                    </a:cubicBezTo>
                    <a:cubicBezTo>
                      <a:pt x="673" y="189"/>
                      <a:pt x="654" y="188"/>
                      <a:pt x="636" y="187"/>
                    </a:cubicBezTo>
                    <a:cubicBezTo>
                      <a:pt x="321" y="171"/>
                      <a:pt x="50" y="73"/>
                      <a:pt x="6" y="57"/>
                    </a:cubicBezTo>
                    <a:close/>
                  </a:path>
                </a:pathLst>
              </a:custGeom>
              <a:grp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600"/>
                  </a:spcBef>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ato Light"/>
                  <a:ea typeface="+mn-ea"/>
                  <a:cs typeface="+mn-cs"/>
                </a:endParaRPr>
              </a:p>
            </p:txBody>
          </p:sp>
        </p:grpSp>
        <p:pic>
          <p:nvPicPr>
            <p:cNvPr id="6" name="Picture 5" descr="Logo&#10;&#10;Description automatically generated">
              <a:extLst>
                <a:ext uri="{FF2B5EF4-FFF2-40B4-BE49-F238E27FC236}">
                  <a16:creationId xmlns:a16="http://schemas.microsoft.com/office/drawing/2014/main" id="{629DBBEE-99D2-4D31-AD2B-2BC2130A85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3752" y="2638085"/>
              <a:ext cx="1084248" cy="1390389"/>
            </a:xfrm>
            <a:prstGeom prst="rect">
              <a:avLst/>
            </a:prstGeom>
          </p:spPr>
        </p:pic>
      </p:grpSp>
      <p:sp>
        <p:nvSpPr>
          <p:cNvPr id="64" name="Freeform 171">
            <a:extLst>
              <a:ext uri="{FF2B5EF4-FFF2-40B4-BE49-F238E27FC236}">
                <a16:creationId xmlns:a16="http://schemas.microsoft.com/office/drawing/2014/main" id="{9CB306DE-15AE-4C9D-8583-C5A4F4C25DA4}"/>
              </a:ext>
            </a:extLst>
          </p:cNvPr>
          <p:cNvSpPr>
            <a:spLocks noChangeArrowheads="1"/>
          </p:cNvSpPr>
          <p:nvPr/>
        </p:nvSpPr>
        <p:spPr bwMode="auto">
          <a:xfrm>
            <a:off x="8273004" y="4420915"/>
            <a:ext cx="509088" cy="509088"/>
          </a:xfrm>
          <a:custGeom>
            <a:avLst/>
            <a:gdLst>
              <a:gd name="T0" fmla="*/ 106062 w 589"/>
              <a:gd name="T1" fmla="*/ 69145 h 590"/>
              <a:gd name="T2" fmla="*/ 106062 w 589"/>
              <a:gd name="T3" fmla="*/ 137930 h 590"/>
              <a:gd name="T4" fmla="*/ 106062 w 589"/>
              <a:gd name="T5" fmla="*/ 69145 h 590"/>
              <a:gd name="T6" fmla="*/ 106062 w 589"/>
              <a:gd name="T7" fmla="*/ 127486 h 590"/>
              <a:gd name="T8" fmla="*/ 106062 w 589"/>
              <a:gd name="T9" fmla="*/ 84991 h 590"/>
              <a:gd name="T10" fmla="*/ 106062 w 589"/>
              <a:gd name="T11" fmla="*/ 127486 h 590"/>
              <a:gd name="T12" fmla="*/ 207074 w 589"/>
              <a:gd name="T13" fmla="*/ 127486 h 590"/>
              <a:gd name="T14" fmla="*/ 190840 w 589"/>
              <a:gd name="T15" fmla="*/ 106239 h 590"/>
              <a:gd name="T16" fmla="*/ 207074 w 589"/>
              <a:gd name="T17" fmla="*/ 79589 h 590"/>
              <a:gd name="T18" fmla="*/ 196251 w 589"/>
              <a:gd name="T19" fmla="*/ 37454 h 590"/>
              <a:gd name="T20" fmla="*/ 159093 w 589"/>
              <a:gd name="T21" fmla="*/ 42495 h 590"/>
              <a:gd name="T22" fmla="*/ 132397 w 589"/>
              <a:gd name="T23" fmla="*/ 10804 h 590"/>
              <a:gd name="T24" fmla="*/ 90189 w 589"/>
              <a:gd name="T25" fmla="*/ 0 h 590"/>
              <a:gd name="T26" fmla="*/ 79366 w 589"/>
              <a:gd name="T27" fmla="*/ 26650 h 590"/>
              <a:gd name="T28" fmla="*/ 37158 w 589"/>
              <a:gd name="T29" fmla="*/ 32052 h 590"/>
              <a:gd name="T30" fmla="*/ 0 w 589"/>
              <a:gd name="T31" fmla="*/ 58701 h 590"/>
              <a:gd name="T32" fmla="*/ 20924 w 589"/>
              <a:gd name="T33" fmla="*/ 90393 h 590"/>
              <a:gd name="T34" fmla="*/ 20924 w 589"/>
              <a:gd name="T35" fmla="*/ 122084 h 590"/>
              <a:gd name="T36" fmla="*/ 0 w 589"/>
              <a:gd name="T37" fmla="*/ 148734 h 590"/>
              <a:gd name="T38" fmla="*/ 37158 w 589"/>
              <a:gd name="T39" fmla="*/ 180425 h 590"/>
              <a:gd name="T40" fmla="*/ 79366 w 589"/>
              <a:gd name="T41" fmla="*/ 185827 h 590"/>
              <a:gd name="T42" fmla="*/ 90189 w 589"/>
              <a:gd name="T43" fmla="*/ 212117 h 590"/>
              <a:gd name="T44" fmla="*/ 132397 w 589"/>
              <a:gd name="T45" fmla="*/ 196271 h 590"/>
              <a:gd name="T46" fmla="*/ 159093 w 589"/>
              <a:gd name="T47" fmla="*/ 169982 h 590"/>
              <a:gd name="T48" fmla="*/ 196251 w 589"/>
              <a:gd name="T49" fmla="*/ 175023 h 590"/>
              <a:gd name="T50" fmla="*/ 207074 w 589"/>
              <a:gd name="T51" fmla="*/ 127486 h 590"/>
              <a:gd name="T52" fmla="*/ 196251 w 589"/>
              <a:gd name="T53" fmla="*/ 148734 h 590"/>
              <a:gd name="T54" fmla="*/ 180378 w 589"/>
              <a:gd name="T55" fmla="*/ 164580 h 590"/>
              <a:gd name="T56" fmla="*/ 121935 w 589"/>
              <a:gd name="T57" fmla="*/ 175023 h 590"/>
              <a:gd name="T58" fmla="*/ 111473 w 589"/>
              <a:gd name="T59" fmla="*/ 196271 h 590"/>
              <a:gd name="T60" fmla="*/ 90189 w 589"/>
              <a:gd name="T61" fmla="*/ 190869 h 590"/>
              <a:gd name="T62" fmla="*/ 53031 w 589"/>
              <a:gd name="T63" fmla="*/ 153776 h 590"/>
              <a:gd name="T64" fmla="*/ 26335 w 589"/>
              <a:gd name="T65" fmla="*/ 159178 h 590"/>
              <a:gd name="T66" fmla="*/ 20924 w 589"/>
              <a:gd name="T67" fmla="*/ 137930 h 590"/>
              <a:gd name="T68" fmla="*/ 37158 w 589"/>
              <a:gd name="T69" fmla="*/ 106239 h 590"/>
              <a:gd name="T70" fmla="*/ 20924 w 589"/>
              <a:gd name="T71" fmla="*/ 69145 h 590"/>
              <a:gd name="T72" fmla="*/ 26335 w 589"/>
              <a:gd name="T73" fmla="*/ 47897 h 590"/>
              <a:gd name="T74" fmla="*/ 53031 w 589"/>
              <a:gd name="T75" fmla="*/ 58701 h 590"/>
              <a:gd name="T76" fmla="*/ 90189 w 589"/>
              <a:gd name="T77" fmla="*/ 21248 h 590"/>
              <a:gd name="T78" fmla="*/ 111473 w 589"/>
              <a:gd name="T79" fmla="*/ 10804 h 590"/>
              <a:gd name="T80" fmla="*/ 121935 w 589"/>
              <a:gd name="T81" fmla="*/ 37454 h 590"/>
              <a:gd name="T82" fmla="*/ 180378 w 589"/>
              <a:gd name="T83" fmla="*/ 47897 h 590"/>
              <a:gd name="T84" fmla="*/ 196251 w 589"/>
              <a:gd name="T85" fmla="*/ 58701 h 590"/>
              <a:gd name="T86" fmla="*/ 174966 w 589"/>
              <a:gd name="T87" fmla="*/ 79589 h 590"/>
              <a:gd name="T88" fmla="*/ 174966 w 589"/>
              <a:gd name="T89" fmla="*/ 127486 h 590"/>
              <a:gd name="T90" fmla="*/ 196251 w 589"/>
              <a:gd name="T91" fmla="*/ 148734 h 59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589" h="590">
                <a:moveTo>
                  <a:pt x="294" y="192"/>
                </a:moveTo>
                <a:lnTo>
                  <a:pt x="294" y="192"/>
                </a:lnTo>
                <a:cubicBezTo>
                  <a:pt x="235" y="192"/>
                  <a:pt x="191" y="236"/>
                  <a:pt x="191" y="295"/>
                </a:cubicBezTo>
                <a:cubicBezTo>
                  <a:pt x="191" y="339"/>
                  <a:pt x="235" y="383"/>
                  <a:pt x="294" y="383"/>
                </a:cubicBezTo>
                <a:cubicBezTo>
                  <a:pt x="353" y="383"/>
                  <a:pt x="397" y="339"/>
                  <a:pt x="397" y="295"/>
                </a:cubicBezTo>
                <a:cubicBezTo>
                  <a:pt x="397" y="236"/>
                  <a:pt x="353" y="192"/>
                  <a:pt x="294" y="192"/>
                </a:cubicBezTo>
                <a:close/>
                <a:moveTo>
                  <a:pt x="294" y="354"/>
                </a:moveTo>
                <a:lnTo>
                  <a:pt x="294" y="354"/>
                </a:lnTo>
                <a:cubicBezTo>
                  <a:pt x="265" y="354"/>
                  <a:pt x="235" y="324"/>
                  <a:pt x="235" y="295"/>
                </a:cubicBezTo>
                <a:cubicBezTo>
                  <a:pt x="235" y="251"/>
                  <a:pt x="265" y="236"/>
                  <a:pt x="294" y="236"/>
                </a:cubicBezTo>
                <a:cubicBezTo>
                  <a:pt x="324" y="236"/>
                  <a:pt x="353" y="251"/>
                  <a:pt x="353" y="295"/>
                </a:cubicBezTo>
                <a:cubicBezTo>
                  <a:pt x="353" y="324"/>
                  <a:pt x="324" y="354"/>
                  <a:pt x="294" y="354"/>
                </a:cubicBezTo>
                <a:close/>
                <a:moveTo>
                  <a:pt x="574" y="354"/>
                </a:moveTo>
                <a:lnTo>
                  <a:pt x="574" y="354"/>
                </a:lnTo>
                <a:cubicBezTo>
                  <a:pt x="529" y="339"/>
                  <a:pt x="529" y="339"/>
                  <a:pt x="529" y="339"/>
                </a:cubicBezTo>
                <a:cubicBezTo>
                  <a:pt x="529" y="324"/>
                  <a:pt x="529" y="309"/>
                  <a:pt x="529" y="295"/>
                </a:cubicBezTo>
                <a:cubicBezTo>
                  <a:pt x="529" y="280"/>
                  <a:pt x="529" y="265"/>
                  <a:pt x="529" y="251"/>
                </a:cubicBezTo>
                <a:cubicBezTo>
                  <a:pt x="574" y="221"/>
                  <a:pt x="574" y="221"/>
                  <a:pt x="574" y="221"/>
                </a:cubicBezTo>
                <a:cubicBezTo>
                  <a:pt x="588" y="206"/>
                  <a:pt x="588" y="192"/>
                  <a:pt x="588" y="163"/>
                </a:cubicBezTo>
                <a:cubicBezTo>
                  <a:pt x="544" y="104"/>
                  <a:pt x="544" y="104"/>
                  <a:pt x="544" y="104"/>
                </a:cubicBezTo>
                <a:cubicBezTo>
                  <a:pt x="529" y="74"/>
                  <a:pt x="515" y="74"/>
                  <a:pt x="485" y="89"/>
                </a:cubicBezTo>
                <a:cubicBezTo>
                  <a:pt x="441" y="118"/>
                  <a:pt x="441" y="118"/>
                  <a:pt x="441" y="118"/>
                </a:cubicBezTo>
                <a:cubicBezTo>
                  <a:pt x="426" y="89"/>
                  <a:pt x="397" y="74"/>
                  <a:pt x="367" y="74"/>
                </a:cubicBezTo>
                <a:cubicBezTo>
                  <a:pt x="367" y="30"/>
                  <a:pt x="367" y="30"/>
                  <a:pt x="367" y="30"/>
                </a:cubicBezTo>
                <a:cubicBezTo>
                  <a:pt x="367" y="15"/>
                  <a:pt x="353" y="0"/>
                  <a:pt x="338" y="0"/>
                </a:cubicBezTo>
                <a:cubicBezTo>
                  <a:pt x="250" y="0"/>
                  <a:pt x="250" y="0"/>
                  <a:pt x="250" y="0"/>
                </a:cubicBezTo>
                <a:cubicBezTo>
                  <a:pt x="235" y="0"/>
                  <a:pt x="220" y="15"/>
                  <a:pt x="220" y="30"/>
                </a:cubicBezTo>
                <a:cubicBezTo>
                  <a:pt x="220" y="74"/>
                  <a:pt x="220" y="74"/>
                  <a:pt x="220" y="74"/>
                </a:cubicBezTo>
                <a:cubicBezTo>
                  <a:pt x="191" y="74"/>
                  <a:pt x="162" y="89"/>
                  <a:pt x="147" y="118"/>
                </a:cubicBezTo>
                <a:cubicBezTo>
                  <a:pt x="103" y="89"/>
                  <a:pt x="103" y="89"/>
                  <a:pt x="103" y="89"/>
                </a:cubicBezTo>
                <a:cubicBezTo>
                  <a:pt x="73" y="74"/>
                  <a:pt x="58" y="74"/>
                  <a:pt x="44" y="104"/>
                </a:cubicBezTo>
                <a:cubicBezTo>
                  <a:pt x="0" y="163"/>
                  <a:pt x="0" y="163"/>
                  <a:pt x="0" y="163"/>
                </a:cubicBezTo>
                <a:cubicBezTo>
                  <a:pt x="0" y="192"/>
                  <a:pt x="0" y="206"/>
                  <a:pt x="14" y="221"/>
                </a:cubicBezTo>
                <a:cubicBezTo>
                  <a:pt x="58" y="251"/>
                  <a:pt x="58" y="251"/>
                  <a:pt x="58" y="251"/>
                </a:cubicBezTo>
                <a:cubicBezTo>
                  <a:pt x="58" y="265"/>
                  <a:pt x="58" y="280"/>
                  <a:pt x="58" y="295"/>
                </a:cubicBezTo>
                <a:cubicBezTo>
                  <a:pt x="58" y="309"/>
                  <a:pt x="58" y="324"/>
                  <a:pt x="58" y="339"/>
                </a:cubicBezTo>
                <a:cubicBezTo>
                  <a:pt x="14" y="354"/>
                  <a:pt x="14" y="354"/>
                  <a:pt x="14" y="354"/>
                </a:cubicBezTo>
                <a:cubicBezTo>
                  <a:pt x="0" y="368"/>
                  <a:pt x="0" y="398"/>
                  <a:pt x="0" y="413"/>
                </a:cubicBezTo>
                <a:cubicBezTo>
                  <a:pt x="44" y="486"/>
                  <a:pt x="44" y="486"/>
                  <a:pt x="44" y="486"/>
                </a:cubicBezTo>
                <a:cubicBezTo>
                  <a:pt x="58" y="501"/>
                  <a:pt x="73" y="501"/>
                  <a:pt x="103" y="501"/>
                </a:cubicBezTo>
                <a:cubicBezTo>
                  <a:pt x="147" y="472"/>
                  <a:pt x="147" y="472"/>
                  <a:pt x="147" y="472"/>
                </a:cubicBezTo>
                <a:cubicBezTo>
                  <a:pt x="162" y="486"/>
                  <a:pt x="191" y="501"/>
                  <a:pt x="220" y="516"/>
                </a:cubicBezTo>
                <a:cubicBezTo>
                  <a:pt x="220" y="545"/>
                  <a:pt x="220" y="545"/>
                  <a:pt x="220" y="545"/>
                </a:cubicBezTo>
                <a:cubicBezTo>
                  <a:pt x="220" y="560"/>
                  <a:pt x="235" y="589"/>
                  <a:pt x="250" y="589"/>
                </a:cubicBezTo>
                <a:cubicBezTo>
                  <a:pt x="338" y="589"/>
                  <a:pt x="338" y="589"/>
                  <a:pt x="338" y="589"/>
                </a:cubicBezTo>
                <a:cubicBezTo>
                  <a:pt x="353" y="589"/>
                  <a:pt x="367" y="560"/>
                  <a:pt x="367" y="545"/>
                </a:cubicBezTo>
                <a:cubicBezTo>
                  <a:pt x="367" y="516"/>
                  <a:pt x="367" y="516"/>
                  <a:pt x="367" y="516"/>
                </a:cubicBezTo>
                <a:cubicBezTo>
                  <a:pt x="397" y="501"/>
                  <a:pt x="426" y="486"/>
                  <a:pt x="441" y="472"/>
                </a:cubicBezTo>
                <a:cubicBezTo>
                  <a:pt x="485" y="501"/>
                  <a:pt x="485" y="501"/>
                  <a:pt x="485" y="501"/>
                </a:cubicBezTo>
                <a:cubicBezTo>
                  <a:pt x="515" y="501"/>
                  <a:pt x="529" y="501"/>
                  <a:pt x="544" y="486"/>
                </a:cubicBezTo>
                <a:cubicBezTo>
                  <a:pt x="588" y="413"/>
                  <a:pt x="588" y="413"/>
                  <a:pt x="588" y="413"/>
                </a:cubicBezTo>
                <a:cubicBezTo>
                  <a:pt x="588" y="398"/>
                  <a:pt x="588" y="368"/>
                  <a:pt x="574" y="354"/>
                </a:cubicBezTo>
                <a:close/>
                <a:moveTo>
                  <a:pt x="544" y="413"/>
                </a:moveTo>
                <a:lnTo>
                  <a:pt x="544" y="413"/>
                </a:lnTo>
                <a:cubicBezTo>
                  <a:pt x="515" y="442"/>
                  <a:pt x="515" y="442"/>
                  <a:pt x="515" y="442"/>
                </a:cubicBezTo>
                <a:cubicBezTo>
                  <a:pt x="515" y="457"/>
                  <a:pt x="500" y="457"/>
                  <a:pt x="500" y="457"/>
                </a:cubicBezTo>
                <a:cubicBezTo>
                  <a:pt x="441" y="427"/>
                  <a:pt x="441" y="427"/>
                  <a:pt x="441" y="427"/>
                </a:cubicBezTo>
                <a:cubicBezTo>
                  <a:pt x="412" y="457"/>
                  <a:pt x="382" y="472"/>
                  <a:pt x="338" y="486"/>
                </a:cubicBezTo>
                <a:cubicBezTo>
                  <a:pt x="338" y="530"/>
                  <a:pt x="338" y="530"/>
                  <a:pt x="338" y="530"/>
                </a:cubicBezTo>
                <a:cubicBezTo>
                  <a:pt x="338" y="530"/>
                  <a:pt x="324" y="545"/>
                  <a:pt x="309" y="545"/>
                </a:cubicBezTo>
                <a:cubicBezTo>
                  <a:pt x="279" y="545"/>
                  <a:pt x="279" y="545"/>
                  <a:pt x="279" y="545"/>
                </a:cubicBezTo>
                <a:cubicBezTo>
                  <a:pt x="265" y="545"/>
                  <a:pt x="250" y="530"/>
                  <a:pt x="250" y="530"/>
                </a:cubicBezTo>
                <a:cubicBezTo>
                  <a:pt x="250" y="486"/>
                  <a:pt x="250" y="486"/>
                  <a:pt x="250" y="486"/>
                </a:cubicBezTo>
                <a:cubicBezTo>
                  <a:pt x="206" y="472"/>
                  <a:pt x="176" y="457"/>
                  <a:pt x="147" y="427"/>
                </a:cubicBezTo>
                <a:cubicBezTo>
                  <a:pt x="88" y="457"/>
                  <a:pt x="88" y="457"/>
                  <a:pt x="88" y="457"/>
                </a:cubicBezTo>
                <a:cubicBezTo>
                  <a:pt x="88" y="457"/>
                  <a:pt x="73" y="457"/>
                  <a:pt x="73" y="442"/>
                </a:cubicBezTo>
                <a:cubicBezTo>
                  <a:pt x="44" y="413"/>
                  <a:pt x="44" y="413"/>
                  <a:pt x="44" y="413"/>
                </a:cubicBezTo>
                <a:cubicBezTo>
                  <a:pt x="44" y="398"/>
                  <a:pt x="44" y="383"/>
                  <a:pt x="58" y="383"/>
                </a:cubicBezTo>
                <a:cubicBezTo>
                  <a:pt x="103" y="354"/>
                  <a:pt x="103" y="354"/>
                  <a:pt x="103" y="354"/>
                </a:cubicBezTo>
                <a:cubicBezTo>
                  <a:pt x="103" y="339"/>
                  <a:pt x="103" y="309"/>
                  <a:pt x="103" y="295"/>
                </a:cubicBezTo>
                <a:cubicBezTo>
                  <a:pt x="103" y="265"/>
                  <a:pt x="103" y="251"/>
                  <a:pt x="103" y="221"/>
                </a:cubicBezTo>
                <a:cubicBezTo>
                  <a:pt x="58" y="192"/>
                  <a:pt x="58" y="192"/>
                  <a:pt x="58" y="192"/>
                </a:cubicBezTo>
                <a:cubicBezTo>
                  <a:pt x="44" y="192"/>
                  <a:pt x="44" y="177"/>
                  <a:pt x="44" y="163"/>
                </a:cubicBezTo>
                <a:cubicBezTo>
                  <a:pt x="73" y="133"/>
                  <a:pt x="73" y="133"/>
                  <a:pt x="73" y="133"/>
                </a:cubicBezTo>
                <a:cubicBezTo>
                  <a:pt x="73" y="133"/>
                  <a:pt x="88" y="118"/>
                  <a:pt x="88" y="133"/>
                </a:cubicBezTo>
                <a:cubicBezTo>
                  <a:pt x="147" y="163"/>
                  <a:pt x="147" y="163"/>
                  <a:pt x="147" y="163"/>
                </a:cubicBezTo>
                <a:cubicBezTo>
                  <a:pt x="176" y="133"/>
                  <a:pt x="206" y="104"/>
                  <a:pt x="250" y="104"/>
                </a:cubicBezTo>
                <a:cubicBezTo>
                  <a:pt x="250" y="59"/>
                  <a:pt x="250" y="59"/>
                  <a:pt x="250" y="59"/>
                </a:cubicBezTo>
                <a:cubicBezTo>
                  <a:pt x="250" y="45"/>
                  <a:pt x="265" y="30"/>
                  <a:pt x="279" y="30"/>
                </a:cubicBezTo>
                <a:cubicBezTo>
                  <a:pt x="309" y="30"/>
                  <a:pt x="309" y="30"/>
                  <a:pt x="309" y="30"/>
                </a:cubicBezTo>
                <a:cubicBezTo>
                  <a:pt x="324" y="30"/>
                  <a:pt x="338" y="45"/>
                  <a:pt x="338" y="59"/>
                </a:cubicBezTo>
                <a:cubicBezTo>
                  <a:pt x="338" y="104"/>
                  <a:pt x="338" y="104"/>
                  <a:pt x="338" y="104"/>
                </a:cubicBezTo>
                <a:cubicBezTo>
                  <a:pt x="382" y="104"/>
                  <a:pt x="412" y="133"/>
                  <a:pt x="441" y="163"/>
                </a:cubicBezTo>
                <a:cubicBezTo>
                  <a:pt x="500" y="133"/>
                  <a:pt x="500" y="133"/>
                  <a:pt x="500" y="133"/>
                </a:cubicBezTo>
                <a:cubicBezTo>
                  <a:pt x="500" y="118"/>
                  <a:pt x="515" y="133"/>
                  <a:pt x="515" y="133"/>
                </a:cubicBezTo>
                <a:cubicBezTo>
                  <a:pt x="544" y="163"/>
                  <a:pt x="544" y="163"/>
                  <a:pt x="544" y="163"/>
                </a:cubicBezTo>
                <a:cubicBezTo>
                  <a:pt x="544" y="177"/>
                  <a:pt x="544" y="192"/>
                  <a:pt x="529" y="192"/>
                </a:cubicBezTo>
                <a:cubicBezTo>
                  <a:pt x="485" y="221"/>
                  <a:pt x="485" y="221"/>
                  <a:pt x="485" y="221"/>
                </a:cubicBezTo>
                <a:cubicBezTo>
                  <a:pt x="485" y="251"/>
                  <a:pt x="485" y="265"/>
                  <a:pt x="485" y="295"/>
                </a:cubicBezTo>
                <a:cubicBezTo>
                  <a:pt x="485" y="309"/>
                  <a:pt x="485" y="339"/>
                  <a:pt x="485" y="354"/>
                </a:cubicBezTo>
                <a:cubicBezTo>
                  <a:pt x="529" y="383"/>
                  <a:pt x="529" y="383"/>
                  <a:pt x="529" y="383"/>
                </a:cubicBezTo>
                <a:cubicBezTo>
                  <a:pt x="544" y="383"/>
                  <a:pt x="544" y="398"/>
                  <a:pt x="544" y="413"/>
                </a:cubicBezTo>
                <a:close/>
              </a:path>
            </a:pathLst>
          </a:custGeom>
          <a:solidFill>
            <a:schemeClr val="accent3"/>
          </a:solidFill>
          <a:ln>
            <a:noFill/>
          </a:ln>
          <a:effectLst/>
        </p:spPr>
        <p:txBody>
          <a:bodyPr wrap="none" lIns="91431" tIns="45716" rIns="91431" bIns="45716" anchor="ctr"/>
          <a:lstStyle/>
          <a:p>
            <a:pPr>
              <a:spcBef>
                <a:spcPts val="600"/>
              </a:spcBef>
            </a:pPr>
            <a:endParaRPr lang="en-US" dirty="0"/>
          </a:p>
        </p:txBody>
      </p:sp>
      <p:sp>
        <p:nvSpPr>
          <p:cNvPr id="65" name="Freeform 214">
            <a:extLst>
              <a:ext uri="{FF2B5EF4-FFF2-40B4-BE49-F238E27FC236}">
                <a16:creationId xmlns:a16="http://schemas.microsoft.com/office/drawing/2014/main" id="{130C18A2-8596-44DE-A4EA-6171CF6097FF}"/>
              </a:ext>
            </a:extLst>
          </p:cNvPr>
          <p:cNvSpPr>
            <a:spLocks noChangeAspect="1" noChangeArrowheads="1"/>
          </p:cNvSpPr>
          <p:nvPr/>
        </p:nvSpPr>
        <p:spPr bwMode="auto">
          <a:xfrm>
            <a:off x="8253470" y="1722155"/>
            <a:ext cx="429749" cy="483467"/>
          </a:xfrm>
          <a:custGeom>
            <a:avLst/>
            <a:gdLst>
              <a:gd name="T0" fmla="*/ 149157 w 545"/>
              <a:gd name="T1" fmla="*/ 131958 h 619"/>
              <a:gd name="T2" fmla="*/ 42720 w 545"/>
              <a:gd name="T3" fmla="*/ 137337 h 619"/>
              <a:gd name="T4" fmla="*/ 149157 w 545"/>
              <a:gd name="T5" fmla="*/ 147736 h 619"/>
              <a:gd name="T6" fmla="*/ 149157 w 545"/>
              <a:gd name="T7" fmla="*/ 131958 h 619"/>
              <a:gd name="T8" fmla="*/ 149157 w 545"/>
              <a:gd name="T9" fmla="*/ 168892 h 619"/>
              <a:gd name="T10" fmla="*/ 42720 w 545"/>
              <a:gd name="T11" fmla="*/ 174271 h 619"/>
              <a:gd name="T12" fmla="*/ 149157 w 545"/>
              <a:gd name="T13" fmla="*/ 179649 h 619"/>
              <a:gd name="T14" fmla="*/ 149157 w 545"/>
              <a:gd name="T15" fmla="*/ 168892 h 619"/>
              <a:gd name="T16" fmla="*/ 170517 w 545"/>
              <a:gd name="T17" fmla="*/ 26535 h 619"/>
              <a:gd name="T18" fmla="*/ 149157 w 545"/>
              <a:gd name="T19" fmla="*/ 10399 h 619"/>
              <a:gd name="T20" fmla="*/ 95938 w 545"/>
              <a:gd name="T21" fmla="*/ 0 h 619"/>
              <a:gd name="T22" fmla="*/ 47788 w 545"/>
              <a:gd name="T23" fmla="*/ 10399 h 619"/>
              <a:gd name="T24" fmla="*/ 26428 w 545"/>
              <a:gd name="T25" fmla="*/ 26535 h 619"/>
              <a:gd name="T26" fmla="*/ 0 w 545"/>
              <a:gd name="T27" fmla="*/ 195427 h 619"/>
              <a:gd name="T28" fmla="*/ 170517 w 545"/>
              <a:gd name="T29" fmla="*/ 221603 h 619"/>
              <a:gd name="T30" fmla="*/ 196945 w 545"/>
              <a:gd name="T31" fmla="*/ 52711 h 619"/>
              <a:gd name="T32" fmla="*/ 64080 w 545"/>
              <a:gd name="T33" fmla="*/ 26535 h 619"/>
              <a:gd name="T34" fmla="*/ 80009 w 545"/>
              <a:gd name="T35" fmla="*/ 26535 h 619"/>
              <a:gd name="T36" fmla="*/ 117298 w 545"/>
              <a:gd name="T37" fmla="*/ 26535 h 619"/>
              <a:gd name="T38" fmla="*/ 133227 w 545"/>
              <a:gd name="T39" fmla="*/ 52711 h 619"/>
              <a:gd name="T40" fmla="*/ 64080 w 545"/>
              <a:gd name="T41" fmla="*/ 26535 h 619"/>
              <a:gd name="T42" fmla="*/ 181016 w 545"/>
              <a:gd name="T43" fmla="*/ 195427 h 619"/>
              <a:gd name="T44" fmla="*/ 26428 w 545"/>
              <a:gd name="T45" fmla="*/ 211205 h 619"/>
              <a:gd name="T46" fmla="*/ 10499 w 545"/>
              <a:gd name="T47" fmla="*/ 52711 h 619"/>
              <a:gd name="T48" fmla="*/ 47788 w 545"/>
              <a:gd name="T49" fmla="*/ 42313 h 619"/>
              <a:gd name="T50" fmla="*/ 149157 w 545"/>
              <a:gd name="T51" fmla="*/ 68848 h 619"/>
              <a:gd name="T52" fmla="*/ 170517 w 545"/>
              <a:gd name="T53" fmla="*/ 42313 h 619"/>
              <a:gd name="T54" fmla="*/ 181016 w 545"/>
              <a:gd name="T55" fmla="*/ 195427 h 619"/>
              <a:gd name="T56" fmla="*/ 149157 w 545"/>
              <a:gd name="T57" fmla="*/ 95024 h 619"/>
              <a:gd name="T58" fmla="*/ 42720 w 545"/>
              <a:gd name="T59" fmla="*/ 105782 h 619"/>
              <a:gd name="T60" fmla="*/ 149157 w 545"/>
              <a:gd name="T61" fmla="*/ 110802 h 619"/>
              <a:gd name="T62" fmla="*/ 149157 w 545"/>
              <a:gd name="T63" fmla="*/ 95024 h 6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45" h="619">
                <a:moveTo>
                  <a:pt x="412" y="368"/>
                </a:moveTo>
                <a:lnTo>
                  <a:pt x="412" y="368"/>
                </a:lnTo>
                <a:cubicBezTo>
                  <a:pt x="132" y="368"/>
                  <a:pt x="132" y="368"/>
                  <a:pt x="132" y="368"/>
                </a:cubicBezTo>
                <a:cubicBezTo>
                  <a:pt x="118" y="368"/>
                  <a:pt x="118" y="383"/>
                  <a:pt x="118" y="383"/>
                </a:cubicBezTo>
                <a:cubicBezTo>
                  <a:pt x="118" y="398"/>
                  <a:pt x="118" y="412"/>
                  <a:pt x="132" y="412"/>
                </a:cubicBezTo>
                <a:cubicBezTo>
                  <a:pt x="412" y="412"/>
                  <a:pt x="412" y="412"/>
                  <a:pt x="412" y="412"/>
                </a:cubicBezTo>
                <a:cubicBezTo>
                  <a:pt x="412" y="412"/>
                  <a:pt x="427" y="398"/>
                  <a:pt x="427" y="383"/>
                </a:cubicBezTo>
                <a:lnTo>
                  <a:pt x="412" y="368"/>
                </a:lnTo>
                <a:close/>
                <a:moveTo>
                  <a:pt x="412" y="471"/>
                </a:moveTo>
                <a:lnTo>
                  <a:pt x="412" y="471"/>
                </a:lnTo>
                <a:cubicBezTo>
                  <a:pt x="132" y="471"/>
                  <a:pt x="132" y="471"/>
                  <a:pt x="132" y="471"/>
                </a:cubicBezTo>
                <a:cubicBezTo>
                  <a:pt x="118" y="471"/>
                  <a:pt x="118" y="471"/>
                  <a:pt x="118" y="486"/>
                </a:cubicBezTo>
                <a:cubicBezTo>
                  <a:pt x="118" y="501"/>
                  <a:pt x="118" y="501"/>
                  <a:pt x="132" y="501"/>
                </a:cubicBezTo>
                <a:cubicBezTo>
                  <a:pt x="412" y="501"/>
                  <a:pt x="412" y="501"/>
                  <a:pt x="412" y="501"/>
                </a:cubicBezTo>
                <a:cubicBezTo>
                  <a:pt x="412" y="501"/>
                  <a:pt x="427" y="501"/>
                  <a:pt x="427" y="486"/>
                </a:cubicBezTo>
                <a:cubicBezTo>
                  <a:pt x="427" y="471"/>
                  <a:pt x="412" y="471"/>
                  <a:pt x="412" y="471"/>
                </a:cubicBezTo>
                <a:close/>
                <a:moveTo>
                  <a:pt x="471" y="74"/>
                </a:moveTo>
                <a:lnTo>
                  <a:pt x="471" y="74"/>
                </a:lnTo>
                <a:cubicBezTo>
                  <a:pt x="412" y="74"/>
                  <a:pt x="412" y="74"/>
                  <a:pt x="412" y="74"/>
                </a:cubicBezTo>
                <a:cubicBezTo>
                  <a:pt x="412" y="29"/>
                  <a:pt x="412" y="29"/>
                  <a:pt x="412" y="29"/>
                </a:cubicBezTo>
                <a:cubicBezTo>
                  <a:pt x="353" y="29"/>
                  <a:pt x="353" y="29"/>
                  <a:pt x="353" y="29"/>
                </a:cubicBezTo>
                <a:cubicBezTo>
                  <a:pt x="339" y="15"/>
                  <a:pt x="309" y="0"/>
                  <a:pt x="265" y="0"/>
                </a:cubicBezTo>
                <a:cubicBezTo>
                  <a:pt x="235" y="0"/>
                  <a:pt x="206" y="15"/>
                  <a:pt x="191" y="29"/>
                </a:cubicBezTo>
                <a:cubicBezTo>
                  <a:pt x="132" y="29"/>
                  <a:pt x="132" y="29"/>
                  <a:pt x="132" y="29"/>
                </a:cubicBezTo>
                <a:cubicBezTo>
                  <a:pt x="132" y="74"/>
                  <a:pt x="132" y="74"/>
                  <a:pt x="132" y="74"/>
                </a:cubicBezTo>
                <a:cubicBezTo>
                  <a:pt x="73" y="74"/>
                  <a:pt x="73" y="74"/>
                  <a:pt x="73" y="74"/>
                </a:cubicBezTo>
                <a:cubicBezTo>
                  <a:pt x="29" y="74"/>
                  <a:pt x="0" y="103"/>
                  <a:pt x="0" y="147"/>
                </a:cubicBezTo>
                <a:cubicBezTo>
                  <a:pt x="0" y="545"/>
                  <a:pt x="0" y="545"/>
                  <a:pt x="0" y="545"/>
                </a:cubicBezTo>
                <a:cubicBezTo>
                  <a:pt x="0" y="589"/>
                  <a:pt x="29" y="618"/>
                  <a:pt x="73" y="618"/>
                </a:cubicBezTo>
                <a:cubicBezTo>
                  <a:pt x="471" y="618"/>
                  <a:pt x="471" y="618"/>
                  <a:pt x="471" y="618"/>
                </a:cubicBezTo>
                <a:cubicBezTo>
                  <a:pt x="515" y="618"/>
                  <a:pt x="544" y="589"/>
                  <a:pt x="544" y="545"/>
                </a:cubicBezTo>
                <a:cubicBezTo>
                  <a:pt x="544" y="147"/>
                  <a:pt x="544" y="147"/>
                  <a:pt x="544" y="147"/>
                </a:cubicBezTo>
                <a:cubicBezTo>
                  <a:pt x="544" y="103"/>
                  <a:pt x="515" y="74"/>
                  <a:pt x="471" y="74"/>
                </a:cubicBezTo>
                <a:close/>
                <a:moveTo>
                  <a:pt x="177" y="74"/>
                </a:moveTo>
                <a:lnTo>
                  <a:pt x="177" y="74"/>
                </a:lnTo>
                <a:cubicBezTo>
                  <a:pt x="221" y="74"/>
                  <a:pt x="221" y="74"/>
                  <a:pt x="221" y="74"/>
                </a:cubicBezTo>
                <a:cubicBezTo>
                  <a:pt x="221" y="59"/>
                  <a:pt x="235" y="29"/>
                  <a:pt x="265" y="29"/>
                </a:cubicBezTo>
                <a:cubicBezTo>
                  <a:pt x="294" y="29"/>
                  <a:pt x="324" y="59"/>
                  <a:pt x="324" y="74"/>
                </a:cubicBezTo>
                <a:cubicBezTo>
                  <a:pt x="368" y="74"/>
                  <a:pt x="368" y="74"/>
                  <a:pt x="368" y="74"/>
                </a:cubicBezTo>
                <a:cubicBezTo>
                  <a:pt x="368" y="147"/>
                  <a:pt x="368" y="147"/>
                  <a:pt x="368" y="147"/>
                </a:cubicBezTo>
                <a:cubicBezTo>
                  <a:pt x="177" y="147"/>
                  <a:pt x="177" y="147"/>
                  <a:pt x="177" y="147"/>
                </a:cubicBezTo>
                <a:lnTo>
                  <a:pt x="177" y="74"/>
                </a:lnTo>
                <a:close/>
                <a:moveTo>
                  <a:pt x="500" y="545"/>
                </a:moveTo>
                <a:lnTo>
                  <a:pt x="500" y="545"/>
                </a:lnTo>
                <a:cubicBezTo>
                  <a:pt x="500" y="559"/>
                  <a:pt x="486" y="589"/>
                  <a:pt x="471" y="589"/>
                </a:cubicBezTo>
                <a:cubicBezTo>
                  <a:pt x="73" y="589"/>
                  <a:pt x="73" y="589"/>
                  <a:pt x="73" y="589"/>
                </a:cubicBezTo>
                <a:cubicBezTo>
                  <a:pt x="59" y="589"/>
                  <a:pt x="29" y="559"/>
                  <a:pt x="29" y="545"/>
                </a:cubicBezTo>
                <a:cubicBezTo>
                  <a:pt x="29" y="147"/>
                  <a:pt x="29" y="147"/>
                  <a:pt x="29" y="147"/>
                </a:cubicBezTo>
                <a:cubicBezTo>
                  <a:pt x="29" y="133"/>
                  <a:pt x="59" y="118"/>
                  <a:pt x="73" y="118"/>
                </a:cubicBezTo>
                <a:cubicBezTo>
                  <a:pt x="132" y="118"/>
                  <a:pt x="132" y="118"/>
                  <a:pt x="132" y="118"/>
                </a:cubicBezTo>
                <a:cubicBezTo>
                  <a:pt x="132" y="192"/>
                  <a:pt x="132" y="192"/>
                  <a:pt x="132" y="192"/>
                </a:cubicBezTo>
                <a:cubicBezTo>
                  <a:pt x="412" y="192"/>
                  <a:pt x="412" y="192"/>
                  <a:pt x="412" y="192"/>
                </a:cubicBezTo>
                <a:cubicBezTo>
                  <a:pt x="412" y="118"/>
                  <a:pt x="412" y="118"/>
                  <a:pt x="412" y="118"/>
                </a:cubicBezTo>
                <a:cubicBezTo>
                  <a:pt x="471" y="118"/>
                  <a:pt x="471" y="118"/>
                  <a:pt x="471" y="118"/>
                </a:cubicBezTo>
                <a:cubicBezTo>
                  <a:pt x="486" y="118"/>
                  <a:pt x="500" y="133"/>
                  <a:pt x="500" y="147"/>
                </a:cubicBezTo>
                <a:lnTo>
                  <a:pt x="500" y="545"/>
                </a:lnTo>
                <a:close/>
                <a:moveTo>
                  <a:pt x="412" y="265"/>
                </a:moveTo>
                <a:lnTo>
                  <a:pt x="412" y="265"/>
                </a:lnTo>
                <a:cubicBezTo>
                  <a:pt x="132" y="265"/>
                  <a:pt x="132" y="265"/>
                  <a:pt x="132" y="265"/>
                </a:cubicBezTo>
                <a:cubicBezTo>
                  <a:pt x="118" y="265"/>
                  <a:pt x="118" y="280"/>
                  <a:pt x="118" y="295"/>
                </a:cubicBezTo>
                <a:cubicBezTo>
                  <a:pt x="118" y="295"/>
                  <a:pt x="118" y="309"/>
                  <a:pt x="132" y="309"/>
                </a:cubicBezTo>
                <a:cubicBezTo>
                  <a:pt x="412" y="309"/>
                  <a:pt x="412" y="309"/>
                  <a:pt x="412" y="309"/>
                </a:cubicBezTo>
                <a:lnTo>
                  <a:pt x="427" y="295"/>
                </a:lnTo>
                <a:cubicBezTo>
                  <a:pt x="427" y="280"/>
                  <a:pt x="412" y="265"/>
                  <a:pt x="412" y="265"/>
                </a:cubicBezTo>
                <a:close/>
              </a:path>
            </a:pathLst>
          </a:custGeom>
          <a:solidFill>
            <a:schemeClr val="accent4"/>
          </a:solidFill>
          <a:ln>
            <a:noFill/>
          </a:ln>
          <a:effectLst/>
        </p:spPr>
        <p:txBody>
          <a:bodyPr wrap="none" lIns="91431" tIns="45716" rIns="91431" bIns="45716" anchor="ctr"/>
          <a:lstStyle/>
          <a:p>
            <a:pPr>
              <a:spcBef>
                <a:spcPts val="600"/>
              </a:spcBef>
            </a:pPr>
            <a:endParaRPr lang="en-US" dirty="0"/>
          </a:p>
        </p:txBody>
      </p:sp>
      <p:sp>
        <p:nvSpPr>
          <p:cNvPr id="66" name="Freeform 95">
            <a:extLst>
              <a:ext uri="{FF2B5EF4-FFF2-40B4-BE49-F238E27FC236}">
                <a16:creationId xmlns:a16="http://schemas.microsoft.com/office/drawing/2014/main" id="{0DABC8CB-F928-4F6E-AB16-8EAD9664C2BF}"/>
              </a:ext>
            </a:extLst>
          </p:cNvPr>
          <p:cNvSpPr>
            <a:spLocks noEditPoints="1"/>
          </p:cNvSpPr>
          <p:nvPr/>
        </p:nvSpPr>
        <p:spPr bwMode="auto">
          <a:xfrm>
            <a:off x="2956560" y="4457642"/>
            <a:ext cx="492715" cy="435635"/>
          </a:xfrm>
          <a:custGeom>
            <a:avLst/>
            <a:gdLst/>
            <a:ahLst/>
            <a:cxnLst>
              <a:cxn ang="0">
                <a:pos x="296" y="7"/>
              </a:cxn>
              <a:cxn ang="0">
                <a:pos x="285" y="5"/>
              </a:cxn>
              <a:cxn ang="0">
                <a:pos x="279" y="11"/>
              </a:cxn>
              <a:cxn ang="0">
                <a:pos x="276" y="16"/>
              </a:cxn>
              <a:cxn ang="0">
                <a:pos x="196" y="94"/>
              </a:cxn>
              <a:cxn ang="0">
                <a:pos x="192" y="112"/>
              </a:cxn>
              <a:cxn ang="0">
                <a:pos x="200" y="121"/>
              </a:cxn>
              <a:cxn ang="0">
                <a:pos x="129" y="83"/>
              </a:cxn>
              <a:cxn ang="0">
                <a:pos x="131" y="58"/>
              </a:cxn>
              <a:cxn ang="0">
                <a:pos x="124" y="33"/>
              </a:cxn>
              <a:cxn ang="0">
                <a:pos x="113" y="18"/>
              </a:cxn>
              <a:cxn ang="0">
                <a:pos x="91" y="4"/>
              </a:cxn>
              <a:cxn ang="0">
                <a:pos x="66" y="0"/>
              </a:cxn>
              <a:cxn ang="0">
                <a:pos x="86" y="40"/>
              </a:cxn>
              <a:cxn ang="0">
                <a:pos x="2" y="49"/>
              </a:cxn>
              <a:cxn ang="0">
                <a:pos x="0" y="65"/>
              </a:cxn>
              <a:cxn ang="0">
                <a:pos x="4" y="91"/>
              </a:cxn>
              <a:cxn ang="0">
                <a:pos x="18" y="112"/>
              </a:cxn>
              <a:cxn ang="0">
                <a:pos x="35" y="123"/>
              </a:cxn>
              <a:cxn ang="0">
                <a:pos x="60" y="131"/>
              </a:cxn>
              <a:cxn ang="0">
                <a:pos x="86" y="129"/>
              </a:cxn>
              <a:cxn ang="0">
                <a:pos x="89" y="234"/>
              </a:cxn>
              <a:cxn ang="0">
                <a:pos x="47" y="281"/>
              </a:cxn>
              <a:cxn ang="0">
                <a:pos x="104" y="248"/>
              </a:cxn>
              <a:cxn ang="0">
                <a:pos x="240" y="281"/>
              </a:cxn>
              <a:cxn ang="0">
                <a:pos x="250" y="288"/>
              </a:cxn>
              <a:cxn ang="0">
                <a:pos x="261" y="290"/>
              </a:cxn>
              <a:cxn ang="0">
                <a:pos x="278" y="285"/>
              </a:cxn>
              <a:cxn ang="0">
                <a:pos x="287" y="277"/>
              </a:cxn>
              <a:cxn ang="0">
                <a:pos x="292" y="259"/>
              </a:cxn>
              <a:cxn ang="0">
                <a:pos x="287" y="243"/>
              </a:cxn>
              <a:cxn ang="0">
                <a:pos x="212" y="134"/>
              </a:cxn>
              <a:cxn ang="0">
                <a:pos x="229" y="136"/>
              </a:cxn>
              <a:cxn ang="0">
                <a:pos x="314" y="60"/>
              </a:cxn>
              <a:cxn ang="0">
                <a:pos x="316" y="56"/>
              </a:cxn>
              <a:cxn ang="0">
                <a:pos x="321" y="53"/>
              </a:cxn>
              <a:cxn ang="0">
                <a:pos x="328" y="47"/>
              </a:cxn>
              <a:cxn ang="0">
                <a:pos x="325" y="36"/>
              </a:cxn>
              <a:cxn ang="0">
                <a:pos x="263" y="252"/>
              </a:cxn>
              <a:cxn ang="0">
                <a:pos x="276" y="259"/>
              </a:cxn>
              <a:cxn ang="0">
                <a:pos x="276" y="268"/>
              </a:cxn>
              <a:cxn ang="0">
                <a:pos x="263" y="276"/>
              </a:cxn>
              <a:cxn ang="0">
                <a:pos x="256" y="272"/>
              </a:cxn>
              <a:cxn ang="0">
                <a:pos x="252" y="265"/>
              </a:cxn>
              <a:cxn ang="0">
                <a:pos x="260" y="254"/>
              </a:cxn>
              <a:cxn ang="0">
                <a:pos x="221" y="98"/>
              </a:cxn>
              <a:cxn ang="0">
                <a:pos x="278" y="42"/>
              </a:cxn>
              <a:cxn ang="0">
                <a:pos x="234" y="111"/>
              </a:cxn>
              <a:cxn ang="0">
                <a:pos x="240" y="116"/>
              </a:cxn>
            </a:cxnLst>
            <a:rect l="0" t="0" r="r" b="b"/>
            <a:pathLst>
              <a:path w="328" h="290">
                <a:moveTo>
                  <a:pt x="325" y="36"/>
                </a:moveTo>
                <a:lnTo>
                  <a:pt x="296" y="7"/>
                </a:lnTo>
                <a:lnTo>
                  <a:pt x="296" y="7"/>
                </a:lnTo>
                <a:lnTo>
                  <a:pt x="292" y="5"/>
                </a:lnTo>
                <a:lnTo>
                  <a:pt x="289" y="4"/>
                </a:lnTo>
                <a:lnTo>
                  <a:pt x="285" y="5"/>
                </a:lnTo>
                <a:lnTo>
                  <a:pt x="281" y="7"/>
                </a:lnTo>
                <a:lnTo>
                  <a:pt x="281" y="7"/>
                </a:lnTo>
                <a:lnTo>
                  <a:pt x="279" y="11"/>
                </a:lnTo>
                <a:lnTo>
                  <a:pt x="279" y="16"/>
                </a:lnTo>
                <a:lnTo>
                  <a:pt x="279" y="16"/>
                </a:lnTo>
                <a:lnTo>
                  <a:pt x="276" y="16"/>
                </a:lnTo>
                <a:lnTo>
                  <a:pt x="272" y="18"/>
                </a:lnTo>
                <a:lnTo>
                  <a:pt x="272" y="18"/>
                </a:lnTo>
                <a:lnTo>
                  <a:pt x="196" y="94"/>
                </a:lnTo>
                <a:lnTo>
                  <a:pt x="196" y="94"/>
                </a:lnTo>
                <a:lnTo>
                  <a:pt x="196" y="103"/>
                </a:lnTo>
                <a:lnTo>
                  <a:pt x="192" y="112"/>
                </a:lnTo>
                <a:lnTo>
                  <a:pt x="200" y="121"/>
                </a:lnTo>
                <a:lnTo>
                  <a:pt x="200" y="121"/>
                </a:lnTo>
                <a:lnTo>
                  <a:pt x="200" y="121"/>
                </a:lnTo>
                <a:lnTo>
                  <a:pt x="183" y="138"/>
                </a:lnTo>
                <a:lnTo>
                  <a:pt x="129" y="83"/>
                </a:lnTo>
                <a:lnTo>
                  <a:pt x="129" y="83"/>
                </a:lnTo>
                <a:lnTo>
                  <a:pt x="131" y="74"/>
                </a:lnTo>
                <a:lnTo>
                  <a:pt x="131" y="67"/>
                </a:lnTo>
                <a:lnTo>
                  <a:pt x="131" y="58"/>
                </a:lnTo>
                <a:lnTo>
                  <a:pt x="129" y="49"/>
                </a:lnTo>
                <a:lnTo>
                  <a:pt x="127" y="42"/>
                </a:lnTo>
                <a:lnTo>
                  <a:pt x="124" y="33"/>
                </a:lnTo>
                <a:lnTo>
                  <a:pt x="118" y="25"/>
                </a:lnTo>
                <a:lnTo>
                  <a:pt x="113" y="18"/>
                </a:lnTo>
                <a:lnTo>
                  <a:pt x="113" y="18"/>
                </a:lnTo>
                <a:lnTo>
                  <a:pt x="105" y="13"/>
                </a:lnTo>
                <a:lnTo>
                  <a:pt x="98" y="9"/>
                </a:lnTo>
                <a:lnTo>
                  <a:pt x="91" y="4"/>
                </a:lnTo>
                <a:lnTo>
                  <a:pt x="82" y="2"/>
                </a:lnTo>
                <a:lnTo>
                  <a:pt x="73" y="0"/>
                </a:lnTo>
                <a:lnTo>
                  <a:pt x="66" y="0"/>
                </a:lnTo>
                <a:lnTo>
                  <a:pt x="57" y="0"/>
                </a:lnTo>
                <a:lnTo>
                  <a:pt x="47" y="2"/>
                </a:lnTo>
                <a:lnTo>
                  <a:pt x="86" y="40"/>
                </a:lnTo>
                <a:lnTo>
                  <a:pt x="76" y="76"/>
                </a:lnTo>
                <a:lnTo>
                  <a:pt x="38" y="85"/>
                </a:lnTo>
                <a:lnTo>
                  <a:pt x="2" y="49"/>
                </a:lnTo>
                <a:lnTo>
                  <a:pt x="2" y="49"/>
                </a:lnTo>
                <a:lnTo>
                  <a:pt x="0" y="56"/>
                </a:lnTo>
                <a:lnTo>
                  <a:pt x="0" y="65"/>
                </a:lnTo>
                <a:lnTo>
                  <a:pt x="0" y="74"/>
                </a:lnTo>
                <a:lnTo>
                  <a:pt x="2" y="82"/>
                </a:lnTo>
                <a:lnTo>
                  <a:pt x="4" y="91"/>
                </a:lnTo>
                <a:lnTo>
                  <a:pt x="8" y="98"/>
                </a:lnTo>
                <a:lnTo>
                  <a:pt x="13" y="105"/>
                </a:lnTo>
                <a:lnTo>
                  <a:pt x="18" y="112"/>
                </a:lnTo>
                <a:lnTo>
                  <a:pt x="18" y="112"/>
                </a:lnTo>
                <a:lnTo>
                  <a:pt x="26" y="118"/>
                </a:lnTo>
                <a:lnTo>
                  <a:pt x="35" y="123"/>
                </a:lnTo>
                <a:lnTo>
                  <a:pt x="42" y="127"/>
                </a:lnTo>
                <a:lnTo>
                  <a:pt x="51" y="129"/>
                </a:lnTo>
                <a:lnTo>
                  <a:pt x="60" y="131"/>
                </a:lnTo>
                <a:lnTo>
                  <a:pt x="69" y="131"/>
                </a:lnTo>
                <a:lnTo>
                  <a:pt x="76" y="131"/>
                </a:lnTo>
                <a:lnTo>
                  <a:pt x="86" y="129"/>
                </a:lnTo>
                <a:lnTo>
                  <a:pt x="86" y="129"/>
                </a:lnTo>
                <a:lnTo>
                  <a:pt x="140" y="181"/>
                </a:lnTo>
                <a:lnTo>
                  <a:pt x="89" y="234"/>
                </a:lnTo>
                <a:lnTo>
                  <a:pt x="86" y="230"/>
                </a:lnTo>
                <a:lnTo>
                  <a:pt x="71" y="243"/>
                </a:lnTo>
                <a:lnTo>
                  <a:pt x="47" y="281"/>
                </a:lnTo>
                <a:lnTo>
                  <a:pt x="53" y="286"/>
                </a:lnTo>
                <a:lnTo>
                  <a:pt x="91" y="263"/>
                </a:lnTo>
                <a:lnTo>
                  <a:pt x="104" y="248"/>
                </a:lnTo>
                <a:lnTo>
                  <a:pt x="100" y="245"/>
                </a:lnTo>
                <a:lnTo>
                  <a:pt x="153" y="194"/>
                </a:lnTo>
                <a:lnTo>
                  <a:pt x="240" y="281"/>
                </a:lnTo>
                <a:lnTo>
                  <a:pt x="240" y="281"/>
                </a:lnTo>
                <a:lnTo>
                  <a:pt x="245" y="285"/>
                </a:lnTo>
                <a:lnTo>
                  <a:pt x="250" y="288"/>
                </a:lnTo>
                <a:lnTo>
                  <a:pt x="256" y="290"/>
                </a:lnTo>
                <a:lnTo>
                  <a:pt x="261" y="290"/>
                </a:lnTo>
                <a:lnTo>
                  <a:pt x="261" y="290"/>
                </a:lnTo>
                <a:lnTo>
                  <a:pt x="267" y="290"/>
                </a:lnTo>
                <a:lnTo>
                  <a:pt x="272" y="288"/>
                </a:lnTo>
                <a:lnTo>
                  <a:pt x="278" y="285"/>
                </a:lnTo>
                <a:lnTo>
                  <a:pt x="283" y="281"/>
                </a:lnTo>
                <a:lnTo>
                  <a:pt x="283" y="281"/>
                </a:lnTo>
                <a:lnTo>
                  <a:pt x="287" y="277"/>
                </a:lnTo>
                <a:lnTo>
                  <a:pt x="290" y="272"/>
                </a:lnTo>
                <a:lnTo>
                  <a:pt x="292" y="265"/>
                </a:lnTo>
                <a:lnTo>
                  <a:pt x="292" y="259"/>
                </a:lnTo>
                <a:lnTo>
                  <a:pt x="292" y="254"/>
                </a:lnTo>
                <a:lnTo>
                  <a:pt x="290" y="248"/>
                </a:lnTo>
                <a:lnTo>
                  <a:pt x="287" y="243"/>
                </a:lnTo>
                <a:lnTo>
                  <a:pt x="283" y="237"/>
                </a:lnTo>
                <a:lnTo>
                  <a:pt x="196" y="150"/>
                </a:lnTo>
                <a:lnTo>
                  <a:pt x="212" y="134"/>
                </a:lnTo>
                <a:lnTo>
                  <a:pt x="220" y="141"/>
                </a:lnTo>
                <a:lnTo>
                  <a:pt x="220" y="141"/>
                </a:lnTo>
                <a:lnTo>
                  <a:pt x="229" y="136"/>
                </a:lnTo>
                <a:lnTo>
                  <a:pt x="240" y="136"/>
                </a:lnTo>
                <a:lnTo>
                  <a:pt x="314" y="62"/>
                </a:lnTo>
                <a:lnTo>
                  <a:pt x="314" y="60"/>
                </a:lnTo>
                <a:lnTo>
                  <a:pt x="314" y="60"/>
                </a:lnTo>
                <a:lnTo>
                  <a:pt x="314" y="60"/>
                </a:lnTo>
                <a:lnTo>
                  <a:pt x="316" y="56"/>
                </a:lnTo>
                <a:lnTo>
                  <a:pt x="318" y="54"/>
                </a:lnTo>
                <a:lnTo>
                  <a:pt x="318" y="54"/>
                </a:lnTo>
                <a:lnTo>
                  <a:pt x="321" y="53"/>
                </a:lnTo>
                <a:lnTo>
                  <a:pt x="325" y="51"/>
                </a:lnTo>
                <a:lnTo>
                  <a:pt x="325" y="51"/>
                </a:lnTo>
                <a:lnTo>
                  <a:pt x="328" y="47"/>
                </a:lnTo>
                <a:lnTo>
                  <a:pt x="328" y="44"/>
                </a:lnTo>
                <a:lnTo>
                  <a:pt x="328" y="40"/>
                </a:lnTo>
                <a:lnTo>
                  <a:pt x="325" y="36"/>
                </a:lnTo>
                <a:lnTo>
                  <a:pt x="325" y="36"/>
                </a:lnTo>
                <a:close/>
                <a:moveTo>
                  <a:pt x="263" y="252"/>
                </a:moveTo>
                <a:lnTo>
                  <a:pt x="263" y="252"/>
                </a:lnTo>
                <a:lnTo>
                  <a:pt x="269" y="254"/>
                </a:lnTo>
                <a:lnTo>
                  <a:pt x="272" y="256"/>
                </a:lnTo>
                <a:lnTo>
                  <a:pt x="276" y="259"/>
                </a:lnTo>
                <a:lnTo>
                  <a:pt x="276" y="265"/>
                </a:lnTo>
                <a:lnTo>
                  <a:pt x="276" y="265"/>
                </a:lnTo>
                <a:lnTo>
                  <a:pt x="276" y="268"/>
                </a:lnTo>
                <a:lnTo>
                  <a:pt x="272" y="272"/>
                </a:lnTo>
                <a:lnTo>
                  <a:pt x="269" y="276"/>
                </a:lnTo>
                <a:lnTo>
                  <a:pt x="263" y="276"/>
                </a:lnTo>
                <a:lnTo>
                  <a:pt x="263" y="276"/>
                </a:lnTo>
                <a:lnTo>
                  <a:pt x="260" y="276"/>
                </a:lnTo>
                <a:lnTo>
                  <a:pt x="256" y="272"/>
                </a:lnTo>
                <a:lnTo>
                  <a:pt x="252" y="268"/>
                </a:lnTo>
                <a:lnTo>
                  <a:pt x="252" y="265"/>
                </a:lnTo>
                <a:lnTo>
                  <a:pt x="252" y="265"/>
                </a:lnTo>
                <a:lnTo>
                  <a:pt x="252" y="259"/>
                </a:lnTo>
                <a:lnTo>
                  <a:pt x="256" y="256"/>
                </a:lnTo>
                <a:lnTo>
                  <a:pt x="260" y="254"/>
                </a:lnTo>
                <a:lnTo>
                  <a:pt x="263" y="252"/>
                </a:lnTo>
                <a:lnTo>
                  <a:pt x="263" y="252"/>
                </a:lnTo>
                <a:close/>
                <a:moveTo>
                  <a:pt x="221" y="98"/>
                </a:moveTo>
                <a:lnTo>
                  <a:pt x="216" y="92"/>
                </a:lnTo>
                <a:lnTo>
                  <a:pt x="272" y="36"/>
                </a:lnTo>
                <a:lnTo>
                  <a:pt x="278" y="42"/>
                </a:lnTo>
                <a:lnTo>
                  <a:pt x="221" y="98"/>
                </a:lnTo>
                <a:close/>
                <a:moveTo>
                  <a:pt x="240" y="116"/>
                </a:moveTo>
                <a:lnTo>
                  <a:pt x="234" y="111"/>
                </a:lnTo>
                <a:lnTo>
                  <a:pt x="290" y="54"/>
                </a:lnTo>
                <a:lnTo>
                  <a:pt x="296" y="60"/>
                </a:lnTo>
                <a:lnTo>
                  <a:pt x="240" y="116"/>
                </a:lnTo>
                <a:close/>
              </a:path>
            </a:pathLst>
          </a:custGeom>
          <a:solidFill>
            <a:schemeClr val="accent2"/>
          </a:solidFill>
          <a:ln w="9525">
            <a:noFill/>
            <a:round/>
            <a:headEnd/>
            <a:tailEnd/>
          </a:ln>
        </p:spPr>
        <p:txBody>
          <a:bodyPr vert="horz" wrap="square" lIns="121920" tIns="60960" rIns="121920" bIns="60960" numCol="1" anchor="ctr" anchorCtr="0" compatLnSpc="1">
            <a:prstTxWarp prst="textNoShape">
              <a:avLst/>
            </a:prstTxWarp>
          </a:bodyPr>
          <a:lstStyle/>
          <a:p>
            <a:pPr>
              <a:spcBef>
                <a:spcPts val="600"/>
              </a:spcBef>
            </a:pPr>
            <a:endParaRPr lang="en-US" sz="2400" dirty="0"/>
          </a:p>
        </p:txBody>
      </p:sp>
    </p:spTree>
    <p:extLst>
      <p:ext uri="{BB962C8B-B14F-4D97-AF65-F5344CB8AC3E}">
        <p14:creationId xmlns:p14="http://schemas.microsoft.com/office/powerpoint/2010/main" val="1953040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 name="Freeform 1"/>
          <p:cNvSpPr>
            <a:spLocks noChangeArrowheads="1"/>
          </p:cNvSpPr>
          <p:nvPr/>
        </p:nvSpPr>
        <p:spPr bwMode="auto">
          <a:xfrm>
            <a:off x="619800" y="3203400"/>
            <a:ext cx="5400000" cy="756000"/>
          </a:xfrm>
          <a:custGeom>
            <a:avLst/>
            <a:gdLst>
              <a:gd name="T0" fmla="*/ 0 w 7121"/>
              <a:gd name="T1" fmla="*/ 1656 h 1657"/>
              <a:gd name="T2" fmla="*/ 7120 w 7121"/>
              <a:gd name="T3" fmla="*/ 1656 h 1657"/>
              <a:gd name="T4" fmla="*/ 7120 w 7121"/>
              <a:gd name="T5" fmla="*/ 0 h 1657"/>
              <a:gd name="T6" fmla="*/ 0 w 7121"/>
              <a:gd name="T7" fmla="*/ 0 h 1657"/>
              <a:gd name="T8" fmla="*/ 0 w 7121"/>
              <a:gd name="T9" fmla="*/ 1656 h 1657"/>
            </a:gdLst>
            <a:ahLst/>
            <a:cxnLst>
              <a:cxn ang="0">
                <a:pos x="T0" y="T1"/>
              </a:cxn>
              <a:cxn ang="0">
                <a:pos x="T2" y="T3"/>
              </a:cxn>
              <a:cxn ang="0">
                <a:pos x="T4" y="T5"/>
              </a:cxn>
              <a:cxn ang="0">
                <a:pos x="T6" y="T7"/>
              </a:cxn>
              <a:cxn ang="0">
                <a:pos x="T8" y="T9"/>
              </a:cxn>
            </a:cxnLst>
            <a:rect l="0" t="0" r="r" b="b"/>
            <a:pathLst>
              <a:path w="7121" h="1657">
                <a:moveTo>
                  <a:pt x="0" y="1656"/>
                </a:moveTo>
                <a:lnTo>
                  <a:pt x="7120" y="1656"/>
                </a:lnTo>
                <a:lnTo>
                  <a:pt x="7120" y="0"/>
                </a:lnTo>
                <a:lnTo>
                  <a:pt x="0" y="0"/>
                </a:lnTo>
                <a:lnTo>
                  <a:pt x="0" y="1656"/>
                </a:lnTo>
              </a:path>
            </a:pathLst>
          </a:custGeom>
          <a:solidFill>
            <a:schemeClr val="accent1">
              <a:lumMod val="20000"/>
              <a:lumOff val="80000"/>
            </a:schemeClr>
          </a:solidFill>
          <a:ln>
            <a:noFill/>
          </a:ln>
          <a:effectLst/>
        </p:spPr>
        <p:txBody>
          <a:bodyPr wrap="none" anchor="ctr"/>
          <a:lstStyle/>
          <a:p>
            <a:pPr defTabSz="914217">
              <a:spcBef>
                <a:spcPts val="600"/>
              </a:spcBef>
            </a:pPr>
            <a:endParaRPr lang="en-US" dirty="0">
              <a:solidFill>
                <a:prstClr val="black"/>
              </a:solidFill>
              <a:latin typeface="Calibri" panose="020F0502020204030204"/>
            </a:endParaRPr>
          </a:p>
        </p:txBody>
      </p:sp>
      <p:sp>
        <p:nvSpPr>
          <p:cNvPr id="35" name="Freeform 7"/>
          <p:cNvSpPr>
            <a:spLocks noChangeArrowheads="1"/>
          </p:cNvSpPr>
          <p:nvPr/>
        </p:nvSpPr>
        <p:spPr bwMode="auto">
          <a:xfrm>
            <a:off x="6156600" y="3203400"/>
            <a:ext cx="5400000" cy="756000"/>
          </a:xfrm>
          <a:custGeom>
            <a:avLst/>
            <a:gdLst>
              <a:gd name="T0" fmla="*/ 0 w 7121"/>
              <a:gd name="T1" fmla="*/ 1190 h 1191"/>
              <a:gd name="T2" fmla="*/ 7120 w 7121"/>
              <a:gd name="T3" fmla="*/ 1190 h 1191"/>
              <a:gd name="T4" fmla="*/ 7120 w 7121"/>
              <a:gd name="T5" fmla="*/ 0 h 1191"/>
              <a:gd name="T6" fmla="*/ 0 w 7121"/>
              <a:gd name="T7" fmla="*/ 0 h 1191"/>
              <a:gd name="T8" fmla="*/ 0 w 7121"/>
              <a:gd name="T9" fmla="*/ 1190 h 1191"/>
            </a:gdLst>
            <a:ahLst/>
            <a:cxnLst>
              <a:cxn ang="0">
                <a:pos x="T0" y="T1"/>
              </a:cxn>
              <a:cxn ang="0">
                <a:pos x="T2" y="T3"/>
              </a:cxn>
              <a:cxn ang="0">
                <a:pos x="T4" y="T5"/>
              </a:cxn>
              <a:cxn ang="0">
                <a:pos x="T6" y="T7"/>
              </a:cxn>
              <a:cxn ang="0">
                <a:pos x="T8" y="T9"/>
              </a:cxn>
            </a:cxnLst>
            <a:rect l="0" t="0" r="r" b="b"/>
            <a:pathLst>
              <a:path w="7121" h="1191">
                <a:moveTo>
                  <a:pt x="0" y="1190"/>
                </a:moveTo>
                <a:lnTo>
                  <a:pt x="7120" y="1190"/>
                </a:lnTo>
                <a:lnTo>
                  <a:pt x="7120" y="0"/>
                </a:lnTo>
                <a:lnTo>
                  <a:pt x="0" y="0"/>
                </a:lnTo>
                <a:lnTo>
                  <a:pt x="0" y="1190"/>
                </a:lnTo>
              </a:path>
            </a:pathLst>
          </a:custGeom>
          <a:solidFill>
            <a:schemeClr val="accent2">
              <a:lumMod val="20000"/>
              <a:lumOff val="80000"/>
            </a:schemeClr>
          </a:solidFill>
          <a:ln>
            <a:noFill/>
          </a:ln>
          <a:effectLst/>
        </p:spPr>
        <p:txBody>
          <a:bodyPr wrap="none" anchor="ctr"/>
          <a:lstStyle/>
          <a:p>
            <a:pPr defTabSz="914217">
              <a:spcBef>
                <a:spcPts val="600"/>
              </a:spcBef>
            </a:pPr>
            <a:endParaRPr lang="en-US" dirty="0">
              <a:solidFill>
                <a:prstClr val="black"/>
              </a:solidFill>
              <a:latin typeface="Calibri" panose="020F0502020204030204"/>
            </a:endParaRPr>
          </a:p>
        </p:txBody>
      </p:sp>
      <p:sp>
        <p:nvSpPr>
          <p:cNvPr id="36" name="Freeform 13"/>
          <p:cNvSpPr>
            <a:spLocks noChangeArrowheads="1"/>
          </p:cNvSpPr>
          <p:nvPr/>
        </p:nvSpPr>
        <p:spPr bwMode="auto">
          <a:xfrm>
            <a:off x="619800" y="4347900"/>
            <a:ext cx="5400000" cy="756000"/>
          </a:xfrm>
          <a:custGeom>
            <a:avLst/>
            <a:gdLst>
              <a:gd name="T0" fmla="*/ 0 w 7121"/>
              <a:gd name="T1" fmla="*/ 1544 h 1545"/>
              <a:gd name="T2" fmla="*/ 7120 w 7121"/>
              <a:gd name="T3" fmla="*/ 1544 h 1545"/>
              <a:gd name="T4" fmla="*/ 7120 w 7121"/>
              <a:gd name="T5" fmla="*/ 0 h 1545"/>
              <a:gd name="T6" fmla="*/ 0 w 7121"/>
              <a:gd name="T7" fmla="*/ 0 h 1545"/>
              <a:gd name="T8" fmla="*/ 0 w 7121"/>
              <a:gd name="T9" fmla="*/ 1544 h 1545"/>
            </a:gdLst>
            <a:ahLst/>
            <a:cxnLst>
              <a:cxn ang="0">
                <a:pos x="T0" y="T1"/>
              </a:cxn>
              <a:cxn ang="0">
                <a:pos x="T2" y="T3"/>
              </a:cxn>
              <a:cxn ang="0">
                <a:pos x="T4" y="T5"/>
              </a:cxn>
              <a:cxn ang="0">
                <a:pos x="T6" y="T7"/>
              </a:cxn>
              <a:cxn ang="0">
                <a:pos x="T8" y="T9"/>
              </a:cxn>
            </a:cxnLst>
            <a:rect l="0" t="0" r="r" b="b"/>
            <a:pathLst>
              <a:path w="7121" h="1545">
                <a:moveTo>
                  <a:pt x="0" y="1544"/>
                </a:moveTo>
                <a:lnTo>
                  <a:pt x="7120" y="1544"/>
                </a:lnTo>
                <a:lnTo>
                  <a:pt x="7120" y="0"/>
                </a:lnTo>
                <a:lnTo>
                  <a:pt x="0" y="0"/>
                </a:lnTo>
                <a:lnTo>
                  <a:pt x="0" y="1544"/>
                </a:lnTo>
              </a:path>
            </a:pathLst>
          </a:custGeom>
          <a:solidFill>
            <a:schemeClr val="accent3">
              <a:lumMod val="20000"/>
              <a:lumOff val="80000"/>
            </a:schemeClr>
          </a:solidFill>
          <a:ln>
            <a:noFill/>
          </a:ln>
          <a:effectLst/>
        </p:spPr>
        <p:txBody>
          <a:bodyPr wrap="none" anchor="ctr"/>
          <a:lstStyle/>
          <a:p>
            <a:pPr defTabSz="914217">
              <a:spcBef>
                <a:spcPts val="600"/>
              </a:spcBef>
            </a:pPr>
            <a:endParaRPr lang="en-US" dirty="0">
              <a:solidFill>
                <a:prstClr val="black"/>
              </a:solidFill>
              <a:latin typeface="Calibri" panose="020F0502020204030204"/>
            </a:endParaRPr>
          </a:p>
        </p:txBody>
      </p:sp>
      <p:sp>
        <p:nvSpPr>
          <p:cNvPr id="37" name="Freeform 19"/>
          <p:cNvSpPr>
            <a:spLocks noChangeArrowheads="1"/>
          </p:cNvSpPr>
          <p:nvPr/>
        </p:nvSpPr>
        <p:spPr bwMode="auto">
          <a:xfrm>
            <a:off x="6187800" y="4347900"/>
            <a:ext cx="5400000" cy="756000"/>
          </a:xfrm>
          <a:custGeom>
            <a:avLst/>
            <a:gdLst>
              <a:gd name="T0" fmla="*/ 0 w 7121"/>
              <a:gd name="T1" fmla="*/ 1400 h 1401"/>
              <a:gd name="T2" fmla="*/ 7120 w 7121"/>
              <a:gd name="T3" fmla="*/ 1400 h 1401"/>
              <a:gd name="T4" fmla="*/ 7120 w 7121"/>
              <a:gd name="T5" fmla="*/ 0 h 1401"/>
              <a:gd name="T6" fmla="*/ 0 w 7121"/>
              <a:gd name="T7" fmla="*/ 0 h 1401"/>
              <a:gd name="T8" fmla="*/ 0 w 7121"/>
              <a:gd name="T9" fmla="*/ 1400 h 1401"/>
            </a:gdLst>
            <a:ahLst/>
            <a:cxnLst>
              <a:cxn ang="0">
                <a:pos x="T0" y="T1"/>
              </a:cxn>
              <a:cxn ang="0">
                <a:pos x="T2" y="T3"/>
              </a:cxn>
              <a:cxn ang="0">
                <a:pos x="T4" y="T5"/>
              </a:cxn>
              <a:cxn ang="0">
                <a:pos x="T6" y="T7"/>
              </a:cxn>
              <a:cxn ang="0">
                <a:pos x="T8" y="T9"/>
              </a:cxn>
            </a:cxnLst>
            <a:rect l="0" t="0" r="r" b="b"/>
            <a:pathLst>
              <a:path w="7121" h="1401">
                <a:moveTo>
                  <a:pt x="0" y="1400"/>
                </a:moveTo>
                <a:lnTo>
                  <a:pt x="7120" y="1400"/>
                </a:lnTo>
                <a:lnTo>
                  <a:pt x="7120" y="0"/>
                </a:lnTo>
                <a:lnTo>
                  <a:pt x="0" y="0"/>
                </a:lnTo>
                <a:lnTo>
                  <a:pt x="0" y="1400"/>
                </a:lnTo>
              </a:path>
            </a:pathLst>
          </a:custGeom>
          <a:solidFill>
            <a:schemeClr val="accent4">
              <a:lumMod val="20000"/>
              <a:lumOff val="80000"/>
            </a:schemeClr>
          </a:solidFill>
          <a:ln>
            <a:noFill/>
          </a:ln>
          <a:effectLst/>
        </p:spPr>
        <p:txBody>
          <a:bodyPr wrap="none" anchor="ctr"/>
          <a:lstStyle/>
          <a:p>
            <a:pPr defTabSz="914217">
              <a:spcBef>
                <a:spcPts val="600"/>
              </a:spcBef>
            </a:pPr>
            <a:endParaRPr lang="en-US" dirty="0">
              <a:solidFill>
                <a:prstClr val="black"/>
              </a:solidFill>
              <a:latin typeface="Calibri" panose="020F0502020204030204"/>
            </a:endParaRPr>
          </a:p>
        </p:txBody>
      </p:sp>
      <p:sp>
        <p:nvSpPr>
          <p:cNvPr id="38" name="Freeform 25"/>
          <p:cNvSpPr>
            <a:spLocks noChangeArrowheads="1"/>
          </p:cNvSpPr>
          <p:nvPr/>
        </p:nvSpPr>
        <p:spPr bwMode="auto">
          <a:xfrm>
            <a:off x="3276600" y="5492400"/>
            <a:ext cx="5400000" cy="756000"/>
          </a:xfrm>
          <a:custGeom>
            <a:avLst/>
            <a:gdLst>
              <a:gd name="T0" fmla="*/ 0 w 7121"/>
              <a:gd name="T1" fmla="*/ 1533 h 1534"/>
              <a:gd name="T2" fmla="*/ 7120 w 7121"/>
              <a:gd name="T3" fmla="*/ 1533 h 1534"/>
              <a:gd name="T4" fmla="*/ 7120 w 7121"/>
              <a:gd name="T5" fmla="*/ 0 h 1534"/>
              <a:gd name="T6" fmla="*/ 0 w 7121"/>
              <a:gd name="T7" fmla="*/ 0 h 1534"/>
              <a:gd name="T8" fmla="*/ 0 w 7121"/>
              <a:gd name="T9" fmla="*/ 1533 h 1534"/>
            </a:gdLst>
            <a:ahLst/>
            <a:cxnLst>
              <a:cxn ang="0">
                <a:pos x="T0" y="T1"/>
              </a:cxn>
              <a:cxn ang="0">
                <a:pos x="T2" y="T3"/>
              </a:cxn>
              <a:cxn ang="0">
                <a:pos x="T4" y="T5"/>
              </a:cxn>
              <a:cxn ang="0">
                <a:pos x="T6" y="T7"/>
              </a:cxn>
              <a:cxn ang="0">
                <a:pos x="T8" y="T9"/>
              </a:cxn>
            </a:cxnLst>
            <a:rect l="0" t="0" r="r" b="b"/>
            <a:pathLst>
              <a:path w="7121" h="1534">
                <a:moveTo>
                  <a:pt x="0" y="1533"/>
                </a:moveTo>
                <a:lnTo>
                  <a:pt x="7120" y="1533"/>
                </a:lnTo>
                <a:lnTo>
                  <a:pt x="7120" y="0"/>
                </a:lnTo>
                <a:lnTo>
                  <a:pt x="0" y="0"/>
                </a:lnTo>
                <a:lnTo>
                  <a:pt x="0" y="1533"/>
                </a:lnTo>
              </a:path>
            </a:pathLst>
          </a:custGeom>
          <a:solidFill>
            <a:schemeClr val="accent5">
              <a:lumMod val="20000"/>
              <a:lumOff val="80000"/>
            </a:schemeClr>
          </a:solidFill>
          <a:ln>
            <a:noFill/>
          </a:ln>
          <a:effectLst/>
        </p:spPr>
        <p:txBody>
          <a:bodyPr wrap="none" anchor="ctr"/>
          <a:lstStyle/>
          <a:p>
            <a:pPr defTabSz="914217">
              <a:spcBef>
                <a:spcPts val="600"/>
              </a:spcBef>
            </a:pPr>
            <a:endParaRPr lang="en-US" dirty="0">
              <a:solidFill>
                <a:prstClr val="black"/>
              </a:solidFill>
              <a:latin typeface="Calibri" panose="020F0502020204030204"/>
            </a:endParaRPr>
          </a:p>
        </p:txBody>
      </p:sp>
      <p:sp>
        <p:nvSpPr>
          <p:cNvPr id="71" name="TextBox 70"/>
          <p:cNvSpPr txBox="1"/>
          <p:nvPr/>
        </p:nvSpPr>
        <p:spPr>
          <a:xfrm>
            <a:off x="6284505" y="3304410"/>
            <a:ext cx="627058" cy="553980"/>
          </a:xfrm>
          <a:prstGeom prst="rect">
            <a:avLst/>
          </a:prstGeom>
          <a:noFill/>
        </p:spPr>
        <p:txBody>
          <a:bodyPr wrap="none" lIns="91422" tIns="45711" rIns="91422" bIns="45711" rtlCol="0" anchor="ctr">
            <a:spAutoFit/>
          </a:bodyPr>
          <a:lstStyle/>
          <a:p>
            <a:pPr defTabSz="914217">
              <a:spcBef>
                <a:spcPts val="600"/>
              </a:spcBef>
            </a:pPr>
            <a:r>
              <a:rPr lang="id-ID" sz="3000" b="1" dirty="0">
                <a:latin typeface="Rockwell" panose="02060603020205020403" pitchFamily="18" charset="0"/>
                <a:cs typeface="Lato Regular"/>
              </a:rPr>
              <a:t>02</a:t>
            </a:r>
          </a:p>
        </p:txBody>
      </p:sp>
      <p:sp>
        <p:nvSpPr>
          <p:cNvPr id="72" name="TextBox 71"/>
          <p:cNvSpPr txBox="1"/>
          <p:nvPr/>
        </p:nvSpPr>
        <p:spPr>
          <a:xfrm>
            <a:off x="747705" y="4448910"/>
            <a:ext cx="627058" cy="553980"/>
          </a:xfrm>
          <a:prstGeom prst="rect">
            <a:avLst/>
          </a:prstGeom>
          <a:noFill/>
        </p:spPr>
        <p:txBody>
          <a:bodyPr wrap="none" lIns="91422" tIns="45711" rIns="91422" bIns="45711" rtlCol="0" anchor="ctr">
            <a:spAutoFit/>
          </a:bodyPr>
          <a:lstStyle/>
          <a:p>
            <a:pPr defTabSz="914217">
              <a:spcBef>
                <a:spcPts val="600"/>
              </a:spcBef>
            </a:pPr>
            <a:r>
              <a:rPr lang="id-ID" sz="3000" b="1" dirty="0">
                <a:latin typeface="Rockwell" panose="02060603020205020403" pitchFamily="18" charset="0"/>
                <a:cs typeface="Lato Regular"/>
              </a:rPr>
              <a:t>03</a:t>
            </a:r>
          </a:p>
        </p:txBody>
      </p:sp>
      <p:sp>
        <p:nvSpPr>
          <p:cNvPr id="73" name="TextBox 72"/>
          <p:cNvSpPr txBox="1"/>
          <p:nvPr/>
        </p:nvSpPr>
        <p:spPr>
          <a:xfrm>
            <a:off x="6315705" y="4448910"/>
            <a:ext cx="627058" cy="553980"/>
          </a:xfrm>
          <a:prstGeom prst="rect">
            <a:avLst/>
          </a:prstGeom>
          <a:noFill/>
        </p:spPr>
        <p:txBody>
          <a:bodyPr wrap="none" lIns="91422" tIns="45711" rIns="91422" bIns="45711" rtlCol="0" anchor="ctr">
            <a:spAutoFit/>
          </a:bodyPr>
          <a:lstStyle/>
          <a:p>
            <a:pPr defTabSz="914217">
              <a:spcBef>
                <a:spcPts val="600"/>
              </a:spcBef>
            </a:pPr>
            <a:r>
              <a:rPr lang="id-ID" sz="3000" b="1" dirty="0">
                <a:latin typeface="Rockwell" panose="02060603020205020403" pitchFamily="18" charset="0"/>
                <a:cs typeface="Lato Regular"/>
              </a:rPr>
              <a:t>04</a:t>
            </a:r>
          </a:p>
        </p:txBody>
      </p:sp>
      <p:sp>
        <p:nvSpPr>
          <p:cNvPr id="74" name="TextBox 73"/>
          <p:cNvSpPr txBox="1"/>
          <p:nvPr/>
        </p:nvSpPr>
        <p:spPr>
          <a:xfrm>
            <a:off x="3388905" y="5593410"/>
            <a:ext cx="627058" cy="553980"/>
          </a:xfrm>
          <a:prstGeom prst="rect">
            <a:avLst/>
          </a:prstGeom>
          <a:noFill/>
        </p:spPr>
        <p:txBody>
          <a:bodyPr wrap="none" lIns="91422" tIns="45711" rIns="91422" bIns="45711" rtlCol="0" anchor="ctr">
            <a:spAutoFit/>
          </a:bodyPr>
          <a:lstStyle/>
          <a:p>
            <a:pPr defTabSz="914217">
              <a:spcBef>
                <a:spcPts val="600"/>
              </a:spcBef>
            </a:pPr>
            <a:r>
              <a:rPr lang="id-ID" sz="3000" b="1" dirty="0">
                <a:latin typeface="Rockwell" panose="02060603020205020403" pitchFamily="18" charset="0"/>
                <a:cs typeface="Lato Regular"/>
              </a:rPr>
              <a:t>05</a:t>
            </a:r>
          </a:p>
        </p:txBody>
      </p:sp>
      <p:sp>
        <p:nvSpPr>
          <p:cNvPr id="75" name="TextBox 74"/>
          <p:cNvSpPr txBox="1"/>
          <p:nvPr/>
        </p:nvSpPr>
        <p:spPr>
          <a:xfrm>
            <a:off x="747705" y="3304410"/>
            <a:ext cx="627058" cy="553980"/>
          </a:xfrm>
          <a:prstGeom prst="rect">
            <a:avLst/>
          </a:prstGeom>
          <a:noFill/>
        </p:spPr>
        <p:txBody>
          <a:bodyPr wrap="none" lIns="91422" tIns="45711" rIns="91422" bIns="45711" rtlCol="0" anchor="ctr">
            <a:spAutoFit/>
          </a:bodyPr>
          <a:lstStyle/>
          <a:p>
            <a:pPr defTabSz="914217">
              <a:spcBef>
                <a:spcPts val="600"/>
              </a:spcBef>
            </a:pPr>
            <a:r>
              <a:rPr lang="id-ID" sz="3000" b="1" dirty="0">
                <a:latin typeface="Rockwell" panose="02060603020205020403" pitchFamily="18" charset="0"/>
                <a:cs typeface="Lato Regular"/>
              </a:rPr>
              <a:t>01</a:t>
            </a:r>
          </a:p>
        </p:txBody>
      </p:sp>
      <p:sp>
        <p:nvSpPr>
          <p:cNvPr id="82" name="Line 525"/>
          <p:cNvSpPr>
            <a:spLocks noChangeShapeType="1"/>
          </p:cNvSpPr>
          <p:nvPr/>
        </p:nvSpPr>
        <p:spPr bwMode="auto">
          <a:xfrm flipH="1">
            <a:off x="7086600" y="3329400"/>
            <a:ext cx="0" cy="504000"/>
          </a:xfrm>
          <a:prstGeom prst="line">
            <a:avLst/>
          </a:prstGeom>
          <a:noFill/>
          <a:ln w="1800" cap="flat">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p>
            <a:pPr defTabSz="914217">
              <a:spcBef>
                <a:spcPts val="600"/>
              </a:spcBef>
            </a:pPr>
            <a:endParaRPr lang="en-US" sz="5750" dirty="0">
              <a:solidFill>
                <a:prstClr val="black"/>
              </a:solidFill>
              <a:latin typeface="Calibri" panose="020F0502020204030204"/>
            </a:endParaRPr>
          </a:p>
        </p:txBody>
      </p:sp>
      <p:sp>
        <p:nvSpPr>
          <p:cNvPr id="84" name="Line 525"/>
          <p:cNvSpPr>
            <a:spLocks noChangeShapeType="1"/>
          </p:cNvSpPr>
          <p:nvPr/>
        </p:nvSpPr>
        <p:spPr bwMode="auto">
          <a:xfrm>
            <a:off x="7086600" y="4473900"/>
            <a:ext cx="0" cy="504000"/>
          </a:xfrm>
          <a:prstGeom prst="line">
            <a:avLst/>
          </a:prstGeom>
          <a:noFill/>
          <a:ln w="1800" cap="flat">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p>
            <a:pPr defTabSz="914217">
              <a:spcBef>
                <a:spcPts val="600"/>
              </a:spcBef>
            </a:pPr>
            <a:endParaRPr lang="en-US" sz="5750" dirty="0">
              <a:solidFill>
                <a:prstClr val="black"/>
              </a:solidFill>
              <a:latin typeface="Calibri" panose="020F0502020204030204"/>
            </a:endParaRPr>
          </a:p>
        </p:txBody>
      </p:sp>
      <p:sp>
        <p:nvSpPr>
          <p:cNvPr id="90" name="TextBox 89">
            <a:extLst>
              <a:ext uri="{FF2B5EF4-FFF2-40B4-BE49-F238E27FC236}">
                <a16:creationId xmlns:a16="http://schemas.microsoft.com/office/drawing/2014/main" id="{A55FD9C0-4DCC-4EEB-8BA1-26D292ECD3AD}"/>
              </a:ext>
            </a:extLst>
          </p:cNvPr>
          <p:cNvSpPr txBox="1"/>
          <p:nvPr/>
        </p:nvSpPr>
        <p:spPr bwMode="auto">
          <a:xfrm>
            <a:off x="3118697" y="2571690"/>
            <a:ext cx="5954607" cy="400110"/>
          </a:xfrm>
          <a:prstGeom prst="rect">
            <a:avLst/>
          </a:prstGeom>
          <a:noFill/>
        </p:spPr>
        <p:txBody>
          <a:bodyPr wrap="square" anchor="ctr">
            <a:spAutoFit/>
          </a:bodyPr>
          <a:lstStyle/>
          <a:p>
            <a:pPr algn="ctr" fontAlgn="base">
              <a:spcBef>
                <a:spcPts val="600"/>
              </a:spcBef>
              <a:defRPr/>
            </a:pPr>
            <a:r>
              <a:rPr lang="en-US" sz="2000" b="1" dirty="0">
                <a:solidFill>
                  <a:srgbClr val="0070C0"/>
                </a:solidFill>
                <a:latin typeface="Rockwell" panose="02060603020205020403" pitchFamily="18" charset="0"/>
              </a:rPr>
              <a:t>Examples of Administrative Security Controls </a:t>
            </a:r>
          </a:p>
        </p:txBody>
      </p:sp>
      <p:sp>
        <p:nvSpPr>
          <p:cNvPr id="91" name="Title 2">
            <a:extLst>
              <a:ext uri="{FF2B5EF4-FFF2-40B4-BE49-F238E27FC236}">
                <a16:creationId xmlns:a16="http://schemas.microsoft.com/office/drawing/2014/main" id="{9156DE45-7852-4801-84D1-7892174E64C7}"/>
              </a:ext>
            </a:extLst>
          </p:cNvPr>
          <p:cNvSpPr txBox="1">
            <a:spLocks/>
          </p:cNvSpPr>
          <p:nvPr/>
        </p:nvSpPr>
        <p:spPr>
          <a:xfrm>
            <a:off x="2156612" y="96262"/>
            <a:ext cx="7878777" cy="1077218"/>
          </a:xfrm>
          <a:prstGeom prst="rect">
            <a:avLst/>
          </a:prstGeom>
        </p:spPr>
        <p:txBody>
          <a:bodyPr vert="horz" wrap="square" lIns="91440" tIns="45720" rIns="91440" bIns="45720" rtlCol="0" anchor="ctr">
            <a:spAutoFit/>
          </a:bodyPr>
          <a:lstStyle>
            <a:lvl1pPr algn="l" defTabSz="565168" rtl="0" eaLnBrk="1" latinLnBrk="0" hangingPunct="1">
              <a:spcBef>
                <a:spcPct val="0"/>
              </a:spcBef>
              <a:buNone/>
              <a:defRPr sz="3200" kern="1200">
                <a:solidFill>
                  <a:schemeClr val="tx1">
                    <a:lumMod val="75000"/>
                    <a:lumOff val="25000"/>
                  </a:schemeClr>
                </a:solidFill>
                <a:latin typeface="Rockwell" panose="02060603020205020403" pitchFamily="18" charset="0"/>
                <a:ea typeface="+mj-ea"/>
                <a:cs typeface="+mj-cs"/>
              </a:defRPr>
            </a:lvl1pPr>
          </a:lstStyle>
          <a:p>
            <a:pPr marL="0" marR="0" lvl="0" indent="0" algn="ctr" defTabSz="565168" rtl="0" eaLnBrk="1" fontAlgn="auto" latinLnBrk="0" hangingPunct="1">
              <a:lnSpc>
                <a:spcPct val="100000"/>
              </a:lnSpc>
              <a:spcBef>
                <a:spcPts val="600"/>
              </a:spcBef>
              <a:buClrTx/>
              <a:buSzTx/>
              <a:buFontTx/>
              <a:buNone/>
              <a:tabLst/>
              <a:defRPr/>
            </a:pPr>
            <a:r>
              <a:rPr kumimoji="0" lang="en-US" b="1" i="0" u="none" strike="noStrike" kern="1200" cap="none" spc="0" normalizeH="0" baseline="0" noProof="0" dirty="0">
                <a:ln>
                  <a:noFill/>
                </a:ln>
                <a:effectLst/>
                <a:uLnTx/>
                <a:uFillTx/>
                <a:latin typeface="Rockwell" panose="02060603020205020403" pitchFamily="18" charset="0"/>
                <a:ea typeface="+mj-ea"/>
                <a:cs typeface="+mj-cs"/>
              </a:rPr>
              <a:t>Network Security Controls: Administrative Security Controls</a:t>
            </a:r>
            <a:endParaRPr kumimoji="0" lang="en-IN" b="1" i="0" u="none" strike="noStrike" kern="1200" cap="none" spc="0" normalizeH="0" baseline="0" noProof="0" dirty="0">
              <a:ln>
                <a:noFill/>
              </a:ln>
              <a:effectLst/>
              <a:uLnTx/>
              <a:uFillTx/>
              <a:latin typeface="Rockwell" panose="02060603020205020403" pitchFamily="18" charset="0"/>
              <a:ea typeface="+mj-ea"/>
              <a:cs typeface="+mj-cs"/>
            </a:endParaRPr>
          </a:p>
        </p:txBody>
      </p:sp>
      <p:sp>
        <p:nvSpPr>
          <p:cNvPr id="92" name="TextBox 91">
            <a:extLst>
              <a:ext uri="{FF2B5EF4-FFF2-40B4-BE49-F238E27FC236}">
                <a16:creationId xmlns:a16="http://schemas.microsoft.com/office/drawing/2014/main" id="{A8E8C85D-FE88-4FFD-9BF7-3159A2E2BC9A}"/>
              </a:ext>
            </a:extLst>
          </p:cNvPr>
          <p:cNvSpPr txBox="1"/>
          <p:nvPr/>
        </p:nvSpPr>
        <p:spPr>
          <a:xfrm>
            <a:off x="1626000" y="3389040"/>
            <a:ext cx="3960015" cy="384721"/>
          </a:xfrm>
          <a:prstGeom prst="rect">
            <a:avLst/>
          </a:prstGeom>
          <a:noFill/>
        </p:spPr>
        <p:txBody>
          <a:bodyPr wrap="square" anchor="ctr">
            <a:spAutoFit/>
          </a:bodyPr>
          <a:lstStyle/>
          <a:p>
            <a:pPr marR="0" lvl="0" defTabSz="914400" rtl="0" eaLnBrk="1" fontAlgn="auto" latinLnBrk="0" hangingPunct="1">
              <a:lnSpc>
                <a:spcPct val="100000"/>
              </a:lnSpc>
              <a:spcBef>
                <a:spcPts val="600"/>
              </a:spcBef>
              <a:buClrTx/>
              <a:buSzTx/>
              <a:tabLst/>
              <a:defRPr/>
            </a:pPr>
            <a:r>
              <a:rPr kumimoji="0" lang="en-IN" sz="1900" b="1" i="0" u="none" strike="noStrike" kern="1200" cap="none" spc="0" normalizeH="0" baseline="0" noProof="0" dirty="0">
                <a:ln>
                  <a:noFill/>
                </a:ln>
                <a:solidFill>
                  <a:prstClr val="black"/>
                </a:solidFill>
                <a:effectLst/>
                <a:uLnTx/>
                <a:uFillTx/>
                <a:latin typeface="Calibri"/>
                <a:ea typeface="+mn-ea"/>
                <a:cs typeface="+mn-cs"/>
              </a:rPr>
              <a:t>Regulatory framework Compliance</a:t>
            </a:r>
          </a:p>
        </p:txBody>
      </p:sp>
      <p:sp>
        <p:nvSpPr>
          <p:cNvPr id="93" name="TextBox 92">
            <a:extLst>
              <a:ext uri="{FF2B5EF4-FFF2-40B4-BE49-F238E27FC236}">
                <a16:creationId xmlns:a16="http://schemas.microsoft.com/office/drawing/2014/main" id="{60379950-32A5-43F6-A75E-EC10984FC1C9}"/>
              </a:ext>
            </a:extLst>
          </p:cNvPr>
          <p:cNvSpPr txBox="1"/>
          <p:nvPr/>
        </p:nvSpPr>
        <p:spPr>
          <a:xfrm>
            <a:off x="7315200" y="3389040"/>
            <a:ext cx="1905000" cy="384721"/>
          </a:xfrm>
          <a:prstGeom prst="rect">
            <a:avLst/>
          </a:prstGeom>
          <a:noFill/>
        </p:spPr>
        <p:txBody>
          <a:bodyPr wrap="square" anchor="ctr">
            <a:spAutoFit/>
          </a:bodyPr>
          <a:lstStyle/>
          <a:p>
            <a:pPr marR="0" lvl="0" defTabSz="914400" rtl="0" eaLnBrk="1" fontAlgn="auto" latinLnBrk="0" hangingPunct="1">
              <a:lnSpc>
                <a:spcPct val="100000"/>
              </a:lnSpc>
              <a:spcBef>
                <a:spcPts val="600"/>
              </a:spcBef>
              <a:buClrTx/>
              <a:buSzTx/>
              <a:tabLst/>
              <a:defRPr/>
            </a:pPr>
            <a:r>
              <a:rPr kumimoji="0" lang="en-IN" sz="1900" b="1" i="0" u="none" strike="noStrike" kern="1200" cap="none" spc="0" normalizeH="0" baseline="0" noProof="0" dirty="0">
                <a:ln>
                  <a:noFill/>
                </a:ln>
                <a:solidFill>
                  <a:prstClr val="black"/>
                </a:solidFill>
                <a:effectLst/>
                <a:uLnTx/>
                <a:uFillTx/>
                <a:latin typeface="Calibri"/>
                <a:ea typeface="+mn-ea"/>
                <a:cs typeface="+mn-cs"/>
              </a:rPr>
              <a:t>Security policy</a:t>
            </a:r>
          </a:p>
        </p:txBody>
      </p:sp>
      <p:sp>
        <p:nvSpPr>
          <p:cNvPr id="94" name="TextBox 93">
            <a:extLst>
              <a:ext uri="{FF2B5EF4-FFF2-40B4-BE49-F238E27FC236}">
                <a16:creationId xmlns:a16="http://schemas.microsoft.com/office/drawing/2014/main" id="{E2C301CC-C8F0-4C9C-B1CA-7AAD21D889B8}"/>
              </a:ext>
            </a:extLst>
          </p:cNvPr>
          <p:cNvSpPr txBox="1"/>
          <p:nvPr/>
        </p:nvSpPr>
        <p:spPr>
          <a:xfrm>
            <a:off x="1623614" y="4533540"/>
            <a:ext cx="4343400" cy="384721"/>
          </a:xfrm>
          <a:prstGeom prst="rect">
            <a:avLst/>
          </a:prstGeom>
          <a:noFill/>
        </p:spPr>
        <p:txBody>
          <a:bodyPr wrap="square" anchor="ctr">
            <a:spAutoFit/>
          </a:bodyPr>
          <a:lstStyle/>
          <a:p>
            <a:pPr marR="0" lvl="0" defTabSz="914400" rtl="0" eaLnBrk="1" fontAlgn="auto" latinLnBrk="0" hangingPunct="1">
              <a:lnSpc>
                <a:spcPct val="100000"/>
              </a:lnSpc>
              <a:spcBef>
                <a:spcPts val="600"/>
              </a:spcBef>
              <a:buClrTx/>
              <a:buSzTx/>
              <a:tabLst/>
              <a:defRPr/>
            </a:pPr>
            <a:r>
              <a:rPr kumimoji="0" lang="en-IN" sz="1900" b="1" i="0" u="none" strike="noStrike" kern="1200" cap="none" spc="0" normalizeH="0" baseline="0" noProof="0" dirty="0">
                <a:ln>
                  <a:noFill/>
                </a:ln>
                <a:solidFill>
                  <a:prstClr val="black"/>
                </a:solidFill>
                <a:effectLst/>
                <a:uLnTx/>
                <a:uFillTx/>
                <a:latin typeface="Calibri"/>
                <a:ea typeface="+mn-ea"/>
                <a:cs typeface="+mn-cs"/>
              </a:rPr>
              <a:t>Employee Monitoring and Supervising</a:t>
            </a:r>
          </a:p>
        </p:txBody>
      </p:sp>
      <p:sp>
        <p:nvSpPr>
          <p:cNvPr id="95" name="TextBox 94">
            <a:extLst>
              <a:ext uri="{FF2B5EF4-FFF2-40B4-BE49-F238E27FC236}">
                <a16:creationId xmlns:a16="http://schemas.microsoft.com/office/drawing/2014/main" id="{65E6BE4B-2AEB-482B-91D5-CD133B9C49E4}"/>
              </a:ext>
            </a:extLst>
          </p:cNvPr>
          <p:cNvSpPr txBox="1"/>
          <p:nvPr/>
        </p:nvSpPr>
        <p:spPr>
          <a:xfrm>
            <a:off x="7315200" y="4533540"/>
            <a:ext cx="3048000" cy="384721"/>
          </a:xfrm>
          <a:prstGeom prst="rect">
            <a:avLst/>
          </a:prstGeom>
          <a:noFill/>
        </p:spPr>
        <p:txBody>
          <a:bodyPr wrap="square" anchor="ctr">
            <a:spAutoFit/>
          </a:bodyPr>
          <a:lstStyle/>
          <a:p>
            <a:pPr marR="0" lvl="0" defTabSz="914400" rtl="0" eaLnBrk="1" fontAlgn="auto" latinLnBrk="0" hangingPunct="1">
              <a:lnSpc>
                <a:spcPct val="100000"/>
              </a:lnSpc>
              <a:spcBef>
                <a:spcPts val="600"/>
              </a:spcBef>
              <a:buClrTx/>
              <a:buSzTx/>
              <a:tabLst/>
              <a:defRPr/>
            </a:pPr>
            <a:r>
              <a:rPr kumimoji="0" lang="en-IN" sz="1900" b="1" i="0" u="none" strike="noStrike" kern="1200" cap="none" spc="0" normalizeH="0" baseline="0" noProof="0" dirty="0">
                <a:ln>
                  <a:noFill/>
                </a:ln>
                <a:solidFill>
                  <a:prstClr val="black"/>
                </a:solidFill>
                <a:effectLst/>
                <a:uLnTx/>
                <a:uFillTx/>
                <a:latin typeface="Calibri"/>
                <a:ea typeface="+mn-ea"/>
                <a:cs typeface="+mn-cs"/>
              </a:rPr>
              <a:t>Information Classification</a:t>
            </a:r>
          </a:p>
        </p:txBody>
      </p:sp>
      <p:sp>
        <p:nvSpPr>
          <p:cNvPr id="96" name="TextBox 95">
            <a:extLst>
              <a:ext uri="{FF2B5EF4-FFF2-40B4-BE49-F238E27FC236}">
                <a16:creationId xmlns:a16="http://schemas.microsoft.com/office/drawing/2014/main" id="{AD48C07C-C96D-45B1-AB27-E51F71895AB8}"/>
              </a:ext>
            </a:extLst>
          </p:cNvPr>
          <p:cNvSpPr txBox="1"/>
          <p:nvPr/>
        </p:nvSpPr>
        <p:spPr>
          <a:xfrm>
            <a:off x="4343400" y="5678040"/>
            <a:ext cx="3733800" cy="384721"/>
          </a:xfrm>
          <a:prstGeom prst="rect">
            <a:avLst/>
          </a:prstGeom>
          <a:noFill/>
        </p:spPr>
        <p:txBody>
          <a:bodyPr wrap="square" anchor="ctr">
            <a:spAutoFit/>
          </a:bodyPr>
          <a:lstStyle/>
          <a:p>
            <a:pPr marR="0" lvl="0" defTabSz="914400" rtl="0" eaLnBrk="1" fontAlgn="auto" latinLnBrk="0" hangingPunct="1">
              <a:lnSpc>
                <a:spcPct val="100000"/>
              </a:lnSpc>
              <a:spcBef>
                <a:spcPts val="600"/>
              </a:spcBef>
              <a:buClrTx/>
              <a:buSzTx/>
              <a:tabLst/>
              <a:defRPr/>
            </a:pPr>
            <a:r>
              <a:rPr kumimoji="0" lang="en-IN" sz="1900" b="1" i="0" u="none" strike="noStrike" kern="1200" cap="none" spc="0" normalizeH="0" baseline="0" noProof="0" dirty="0">
                <a:ln>
                  <a:noFill/>
                </a:ln>
                <a:solidFill>
                  <a:prstClr val="black"/>
                </a:solidFill>
                <a:effectLst/>
                <a:uLnTx/>
                <a:uFillTx/>
                <a:latin typeface="Calibri"/>
                <a:ea typeface="+mn-ea"/>
                <a:cs typeface="+mn-cs"/>
              </a:rPr>
              <a:t>Security Awareness and Training</a:t>
            </a:r>
          </a:p>
        </p:txBody>
      </p:sp>
      <p:sp>
        <p:nvSpPr>
          <p:cNvPr id="99" name="Line 525">
            <a:extLst>
              <a:ext uri="{FF2B5EF4-FFF2-40B4-BE49-F238E27FC236}">
                <a16:creationId xmlns:a16="http://schemas.microsoft.com/office/drawing/2014/main" id="{E0B6C0DB-69E3-4B96-B752-D760825FC935}"/>
              </a:ext>
            </a:extLst>
          </p:cNvPr>
          <p:cNvSpPr>
            <a:spLocks noChangeShapeType="1"/>
          </p:cNvSpPr>
          <p:nvPr/>
        </p:nvSpPr>
        <p:spPr bwMode="auto">
          <a:xfrm>
            <a:off x="4191000" y="5618400"/>
            <a:ext cx="0" cy="504000"/>
          </a:xfrm>
          <a:prstGeom prst="line">
            <a:avLst/>
          </a:prstGeom>
          <a:noFill/>
          <a:ln w="1800" cap="flat">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p>
            <a:pPr defTabSz="914217">
              <a:spcBef>
                <a:spcPts val="600"/>
              </a:spcBef>
            </a:pPr>
            <a:endParaRPr lang="en-US" sz="5750" dirty="0">
              <a:solidFill>
                <a:prstClr val="black"/>
              </a:solidFill>
              <a:latin typeface="Calibri" panose="020F0502020204030204"/>
            </a:endParaRPr>
          </a:p>
        </p:txBody>
      </p:sp>
      <p:sp>
        <p:nvSpPr>
          <p:cNvPr id="105" name="Freeform 2">
            <a:extLst>
              <a:ext uri="{FF2B5EF4-FFF2-40B4-BE49-F238E27FC236}">
                <a16:creationId xmlns:a16="http://schemas.microsoft.com/office/drawing/2014/main" id="{B69FE272-8507-4B78-B136-2CDDC386CF9E}"/>
              </a:ext>
            </a:extLst>
          </p:cNvPr>
          <p:cNvSpPr>
            <a:spLocks noChangeArrowheads="1"/>
          </p:cNvSpPr>
          <p:nvPr/>
        </p:nvSpPr>
        <p:spPr bwMode="auto">
          <a:xfrm>
            <a:off x="0" y="1555946"/>
            <a:ext cx="12192000" cy="806254"/>
          </a:xfrm>
          <a:custGeom>
            <a:avLst/>
            <a:gdLst>
              <a:gd name="T0" fmla="*/ 12579 w 12580"/>
              <a:gd name="T1" fmla="*/ 2990 h 2991"/>
              <a:gd name="T2" fmla="*/ 0 w 12580"/>
              <a:gd name="T3" fmla="*/ 2990 h 2991"/>
              <a:gd name="T4" fmla="*/ 0 w 12580"/>
              <a:gd name="T5" fmla="*/ 0 h 2991"/>
              <a:gd name="T6" fmla="*/ 12579 w 12580"/>
              <a:gd name="T7" fmla="*/ 0 h 2991"/>
              <a:gd name="T8" fmla="*/ 12579 w 12580"/>
              <a:gd name="T9" fmla="*/ 2990 h 2991"/>
            </a:gdLst>
            <a:ahLst/>
            <a:cxnLst>
              <a:cxn ang="0">
                <a:pos x="T0" y="T1"/>
              </a:cxn>
              <a:cxn ang="0">
                <a:pos x="T2" y="T3"/>
              </a:cxn>
              <a:cxn ang="0">
                <a:pos x="T4" y="T5"/>
              </a:cxn>
              <a:cxn ang="0">
                <a:pos x="T6" y="T7"/>
              </a:cxn>
              <a:cxn ang="0">
                <a:pos x="T8" y="T9"/>
              </a:cxn>
            </a:cxnLst>
            <a:rect l="0" t="0" r="r" b="b"/>
            <a:pathLst>
              <a:path w="12580" h="2991">
                <a:moveTo>
                  <a:pt x="12579" y="2990"/>
                </a:moveTo>
                <a:lnTo>
                  <a:pt x="0" y="2990"/>
                </a:lnTo>
                <a:lnTo>
                  <a:pt x="0" y="0"/>
                </a:lnTo>
                <a:lnTo>
                  <a:pt x="12579" y="0"/>
                </a:lnTo>
                <a:lnTo>
                  <a:pt x="12579" y="2990"/>
                </a:lnTo>
              </a:path>
            </a:pathLst>
          </a:custGeom>
          <a:solidFill>
            <a:schemeClr val="accent1">
              <a:lumMod val="20000"/>
              <a:lumOff val="80000"/>
            </a:schemeClr>
          </a:solidFill>
          <a:ln>
            <a:noFill/>
          </a:ln>
          <a:effectLst/>
        </p:spPr>
        <p:txBody>
          <a:bodyPr wrap="none" anchor="ctr"/>
          <a:lstStyle/>
          <a:p>
            <a:pPr defTabSz="914217">
              <a:spcBef>
                <a:spcPts val="600"/>
              </a:spcBef>
              <a:defRPr/>
            </a:pPr>
            <a:endParaRPr lang="en-US" dirty="0">
              <a:solidFill>
                <a:prstClr val="black"/>
              </a:solidFill>
              <a:latin typeface="Calibri" panose="020F0502020204030204"/>
            </a:endParaRPr>
          </a:p>
        </p:txBody>
      </p:sp>
      <p:sp>
        <p:nvSpPr>
          <p:cNvPr id="106" name="Freeform 12">
            <a:extLst>
              <a:ext uri="{FF2B5EF4-FFF2-40B4-BE49-F238E27FC236}">
                <a16:creationId xmlns:a16="http://schemas.microsoft.com/office/drawing/2014/main" id="{C8ACE304-A32F-4EBD-8942-8A042C31F1CA}"/>
              </a:ext>
            </a:extLst>
          </p:cNvPr>
          <p:cNvSpPr>
            <a:spLocks noChangeArrowheads="1"/>
          </p:cNvSpPr>
          <p:nvPr/>
        </p:nvSpPr>
        <p:spPr bwMode="auto">
          <a:xfrm>
            <a:off x="0" y="854378"/>
            <a:ext cx="1406013" cy="1497351"/>
          </a:xfrm>
          <a:custGeom>
            <a:avLst/>
            <a:gdLst>
              <a:gd name="T0" fmla="*/ 0 w 4143"/>
              <a:gd name="T1" fmla="*/ 1445 h 4414"/>
              <a:gd name="T2" fmla="*/ 3228 w 4143"/>
              <a:gd name="T3" fmla="*/ 0 h 4414"/>
              <a:gd name="T4" fmla="*/ 4142 w 4143"/>
              <a:gd name="T5" fmla="*/ 1036 h 4414"/>
              <a:gd name="T6" fmla="*/ 3439 w 4143"/>
              <a:gd name="T7" fmla="*/ 2940 h 4414"/>
              <a:gd name="T8" fmla="*/ 0 w 4143"/>
              <a:gd name="T9" fmla="*/ 4413 h 4414"/>
              <a:gd name="T10" fmla="*/ 0 w 4143"/>
              <a:gd name="T11" fmla="*/ 1445 h 4414"/>
            </a:gdLst>
            <a:ahLst/>
            <a:cxnLst>
              <a:cxn ang="0">
                <a:pos x="T0" y="T1"/>
              </a:cxn>
              <a:cxn ang="0">
                <a:pos x="T2" y="T3"/>
              </a:cxn>
              <a:cxn ang="0">
                <a:pos x="T4" y="T5"/>
              </a:cxn>
              <a:cxn ang="0">
                <a:pos x="T6" y="T7"/>
              </a:cxn>
              <a:cxn ang="0">
                <a:pos x="T8" y="T9"/>
              </a:cxn>
              <a:cxn ang="0">
                <a:pos x="T10" y="T11"/>
              </a:cxn>
            </a:cxnLst>
            <a:rect l="0" t="0" r="r" b="b"/>
            <a:pathLst>
              <a:path w="4143" h="4414">
                <a:moveTo>
                  <a:pt x="0" y="1445"/>
                </a:moveTo>
                <a:lnTo>
                  <a:pt x="3228" y="0"/>
                </a:lnTo>
                <a:lnTo>
                  <a:pt x="4142" y="1036"/>
                </a:lnTo>
                <a:lnTo>
                  <a:pt x="3439" y="2940"/>
                </a:lnTo>
                <a:lnTo>
                  <a:pt x="0" y="4413"/>
                </a:lnTo>
                <a:lnTo>
                  <a:pt x="0" y="1445"/>
                </a:lnTo>
              </a:path>
            </a:pathLst>
          </a:custGeom>
          <a:solidFill>
            <a:schemeClr val="accent1">
              <a:lumMod val="60000"/>
              <a:lumOff val="40000"/>
            </a:schemeClr>
          </a:solidFill>
          <a:ln>
            <a:noFill/>
          </a:ln>
          <a:effectLst/>
        </p:spPr>
        <p:txBody>
          <a:bodyPr wrap="none" anchor="ctr"/>
          <a:lstStyle/>
          <a:p>
            <a:pPr defTabSz="914217">
              <a:spcBef>
                <a:spcPts val="600"/>
              </a:spcBef>
              <a:defRPr/>
            </a:pPr>
            <a:endParaRPr lang="en-US" dirty="0">
              <a:solidFill>
                <a:prstClr val="black"/>
              </a:solidFill>
              <a:latin typeface="Calibri" panose="020F0502020204030204"/>
            </a:endParaRPr>
          </a:p>
        </p:txBody>
      </p:sp>
      <p:sp>
        <p:nvSpPr>
          <p:cNvPr id="107" name="Freeform 135">
            <a:extLst>
              <a:ext uri="{FF2B5EF4-FFF2-40B4-BE49-F238E27FC236}">
                <a16:creationId xmlns:a16="http://schemas.microsoft.com/office/drawing/2014/main" id="{03DD8EB5-E41F-46FE-A469-A46A08B4949B}"/>
              </a:ext>
            </a:extLst>
          </p:cNvPr>
          <p:cNvSpPr>
            <a:spLocks noChangeArrowheads="1"/>
          </p:cNvSpPr>
          <p:nvPr/>
        </p:nvSpPr>
        <p:spPr bwMode="auto">
          <a:xfrm>
            <a:off x="1096390" y="843907"/>
            <a:ext cx="309623" cy="999232"/>
          </a:xfrm>
          <a:custGeom>
            <a:avLst/>
            <a:gdLst>
              <a:gd name="T0" fmla="*/ 0 w 915"/>
              <a:gd name="T1" fmla="*/ 0 h 2947"/>
              <a:gd name="T2" fmla="*/ 759 w 915"/>
              <a:gd name="T3" fmla="*/ 1058 h 2947"/>
              <a:gd name="T4" fmla="*/ 211 w 915"/>
              <a:gd name="T5" fmla="*/ 2946 h 2947"/>
              <a:gd name="T6" fmla="*/ 914 w 915"/>
              <a:gd name="T7" fmla="*/ 1035 h 2947"/>
              <a:gd name="T8" fmla="*/ 0 w 915"/>
              <a:gd name="T9" fmla="*/ 0 h 2947"/>
            </a:gdLst>
            <a:ahLst/>
            <a:cxnLst>
              <a:cxn ang="0">
                <a:pos x="T0" y="T1"/>
              </a:cxn>
              <a:cxn ang="0">
                <a:pos x="T2" y="T3"/>
              </a:cxn>
              <a:cxn ang="0">
                <a:pos x="T4" y="T5"/>
              </a:cxn>
              <a:cxn ang="0">
                <a:pos x="T6" y="T7"/>
              </a:cxn>
              <a:cxn ang="0">
                <a:pos x="T8" y="T9"/>
              </a:cxn>
            </a:cxnLst>
            <a:rect l="0" t="0" r="r" b="b"/>
            <a:pathLst>
              <a:path w="915" h="2947">
                <a:moveTo>
                  <a:pt x="0" y="0"/>
                </a:moveTo>
                <a:lnTo>
                  <a:pt x="759" y="1058"/>
                </a:lnTo>
                <a:lnTo>
                  <a:pt x="211" y="2946"/>
                </a:lnTo>
                <a:lnTo>
                  <a:pt x="914" y="1035"/>
                </a:lnTo>
                <a:lnTo>
                  <a:pt x="0" y="0"/>
                </a:lnTo>
              </a:path>
            </a:pathLst>
          </a:custGeom>
          <a:solidFill>
            <a:schemeClr val="accent1">
              <a:lumMod val="75000"/>
            </a:schemeClr>
          </a:solidFill>
          <a:ln>
            <a:noFill/>
          </a:ln>
          <a:effectLst/>
        </p:spPr>
        <p:txBody>
          <a:bodyPr wrap="none" anchor="ctr"/>
          <a:lstStyle/>
          <a:p>
            <a:pPr defTabSz="914217">
              <a:spcBef>
                <a:spcPts val="600"/>
              </a:spcBef>
              <a:defRPr/>
            </a:pPr>
            <a:endParaRPr lang="en-US" dirty="0">
              <a:solidFill>
                <a:prstClr val="black"/>
              </a:solidFill>
              <a:latin typeface="Calibri" panose="020F0502020204030204"/>
            </a:endParaRPr>
          </a:p>
        </p:txBody>
      </p:sp>
      <p:sp>
        <p:nvSpPr>
          <p:cNvPr id="89" name="Content Placeholder 2">
            <a:extLst>
              <a:ext uri="{FF2B5EF4-FFF2-40B4-BE49-F238E27FC236}">
                <a16:creationId xmlns:a16="http://schemas.microsoft.com/office/drawing/2014/main" id="{6B0AC3D0-72A1-4AFA-A958-5278907C9D2C}"/>
              </a:ext>
            </a:extLst>
          </p:cNvPr>
          <p:cNvSpPr txBox="1">
            <a:spLocks/>
          </p:cNvSpPr>
          <p:nvPr/>
        </p:nvSpPr>
        <p:spPr>
          <a:xfrm>
            <a:off x="1371600" y="1663514"/>
            <a:ext cx="10515600" cy="591119"/>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50838" marR="0" lvl="2" indent="-350838" algn="l" defTabSz="914400" rtl="0" eaLnBrk="1" fontAlgn="auto" latinLnBrk="0" hangingPunct="1">
              <a:lnSpc>
                <a:spcPct val="100000"/>
              </a:lnSpc>
              <a:spcBef>
                <a:spcPts val="600"/>
              </a:spcBef>
              <a:buClrTx/>
              <a:buSzTx/>
              <a:buFont typeface="Wingdings" panose="05000000000000000000" pitchFamily="2" charset="2"/>
              <a:buChar char="q"/>
              <a:tabLst/>
              <a:defRPr/>
            </a:pPr>
            <a:r>
              <a:rPr kumimoji="0" lang="en-US" sz="1900" b="0" i="0" u="none" strike="noStrike" kern="1200" cap="none" spc="0" normalizeH="0" baseline="0" noProof="0" dirty="0">
                <a:ln>
                  <a:noFill/>
                </a:ln>
                <a:solidFill>
                  <a:prstClr val="black"/>
                </a:solidFill>
                <a:effectLst/>
                <a:uLnTx/>
                <a:uFillTx/>
                <a:latin typeface="Calibri"/>
                <a:ea typeface="+mn-ea"/>
                <a:cs typeface="+mn-cs"/>
              </a:rPr>
              <a:t>The management implements administrative access controls to </a:t>
            </a:r>
            <a:r>
              <a:rPr kumimoji="0" lang="en-US" sz="1900" b="1" i="0" u="none" strike="noStrike" kern="1200" cap="none" spc="0" normalizeH="0" baseline="0" noProof="0" dirty="0">
                <a:ln>
                  <a:noFill/>
                </a:ln>
                <a:solidFill>
                  <a:srgbClr val="FF0000"/>
                </a:solidFill>
                <a:effectLst/>
                <a:uLnTx/>
                <a:uFillTx/>
                <a:latin typeface="Calibri"/>
                <a:ea typeface="+mn-ea"/>
                <a:cs typeface="+mn-cs"/>
              </a:rPr>
              <a:t>ensure</a:t>
            </a:r>
            <a:r>
              <a:rPr kumimoji="0" lang="en-US" sz="1900" b="0" i="0" u="none" strike="noStrike" kern="1200" cap="none" spc="0" normalizeH="0" baseline="0" noProof="0" dirty="0">
                <a:ln>
                  <a:noFill/>
                </a:ln>
                <a:solidFill>
                  <a:prstClr val="black"/>
                </a:solidFill>
                <a:effectLst/>
                <a:uLnTx/>
                <a:uFillTx/>
                <a:latin typeface="Calibri"/>
                <a:ea typeface="+mn-ea"/>
                <a:cs typeface="+mn-cs"/>
              </a:rPr>
              <a:t> the </a:t>
            </a:r>
            <a:r>
              <a:rPr kumimoji="0" lang="en-US" sz="1900" b="1" i="0" u="none" strike="noStrike" kern="1200" cap="none" spc="0" normalizeH="0" baseline="0" noProof="0" dirty="0">
                <a:ln>
                  <a:noFill/>
                </a:ln>
                <a:solidFill>
                  <a:srgbClr val="FF0000"/>
                </a:solidFill>
                <a:effectLst/>
                <a:uLnTx/>
                <a:uFillTx/>
                <a:latin typeface="Calibri"/>
                <a:ea typeface="+mn-ea"/>
                <a:cs typeface="+mn-cs"/>
              </a:rPr>
              <a:t>safety</a:t>
            </a:r>
            <a:r>
              <a:rPr kumimoji="0" lang="en-US" sz="1900" b="0" i="0" u="none" strike="noStrike" kern="1200" cap="none" spc="0" normalizeH="0" baseline="0" noProof="0" dirty="0">
                <a:ln>
                  <a:noFill/>
                </a:ln>
                <a:solidFill>
                  <a:prstClr val="black"/>
                </a:solidFill>
                <a:effectLst/>
                <a:uLnTx/>
                <a:uFillTx/>
                <a:latin typeface="Calibri"/>
                <a:ea typeface="+mn-ea"/>
                <a:cs typeface="+mn-cs"/>
              </a:rPr>
              <a:t> of the organization</a:t>
            </a:r>
          </a:p>
        </p:txBody>
      </p:sp>
      <p:sp>
        <p:nvSpPr>
          <p:cNvPr id="110" name="Freeform 170">
            <a:extLst>
              <a:ext uri="{FF2B5EF4-FFF2-40B4-BE49-F238E27FC236}">
                <a16:creationId xmlns:a16="http://schemas.microsoft.com/office/drawing/2014/main" id="{7215440D-43EB-4186-800A-090D384A7999}"/>
              </a:ext>
            </a:extLst>
          </p:cNvPr>
          <p:cNvSpPr>
            <a:spLocks noChangeAspect="1" noChangeArrowheads="1"/>
          </p:cNvSpPr>
          <p:nvPr/>
        </p:nvSpPr>
        <p:spPr bwMode="auto">
          <a:xfrm>
            <a:off x="433282" y="1295400"/>
            <a:ext cx="497932" cy="497931"/>
          </a:xfrm>
          <a:custGeom>
            <a:avLst/>
            <a:gdLst>
              <a:gd name="T0" fmla="*/ 185701 w 634"/>
              <a:gd name="T1" fmla="*/ 169829 h 634"/>
              <a:gd name="T2" fmla="*/ 79329 w 634"/>
              <a:gd name="T3" fmla="*/ 148555 h 634"/>
              <a:gd name="T4" fmla="*/ 42188 w 634"/>
              <a:gd name="T5" fmla="*/ 169829 h 634"/>
              <a:gd name="T6" fmla="*/ 42188 w 634"/>
              <a:gd name="T7" fmla="*/ 185694 h 634"/>
              <a:gd name="T8" fmla="*/ 79329 w 634"/>
              <a:gd name="T9" fmla="*/ 206968 h 634"/>
              <a:gd name="T10" fmla="*/ 185701 w 634"/>
              <a:gd name="T11" fmla="*/ 185694 h 634"/>
              <a:gd name="T12" fmla="*/ 185701 w 634"/>
              <a:gd name="T13" fmla="*/ 169829 h 634"/>
              <a:gd name="T14" fmla="*/ 79329 w 634"/>
              <a:gd name="T15" fmla="*/ 196511 h 634"/>
              <a:gd name="T16" fmla="*/ 79329 w 634"/>
              <a:gd name="T17" fmla="*/ 159372 h 634"/>
              <a:gd name="T18" fmla="*/ 79329 w 634"/>
              <a:gd name="T19" fmla="*/ 196511 h 634"/>
              <a:gd name="T20" fmla="*/ 185701 w 634"/>
              <a:gd name="T21" fmla="*/ 58412 h 634"/>
              <a:gd name="T22" fmla="*/ 79329 w 634"/>
              <a:gd name="T23" fmla="*/ 37139 h 634"/>
              <a:gd name="T24" fmla="*/ 42188 w 634"/>
              <a:gd name="T25" fmla="*/ 58412 h 634"/>
              <a:gd name="T26" fmla="*/ 42188 w 634"/>
              <a:gd name="T27" fmla="*/ 74278 h 634"/>
              <a:gd name="T28" fmla="*/ 79329 w 634"/>
              <a:gd name="T29" fmla="*/ 95551 h 634"/>
              <a:gd name="T30" fmla="*/ 185701 w 634"/>
              <a:gd name="T31" fmla="*/ 74278 h 634"/>
              <a:gd name="T32" fmla="*/ 185701 w 634"/>
              <a:gd name="T33" fmla="*/ 58412 h 634"/>
              <a:gd name="T34" fmla="*/ 79329 w 634"/>
              <a:gd name="T35" fmla="*/ 84734 h 634"/>
              <a:gd name="T36" fmla="*/ 79329 w 634"/>
              <a:gd name="T37" fmla="*/ 47956 h 634"/>
              <a:gd name="T38" fmla="*/ 79329 w 634"/>
              <a:gd name="T39" fmla="*/ 84734 h 634"/>
              <a:gd name="T40" fmla="*/ 185701 w 634"/>
              <a:gd name="T41" fmla="*/ 116825 h 634"/>
              <a:gd name="T42" fmla="*/ 143152 w 634"/>
              <a:gd name="T43" fmla="*/ 95551 h 634"/>
              <a:gd name="T44" fmla="*/ 42188 w 634"/>
              <a:gd name="T45" fmla="*/ 116825 h 634"/>
              <a:gd name="T46" fmla="*/ 42188 w 634"/>
              <a:gd name="T47" fmla="*/ 127282 h 634"/>
              <a:gd name="T48" fmla="*/ 143152 w 634"/>
              <a:gd name="T49" fmla="*/ 148555 h 634"/>
              <a:gd name="T50" fmla="*/ 185701 w 634"/>
              <a:gd name="T51" fmla="*/ 127282 h 634"/>
              <a:gd name="T52" fmla="*/ 185701 w 634"/>
              <a:gd name="T53" fmla="*/ 116825 h 634"/>
              <a:gd name="T54" fmla="*/ 143152 w 634"/>
              <a:gd name="T55" fmla="*/ 138099 h 634"/>
              <a:gd name="T56" fmla="*/ 143152 w 634"/>
              <a:gd name="T57" fmla="*/ 106008 h 634"/>
              <a:gd name="T58" fmla="*/ 143152 w 634"/>
              <a:gd name="T59" fmla="*/ 138099 h 634"/>
              <a:gd name="T60" fmla="*/ 196158 w 634"/>
              <a:gd name="T61" fmla="*/ 0 h 634"/>
              <a:gd name="T62" fmla="*/ 0 w 634"/>
              <a:gd name="T63" fmla="*/ 31730 h 634"/>
              <a:gd name="T64" fmla="*/ 26323 w 634"/>
              <a:gd name="T65" fmla="*/ 228241 h 634"/>
              <a:gd name="T66" fmla="*/ 228250 w 634"/>
              <a:gd name="T67" fmla="*/ 201559 h 634"/>
              <a:gd name="T68" fmla="*/ 196158 w 634"/>
              <a:gd name="T69" fmla="*/ 0 h 634"/>
              <a:gd name="T70" fmla="*/ 212024 w 634"/>
              <a:gd name="T71" fmla="*/ 201559 h 634"/>
              <a:gd name="T72" fmla="*/ 26323 w 634"/>
              <a:gd name="T73" fmla="*/ 212376 h 634"/>
              <a:gd name="T74" fmla="*/ 15866 w 634"/>
              <a:gd name="T75" fmla="*/ 31730 h 634"/>
              <a:gd name="T76" fmla="*/ 196158 w 634"/>
              <a:gd name="T77" fmla="*/ 15865 h 634"/>
              <a:gd name="T78" fmla="*/ 212024 w 634"/>
              <a:gd name="T79" fmla="*/ 201559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515" y="471"/>
                </a:moveTo>
                <a:lnTo>
                  <a:pt x="515" y="471"/>
                </a:lnTo>
                <a:cubicBezTo>
                  <a:pt x="294" y="471"/>
                  <a:pt x="294" y="471"/>
                  <a:pt x="294" y="471"/>
                </a:cubicBezTo>
                <a:cubicBezTo>
                  <a:pt x="279" y="442"/>
                  <a:pt x="250" y="412"/>
                  <a:pt x="220" y="412"/>
                </a:cubicBezTo>
                <a:cubicBezTo>
                  <a:pt x="176" y="412"/>
                  <a:pt x="147" y="442"/>
                  <a:pt x="147" y="471"/>
                </a:cubicBezTo>
                <a:cubicBezTo>
                  <a:pt x="117" y="471"/>
                  <a:pt x="117" y="471"/>
                  <a:pt x="117" y="471"/>
                </a:cubicBezTo>
                <a:cubicBezTo>
                  <a:pt x="103" y="471"/>
                  <a:pt x="103" y="486"/>
                  <a:pt x="103" y="501"/>
                </a:cubicBezTo>
                <a:cubicBezTo>
                  <a:pt x="103" y="501"/>
                  <a:pt x="103" y="515"/>
                  <a:pt x="117" y="515"/>
                </a:cubicBezTo>
                <a:cubicBezTo>
                  <a:pt x="147" y="515"/>
                  <a:pt x="147" y="515"/>
                  <a:pt x="147" y="515"/>
                </a:cubicBezTo>
                <a:cubicBezTo>
                  <a:pt x="147" y="545"/>
                  <a:pt x="176" y="574"/>
                  <a:pt x="220" y="574"/>
                </a:cubicBezTo>
                <a:cubicBezTo>
                  <a:pt x="250" y="574"/>
                  <a:pt x="279" y="545"/>
                  <a:pt x="294" y="515"/>
                </a:cubicBezTo>
                <a:cubicBezTo>
                  <a:pt x="515" y="515"/>
                  <a:pt x="515" y="515"/>
                  <a:pt x="515" y="515"/>
                </a:cubicBezTo>
                <a:lnTo>
                  <a:pt x="530" y="501"/>
                </a:lnTo>
                <a:cubicBezTo>
                  <a:pt x="530" y="486"/>
                  <a:pt x="515" y="471"/>
                  <a:pt x="515" y="471"/>
                </a:cubicBezTo>
                <a:close/>
                <a:moveTo>
                  <a:pt x="220" y="545"/>
                </a:moveTo>
                <a:lnTo>
                  <a:pt x="220" y="545"/>
                </a:lnTo>
                <a:cubicBezTo>
                  <a:pt x="191" y="545"/>
                  <a:pt x="162" y="515"/>
                  <a:pt x="162" y="501"/>
                </a:cubicBezTo>
                <a:cubicBezTo>
                  <a:pt x="162" y="471"/>
                  <a:pt x="191" y="442"/>
                  <a:pt x="220" y="442"/>
                </a:cubicBezTo>
                <a:cubicBezTo>
                  <a:pt x="235" y="442"/>
                  <a:pt x="265" y="471"/>
                  <a:pt x="265" y="501"/>
                </a:cubicBezTo>
                <a:cubicBezTo>
                  <a:pt x="265" y="515"/>
                  <a:pt x="235" y="545"/>
                  <a:pt x="220" y="545"/>
                </a:cubicBezTo>
                <a:close/>
                <a:moveTo>
                  <a:pt x="515" y="162"/>
                </a:moveTo>
                <a:lnTo>
                  <a:pt x="515" y="162"/>
                </a:lnTo>
                <a:cubicBezTo>
                  <a:pt x="294" y="162"/>
                  <a:pt x="294" y="162"/>
                  <a:pt x="294" y="162"/>
                </a:cubicBezTo>
                <a:cubicBezTo>
                  <a:pt x="279" y="133"/>
                  <a:pt x="250" y="103"/>
                  <a:pt x="220" y="103"/>
                </a:cubicBezTo>
                <a:cubicBezTo>
                  <a:pt x="176" y="103"/>
                  <a:pt x="147" y="133"/>
                  <a:pt x="147" y="162"/>
                </a:cubicBezTo>
                <a:cubicBezTo>
                  <a:pt x="117" y="162"/>
                  <a:pt x="117" y="162"/>
                  <a:pt x="117" y="162"/>
                </a:cubicBezTo>
                <a:cubicBezTo>
                  <a:pt x="103" y="162"/>
                  <a:pt x="103" y="176"/>
                  <a:pt x="103" y="176"/>
                </a:cubicBezTo>
                <a:cubicBezTo>
                  <a:pt x="103" y="192"/>
                  <a:pt x="103" y="206"/>
                  <a:pt x="117" y="206"/>
                </a:cubicBezTo>
                <a:cubicBezTo>
                  <a:pt x="147" y="206"/>
                  <a:pt x="147" y="206"/>
                  <a:pt x="147" y="206"/>
                </a:cubicBezTo>
                <a:cubicBezTo>
                  <a:pt x="147" y="235"/>
                  <a:pt x="176" y="265"/>
                  <a:pt x="220" y="265"/>
                </a:cubicBezTo>
                <a:cubicBezTo>
                  <a:pt x="250" y="265"/>
                  <a:pt x="279" y="235"/>
                  <a:pt x="294" y="206"/>
                </a:cubicBezTo>
                <a:cubicBezTo>
                  <a:pt x="515" y="206"/>
                  <a:pt x="515" y="206"/>
                  <a:pt x="515" y="206"/>
                </a:cubicBezTo>
                <a:cubicBezTo>
                  <a:pt x="515" y="206"/>
                  <a:pt x="530" y="192"/>
                  <a:pt x="530" y="176"/>
                </a:cubicBezTo>
                <a:lnTo>
                  <a:pt x="515" y="162"/>
                </a:lnTo>
                <a:close/>
                <a:moveTo>
                  <a:pt x="220" y="235"/>
                </a:moveTo>
                <a:lnTo>
                  <a:pt x="220" y="235"/>
                </a:lnTo>
                <a:cubicBezTo>
                  <a:pt x="191" y="235"/>
                  <a:pt x="162" y="206"/>
                  <a:pt x="162" y="176"/>
                </a:cubicBezTo>
                <a:cubicBezTo>
                  <a:pt x="162" y="162"/>
                  <a:pt x="191" y="133"/>
                  <a:pt x="220" y="133"/>
                </a:cubicBezTo>
                <a:cubicBezTo>
                  <a:pt x="235" y="133"/>
                  <a:pt x="265" y="162"/>
                  <a:pt x="265" y="176"/>
                </a:cubicBezTo>
                <a:cubicBezTo>
                  <a:pt x="265" y="206"/>
                  <a:pt x="235" y="235"/>
                  <a:pt x="220" y="235"/>
                </a:cubicBezTo>
                <a:close/>
                <a:moveTo>
                  <a:pt x="515" y="324"/>
                </a:moveTo>
                <a:lnTo>
                  <a:pt x="515" y="324"/>
                </a:lnTo>
                <a:cubicBezTo>
                  <a:pt x="471" y="324"/>
                  <a:pt x="471" y="324"/>
                  <a:pt x="471" y="324"/>
                </a:cubicBezTo>
                <a:cubicBezTo>
                  <a:pt x="456" y="280"/>
                  <a:pt x="426" y="265"/>
                  <a:pt x="397" y="265"/>
                </a:cubicBezTo>
                <a:cubicBezTo>
                  <a:pt x="353" y="265"/>
                  <a:pt x="324" y="280"/>
                  <a:pt x="324" y="324"/>
                </a:cubicBezTo>
                <a:cubicBezTo>
                  <a:pt x="117" y="324"/>
                  <a:pt x="117" y="324"/>
                  <a:pt x="117" y="324"/>
                </a:cubicBezTo>
                <a:cubicBezTo>
                  <a:pt x="103" y="324"/>
                  <a:pt x="103" y="324"/>
                  <a:pt x="103" y="338"/>
                </a:cubicBezTo>
                <a:cubicBezTo>
                  <a:pt x="103" y="353"/>
                  <a:pt x="103" y="353"/>
                  <a:pt x="117" y="353"/>
                </a:cubicBezTo>
                <a:cubicBezTo>
                  <a:pt x="324" y="353"/>
                  <a:pt x="324" y="353"/>
                  <a:pt x="324" y="353"/>
                </a:cubicBezTo>
                <a:cubicBezTo>
                  <a:pt x="324" y="397"/>
                  <a:pt x="353" y="412"/>
                  <a:pt x="397" y="412"/>
                </a:cubicBezTo>
                <a:cubicBezTo>
                  <a:pt x="426" y="412"/>
                  <a:pt x="456" y="397"/>
                  <a:pt x="471" y="353"/>
                </a:cubicBezTo>
                <a:cubicBezTo>
                  <a:pt x="515" y="353"/>
                  <a:pt x="515" y="353"/>
                  <a:pt x="515" y="353"/>
                </a:cubicBezTo>
                <a:cubicBezTo>
                  <a:pt x="515" y="353"/>
                  <a:pt x="530" y="353"/>
                  <a:pt x="530" y="338"/>
                </a:cubicBezTo>
                <a:cubicBezTo>
                  <a:pt x="530" y="324"/>
                  <a:pt x="515" y="324"/>
                  <a:pt x="515" y="324"/>
                </a:cubicBezTo>
                <a:close/>
                <a:moveTo>
                  <a:pt x="397" y="383"/>
                </a:moveTo>
                <a:lnTo>
                  <a:pt x="397" y="383"/>
                </a:lnTo>
                <a:cubicBezTo>
                  <a:pt x="367" y="383"/>
                  <a:pt x="338" y="368"/>
                  <a:pt x="338" y="338"/>
                </a:cubicBezTo>
                <a:cubicBezTo>
                  <a:pt x="338" y="309"/>
                  <a:pt x="367" y="294"/>
                  <a:pt x="397" y="294"/>
                </a:cubicBezTo>
                <a:cubicBezTo>
                  <a:pt x="412" y="294"/>
                  <a:pt x="441" y="309"/>
                  <a:pt x="441" y="338"/>
                </a:cubicBezTo>
                <a:cubicBezTo>
                  <a:pt x="441" y="368"/>
                  <a:pt x="412" y="383"/>
                  <a:pt x="397" y="383"/>
                </a:cubicBezTo>
                <a:close/>
                <a:moveTo>
                  <a:pt x="544" y="0"/>
                </a:moveTo>
                <a:lnTo>
                  <a:pt x="544" y="0"/>
                </a:lnTo>
                <a:cubicBezTo>
                  <a:pt x="73" y="0"/>
                  <a:pt x="73" y="0"/>
                  <a:pt x="73" y="0"/>
                </a:cubicBezTo>
                <a:cubicBezTo>
                  <a:pt x="29" y="0"/>
                  <a:pt x="0" y="44"/>
                  <a:pt x="0" y="88"/>
                </a:cubicBezTo>
                <a:cubicBezTo>
                  <a:pt x="0" y="559"/>
                  <a:pt x="0" y="559"/>
                  <a:pt x="0" y="559"/>
                </a:cubicBezTo>
                <a:cubicBezTo>
                  <a:pt x="0" y="604"/>
                  <a:pt x="29" y="633"/>
                  <a:pt x="73" y="633"/>
                </a:cubicBezTo>
                <a:cubicBezTo>
                  <a:pt x="544" y="633"/>
                  <a:pt x="544" y="633"/>
                  <a:pt x="544" y="633"/>
                </a:cubicBezTo>
                <a:cubicBezTo>
                  <a:pt x="588" y="633"/>
                  <a:pt x="633" y="604"/>
                  <a:pt x="633" y="559"/>
                </a:cubicBezTo>
                <a:cubicBezTo>
                  <a:pt x="633" y="88"/>
                  <a:pt x="633" y="88"/>
                  <a:pt x="633" y="88"/>
                </a:cubicBezTo>
                <a:cubicBezTo>
                  <a:pt x="633" y="44"/>
                  <a:pt x="588" y="0"/>
                  <a:pt x="544" y="0"/>
                </a:cubicBezTo>
                <a:close/>
                <a:moveTo>
                  <a:pt x="588" y="559"/>
                </a:moveTo>
                <a:lnTo>
                  <a:pt x="588" y="559"/>
                </a:lnTo>
                <a:cubicBezTo>
                  <a:pt x="588" y="574"/>
                  <a:pt x="574" y="589"/>
                  <a:pt x="544" y="589"/>
                </a:cubicBezTo>
                <a:cubicBezTo>
                  <a:pt x="73" y="589"/>
                  <a:pt x="73" y="589"/>
                  <a:pt x="73" y="589"/>
                </a:cubicBezTo>
                <a:cubicBezTo>
                  <a:pt x="58" y="589"/>
                  <a:pt x="44" y="574"/>
                  <a:pt x="44" y="559"/>
                </a:cubicBezTo>
                <a:cubicBezTo>
                  <a:pt x="44" y="88"/>
                  <a:pt x="44" y="88"/>
                  <a:pt x="44" y="88"/>
                </a:cubicBezTo>
                <a:cubicBezTo>
                  <a:pt x="44" y="59"/>
                  <a:pt x="58" y="44"/>
                  <a:pt x="73" y="44"/>
                </a:cubicBezTo>
                <a:cubicBezTo>
                  <a:pt x="544" y="44"/>
                  <a:pt x="544" y="44"/>
                  <a:pt x="544" y="44"/>
                </a:cubicBezTo>
                <a:cubicBezTo>
                  <a:pt x="574" y="44"/>
                  <a:pt x="588" y="59"/>
                  <a:pt x="588" y="88"/>
                </a:cubicBezTo>
                <a:lnTo>
                  <a:pt x="588" y="559"/>
                </a:lnTo>
                <a:close/>
              </a:path>
            </a:pathLst>
          </a:custGeom>
          <a:solidFill>
            <a:schemeClr val="tx2">
              <a:lumMod val="75000"/>
            </a:schemeClr>
          </a:solidFill>
          <a:ln>
            <a:noFill/>
          </a:ln>
          <a:effectLst/>
        </p:spPr>
        <p:txBody>
          <a:bodyPr wrap="none" lIns="91431" tIns="45716" rIns="91431" bIns="45716" anchor="ctr"/>
          <a:lstStyle/>
          <a:p>
            <a:pPr>
              <a:spcBef>
                <a:spcPts val="600"/>
              </a:spcBef>
            </a:pPr>
            <a:endParaRPr lang="en-US" dirty="0"/>
          </a:p>
        </p:txBody>
      </p:sp>
      <p:sp>
        <p:nvSpPr>
          <p:cNvPr id="111" name="Line 525">
            <a:extLst>
              <a:ext uri="{FF2B5EF4-FFF2-40B4-BE49-F238E27FC236}">
                <a16:creationId xmlns:a16="http://schemas.microsoft.com/office/drawing/2014/main" id="{F6C0C2F8-6D18-4EE8-9400-5FDB204CF73D}"/>
              </a:ext>
            </a:extLst>
          </p:cNvPr>
          <p:cNvSpPr>
            <a:spLocks noChangeShapeType="1"/>
          </p:cNvSpPr>
          <p:nvPr/>
        </p:nvSpPr>
        <p:spPr bwMode="auto">
          <a:xfrm flipH="1">
            <a:off x="1447800" y="3329400"/>
            <a:ext cx="0" cy="504000"/>
          </a:xfrm>
          <a:prstGeom prst="line">
            <a:avLst/>
          </a:prstGeom>
          <a:noFill/>
          <a:ln w="1800" cap="flat">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p>
            <a:pPr defTabSz="914217">
              <a:spcBef>
                <a:spcPts val="600"/>
              </a:spcBef>
            </a:pPr>
            <a:endParaRPr lang="en-US" sz="5750" dirty="0">
              <a:solidFill>
                <a:prstClr val="black"/>
              </a:solidFill>
              <a:latin typeface="Calibri" panose="020F0502020204030204"/>
            </a:endParaRPr>
          </a:p>
        </p:txBody>
      </p:sp>
      <p:sp>
        <p:nvSpPr>
          <p:cNvPr id="112" name="Line 525">
            <a:extLst>
              <a:ext uri="{FF2B5EF4-FFF2-40B4-BE49-F238E27FC236}">
                <a16:creationId xmlns:a16="http://schemas.microsoft.com/office/drawing/2014/main" id="{79AE9936-C9D2-425D-A01A-0E35F8FBC678}"/>
              </a:ext>
            </a:extLst>
          </p:cNvPr>
          <p:cNvSpPr>
            <a:spLocks noChangeShapeType="1"/>
          </p:cNvSpPr>
          <p:nvPr/>
        </p:nvSpPr>
        <p:spPr bwMode="auto">
          <a:xfrm>
            <a:off x="1447800" y="4473900"/>
            <a:ext cx="0" cy="504000"/>
          </a:xfrm>
          <a:prstGeom prst="line">
            <a:avLst/>
          </a:prstGeom>
          <a:noFill/>
          <a:ln w="1800" cap="flat">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chor="ctr"/>
          <a:lstStyle/>
          <a:p>
            <a:pPr defTabSz="914217">
              <a:spcBef>
                <a:spcPts val="600"/>
              </a:spcBef>
            </a:pPr>
            <a:endParaRPr lang="en-US" sz="5750" dirty="0">
              <a:solidFill>
                <a:prstClr val="black"/>
              </a:solidFill>
              <a:latin typeface="Calibri" panose="020F0502020204030204"/>
            </a:endParaRPr>
          </a:p>
        </p:txBody>
      </p:sp>
    </p:spTree>
    <p:extLst>
      <p:ext uri="{BB962C8B-B14F-4D97-AF65-F5344CB8AC3E}">
        <p14:creationId xmlns:p14="http://schemas.microsoft.com/office/powerpoint/2010/main" val="137125741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BD8AF-0028-4D8B-8C5E-26927A13995E}"/>
              </a:ext>
            </a:extLst>
          </p:cNvPr>
          <p:cNvSpPr txBox="1">
            <a:spLocks/>
          </p:cNvSpPr>
          <p:nvPr/>
        </p:nvSpPr>
        <p:spPr>
          <a:xfrm>
            <a:off x="495302" y="253425"/>
            <a:ext cx="11201397" cy="584775"/>
          </a:xfrm>
          <a:prstGeom prst="rect">
            <a:avLst/>
          </a:prstGeom>
        </p:spPr>
        <p:txBody>
          <a:bodyPr vert="horz" wrap="square" lIns="91440" tIns="45720" rIns="91440" bIns="45720" rtlCol="0" anchor="ctr">
            <a:spAutoFit/>
          </a:bodyPr>
          <a:lstStyle>
            <a:lvl1pPr algn="l" defTabSz="565168" rtl="0" eaLnBrk="1" latinLnBrk="0" hangingPunct="1">
              <a:spcBef>
                <a:spcPct val="0"/>
              </a:spcBef>
              <a:buNone/>
              <a:defRPr sz="3200" kern="1200">
                <a:solidFill>
                  <a:schemeClr val="tx1">
                    <a:lumMod val="75000"/>
                    <a:lumOff val="25000"/>
                  </a:schemeClr>
                </a:solidFill>
                <a:latin typeface="Rockwell" panose="02060603020205020403" pitchFamily="18" charset="0"/>
                <a:ea typeface="+mj-ea"/>
                <a:cs typeface="+mj-cs"/>
              </a:defRPr>
            </a:lvl1pPr>
          </a:lstStyle>
          <a:p>
            <a:pPr marL="0" marR="0" lvl="0" indent="0" algn="ctr" defTabSz="565168" rtl="0" eaLnBrk="1" fontAlgn="auto" latinLnBrk="0" hangingPunct="1">
              <a:lnSpc>
                <a:spcPct val="100000"/>
              </a:lnSpc>
              <a:spcBef>
                <a:spcPts val="600"/>
              </a:spcBef>
              <a:buClrTx/>
              <a:buSzTx/>
              <a:buFontTx/>
              <a:buNone/>
              <a:tabLst/>
              <a:defRPr/>
            </a:pPr>
            <a:r>
              <a:rPr kumimoji="0" lang="en-US" b="1" i="0" u="none" strike="noStrike" kern="1200" cap="none" spc="0" normalizeH="0" baseline="0" noProof="0" dirty="0">
                <a:ln>
                  <a:noFill/>
                </a:ln>
                <a:effectLst/>
                <a:uLnTx/>
                <a:uFillTx/>
                <a:latin typeface="Rockwell" panose="02060603020205020403" pitchFamily="18" charset="0"/>
                <a:ea typeface="+mj-ea"/>
                <a:cs typeface="+mj-cs"/>
              </a:rPr>
              <a:t>Network Security Controls: Physical Security Controls</a:t>
            </a:r>
            <a:endParaRPr kumimoji="0" lang="en-IN" b="1" i="0" u="none" strike="noStrike" kern="1200" cap="none" spc="0" normalizeH="0" baseline="0" noProof="0" dirty="0">
              <a:ln>
                <a:noFill/>
              </a:ln>
              <a:effectLst/>
              <a:uLnTx/>
              <a:uFillTx/>
              <a:latin typeface="Rockwell" panose="02060603020205020403" pitchFamily="18" charset="0"/>
              <a:ea typeface="+mj-ea"/>
              <a:cs typeface="+mj-cs"/>
            </a:endParaRPr>
          </a:p>
        </p:txBody>
      </p:sp>
      <p:sp>
        <p:nvSpPr>
          <p:cNvPr id="3" name="Rectangle 2">
            <a:extLst>
              <a:ext uri="{FF2B5EF4-FFF2-40B4-BE49-F238E27FC236}">
                <a16:creationId xmlns:a16="http://schemas.microsoft.com/office/drawing/2014/main" id="{05C9394E-8491-4E62-A6B7-E744D77C9DF8}"/>
              </a:ext>
            </a:extLst>
          </p:cNvPr>
          <p:cNvSpPr/>
          <p:nvPr/>
        </p:nvSpPr>
        <p:spPr>
          <a:xfrm>
            <a:off x="438151" y="1371600"/>
            <a:ext cx="11315698" cy="400110"/>
          </a:xfrm>
          <a:prstGeom prst="rect">
            <a:avLst/>
          </a:prstGeom>
        </p:spPr>
        <p:txBody>
          <a:bodyPr wrap="square" anchor="ctr">
            <a:spAutoFit/>
          </a:bodyPr>
          <a:lstStyle/>
          <a:p>
            <a:pPr marL="350838" indent="-350838">
              <a:spcBef>
                <a:spcPts val="600"/>
              </a:spcBef>
              <a:buFont typeface="Wingdings" panose="05000000000000000000" pitchFamily="2" charset="2"/>
              <a:buChar char="q"/>
              <a:defRPr/>
            </a:pPr>
            <a:r>
              <a:rPr lang="en-US" sz="2000" dirty="0">
                <a:solidFill>
                  <a:prstClr val="black"/>
                </a:solidFill>
                <a:latin typeface="Calibri"/>
              </a:rPr>
              <a:t>This is a set of security measures taken to </a:t>
            </a:r>
            <a:r>
              <a:rPr lang="en-US" sz="2000" b="1" dirty="0">
                <a:solidFill>
                  <a:srgbClr val="FF0000"/>
                </a:solidFill>
                <a:latin typeface="Calibri"/>
              </a:rPr>
              <a:t>prevent unauthorized access </a:t>
            </a:r>
            <a:r>
              <a:rPr lang="en-US" sz="2000" dirty="0">
                <a:solidFill>
                  <a:prstClr val="black"/>
                </a:solidFill>
                <a:latin typeface="Calibri"/>
              </a:rPr>
              <a:t>to physical devices </a:t>
            </a:r>
          </a:p>
        </p:txBody>
      </p:sp>
      <p:sp>
        <p:nvSpPr>
          <p:cNvPr id="4" name="TextBox 3">
            <a:extLst>
              <a:ext uri="{FF2B5EF4-FFF2-40B4-BE49-F238E27FC236}">
                <a16:creationId xmlns:a16="http://schemas.microsoft.com/office/drawing/2014/main" id="{221DA6C5-3FBA-4E9D-A9AE-8F4004ADA236}"/>
              </a:ext>
            </a:extLst>
          </p:cNvPr>
          <p:cNvSpPr txBox="1"/>
          <p:nvPr/>
        </p:nvSpPr>
        <p:spPr bwMode="auto">
          <a:xfrm>
            <a:off x="3527374" y="2035792"/>
            <a:ext cx="5137253" cy="400110"/>
          </a:xfrm>
          <a:prstGeom prst="rect">
            <a:avLst/>
          </a:prstGeom>
          <a:noFill/>
        </p:spPr>
        <p:txBody>
          <a:bodyPr wrap="square" anchor="ctr">
            <a:spAutoFit/>
          </a:bodyPr>
          <a:lstStyle/>
          <a:p>
            <a:pPr algn="ctr" fontAlgn="base">
              <a:spcBef>
                <a:spcPts val="600"/>
              </a:spcBef>
              <a:defRPr/>
            </a:pPr>
            <a:r>
              <a:rPr lang="en-US" sz="2000" b="1" dirty="0">
                <a:solidFill>
                  <a:srgbClr val="0070C0"/>
                </a:solidFill>
                <a:latin typeface="Rockwell" panose="02060603020205020403" pitchFamily="18" charset="0"/>
              </a:rPr>
              <a:t>Examples of Physical Access Controls </a:t>
            </a:r>
          </a:p>
        </p:txBody>
      </p:sp>
      <p:sp>
        <p:nvSpPr>
          <p:cNvPr id="46" name="Rectangle 45">
            <a:extLst>
              <a:ext uri="{FF2B5EF4-FFF2-40B4-BE49-F238E27FC236}">
                <a16:creationId xmlns:a16="http://schemas.microsoft.com/office/drawing/2014/main" id="{3EE6D3BB-5CB4-458E-9129-D9C0DDD3F84F}"/>
              </a:ext>
            </a:extLst>
          </p:cNvPr>
          <p:cNvSpPr/>
          <p:nvPr/>
        </p:nvSpPr>
        <p:spPr>
          <a:xfrm>
            <a:off x="4878678" y="2554442"/>
            <a:ext cx="2439048" cy="1995950"/>
          </a:xfrm>
          <a:prstGeom prst="rect">
            <a:avLst/>
          </a:prstGeom>
          <a:solidFill>
            <a:schemeClr val="accent2">
              <a:lumMod val="20000"/>
              <a:lumOff val="80000"/>
            </a:schemeClr>
          </a:solidFill>
          <a:ln w="12700" cap="flat" cmpd="sng" algn="ctr">
            <a:noFill/>
            <a:prstDash val="solid"/>
            <a:miter lim="800000"/>
          </a:ln>
          <a:effectLst/>
        </p:spPr>
        <p:txBody>
          <a:bodyPr lIns="91422" tIns="45711" rIns="91422" bIns="45711" rtlCol="0" anchor="ctr"/>
          <a:lstStyle/>
          <a:p>
            <a:pPr marL="0" marR="0" lvl="0" indent="0" algn="ctr" defTabSz="914217" eaLnBrk="1" fontAlgn="auto" latinLnBrk="0" hangingPunct="1">
              <a:lnSpc>
                <a:spcPct val="100000"/>
              </a:lnSpc>
              <a:spcBef>
                <a:spcPts val="600"/>
              </a:spcBef>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6F7BD980-2E70-439F-B561-14DD59B14654}"/>
              </a:ext>
            </a:extLst>
          </p:cNvPr>
          <p:cNvSpPr/>
          <p:nvPr/>
        </p:nvSpPr>
        <p:spPr>
          <a:xfrm>
            <a:off x="7313585" y="2554442"/>
            <a:ext cx="2439048" cy="1995950"/>
          </a:xfrm>
          <a:prstGeom prst="rect">
            <a:avLst/>
          </a:prstGeom>
          <a:solidFill>
            <a:schemeClr val="accent4">
              <a:lumMod val="20000"/>
              <a:lumOff val="80000"/>
            </a:schemeClr>
          </a:solidFill>
          <a:ln w="12700" cap="flat" cmpd="sng" algn="ctr">
            <a:noFill/>
            <a:prstDash val="solid"/>
            <a:miter lim="800000"/>
          </a:ln>
          <a:effectLst/>
        </p:spPr>
        <p:txBody>
          <a:bodyPr lIns="91422" tIns="45711" rIns="91422" bIns="45711" rtlCol="0" anchor="ctr"/>
          <a:lstStyle/>
          <a:p>
            <a:pPr marL="0" marR="0" lvl="0" indent="0" algn="ctr" defTabSz="914217" eaLnBrk="1" fontAlgn="auto" latinLnBrk="0" hangingPunct="1">
              <a:lnSpc>
                <a:spcPct val="100000"/>
              </a:lnSpc>
              <a:spcBef>
                <a:spcPts val="600"/>
              </a:spcBef>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B48ECA6C-ACFB-43A3-87D6-52E7FE5611CC}"/>
              </a:ext>
            </a:extLst>
          </p:cNvPr>
          <p:cNvSpPr/>
          <p:nvPr/>
        </p:nvSpPr>
        <p:spPr>
          <a:xfrm>
            <a:off x="2439630" y="2554442"/>
            <a:ext cx="2439048" cy="1995950"/>
          </a:xfrm>
          <a:prstGeom prst="rect">
            <a:avLst/>
          </a:prstGeom>
          <a:solidFill>
            <a:schemeClr val="accent4">
              <a:lumMod val="20000"/>
              <a:lumOff val="80000"/>
            </a:schemeClr>
          </a:solidFill>
          <a:ln w="12700" cap="flat" cmpd="sng" algn="ctr">
            <a:noFill/>
            <a:prstDash val="solid"/>
            <a:miter lim="800000"/>
          </a:ln>
          <a:effectLst/>
        </p:spPr>
        <p:txBody>
          <a:bodyPr lIns="91422" tIns="45711" rIns="91422" bIns="45711" rtlCol="0" anchor="ctr"/>
          <a:lstStyle/>
          <a:p>
            <a:pPr marL="0" marR="0" lvl="0" indent="0" algn="ctr" defTabSz="914217" eaLnBrk="1" fontAlgn="auto" latinLnBrk="0" hangingPunct="1">
              <a:lnSpc>
                <a:spcPct val="100000"/>
              </a:lnSpc>
              <a:spcBef>
                <a:spcPts val="600"/>
              </a:spcBef>
              <a:buClrTx/>
              <a:buSzTx/>
              <a:buFontTx/>
              <a:buNone/>
              <a:tabLst/>
              <a:defRPr/>
            </a:pPr>
            <a:endParaRPr kumimoji="0" lang="id-ID"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341F7763-4536-4954-9B89-B50785BB93D7}"/>
              </a:ext>
            </a:extLst>
          </p:cNvPr>
          <p:cNvSpPr/>
          <p:nvPr/>
        </p:nvSpPr>
        <p:spPr>
          <a:xfrm>
            <a:off x="0" y="2554442"/>
            <a:ext cx="2439048" cy="1995950"/>
          </a:xfrm>
          <a:prstGeom prst="rect">
            <a:avLst/>
          </a:prstGeom>
          <a:solidFill>
            <a:schemeClr val="accent2">
              <a:lumMod val="20000"/>
              <a:lumOff val="80000"/>
            </a:schemeClr>
          </a:solidFill>
          <a:ln w="12700" cap="flat" cmpd="sng" algn="ctr">
            <a:noFill/>
            <a:prstDash val="solid"/>
            <a:miter lim="800000"/>
          </a:ln>
          <a:effectLst/>
        </p:spPr>
        <p:txBody>
          <a:bodyPr lIns="91422" tIns="45711" rIns="91422" bIns="45711" rtlCol="0" anchor="ctr"/>
          <a:lstStyle/>
          <a:p>
            <a:pPr marL="0" marR="0" lvl="0" indent="0" algn="ctr" defTabSz="914217" eaLnBrk="1" fontAlgn="auto" latinLnBrk="0" hangingPunct="1">
              <a:lnSpc>
                <a:spcPct val="100000"/>
              </a:lnSpc>
              <a:spcBef>
                <a:spcPts val="600"/>
              </a:spcBef>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89F6EE62-796B-486B-9B09-410FCB80FF7B}"/>
              </a:ext>
            </a:extLst>
          </p:cNvPr>
          <p:cNvSpPr/>
          <p:nvPr/>
        </p:nvSpPr>
        <p:spPr>
          <a:xfrm>
            <a:off x="9752951" y="2554442"/>
            <a:ext cx="2439048" cy="1995950"/>
          </a:xfrm>
          <a:prstGeom prst="rect">
            <a:avLst/>
          </a:prstGeom>
          <a:solidFill>
            <a:schemeClr val="accent2">
              <a:lumMod val="20000"/>
              <a:lumOff val="80000"/>
            </a:schemeClr>
          </a:solidFill>
          <a:ln w="12700" cap="flat" cmpd="sng" algn="ctr">
            <a:noFill/>
            <a:prstDash val="solid"/>
            <a:miter lim="800000"/>
          </a:ln>
          <a:effectLst/>
        </p:spPr>
        <p:txBody>
          <a:bodyPr lIns="91422" tIns="45711" rIns="91422" bIns="45711" rtlCol="0" anchor="ctr"/>
          <a:lstStyle/>
          <a:p>
            <a:pPr marL="0" marR="0" lvl="0" indent="0" algn="ctr" defTabSz="914217" eaLnBrk="1" fontAlgn="auto" latinLnBrk="0" hangingPunct="1">
              <a:lnSpc>
                <a:spcPct val="100000"/>
              </a:lnSpc>
              <a:spcBef>
                <a:spcPts val="600"/>
              </a:spcBef>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CDD15057-65D0-428A-B88A-858C81858327}"/>
              </a:ext>
            </a:extLst>
          </p:cNvPr>
          <p:cNvSpPr/>
          <p:nvPr/>
        </p:nvSpPr>
        <p:spPr>
          <a:xfrm>
            <a:off x="4878678" y="4552261"/>
            <a:ext cx="2439048" cy="1995950"/>
          </a:xfrm>
          <a:prstGeom prst="rect">
            <a:avLst/>
          </a:prstGeom>
          <a:solidFill>
            <a:schemeClr val="accent4">
              <a:lumMod val="20000"/>
              <a:lumOff val="80000"/>
            </a:schemeClr>
          </a:solidFill>
          <a:ln w="12700" cap="flat" cmpd="sng" algn="ctr">
            <a:noFill/>
            <a:prstDash val="solid"/>
            <a:miter lim="800000"/>
          </a:ln>
          <a:effectLst/>
        </p:spPr>
        <p:txBody>
          <a:bodyPr lIns="91422" tIns="45711" rIns="91422" bIns="45711" rtlCol="0" anchor="ctr"/>
          <a:lstStyle/>
          <a:p>
            <a:pPr marL="0" marR="0" lvl="0" indent="0" algn="ctr" defTabSz="914217" eaLnBrk="1" fontAlgn="auto" latinLnBrk="0" hangingPunct="1">
              <a:lnSpc>
                <a:spcPct val="100000"/>
              </a:lnSpc>
              <a:spcBef>
                <a:spcPts val="600"/>
              </a:spcBef>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2" name="Rectangle 51">
            <a:extLst>
              <a:ext uri="{FF2B5EF4-FFF2-40B4-BE49-F238E27FC236}">
                <a16:creationId xmlns:a16="http://schemas.microsoft.com/office/drawing/2014/main" id="{E5039D82-95F8-4853-BB20-A55B4ACC14E2}"/>
              </a:ext>
            </a:extLst>
          </p:cNvPr>
          <p:cNvSpPr/>
          <p:nvPr/>
        </p:nvSpPr>
        <p:spPr>
          <a:xfrm>
            <a:off x="7313585" y="4552261"/>
            <a:ext cx="2439048" cy="1995950"/>
          </a:xfrm>
          <a:prstGeom prst="rect">
            <a:avLst/>
          </a:prstGeom>
          <a:solidFill>
            <a:schemeClr val="accent2">
              <a:lumMod val="20000"/>
              <a:lumOff val="80000"/>
            </a:schemeClr>
          </a:solidFill>
          <a:ln w="12700" cap="flat" cmpd="sng" algn="ctr">
            <a:noFill/>
            <a:prstDash val="solid"/>
            <a:miter lim="800000"/>
          </a:ln>
          <a:effectLst/>
        </p:spPr>
        <p:txBody>
          <a:bodyPr lIns="91422" tIns="45711" rIns="91422" bIns="45711" rtlCol="0" anchor="ctr"/>
          <a:lstStyle/>
          <a:p>
            <a:pPr marL="0" marR="0" lvl="0" indent="0" algn="ctr" defTabSz="914217" eaLnBrk="1" fontAlgn="auto" latinLnBrk="0" hangingPunct="1">
              <a:lnSpc>
                <a:spcPct val="100000"/>
              </a:lnSpc>
              <a:spcBef>
                <a:spcPts val="600"/>
              </a:spcBef>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3" name="Rectangle 52">
            <a:extLst>
              <a:ext uri="{FF2B5EF4-FFF2-40B4-BE49-F238E27FC236}">
                <a16:creationId xmlns:a16="http://schemas.microsoft.com/office/drawing/2014/main" id="{82F843FE-95F5-4091-B918-7E94EE669E7F}"/>
              </a:ext>
            </a:extLst>
          </p:cNvPr>
          <p:cNvSpPr/>
          <p:nvPr/>
        </p:nvSpPr>
        <p:spPr>
          <a:xfrm>
            <a:off x="2439630" y="4552261"/>
            <a:ext cx="2439048" cy="1995950"/>
          </a:xfrm>
          <a:prstGeom prst="rect">
            <a:avLst/>
          </a:prstGeom>
          <a:solidFill>
            <a:schemeClr val="accent2">
              <a:lumMod val="20000"/>
              <a:lumOff val="80000"/>
            </a:schemeClr>
          </a:solidFill>
          <a:ln w="12700" cap="flat" cmpd="sng" algn="ctr">
            <a:noFill/>
            <a:prstDash val="solid"/>
            <a:miter lim="800000"/>
          </a:ln>
          <a:effectLst/>
        </p:spPr>
        <p:txBody>
          <a:bodyPr lIns="91422" tIns="45711" rIns="91422" bIns="45711" rtlCol="0" anchor="ctr"/>
          <a:lstStyle/>
          <a:p>
            <a:pPr marL="0" marR="0" lvl="0" indent="0" algn="ctr" defTabSz="914217" eaLnBrk="1" fontAlgn="auto" latinLnBrk="0" hangingPunct="1">
              <a:lnSpc>
                <a:spcPct val="100000"/>
              </a:lnSpc>
              <a:spcBef>
                <a:spcPts val="600"/>
              </a:spcBef>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4" name="Rectangle 53">
            <a:extLst>
              <a:ext uri="{FF2B5EF4-FFF2-40B4-BE49-F238E27FC236}">
                <a16:creationId xmlns:a16="http://schemas.microsoft.com/office/drawing/2014/main" id="{E3C2A646-7270-4699-8D08-AA075979DE81}"/>
              </a:ext>
            </a:extLst>
          </p:cNvPr>
          <p:cNvSpPr/>
          <p:nvPr/>
        </p:nvSpPr>
        <p:spPr>
          <a:xfrm>
            <a:off x="0" y="4552261"/>
            <a:ext cx="2439048" cy="1995950"/>
          </a:xfrm>
          <a:prstGeom prst="rect">
            <a:avLst/>
          </a:prstGeom>
          <a:solidFill>
            <a:schemeClr val="accent4">
              <a:lumMod val="20000"/>
              <a:lumOff val="80000"/>
            </a:schemeClr>
          </a:solidFill>
          <a:ln w="12700" cap="flat" cmpd="sng" algn="ctr">
            <a:noFill/>
            <a:prstDash val="solid"/>
            <a:miter lim="800000"/>
          </a:ln>
          <a:effectLst/>
        </p:spPr>
        <p:txBody>
          <a:bodyPr lIns="91422" tIns="45711" rIns="91422" bIns="45711" rtlCol="0" anchor="ctr"/>
          <a:lstStyle/>
          <a:p>
            <a:pPr marL="0" marR="0" lvl="0" indent="0" algn="ctr" defTabSz="914217" eaLnBrk="1" fontAlgn="auto" latinLnBrk="0" hangingPunct="1">
              <a:lnSpc>
                <a:spcPct val="100000"/>
              </a:lnSpc>
              <a:spcBef>
                <a:spcPts val="600"/>
              </a:spcBef>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5" name="Rectangle 54">
            <a:extLst>
              <a:ext uri="{FF2B5EF4-FFF2-40B4-BE49-F238E27FC236}">
                <a16:creationId xmlns:a16="http://schemas.microsoft.com/office/drawing/2014/main" id="{43E18448-175E-4562-808A-E5B496546E58}"/>
              </a:ext>
            </a:extLst>
          </p:cNvPr>
          <p:cNvSpPr/>
          <p:nvPr/>
        </p:nvSpPr>
        <p:spPr>
          <a:xfrm>
            <a:off x="9752951" y="4552261"/>
            <a:ext cx="2439048" cy="1995950"/>
          </a:xfrm>
          <a:prstGeom prst="rect">
            <a:avLst/>
          </a:prstGeom>
          <a:solidFill>
            <a:schemeClr val="accent4">
              <a:lumMod val="20000"/>
              <a:lumOff val="80000"/>
            </a:schemeClr>
          </a:solidFill>
          <a:ln w="12700" cap="flat" cmpd="sng" algn="ctr">
            <a:noFill/>
            <a:prstDash val="solid"/>
            <a:miter lim="800000"/>
          </a:ln>
          <a:effectLst/>
        </p:spPr>
        <p:txBody>
          <a:bodyPr lIns="91422" tIns="45711" rIns="91422" bIns="45711" rtlCol="0" anchor="ctr"/>
          <a:lstStyle/>
          <a:p>
            <a:pPr marL="0" marR="0" lvl="0" indent="0" algn="ctr" defTabSz="914217" eaLnBrk="1" fontAlgn="auto" latinLnBrk="0" hangingPunct="1">
              <a:lnSpc>
                <a:spcPct val="100000"/>
              </a:lnSpc>
              <a:spcBef>
                <a:spcPts val="600"/>
              </a:spcBef>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6" name="TextBox 55">
            <a:extLst>
              <a:ext uri="{FF2B5EF4-FFF2-40B4-BE49-F238E27FC236}">
                <a16:creationId xmlns:a16="http://schemas.microsoft.com/office/drawing/2014/main" id="{5E19A632-5963-4ACD-8F3D-110C749606E0}"/>
              </a:ext>
            </a:extLst>
          </p:cNvPr>
          <p:cNvSpPr txBox="1"/>
          <p:nvPr/>
        </p:nvSpPr>
        <p:spPr>
          <a:xfrm>
            <a:off x="3197027" y="3841296"/>
            <a:ext cx="924255" cy="353925"/>
          </a:xfrm>
          <a:prstGeom prst="rect">
            <a:avLst/>
          </a:prstGeom>
          <a:noFill/>
        </p:spPr>
        <p:txBody>
          <a:bodyPr wrap="none" lIns="91422" tIns="45711" rIns="91422" bIns="45711" rtlCol="0" anchor="ctr">
            <a:spAutoFit/>
          </a:bodyPr>
          <a:lstStyle/>
          <a:p>
            <a:pPr lvl="0" algn="ctr">
              <a:spcBef>
                <a:spcPts val="600"/>
              </a:spcBef>
              <a:defRPr/>
            </a:pPr>
            <a:r>
              <a:rPr lang="en-US" sz="1700" b="1" dirty="0">
                <a:solidFill>
                  <a:prstClr val="black"/>
                </a:solidFill>
                <a:latin typeface="Rockwell" panose="02060603020205020403" pitchFamily="18" charset="0"/>
              </a:rPr>
              <a:t>Fences</a:t>
            </a:r>
          </a:p>
        </p:txBody>
      </p:sp>
      <p:sp>
        <p:nvSpPr>
          <p:cNvPr id="57" name="TextBox 56">
            <a:extLst>
              <a:ext uri="{FF2B5EF4-FFF2-40B4-BE49-F238E27FC236}">
                <a16:creationId xmlns:a16="http://schemas.microsoft.com/office/drawing/2014/main" id="{EF084E4C-B7B8-4991-B71B-E7B0731EDEE9}"/>
              </a:ext>
            </a:extLst>
          </p:cNvPr>
          <p:cNvSpPr txBox="1"/>
          <p:nvPr/>
        </p:nvSpPr>
        <p:spPr>
          <a:xfrm>
            <a:off x="178712" y="5858077"/>
            <a:ext cx="2081623" cy="353925"/>
          </a:xfrm>
          <a:prstGeom prst="rect">
            <a:avLst/>
          </a:prstGeom>
          <a:noFill/>
        </p:spPr>
        <p:txBody>
          <a:bodyPr wrap="none" lIns="91422" tIns="45711" rIns="91422" bIns="45711" rtlCol="0" anchor="ctr">
            <a:spAutoFit/>
          </a:bodyPr>
          <a:lstStyle/>
          <a:p>
            <a:pPr lvl="0" algn="ctr">
              <a:spcBef>
                <a:spcPts val="600"/>
              </a:spcBef>
              <a:defRPr/>
            </a:pPr>
            <a:r>
              <a:rPr lang="en-US" altLang="ko-KR" sz="1700" b="1" dirty="0">
                <a:solidFill>
                  <a:prstClr val="black"/>
                </a:solidFill>
                <a:latin typeface="Rockwell" panose="02060603020205020403" pitchFamily="18" charset="0"/>
                <a:ea typeface="맑은 고딕" panose="020B0503020000020004" pitchFamily="34" charset="-127"/>
              </a:rPr>
              <a:t>Biometric system</a:t>
            </a:r>
          </a:p>
        </p:txBody>
      </p:sp>
      <p:sp>
        <p:nvSpPr>
          <p:cNvPr id="58" name="TextBox 57">
            <a:extLst>
              <a:ext uri="{FF2B5EF4-FFF2-40B4-BE49-F238E27FC236}">
                <a16:creationId xmlns:a16="http://schemas.microsoft.com/office/drawing/2014/main" id="{C61DCBF3-23B8-42F9-8CA3-F35E32CBB370}"/>
              </a:ext>
            </a:extLst>
          </p:cNvPr>
          <p:cNvSpPr txBox="1"/>
          <p:nvPr/>
        </p:nvSpPr>
        <p:spPr>
          <a:xfrm>
            <a:off x="5258663" y="3841296"/>
            <a:ext cx="1679078" cy="353925"/>
          </a:xfrm>
          <a:prstGeom prst="rect">
            <a:avLst/>
          </a:prstGeom>
          <a:noFill/>
        </p:spPr>
        <p:txBody>
          <a:bodyPr wrap="none" lIns="91422" tIns="45711" rIns="91422" bIns="45711" rtlCol="0" anchor="ctr">
            <a:spAutoFit/>
          </a:bodyPr>
          <a:lstStyle/>
          <a:p>
            <a:pPr lvl="0" algn="ctr">
              <a:spcBef>
                <a:spcPts val="600"/>
              </a:spcBef>
              <a:defRPr/>
            </a:pPr>
            <a:r>
              <a:rPr lang="en-US" sz="1700" b="1" dirty="0">
                <a:solidFill>
                  <a:prstClr val="black"/>
                </a:solidFill>
                <a:latin typeface="Rockwell" panose="02060603020205020403" pitchFamily="18" charset="0"/>
              </a:rPr>
              <a:t>Badge system</a:t>
            </a:r>
          </a:p>
        </p:txBody>
      </p:sp>
      <p:sp>
        <p:nvSpPr>
          <p:cNvPr id="59" name="TextBox 58">
            <a:extLst>
              <a:ext uri="{FF2B5EF4-FFF2-40B4-BE49-F238E27FC236}">
                <a16:creationId xmlns:a16="http://schemas.microsoft.com/office/drawing/2014/main" id="{F0622F07-BE15-435E-9819-34D0A7B9AF90}"/>
              </a:ext>
            </a:extLst>
          </p:cNvPr>
          <p:cNvSpPr txBox="1"/>
          <p:nvPr/>
        </p:nvSpPr>
        <p:spPr>
          <a:xfrm>
            <a:off x="7598897" y="3841296"/>
            <a:ext cx="1868424" cy="353925"/>
          </a:xfrm>
          <a:prstGeom prst="rect">
            <a:avLst/>
          </a:prstGeom>
          <a:noFill/>
        </p:spPr>
        <p:txBody>
          <a:bodyPr wrap="none" lIns="91422" tIns="45711" rIns="91422" bIns="45711" rtlCol="0" anchor="ctr">
            <a:spAutoFit/>
          </a:bodyPr>
          <a:lstStyle/>
          <a:p>
            <a:pPr lvl="0" algn="ctr">
              <a:spcBef>
                <a:spcPts val="600"/>
              </a:spcBef>
              <a:defRPr/>
            </a:pPr>
            <a:r>
              <a:rPr lang="en-US" sz="1700" b="1" dirty="0">
                <a:solidFill>
                  <a:prstClr val="black"/>
                </a:solidFill>
                <a:latin typeface="Rockwell" panose="02060603020205020403" pitchFamily="18" charset="0"/>
              </a:rPr>
              <a:t>Security guards</a:t>
            </a:r>
          </a:p>
        </p:txBody>
      </p:sp>
      <p:sp>
        <p:nvSpPr>
          <p:cNvPr id="60" name="TextBox 59">
            <a:extLst>
              <a:ext uri="{FF2B5EF4-FFF2-40B4-BE49-F238E27FC236}">
                <a16:creationId xmlns:a16="http://schemas.microsoft.com/office/drawing/2014/main" id="{CB6FF517-52CC-4477-B53B-783E6F7C5A84}"/>
              </a:ext>
            </a:extLst>
          </p:cNvPr>
          <p:cNvSpPr txBox="1"/>
          <p:nvPr/>
        </p:nvSpPr>
        <p:spPr>
          <a:xfrm>
            <a:off x="10094464" y="3841296"/>
            <a:ext cx="1756022" cy="353925"/>
          </a:xfrm>
          <a:prstGeom prst="rect">
            <a:avLst/>
          </a:prstGeom>
          <a:noFill/>
        </p:spPr>
        <p:txBody>
          <a:bodyPr wrap="none" lIns="91422" tIns="45711" rIns="91422" bIns="45711" rtlCol="0" anchor="ctr">
            <a:spAutoFit/>
          </a:bodyPr>
          <a:lstStyle/>
          <a:p>
            <a:pPr lvl="0" algn="ctr">
              <a:spcBef>
                <a:spcPts val="600"/>
              </a:spcBef>
              <a:defRPr/>
            </a:pPr>
            <a:r>
              <a:rPr lang="en-US" sz="1700" b="1" dirty="0">
                <a:solidFill>
                  <a:prstClr val="black"/>
                </a:solidFill>
                <a:latin typeface="Rockwell" panose="02060603020205020403" pitchFamily="18" charset="0"/>
              </a:rPr>
              <a:t>Mantrap doors</a:t>
            </a:r>
          </a:p>
        </p:txBody>
      </p:sp>
      <p:sp>
        <p:nvSpPr>
          <p:cNvPr id="61" name="TextBox 60">
            <a:extLst>
              <a:ext uri="{FF2B5EF4-FFF2-40B4-BE49-F238E27FC236}">
                <a16:creationId xmlns:a16="http://schemas.microsoft.com/office/drawing/2014/main" id="{7288C78C-7419-42FD-AD43-5B19D881E807}"/>
              </a:ext>
            </a:extLst>
          </p:cNvPr>
          <p:cNvSpPr txBox="1"/>
          <p:nvPr/>
        </p:nvSpPr>
        <p:spPr>
          <a:xfrm>
            <a:off x="808243" y="3841296"/>
            <a:ext cx="822561" cy="353925"/>
          </a:xfrm>
          <a:prstGeom prst="rect">
            <a:avLst/>
          </a:prstGeom>
          <a:noFill/>
        </p:spPr>
        <p:txBody>
          <a:bodyPr wrap="none" lIns="91422" tIns="45711" rIns="91422" bIns="45711" rtlCol="0" anchor="ctr">
            <a:spAutoFit/>
          </a:bodyPr>
          <a:lstStyle/>
          <a:p>
            <a:pPr lvl="0" algn="ctr">
              <a:spcBef>
                <a:spcPts val="600"/>
              </a:spcBef>
              <a:defRPr/>
            </a:pPr>
            <a:r>
              <a:rPr lang="en-US" sz="1700" b="1" dirty="0">
                <a:latin typeface="Rockwell" panose="02060603020205020403" pitchFamily="18" charset="0"/>
              </a:rPr>
              <a:t>Locks</a:t>
            </a:r>
          </a:p>
        </p:txBody>
      </p:sp>
      <p:sp>
        <p:nvSpPr>
          <p:cNvPr id="62" name="TextBox 61">
            <a:extLst>
              <a:ext uri="{FF2B5EF4-FFF2-40B4-BE49-F238E27FC236}">
                <a16:creationId xmlns:a16="http://schemas.microsoft.com/office/drawing/2014/main" id="{C7C7D96B-A31B-4584-B44A-4AE4BBFDE153}"/>
              </a:ext>
            </a:extLst>
          </p:cNvPr>
          <p:cNvSpPr txBox="1"/>
          <p:nvPr/>
        </p:nvSpPr>
        <p:spPr>
          <a:xfrm>
            <a:off x="3109181" y="5858077"/>
            <a:ext cx="1099945" cy="353925"/>
          </a:xfrm>
          <a:prstGeom prst="rect">
            <a:avLst/>
          </a:prstGeom>
          <a:noFill/>
        </p:spPr>
        <p:txBody>
          <a:bodyPr wrap="none" lIns="91422" tIns="45711" rIns="91422" bIns="45711" rtlCol="0" anchor="ctr">
            <a:spAutoFit/>
          </a:bodyPr>
          <a:lstStyle/>
          <a:p>
            <a:pPr lvl="0" algn="ctr">
              <a:spcBef>
                <a:spcPts val="600"/>
              </a:spcBef>
              <a:defRPr/>
            </a:pPr>
            <a:r>
              <a:rPr lang="en-US" altLang="ko-KR" sz="1700" b="1" dirty="0">
                <a:solidFill>
                  <a:prstClr val="black"/>
                </a:solidFill>
                <a:latin typeface="Rockwell" panose="02060603020205020403" pitchFamily="18" charset="0"/>
                <a:ea typeface="맑은 고딕" panose="020B0503020000020004" pitchFamily="34" charset="-127"/>
              </a:rPr>
              <a:t>Lighting</a:t>
            </a:r>
          </a:p>
        </p:txBody>
      </p:sp>
      <p:sp>
        <p:nvSpPr>
          <p:cNvPr id="63" name="TextBox 62">
            <a:extLst>
              <a:ext uri="{FF2B5EF4-FFF2-40B4-BE49-F238E27FC236}">
                <a16:creationId xmlns:a16="http://schemas.microsoft.com/office/drawing/2014/main" id="{0D43116E-8CA5-4330-AAD4-3092E26886C9}"/>
              </a:ext>
            </a:extLst>
          </p:cNvPr>
          <p:cNvSpPr txBox="1"/>
          <p:nvPr/>
        </p:nvSpPr>
        <p:spPr>
          <a:xfrm>
            <a:off x="5098587" y="5858077"/>
            <a:ext cx="1999229" cy="353925"/>
          </a:xfrm>
          <a:prstGeom prst="rect">
            <a:avLst/>
          </a:prstGeom>
          <a:noFill/>
        </p:spPr>
        <p:txBody>
          <a:bodyPr wrap="none" lIns="91422" tIns="45711" rIns="91422" bIns="45711" rtlCol="0" anchor="ctr">
            <a:spAutoFit/>
          </a:bodyPr>
          <a:lstStyle/>
          <a:p>
            <a:pPr lvl="0" algn="ctr">
              <a:spcBef>
                <a:spcPts val="600"/>
              </a:spcBef>
              <a:defRPr/>
            </a:pPr>
            <a:r>
              <a:rPr lang="en-US" sz="1700" b="1" dirty="0">
                <a:solidFill>
                  <a:prstClr val="black"/>
                </a:solidFill>
                <a:latin typeface="Rockwell" panose="02060603020205020403" pitchFamily="18" charset="0"/>
              </a:rPr>
              <a:t>Motion detectors</a:t>
            </a:r>
          </a:p>
        </p:txBody>
      </p:sp>
      <p:sp>
        <p:nvSpPr>
          <p:cNvPr id="64" name="TextBox 63">
            <a:extLst>
              <a:ext uri="{FF2B5EF4-FFF2-40B4-BE49-F238E27FC236}">
                <a16:creationId xmlns:a16="http://schemas.microsoft.com/office/drawing/2014/main" id="{26A8889D-9BD1-4EA0-8EF6-91A5AB7C5254}"/>
              </a:ext>
            </a:extLst>
          </p:cNvPr>
          <p:cNvSpPr txBox="1"/>
          <p:nvPr/>
        </p:nvSpPr>
        <p:spPr>
          <a:xfrm>
            <a:off x="7451933" y="5858077"/>
            <a:ext cx="2162350" cy="353925"/>
          </a:xfrm>
          <a:prstGeom prst="rect">
            <a:avLst/>
          </a:prstGeom>
          <a:noFill/>
        </p:spPr>
        <p:txBody>
          <a:bodyPr wrap="none" lIns="91422" tIns="45711" rIns="91422" bIns="45711" rtlCol="0" anchor="ctr">
            <a:spAutoFit/>
          </a:bodyPr>
          <a:lstStyle/>
          <a:p>
            <a:pPr lvl="0" algn="ctr">
              <a:spcBef>
                <a:spcPts val="600"/>
              </a:spcBef>
              <a:defRPr/>
            </a:pPr>
            <a:r>
              <a:rPr lang="en-US" sz="1700" b="1" dirty="0">
                <a:solidFill>
                  <a:prstClr val="black"/>
                </a:solidFill>
                <a:latin typeface="Rockwell" panose="02060603020205020403" pitchFamily="18" charset="0"/>
              </a:rPr>
              <a:t>Closed-circuit TVs</a:t>
            </a:r>
          </a:p>
        </p:txBody>
      </p:sp>
      <p:sp>
        <p:nvSpPr>
          <p:cNvPr id="65" name="TextBox 64">
            <a:extLst>
              <a:ext uri="{FF2B5EF4-FFF2-40B4-BE49-F238E27FC236}">
                <a16:creationId xmlns:a16="http://schemas.microsoft.com/office/drawing/2014/main" id="{3F0D065C-8A87-4C16-B920-1C58FE2DB9EE}"/>
              </a:ext>
            </a:extLst>
          </p:cNvPr>
          <p:cNvSpPr txBox="1"/>
          <p:nvPr/>
        </p:nvSpPr>
        <p:spPr>
          <a:xfrm>
            <a:off x="10484410" y="5858077"/>
            <a:ext cx="976128" cy="353925"/>
          </a:xfrm>
          <a:prstGeom prst="rect">
            <a:avLst/>
          </a:prstGeom>
          <a:noFill/>
        </p:spPr>
        <p:txBody>
          <a:bodyPr wrap="none" lIns="91422" tIns="45711" rIns="91422" bIns="45711" rtlCol="0" anchor="ctr">
            <a:spAutoFit/>
          </a:bodyPr>
          <a:lstStyle/>
          <a:p>
            <a:pPr lvl="0" algn="ctr">
              <a:spcBef>
                <a:spcPts val="600"/>
              </a:spcBef>
              <a:defRPr/>
            </a:pPr>
            <a:r>
              <a:rPr lang="en-US" sz="1700" b="1" dirty="0">
                <a:solidFill>
                  <a:prstClr val="black"/>
                </a:solidFill>
                <a:latin typeface="Rockwell" panose="02060603020205020403" pitchFamily="18" charset="0"/>
              </a:rPr>
              <a:t>Alarms</a:t>
            </a:r>
          </a:p>
        </p:txBody>
      </p:sp>
      <p:sp>
        <p:nvSpPr>
          <p:cNvPr id="91" name="Freeform 54">
            <a:extLst>
              <a:ext uri="{FF2B5EF4-FFF2-40B4-BE49-F238E27FC236}">
                <a16:creationId xmlns:a16="http://schemas.microsoft.com/office/drawing/2014/main" id="{2EECC362-8562-4CA1-8751-3F01D79B2E37}"/>
              </a:ext>
            </a:extLst>
          </p:cNvPr>
          <p:cNvSpPr>
            <a:spLocks noChangeAspect="1" noEditPoints="1"/>
          </p:cNvSpPr>
          <p:nvPr/>
        </p:nvSpPr>
        <p:spPr bwMode="auto">
          <a:xfrm>
            <a:off x="874934" y="2833947"/>
            <a:ext cx="689180" cy="850958"/>
          </a:xfrm>
          <a:custGeom>
            <a:avLst/>
            <a:gdLst>
              <a:gd name="T0" fmla="*/ 318630 w 208"/>
              <a:gd name="T1" fmla="*/ 417512 h 256"/>
              <a:gd name="T2" fmla="*/ 19508 w 208"/>
              <a:gd name="T3" fmla="*/ 417512 h 256"/>
              <a:gd name="T4" fmla="*/ 0 w 208"/>
              <a:gd name="T5" fmla="*/ 397941 h 256"/>
              <a:gd name="T6" fmla="*/ 0 w 208"/>
              <a:gd name="T7" fmla="*/ 228327 h 256"/>
              <a:gd name="T8" fmla="*/ 19508 w 208"/>
              <a:gd name="T9" fmla="*/ 208756 h 256"/>
              <a:gd name="T10" fmla="*/ 52021 w 208"/>
              <a:gd name="T11" fmla="*/ 208756 h 256"/>
              <a:gd name="T12" fmla="*/ 52021 w 208"/>
              <a:gd name="T13" fmla="*/ 117425 h 256"/>
              <a:gd name="T14" fmla="*/ 169069 w 208"/>
              <a:gd name="T15" fmla="*/ 0 h 256"/>
              <a:gd name="T16" fmla="*/ 286117 w 208"/>
              <a:gd name="T17" fmla="*/ 117425 h 256"/>
              <a:gd name="T18" fmla="*/ 286117 w 208"/>
              <a:gd name="T19" fmla="*/ 208756 h 256"/>
              <a:gd name="T20" fmla="*/ 318630 w 208"/>
              <a:gd name="T21" fmla="*/ 208756 h 256"/>
              <a:gd name="T22" fmla="*/ 338138 w 208"/>
              <a:gd name="T23" fmla="*/ 228327 h 256"/>
              <a:gd name="T24" fmla="*/ 338138 w 208"/>
              <a:gd name="T25" fmla="*/ 397941 h 256"/>
              <a:gd name="T26" fmla="*/ 318630 w 208"/>
              <a:gd name="T27" fmla="*/ 417512 h 256"/>
              <a:gd name="T28" fmla="*/ 149561 w 208"/>
              <a:gd name="T29" fmla="*/ 321289 h 256"/>
              <a:gd name="T30" fmla="*/ 149561 w 208"/>
              <a:gd name="T31" fmla="*/ 358799 h 256"/>
              <a:gd name="T32" fmla="*/ 169069 w 208"/>
              <a:gd name="T33" fmla="*/ 378370 h 256"/>
              <a:gd name="T34" fmla="*/ 188577 w 208"/>
              <a:gd name="T35" fmla="*/ 358799 h 256"/>
              <a:gd name="T36" fmla="*/ 188577 w 208"/>
              <a:gd name="T37" fmla="*/ 321289 h 256"/>
              <a:gd name="T38" fmla="*/ 208085 w 208"/>
              <a:gd name="T39" fmla="*/ 287040 h 256"/>
              <a:gd name="T40" fmla="*/ 169069 w 208"/>
              <a:gd name="T41" fmla="*/ 247898 h 256"/>
              <a:gd name="T42" fmla="*/ 130053 w 208"/>
              <a:gd name="T43" fmla="*/ 287040 h 256"/>
              <a:gd name="T44" fmla="*/ 149561 w 208"/>
              <a:gd name="T45" fmla="*/ 321289 h 256"/>
              <a:gd name="T46" fmla="*/ 247101 w 208"/>
              <a:gd name="T47" fmla="*/ 117425 h 256"/>
              <a:gd name="T48" fmla="*/ 169069 w 208"/>
              <a:gd name="T49" fmla="*/ 39142 h 256"/>
              <a:gd name="T50" fmla="*/ 91037 w 208"/>
              <a:gd name="T51" fmla="*/ 117425 h 256"/>
              <a:gd name="T52" fmla="*/ 91037 w 208"/>
              <a:gd name="T53" fmla="*/ 208756 h 256"/>
              <a:gd name="T54" fmla="*/ 247101 w 208"/>
              <a:gd name="T55" fmla="*/ 208756 h 256"/>
              <a:gd name="T56" fmla="*/ 247101 w 208"/>
              <a:gd name="T57" fmla="*/ 117425 h 2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08" h="256">
                <a:moveTo>
                  <a:pt x="196" y="256"/>
                </a:moveTo>
                <a:cubicBezTo>
                  <a:pt x="12" y="256"/>
                  <a:pt x="12" y="256"/>
                  <a:pt x="12" y="256"/>
                </a:cubicBezTo>
                <a:cubicBezTo>
                  <a:pt x="5" y="256"/>
                  <a:pt x="0" y="251"/>
                  <a:pt x="0" y="244"/>
                </a:cubicBezTo>
                <a:cubicBezTo>
                  <a:pt x="0" y="140"/>
                  <a:pt x="0" y="140"/>
                  <a:pt x="0" y="140"/>
                </a:cubicBezTo>
                <a:cubicBezTo>
                  <a:pt x="0" y="133"/>
                  <a:pt x="5" y="128"/>
                  <a:pt x="12" y="128"/>
                </a:cubicBezTo>
                <a:cubicBezTo>
                  <a:pt x="32" y="128"/>
                  <a:pt x="32" y="128"/>
                  <a:pt x="32" y="128"/>
                </a:cubicBezTo>
                <a:cubicBezTo>
                  <a:pt x="32" y="72"/>
                  <a:pt x="32" y="72"/>
                  <a:pt x="32" y="72"/>
                </a:cubicBezTo>
                <a:cubicBezTo>
                  <a:pt x="32" y="32"/>
                  <a:pt x="64" y="0"/>
                  <a:pt x="104" y="0"/>
                </a:cubicBezTo>
                <a:cubicBezTo>
                  <a:pt x="144" y="0"/>
                  <a:pt x="176" y="32"/>
                  <a:pt x="176" y="72"/>
                </a:cubicBezTo>
                <a:cubicBezTo>
                  <a:pt x="176" y="128"/>
                  <a:pt x="176" y="128"/>
                  <a:pt x="176" y="128"/>
                </a:cubicBezTo>
                <a:cubicBezTo>
                  <a:pt x="196" y="128"/>
                  <a:pt x="196" y="128"/>
                  <a:pt x="196" y="128"/>
                </a:cubicBezTo>
                <a:cubicBezTo>
                  <a:pt x="203" y="128"/>
                  <a:pt x="208" y="133"/>
                  <a:pt x="208" y="140"/>
                </a:cubicBezTo>
                <a:cubicBezTo>
                  <a:pt x="208" y="244"/>
                  <a:pt x="208" y="244"/>
                  <a:pt x="208" y="244"/>
                </a:cubicBezTo>
                <a:cubicBezTo>
                  <a:pt x="208" y="251"/>
                  <a:pt x="203" y="256"/>
                  <a:pt x="196" y="256"/>
                </a:cubicBezTo>
                <a:moveTo>
                  <a:pt x="92" y="197"/>
                </a:moveTo>
                <a:cubicBezTo>
                  <a:pt x="92" y="220"/>
                  <a:pt x="92" y="220"/>
                  <a:pt x="92" y="220"/>
                </a:cubicBezTo>
                <a:cubicBezTo>
                  <a:pt x="92" y="227"/>
                  <a:pt x="97" y="232"/>
                  <a:pt x="104" y="232"/>
                </a:cubicBezTo>
                <a:cubicBezTo>
                  <a:pt x="111" y="232"/>
                  <a:pt x="116" y="227"/>
                  <a:pt x="116" y="220"/>
                </a:cubicBezTo>
                <a:cubicBezTo>
                  <a:pt x="116" y="197"/>
                  <a:pt x="116" y="197"/>
                  <a:pt x="116" y="197"/>
                </a:cubicBezTo>
                <a:cubicBezTo>
                  <a:pt x="123" y="193"/>
                  <a:pt x="128" y="185"/>
                  <a:pt x="128" y="176"/>
                </a:cubicBezTo>
                <a:cubicBezTo>
                  <a:pt x="128" y="163"/>
                  <a:pt x="117" y="152"/>
                  <a:pt x="104" y="152"/>
                </a:cubicBezTo>
                <a:cubicBezTo>
                  <a:pt x="91" y="152"/>
                  <a:pt x="80" y="163"/>
                  <a:pt x="80" y="176"/>
                </a:cubicBezTo>
                <a:cubicBezTo>
                  <a:pt x="80" y="185"/>
                  <a:pt x="85" y="193"/>
                  <a:pt x="92" y="197"/>
                </a:cubicBezTo>
                <a:moveTo>
                  <a:pt x="152" y="72"/>
                </a:moveTo>
                <a:cubicBezTo>
                  <a:pt x="152" y="45"/>
                  <a:pt x="131" y="24"/>
                  <a:pt x="104" y="24"/>
                </a:cubicBezTo>
                <a:cubicBezTo>
                  <a:pt x="77" y="24"/>
                  <a:pt x="56" y="45"/>
                  <a:pt x="56" y="72"/>
                </a:cubicBezTo>
                <a:cubicBezTo>
                  <a:pt x="56" y="128"/>
                  <a:pt x="56" y="128"/>
                  <a:pt x="56" y="128"/>
                </a:cubicBezTo>
                <a:cubicBezTo>
                  <a:pt x="152" y="128"/>
                  <a:pt x="152" y="128"/>
                  <a:pt x="152" y="128"/>
                </a:cubicBezTo>
                <a:lnTo>
                  <a:pt x="152" y="72"/>
                </a:lnTo>
                <a:close/>
              </a:path>
            </a:pathLst>
          </a:custGeom>
          <a:solidFill>
            <a:schemeClr val="tx2"/>
          </a:solidFill>
          <a:ln>
            <a:noFill/>
          </a:ln>
        </p:spPr>
        <p:txBody>
          <a:bodyPr anchor="ctr"/>
          <a:lstStyle/>
          <a:p>
            <a:pPr>
              <a:spcBef>
                <a:spcPts val="600"/>
              </a:spcBef>
            </a:pPr>
            <a:endParaRPr lang="en-US" dirty="0"/>
          </a:p>
        </p:txBody>
      </p:sp>
      <p:grpSp>
        <p:nvGrpSpPr>
          <p:cNvPr id="92" name="Group 91">
            <a:extLst>
              <a:ext uri="{FF2B5EF4-FFF2-40B4-BE49-F238E27FC236}">
                <a16:creationId xmlns:a16="http://schemas.microsoft.com/office/drawing/2014/main" id="{AA52AF09-6908-4C54-A7DB-25B5116A5B32}"/>
              </a:ext>
            </a:extLst>
          </p:cNvPr>
          <p:cNvGrpSpPr>
            <a:grpSpLocks noChangeAspect="1"/>
          </p:cNvGrpSpPr>
          <p:nvPr/>
        </p:nvGrpSpPr>
        <p:grpSpPr>
          <a:xfrm>
            <a:off x="3350133" y="2950405"/>
            <a:ext cx="618042" cy="618042"/>
            <a:chOff x="7275629" y="3045147"/>
            <a:chExt cx="464344" cy="464344"/>
          </a:xfrm>
          <a:solidFill>
            <a:schemeClr val="tx2"/>
          </a:solidFill>
        </p:grpSpPr>
        <p:sp>
          <p:nvSpPr>
            <p:cNvPr id="93" name="AutoShape 56">
              <a:extLst>
                <a:ext uri="{FF2B5EF4-FFF2-40B4-BE49-F238E27FC236}">
                  <a16:creationId xmlns:a16="http://schemas.microsoft.com/office/drawing/2014/main" id="{1056C2D1-995D-45F0-97D8-7C8CBA323AB0}"/>
                </a:ext>
              </a:extLst>
            </p:cNvPr>
            <p:cNvSpPr>
              <a:spLocks/>
            </p:cNvSpPr>
            <p:nvPr/>
          </p:nvSpPr>
          <p:spPr bwMode="auto">
            <a:xfrm>
              <a:off x="7275629" y="304514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ts val="600"/>
                </a:spcBef>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94" name="AutoShape 57">
              <a:extLst>
                <a:ext uri="{FF2B5EF4-FFF2-40B4-BE49-F238E27FC236}">
                  <a16:creationId xmlns:a16="http://schemas.microsoft.com/office/drawing/2014/main" id="{5656D4F9-EB51-4617-B6EC-F8A0F115A82A}"/>
                </a:ext>
              </a:extLst>
            </p:cNvPr>
            <p:cNvSpPr>
              <a:spLocks/>
            </p:cNvSpPr>
            <p:nvPr/>
          </p:nvSpPr>
          <p:spPr bwMode="auto">
            <a:xfrm>
              <a:off x="7594717" y="304514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ts val="600"/>
                </a:spcBef>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95" name="AutoShape 58">
              <a:extLst>
                <a:ext uri="{FF2B5EF4-FFF2-40B4-BE49-F238E27FC236}">
                  <a16:creationId xmlns:a16="http://schemas.microsoft.com/office/drawing/2014/main" id="{B9ED4C30-EA02-4544-A734-D30B1DAECD1D}"/>
                </a:ext>
              </a:extLst>
            </p:cNvPr>
            <p:cNvSpPr>
              <a:spLocks/>
            </p:cNvSpPr>
            <p:nvPr/>
          </p:nvSpPr>
          <p:spPr bwMode="auto">
            <a:xfrm>
              <a:off x="7435173" y="304514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ts val="600"/>
                </a:spcBef>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sp>
        <p:nvSpPr>
          <p:cNvPr id="96" name="Freeform 108">
            <a:extLst>
              <a:ext uri="{FF2B5EF4-FFF2-40B4-BE49-F238E27FC236}">
                <a16:creationId xmlns:a16="http://schemas.microsoft.com/office/drawing/2014/main" id="{DBFF6B6E-2A31-4FEB-AAE3-46550B7CE694}"/>
              </a:ext>
            </a:extLst>
          </p:cNvPr>
          <p:cNvSpPr>
            <a:spLocks noChangeAspect="1" noEditPoints="1"/>
          </p:cNvSpPr>
          <p:nvPr/>
        </p:nvSpPr>
        <p:spPr bwMode="auto">
          <a:xfrm>
            <a:off x="5780473" y="2877543"/>
            <a:ext cx="635458" cy="763767"/>
          </a:xfrm>
          <a:custGeom>
            <a:avLst/>
            <a:gdLst>
              <a:gd name="T0" fmla="*/ 165100 w 48"/>
              <a:gd name="T1" fmla="*/ 106062 h 58"/>
              <a:gd name="T2" fmla="*/ 85990 w 48"/>
              <a:gd name="T3" fmla="*/ 198438 h 58"/>
              <a:gd name="T4" fmla="*/ 82550 w 48"/>
              <a:gd name="T5" fmla="*/ 198438 h 58"/>
              <a:gd name="T6" fmla="*/ 79110 w 48"/>
              <a:gd name="T7" fmla="*/ 198438 h 58"/>
              <a:gd name="T8" fmla="*/ 0 w 48"/>
              <a:gd name="T9" fmla="*/ 106062 h 58"/>
              <a:gd name="T10" fmla="*/ 0 w 48"/>
              <a:gd name="T11" fmla="*/ 6843 h 58"/>
              <a:gd name="T12" fmla="*/ 6879 w 48"/>
              <a:gd name="T13" fmla="*/ 0 h 58"/>
              <a:gd name="T14" fmla="*/ 158221 w 48"/>
              <a:gd name="T15" fmla="*/ 0 h 58"/>
              <a:gd name="T16" fmla="*/ 165100 w 48"/>
              <a:gd name="T17" fmla="*/ 6843 h 58"/>
              <a:gd name="T18" fmla="*/ 165100 w 48"/>
              <a:gd name="T19" fmla="*/ 106062 h 58"/>
              <a:gd name="T20" fmla="*/ 141023 w 48"/>
              <a:gd name="T21" fmla="*/ 23949 h 58"/>
              <a:gd name="T22" fmla="*/ 82550 w 48"/>
              <a:gd name="T23" fmla="*/ 23949 h 58"/>
              <a:gd name="T24" fmla="*/ 82550 w 48"/>
              <a:gd name="T25" fmla="*/ 171067 h 58"/>
              <a:gd name="T26" fmla="*/ 110067 w 48"/>
              <a:gd name="T27" fmla="*/ 153961 h 58"/>
              <a:gd name="T28" fmla="*/ 141023 w 48"/>
              <a:gd name="T29" fmla="*/ 106062 h 58"/>
              <a:gd name="T30" fmla="*/ 141023 w 48"/>
              <a:gd name="T31" fmla="*/ 23949 h 5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8" h="58">
                <a:moveTo>
                  <a:pt x="48" y="31"/>
                </a:moveTo>
                <a:cubicBezTo>
                  <a:pt x="48" y="47"/>
                  <a:pt x="26" y="57"/>
                  <a:pt x="25" y="58"/>
                </a:cubicBezTo>
                <a:cubicBezTo>
                  <a:pt x="25" y="58"/>
                  <a:pt x="24" y="58"/>
                  <a:pt x="24" y="58"/>
                </a:cubicBezTo>
                <a:cubicBezTo>
                  <a:pt x="24" y="58"/>
                  <a:pt x="23" y="58"/>
                  <a:pt x="23" y="58"/>
                </a:cubicBezTo>
                <a:cubicBezTo>
                  <a:pt x="22" y="57"/>
                  <a:pt x="0" y="47"/>
                  <a:pt x="0" y="31"/>
                </a:cubicBezTo>
                <a:cubicBezTo>
                  <a:pt x="0" y="2"/>
                  <a:pt x="0" y="2"/>
                  <a:pt x="0" y="2"/>
                </a:cubicBezTo>
                <a:cubicBezTo>
                  <a:pt x="0" y="1"/>
                  <a:pt x="1" y="0"/>
                  <a:pt x="2" y="0"/>
                </a:cubicBezTo>
                <a:cubicBezTo>
                  <a:pt x="46" y="0"/>
                  <a:pt x="46" y="0"/>
                  <a:pt x="46" y="0"/>
                </a:cubicBezTo>
                <a:cubicBezTo>
                  <a:pt x="47" y="0"/>
                  <a:pt x="48" y="1"/>
                  <a:pt x="48" y="2"/>
                </a:cubicBezTo>
                <a:lnTo>
                  <a:pt x="48" y="31"/>
                </a:lnTo>
                <a:close/>
                <a:moveTo>
                  <a:pt x="41" y="7"/>
                </a:moveTo>
                <a:cubicBezTo>
                  <a:pt x="24" y="7"/>
                  <a:pt x="24" y="7"/>
                  <a:pt x="24" y="7"/>
                </a:cubicBezTo>
                <a:cubicBezTo>
                  <a:pt x="24" y="50"/>
                  <a:pt x="24" y="50"/>
                  <a:pt x="24" y="50"/>
                </a:cubicBezTo>
                <a:cubicBezTo>
                  <a:pt x="26" y="49"/>
                  <a:pt x="29" y="47"/>
                  <a:pt x="32" y="45"/>
                </a:cubicBezTo>
                <a:cubicBezTo>
                  <a:pt x="36" y="42"/>
                  <a:pt x="41" y="37"/>
                  <a:pt x="41" y="31"/>
                </a:cubicBezTo>
                <a:lnTo>
                  <a:pt x="41" y="7"/>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spcBef>
                <a:spcPts val="600"/>
              </a:spcBef>
            </a:pPr>
            <a:endParaRPr lang="en-US" dirty="0"/>
          </a:p>
        </p:txBody>
      </p:sp>
      <p:sp>
        <p:nvSpPr>
          <p:cNvPr id="97" name="Freeform 41">
            <a:extLst>
              <a:ext uri="{FF2B5EF4-FFF2-40B4-BE49-F238E27FC236}">
                <a16:creationId xmlns:a16="http://schemas.microsoft.com/office/drawing/2014/main" id="{96E1D984-9E48-4D60-BAC9-9334C3EF12FE}"/>
              </a:ext>
            </a:extLst>
          </p:cNvPr>
          <p:cNvSpPr>
            <a:spLocks noChangeAspect="1" noChangeArrowheads="1"/>
          </p:cNvSpPr>
          <p:nvPr/>
        </p:nvSpPr>
        <p:spPr bwMode="auto">
          <a:xfrm>
            <a:off x="8115410" y="2879700"/>
            <a:ext cx="835398" cy="759453"/>
          </a:xfrm>
          <a:custGeom>
            <a:avLst/>
            <a:gdLst>
              <a:gd name="T0" fmla="*/ 208618 w 608"/>
              <a:gd name="T1" fmla="*/ 218715 h 609"/>
              <a:gd name="T2" fmla="*/ 208618 w 608"/>
              <a:gd name="T3" fmla="*/ 218715 h 609"/>
              <a:gd name="T4" fmla="*/ 10089 w 608"/>
              <a:gd name="T5" fmla="*/ 218715 h 609"/>
              <a:gd name="T6" fmla="*/ 0 w 608"/>
              <a:gd name="T7" fmla="*/ 208643 h 609"/>
              <a:gd name="T8" fmla="*/ 0 w 608"/>
              <a:gd name="T9" fmla="*/ 10432 h 609"/>
              <a:gd name="T10" fmla="*/ 10089 w 608"/>
              <a:gd name="T11" fmla="*/ 0 h 609"/>
              <a:gd name="T12" fmla="*/ 208618 w 608"/>
              <a:gd name="T13" fmla="*/ 0 h 609"/>
              <a:gd name="T14" fmla="*/ 218707 w 608"/>
              <a:gd name="T15" fmla="*/ 10432 h 609"/>
              <a:gd name="T16" fmla="*/ 218707 w 608"/>
              <a:gd name="T17" fmla="*/ 208643 h 609"/>
              <a:gd name="T18" fmla="*/ 208618 w 608"/>
              <a:gd name="T19" fmla="*/ 218715 h 609"/>
              <a:gd name="T20" fmla="*/ 20177 w 608"/>
              <a:gd name="T21" fmla="*/ 20505 h 609"/>
              <a:gd name="T22" fmla="*/ 20177 w 608"/>
              <a:gd name="T23" fmla="*/ 20505 h 609"/>
              <a:gd name="T24" fmla="*/ 20177 w 608"/>
              <a:gd name="T25" fmla="*/ 193534 h 609"/>
              <a:gd name="T26" fmla="*/ 40715 w 608"/>
              <a:gd name="T27" fmla="*/ 170512 h 609"/>
              <a:gd name="T28" fmla="*/ 65936 w 608"/>
              <a:gd name="T29" fmla="*/ 160439 h 609"/>
              <a:gd name="T30" fmla="*/ 88996 w 608"/>
              <a:gd name="T31" fmla="*/ 150007 h 609"/>
              <a:gd name="T32" fmla="*/ 88996 w 608"/>
              <a:gd name="T33" fmla="*/ 132380 h 609"/>
              <a:gd name="T34" fmla="*/ 81430 w 608"/>
              <a:gd name="T35" fmla="*/ 111876 h 609"/>
              <a:gd name="T36" fmla="*/ 73863 w 608"/>
              <a:gd name="T37" fmla="*/ 104321 h 609"/>
              <a:gd name="T38" fmla="*/ 78907 w 608"/>
              <a:gd name="T39" fmla="*/ 89213 h 609"/>
              <a:gd name="T40" fmla="*/ 76385 w 608"/>
              <a:gd name="T41" fmla="*/ 68708 h 609"/>
              <a:gd name="T42" fmla="*/ 109534 w 608"/>
              <a:gd name="T43" fmla="*/ 40649 h 609"/>
              <a:gd name="T44" fmla="*/ 142321 w 608"/>
              <a:gd name="T45" fmla="*/ 68708 h 609"/>
              <a:gd name="T46" fmla="*/ 142321 w 608"/>
              <a:gd name="T47" fmla="*/ 89213 h 609"/>
              <a:gd name="T48" fmla="*/ 145204 w 608"/>
              <a:gd name="T49" fmla="*/ 104321 h 609"/>
              <a:gd name="T50" fmla="*/ 137277 w 608"/>
              <a:gd name="T51" fmla="*/ 111876 h 609"/>
              <a:gd name="T52" fmla="*/ 129711 w 608"/>
              <a:gd name="T53" fmla="*/ 132380 h 609"/>
              <a:gd name="T54" fmla="*/ 129711 w 608"/>
              <a:gd name="T55" fmla="*/ 150007 h 609"/>
              <a:gd name="T56" fmla="*/ 152770 w 608"/>
              <a:gd name="T57" fmla="*/ 160439 h 609"/>
              <a:gd name="T58" fmla="*/ 177992 w 608"/>
              <a:gd name="T59" fmla="*/ 170512 h 609"/>
              <a:gd name="T60" fmla="*/ 198529 w 608"/>
              <a:gd name="T61" fmla="*/ 193534 h 609"/>
              <a:gd name="T62" fmla="*/ 198529 w 608"/>
              <a:gd name="T63" fmla="*/ 20505 h 609"/>
              <a:gd name="T64" fmla="*/ 20177 w 608"/>
              <a:gd name="T65" fmla="*/ 20505 h 60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08" h="609">
                <a:moveTo>
                  <a:pt x="579" y="608"/>
                </a:moveTo>
                <a:lnTo>
                  <a:pt x="579" y="608"/>
                </a:lnTo>
                <a:cubicBezTo>
                  <a:pt x="28" y="608"/>
                  <a:pt x="28" y="608"/>
                  <a:pt x="28" y="608"/>
                </a:cubicBezTo>
                <a:cubicBezTo>
                  <a:pt x="14" y="608"/>
                  <a:pt x="0" y="594"/>
                  <a:pt x="0" y="580"/>
                </a:cubicBezTo>
                <a:cubicBezTo>
                  <a:pt x="0" y="29"/>
                  <a:pt x="0" y="29"/>
                  <a:pt x="0" y="29"/>
                </a:cubicBezTo>
                <a:cubicBezTo>
                  <a:pt x="0" y="15"/>
                  <a:pt x="14" y="0"/>
                  <a:pt x="28" y="0"/>
                </a:cubicBezTo>
                <a:cubicBezTo>
                  <a:pt x="579" y="0"/>
                  <a:pt x="579" y="0"/>
                  <a:pt x="579" y="0"/>
                </a:cubicBezTo>
                <a:cubicBezTo>
                  <a:pt x="593" y="0"/>
                  <a:pt x="607" y="15"/>
                  <a:pt x="607" y="29"/>
                </a:cubicBezTo>
                <a:cubicBezTo>
                  <a:pt x="607" y="580"/>
                  <a:pt x="607" y="580"/>
                  <a:pt x="607" y="580"/>
                </a:cubicBezTo>
                <a:cubicBezTo>
                  <a:pt x="607" y="594"/>
                  <a:pt x="593" y="608"/>
                  <a:pt x="579" y="608"/>
                </a:cubicBezTo>
                <a:close/>
                <a:moveTo>
                  <a:pt x="56" y="57"/>
                </a:moveTo>
                <a:lnTo>
                  <a:pt x="56" y="57"/>
                </a:lnTo>
                <a:cubicBezTo>
                  <a:pt x="56" y="538"/>
                  <a:pt x="56" y="538"/>
                  <a:pt x="56" y="538"/>
                </a:cubicBezTo>
                <a:cubicBezTo>
                  <a:pt x="70" y="516"/>
                  <a:pt x="84" y="488"/>
                  <a:pt x="113" y="474"/>
                </a:cubicBezTo>
                <a:cubicBezTo>
                  <a:pt x="155" y="453"/>
                  <a:pt x="134" y="467"/>
                  <a:pt x="183" y="446"/>
                </a:cubicBezTo>
                <a:cubicBezTo>
                  <a:pt x="233" y="424"/>
                  <a:pt x="247" y="417"/>
                  <a:pt x="247" y="417"/>
                </a:cubicBezTo>
                <a:cubicBezTo>
                  <a:pt x="247" y="368"/>
                  <a:pt x="247" y="368"/>
                  <a:pt x="247" y="368"/>
                </a:cubicBezTo>
                <a:cubicBezTo>
                  <a:pt x="247" y="368"/>
                  <a:pt x="233" y="354"/>
                  <a:pt x="226" y="311"/>
                </a:cubicBezTo>
                <a:cubicBezTo>
                  <a:pt x="212" y="319"/>
                  <a:pt x="212" y="297"/>
                  <a:pt x="205" y="290"/>
                </a:cubicBezTo>
                <a:cubicBezTo>
                  <a:pt x="205" y="276"/>
                  <a:pt x="205" y="241"/>
                  <a:pt x="219" y="248"/>
                </a:cubicBezTo>
                <a:cubicBezTo>
                  <a:pt x="212" y="227"/>
                  <a:pt x="212" y="205"/>
                  <a:pt x="212" y="191"/>
                </a:cubicBezTo>
                <a:cubicBezTo>
                  <a:pt x="212" y="156"/>
                  <a:pt x="247" y="121"/>
                  <a:pt x="304" y="113"/>
                </a:cubicBezTo>
                <a:cubicBezTo>
                  <a:pt x="367" y="121"/>
                  <a:pt x="395" y="156"/>
                  <a:pt x="395" y="191"/>
                </a:cubicBezTo>
                <a:cubicBezTo>
                  <a:pt x="395" y="205"/>
                  <a:pt x="395" y="227"/>
                  <a:pt x="395" y="248"/>
                </a:cubicBezTo>
                <a:cubicBezTo>
                  <a:pt x="410" y="241"/>
                  <a:pt x="403" y="276"/>
                  <a:pt x="403" y="290"/>
                </a:cubicBezTo>
                <a:cubicBezTo>
                  <a:pt x="395" y="297"/>
                  <a:pt x="395" y="311"/>
                  <a:pt x="381" y="311"/>
                </a:cubicBezTo>
                <a:cubicBezTo>
                  <a:pt x="374" y="354"/>
                  <a:pt x="360" y="368"/>
                  <a:pt x="360" y="368"/>
                </a:cubicBezTo>
                <a:cubicBezTo>
                  <a:pt x="360" y="417"/>
                  <a:pt x="360" y="417"/>
                  <a:pt x="360" y="417"/>
                </a:cubicBezTo>
                <a:cubicBezTo>
                  <a:pt x="360" y="417"/>
                  <a:pt x="374" y="424"/>
                  <a:pt x="424" y="446"/>
                </a:cubicBezTo>
                <a:cubicBezTo>
                  <a:pt x="473" y="467"/>
                  <a:pt x="452" y="453"/>
                  <a:pt x="494" y="474"/>
                </a:cubicBezTo>
                <a:cubicBezTo>
                  <a:pt x="523" y="488"/>
                  <a:pt x="537" y="516"/>
                  <a:pt x="551" y="538"/>
                </a:cubicBezTo>
                <a:cubicBezTo>
                  <a:pt x="551" y="57"/>
                  <a:pt x="551" y="57"/>
                  <a:pt x="551" y="57"/>
                </a:cubicBezTo>
                <a:lnTo>
                  <a:pt x="56" y="57"/>
                </a:lnTo>
                <a:close/>
              </a:path>
            </a:pathLst>
          </a:custGeom>
          <a:solidFill>
            <a:schemeClr val="tx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spcBef>
                <a:spcPts val="600"/>
              </a:spcBef>
            </a:pPr>
            <a:endParaRPr lang="en-US" dirty="0"/>
          </a:p>
        </p:txBody>
      </p:sp>
      <p:grpSp>
        <p:nvGrpSpPr>
          <p:cNvPr id="98" name="Group 115">
            <a:extLst>
              <a:ext uri="{FF2B5EF4-FFF2-40B4-BE49-F238E27FC236}">
                <a16:creationId xmlns:a16="http://schemas.microsoft.com/office/drawing/2014/main" id="{92CB3B99-E87F-40DE-89D7-1D4369D28F32}"/>
              </a:ext>
            </a:extLst>
          </p:cNvPr>
          <p:cNvGrpSpPr>
            <a:grpSpLocks noChangeAspect="1"/>
          </p:cNvGrpSpPr>
          <p:nvPr/>
        </p:nvGrpSpPr>
        <p:grpSpPr>
          <a:xfrm>
            <a:off x="10542207" y="2899169"/>
            <a:ext cx="860536" cy="720514"/>
            <a:chOff x="2951142" y="2589225"/>
            <a:chExt cx="468313" cy="392113"/>
          </a:xfrm>
          <a:solidFill>
            <a:schemeClr val="tx2"/>
          </a:solidFill>
        </p:grpSpPr>
        <p:sp>
          <p:nvSpPr>
            <p:cNvPr id="99" name="Freeform 13">
              <a:extLst>
                <a:ext uri="{FF2B5EF4-FFF2-40B4-BE49-F238E27FC236}">
                  <a16:creationId xmlns:a16="http://schemas.microsoft.com/office/drawing/2014/main" id="{DDB2D420-5E97-4FFD-B08A-D171D9ABEF79}"/>
                </a:ext>
              </a:extLst>
            </p:cNvPr>
            <p:cNvSpPr>
              <a:spLocks noEditPoints="1"/>
            </p:cNvSpPr>
            <p:nvPr/>
          </p:nvSpPr>
          <p:spPr bwMode="auto">
            <a:xfrm>
              <a:off x="2951142" y="2646375"/>
              <a:ext cx="284163" cy="284163"/>
            </a:xfrm>
            <a:custGeom>
              <a:avLst/>
              <a:gdLst/>
              <a:ahLst/>
              <a:cxnLst>
                <a:cxn ang="0">
                  <a:pos x="208" y="331"/>
                </a:cxn>
                <a:cxn ang="0">
                  <a:pos x="239" y="322"/>
                </a:cxn>
                <a:cxn ang="0">
                  <a:pos x="286" y="326"/>
                </a:cxn>
                <a:cxn ang="0">
                  <a:pos x="307" y="267"/>
                </a:cxn>
                <a:cxn ang="0">
                  <a:pos x="328" y="223"/>
                </a:cxn>
                <a:cxn ang="0">
                  <a:pos x="359" y="150"/>
                </a:cxn>
                <a:cxn ang="0">
                  <a:pos x="328" y="136"/>
                </a:cxn>
                <a:cxn ang="0">
                  <a:pos x="307" y="91"/>
                </a:cxn>
                <a:cxn ang="0">
                  <a:pos x="267" y="51"/>
                </a:cxn>
                <a:cxn ang="0">
                  <a:pos x="239" y="37"/>
                </a:cxn>
                <a:cxn ang="0">
                  <a:pos x="208" y="0"/>
                </a:cxn>
                <a:cxn ang="0">
                  <a:pos x="179" y="65"/>
                </a:cxn>
                <a:cxn ang="0">
                  <a:pos x="213" y="70"/>
                </a:cxn>
                <a:cxn ang="0">
                  <a:pos x="244" y="85"/>
                </a:cxn>
                <a:cxn ang="0">
                  <a:pos x="267" y="106"/>
                </a:cxn>
                <a:cxn ang="0">
                  <a:pos x="284" y="134"/>
                </a:cxn>
                <a:cxn ang="0">
                  <a:pos x="293" y="168"/>
                </a:cxn>
                <a:cxn ang="0">
                  <a:pos x="293" y="191"/>
                </a:cxn>
                <a:cxn ang="0">
                  <a:pos x="284" y="223"/>
                </a:cxn>
                <a:cxn ang="0">
                  <a:pos x="267" y="252"/>
                </a:cxn>
                <a:cxn ang="0">
                  <a:pos x="244" y="274"/>
                </a:cxn>
                <a:cxn ang="0">
                  <a:pos x="213" y="289"/>
                </a:cxn>
                <a:cxn ang="0">
                  <a:pos x="179" y="294"/>
                </a:cxn>
                <a:cxn ang="0">
                  <a:pos x="32" y="286"/>
                </a:cxn>
                <a:cxn ang="0">
                  <a:pos x="92" y="307"/>
                </a:cxn>
                <a:cxn ang="0">
                  <a:pos x="135" y="327"/>
                </a:cxn>
                <a:cxn ang="0">
                  <a:pos x="179" y="358"/>
                </a:cxn>
                <a:cxn ang="0">
                  <a:pos x="179" y="294"/>
                </a:cxn>
                <a:cxn ang="0">
                  <a:pos x="145" y="289"/>
                </a:cxn>
                <a:cxn ang="0">
                  <a:pos x="115" y="274"/>
                </a:cxn>
                <a:cxn ang="0">
                  <a:pos x="92" y="252"/>
                </a:cxn>
                <a:cxn ang="0">
                  <a:pos x="74" y="223"/>
                </a:cxn>
                <a:cxn ang="0">
                  <a:pos x="66" y="191"/>
                </a:cxn>
                <a:cxn ang="0">
                  <a:pos x="66" y="168"/>
                </a:cxn>
                <a:cxn ang="0">
                  <a:pos x="74" y="134"/>
                </a:cxn>
                <a:cxn ang="0">
                  <a:pos x="92" y="106"/>
                </a:cxn>
                <a:cxn ang="0">
                  <a:pos x="115" y="85"/>
                </a:cxn>
                <a:cxn ang="0">
                  <a:pos x="145" y="70"/>
                </a:cxn>
                <a:cxn ang="0">
                  <a:pos x="179" y="65"/>
                </a:cxn>
                <a:cxn ang="0">
                  <a:pos x="179" y="0"/>
                </a:cxn>
                <a:cxn ang="0">
                  <a:pos x="151" y="27"/>
                </a:cxn>
                <a:cxn ang="0">
                  <a:pos x="105" y="43"/>
                </a:cxn>
                <a:cxn ang="0">
                  <a:pos x="32" y="72"/>
                </a:cxn>
                <a:cxn ang="0">
                  <a:pos x="43" y="105"/>
                </a:cxn>
                <a:cxn ang="0">
                  <a:pos x="27" y="150"/>
                </a:cxn>
                <a:cxn ang="0">
                  <a:pos x="27" y="207"/>
                </a:cxn>
                <a:cxn ang="0">
                  <a:pos x="36" y="238"/>
                </a:cxn>
                <a:cxn ang="0">
                  <a:pos x="52" y="267"/>
                </a:cxn>
              </a:cxnLst>
              <a:rect l="0" t="0" r="r" b="b"/>
              <a:pathLst>
                <a:path w="359" h="358">
                  <a:moveTo>
                    <a:pt x="179" y="358"/>
                  </a:moveTo>
                  <a:lnTo>
                    <a:pt x="208" y="358"/>
                  </a:lnTo>
                  <a:lnTo>
                    <a:pt x="208" y="331"/>
                  </a:lnTo>
                  <a:lnTo>
                    <a:pt x="208" y="331"/>
                  </a:lnTo>
                  <a:lnTo>
                    <a:pt x="224" y="327"/>
                  </a:lnTo>
                  <a:lnTo>
                    <a:pt x="239" y="322"/>
                  </a:lnTo>
                  <a:lnTo>
                    <a:pt x="254" y="315"/>
                  </a:lnTo>
                  <a:lnTo>
                    <a:pt x="267" y="307"/>
                  </a:lnTo>
                  <a:lnTo>
                    <a:pt x="286" y="326"/>
                  </a:lnTo>
                  <a:lnTo>
                    <a:pt x="326" y="286"/>
                  </a:lnTo>
                  <a:lnTo>
                    <a:pt x="307" y="267"/>
                  </a:lnTo>
                  <a:lnTo>
                    <a:pt x="307" y="267"/>
                  </a:lnTo>
                  <a:lnTo>
                    <a:pt x="315" y="253"/>
                  </a:lnTo>
                  <a:lnTo>
                    <a:pt x="323" y="238"/>
                  </a:lnTo>
                  <a:lnTo>
                    <a:pt x="328" y="223"/>
                  </a:lnTo>
                  <a:lnTo>
                    <a:pt x="331" y="207"/>
                  </a:lnTo>
                  <a:lnTo>
                    <a:pt x="359" y="207"/>
                  </a:lnTo>
                  <a:lnTo>
                    <a:pt x="359" y="150"/>
                  </a:lnTo>
                  <a:lnTo>
                    <a:pt x="331" y="150"/>
                  </a:lnTo>
                  <a:lnTo>
                    <a:pt x="331" y="150"/>
                  </a:lnTo>
                  <a:lnTo>
                    <a:pt x="328" y="136"/>
                  </a:lnTo>
                  <a:lnTo>
                    <a:pt x="323" y="119"/>
                  </a:lnTo>
                  <a:lnTo>
                    <a:pt x="315" y="105"/>
                  </a:lnTo>
                  <a:lnTo>
                    <a:pt x="307" y="91"/>
                  </a:lnTo>
                  <a:lnTo>
                    <a:pt x="326" y="72"/>
                  </a:lnTo>
                  <a:lnTo>
                    <a:pt x="286" y="33"/>
                  </a:lnTo>
                  <a:lnTo>
                    <a:pt x="267" y="51"/>
                  </a:lnTo>
                  <a:lnTo>
                    <a:pt x="267" y="51"/>
                  </a:lnTo>
                  <a:lnTo>
                    <a:pt x="254" y="43"/>
                  </a:lnTo>
                  <a:lnTo>
                    <a:pt x="239" y="37"/>
                  </a:lnTo>
                  <a:lnTo>
                    <a:pt x="224" y="30"/>
                  </a:lnTo>
                  <a:lnTo>
                    <a:pt x="208" y="27"/>
                  </a:lnTo>
                  <a:lnTo>
                    <a:pt x="208" y="0"/>
                  </a:lnTo>
                  <a:lnTo>
                    <a:pt x="179" y="0"/>
                  </a:lnTo>
                  <a:lnTo>
                    <a:pt x="179" y="65"/>
                  </a:lnTo>
                  <a:lnTo>
                    <a:pt x="179" y="65"/>
                  </a:lnTo>
                  <a:lnTo>
                    <a:pt x="190" y="65"/>
                  </a:lnTo>
                  <a:lnTo>
                    <a:pt x="203" y="68"/>
                  </a:lnTo>
                  <a:lnTo>
                    <a:pt x="213" y="70"/>
                  </a:lnTo>
                  <a:lnTo>
                    <a:pt x="224" y="74"/>
                  </a:lnTo>
                  <a:lnTo>
                    <a:pt x="234" y="79"/>
                  </a:lnTo>
                  <a:lnTo>
                    <a:pt x="244" y="85"/>
                  </a:lnTo>
                  <a:lnTo>
                    <a:pt x="252" y="91"/>
                  </a:lnTo>
                  <a:lnTo>
                    <a:pt x="260" y="98"/>
                  </a:lnTo>
                  <a:lnTo>
                    <a:pt x="267" y="106"/>
                  </a:lnTo>
                  <a:lnTo>
                    <a:pt x="275" y="116"/>
                  </a:lnTo>
                  <a:lnTo>
                    <a:pt x="279" y="124"/>
                  </a:lnTo>
                  <a:lnTo>
                    <a:pt x="284" y="134"/>
                  </a:lnTo>
                  <a:lnTo>
                    <a:pt x="288" y="145"/>
                  </a:lnTo>
                  <a:lnTo>
                    <a:pt x="292" y="157"/>
                  </a:lnTo>
                  <a:lnTo>
                    <a:pt x="293" y="168"/>
                  </a:lnTo>
                  <a:lnTo>
                    <a:pt x="293" y="179"/>
                  </a:lnTo>
                  <a:lnTo>
                    <a:pt x="293" y="179"/>
                  </a:lnTo>
                  <a:lnTo>
                    <a:pt x="293" y="191"/>
                  </a:lnTo>
                  <a:lnTo>
                    <a:pt x="292" y="202"/>
                  </a:lnTo>
                  <a:lnTo>
                    <a:pt x="288" y="213"/>
                  </a:lnTo>
                  <a:lnTo>
                    <a:pt x="284" y="223"/>
                  </a:lnTo>
                  <a:lnTo>
                    <a:pt x="279" y="233"/>
                  </a:lnTo>
                  <a:lnTo>
                    <a:pt x="275" y="243"/>
                  </a:lnTo>
                  <a:lnTo>
                    <a:pt x="267" y="252"/>
                  </a:lnTo>
                  <a:lnTo>
                    <a:pt x="260" y="260"/>
                  </a:lnTo>
                  <a:lnTo>
                    <a:pt x="252" y="268"/>
                  </a:lnTo>
                  <a:lnTo>
                    <a:pt x="244" y="274"/>
                  </a:lnTo>
                  <a:lnTo>
                    <a:pt x="234" y="280"/>
                  </a:lnTo>
                  <a:lnTo>
                    <a:pt x="224" y="285"/>
                  </a:lnTo>
                  <a:lnTo>
                    <a:pt x="213" y="289"/>
                  </a:lnTo>
                  <a:lnTo>
                    <a:pt x="203" y="291"/>
                  </a:lnTo>
                  <a:lnTo>
                    <a:pt x="190" y="293"/>
                  </a:lnTo>
                  <a:lnTo>
                    <a:pt x="179" y="294"/>
                  </a:lnTo>
                  <a:lnTo>
                    <a:pt x="179" y="358"/>
                  </a:lnTo>
                  <a:close/>
                  <a:moveTo>
                    <a:pt x="52" y="267"/>
                  </a:moveTo>
                  <a:lnTo>
                    <a:pt x="32" y="286"/>
                  </a:lnTo>
                  <a:lnTo>
                    <a:pt x="73" y="326"/>
                  </a:lnTo>
                  <a:lnTo>
                    <a:pt x="92" y="307"/>
                  </a:lnTo>
                  <a:lnTo>
                    <a:pt x="92" y="307"/>
                  </a:lnTo>
                  <a:lnTo>
                    <a:pt x="105" y="315"/>
                  </a:lnTo>
                  <a:lnTo>
                    <a:pt x="120" y="322"/>
                  </a:lnTo>
                  <a:lnTo>
                    <a:pt x="135" y="327"/>
                  </a:lnTo>
                  <a:lnTo>
                    <a:pt x="151" y="331"/>
                  </a:lnTo>
                  <a:lnTo>
                    <a:pt x="151" y="358"/>
                  </a:lnTo>
                  <a:lnTo>
                    <a:pt x="179" y="358"/>
                  </a:lnTo>
                  <a:lnTo>
                    <a:pt x="179" y="294"/>
                  </a:lnTo>
                  <a:lnTo>
                    <a:pt x="179" y="294"/>
                  </a:lnTo>
                  <a:lnTo>
                    <a:pt x="179" y="294"/>
                  </a:lnTo>
                  <a:lnTo>
                    <a:pt x="168" y="293"/>
                  </a:lnTo>
                  <a:lnTo>
                    <a:pt x="156" y="291"/>
                  </a:lnTo>
                  <a:lnTo>
                    <a:pt x="145" y="289"/>
                  </a:lnTo>
                  <a:lnTo>
                    <a:pt x="135" y="285"/>
                  </a:lnTo>
                  <a:lnTo>
                    <a:pt x="125" y="280"/>
                  </a:lnTo>
                  <a:lnTo>
                    <a:pt x="115" y="274"/>
                  </a:lnTo>
                  <a:lnTo>
                    <a:pt x="106" y="268"/>
                  </a:lnTo>
                  <a:lnTo>
                    <a:pt x="99" y="260"/>
                  </a:lnTo>
                  <a:lnTo>
                    <a:pt x="92" y="252"/>
                  </a:lnTo>
                  <a:lnTo>
                    <a:pt x="84" y="243"/>
                  </a:lnTo>
                  <a:lnTo>
                    <a:pt x="79" y="233"/>
                  </a:lnTo>
                  <a:lnTo>
                    <a:pt x="74" y="223"/>
                  </a:lnTo>
                  <a:lnTo>
                    <a:pt x="71" y="213"/>
                  </a:lnTo>
                  <a:lnTo>
                    <a:pt x="67" y="202"/>
                  </a:lnTo>
                  <a:lnTo>
                    <a:pt x="66" y="191"/>
                  </a:lnTo>
                  <a:lnTo>
                    <a:pt x="64" y="179"/>
                  </a:lnTo>
                  <a:lnTo>
                    <a:pt x="64" y="179"/>
                  </a:lnTo>
                  <a:lnTo>
                    <a:pt x="66" y="168"/>
                  </a:lnTo>
                  <a:lnTo>
                    <a:pt x="67" y="157"/>
                  </a:lnTo>
                  <a:lnTo>
                    <a:pt x="71" y="145"/>
                  </a:lnTo>
                  <a:lnTo>
                    <a:pt x="74" y="134"/>
                  </a:lnTo>
                  <a:lnTo>
                    <a:pt x="79" y="124"/>
                  </a:lnTo>
                  <a:lnTo>
                    <a:pt x="84" y="116"/>
                  </a:lnTo>
                  <a:lnTo>
                    <a:pt x="92" y="106"/>
                  </a:lnTo>
                  <a:lnTo>
                    <a:pt x="99" y="98"/>
                  </a:lnTo>
                  <a:lnTo>
                    <a:pt x="106" y="91"/>
                  </a:lnTo>
                  <a:lnTo>
                    <a:pt x="115" y="85"/>
                  </a:lnTo>
                  <a:lnTo>
                    <a:pt x="125" y="79"/>
                  </a:lnTo>
                  <a:lnTo>
                    <a:pt x="135" y="74"/>
                  </a:lnTo>
                  <a:lnTo>
                    <a:pt x="145" y="70"/>
                  </a:lnTo>
                  <a:lnTo>
                    <a:pt x="156" y="68"/>
                  </a:lnTo>
                  <a:lnTo>
                    <a:pt x="168" y="65"/>
                  </a:lnTo>
                  <a:lnTo>
                    <a:pt x="179" y="65"/>
                  </a:lnTo>
                  <a:lnTo>
                    <a:pt x="179" y="65"/>
                  </a:lnTo>
                  <a:lnTo>
                    <a:pt x="179" y="65"/>
                  </a:lnTo>
                  <a:lnTo>
                    <a:pt x="179" y="0"/>
                  </a:lnTo>
                  <a:lnTo>
                    <a:pt x="151" y="0"/>
                  </a:lnTo>
                  <a:lnTo>
                    <a:pt x="151" y="27"/>
                  </a:lnTo>
                  <a:lnTo>
                    <a:pt x="151" y="27"/>
                  </a:lnTo>
                  <a:lnTo>
                    <a:pt x="135" y="30"/>
                  </a:lnTo>
                  <a:lnTo>
                    <a:pt x="120" y="37"/>
                  </a:lnTo>
                  <a:lnTo>
                    <a:pt x="105" y="43"/>
                  </a:lnTo>
                  <a:lnTo>
                    <a:pt x="92" y="51"/>
                  </a:lnTo>
                  <a:lnTo>
                    <a:pt x="73" y="33"/>
                  </a:lnTo>
                  <a:lnTo>
                    <a:pt x="32" y="72"/>
                  </a:lnTo>
                  <a:lnTo>
                    <a:pt x="52" y="91"/>
                  </a:lnTo>
                  <a:lnTo>
                    <a:pt x="52" y="91"/>
                  </a:lnTo>
                  <a:lnTo>
                    <a:pt x="43" y="105"/>
                  </a:lnTo>
                  <a:lnTo>
                    <a:pt x="36" y="119"/>
                  </a:lnTo>
                  <a:lnTo>
                    <a:pt x="31" y="136"/>
                  </a:lnTo>
                  <a:lnTo>
                    <a:pt x="27" y="150"/>
                  </a:lnTo>
                  <a:lnTo>
                    <a:pt x="0" y="150"/>
                  </a:lnTo>
                  <a:lnTo>
                    <a:pt x="0" y="207"/>
                  </a:lnTo>
                  <a:lnTo>
                    <a:pt x="27" y="207"/>
                  </a:lnTo>
                  <a:lnTo>
                    <a:pt x="27" y="207"/>
                  </a:lnTo>
                  <a:lnTo>
                    <a:pt x="31" y="223"/>
                  </a:lnTo>
                  <a:lnTo>
                    <a:pt x="36" y="238"/>
                  </a:lnTo>
                  <a:lnTo>
                    <a:pt x="43" y="253"/>
                  </a:lnTo>
                  <a:lnTo>
                    <a:pt x="52" y="267"/>
                  </a:lnTo>
                  <a:lnTo>
                    <a:pt x="52" y="267"/>
                  </a:lnTo>
                  <a:close/>
                </a:path>
              </a:pathLst>
            </a:custGeom>
            <a:grpFill/>
            <a:ln w="9525">
              <a:noFill/>
              <a:round/>
              <a:headEnd/>
              <a:tailEnd/>
            </a:ln>
          </p:spPr>
          <p:txBody>
            <a:bodyPr vert="horz" wrap="square" lIns="121920" tIns="60960" rIns="121920" bIns="60960" numCol="1" anchor="ctr" anchorCtr="0" compatLnSpc="1">
              <a:prstTxWarp prst="textNoShape">
                <a:avLst/>
              </a:prstTxWarp>
            </a:bodyPr>
            <a:lstStyle/>
            <a:p>
              <a:pPr>
                <a:spcBef>
                  <a:spcPts val="600"/>
                </a:spcBef>
              </a:pPr>
              <a:endParaRPr lang="en-US" sz="2400" b="1" dirty="0"/>
            </a:p>
          </p:txBody>
        </p:sp>
        <p:sp>
          <p:nvSpPr>
            <p:cNvPr id="100" name="Freeform 14">
              <a:extLst>
                <a:ext uri="{FF2B5EF4-FFF2-40B4-BE49-F238E27FC236}">
                  <a16:creationId xmlns:a16="http://schemas.microsoft.com/office/drawing/2014/main" id="{368B89DE-F861-4DED-B0DB-33CACF1AB918}"/>
                </a:ext>
              </a:extLst>
            </p:cNvPr>
            <p:cNvSpPr>
              <a:spLocks noEditPoints="1"/>
            </p:cNvSpPr>
            <p:nvPr/>
          </p:nvSpPr>
          <p:spPr bwMode="auto">
            <a:xfrm>
              <a:off x="3233717" y="2798775"/>
              <a:ext cx="182563" cy="182563"/>
            </a:xfrm>
            <a:custGeom>
              <a:avLst/>
              <a:gdLst/>
              <a:ahLst/>
              <a:cxnLst>
                <a:cxn ang="0">
                  <a:pos x="131" y="20"/>
                </a:cxn>
                <a:cxn ang="0">
                  <a:pos x="152" y="6"/>
                </a:cxn>
                <a:cxn ang="0">
                  <a:pos x="183" y="21"/>
                </a:cxn>
                <a:cxn ang="0">
                  <a:pos x="179" y="42"/>
                </a:cxn>
                <a:cxn ang="0">
                  <a:pos x="198" y="64"/>
                </a:cxn>
                <a:cxn ang="0">
                  <a:pos x="219" y="64"/>
                </a:cxn>
                <a:cxn ang="0">
                  <a:pos x="230" y="97"/>
                </a:cxn>
                <a:cxn ang="0">
                  <a:pos x="213" y="109"/>
                </a:cxn>
                <a:cxn ang="0">
                  <a:pos x="210" y="137"/>
                </a:cxn>
                <a:cxn ang="0">
                  <a:pos x="225" y="152"/>
                </a:cxn>
                <a:cxn ang="0">
                  <a:pos x="210" y="183"/>
                </a:cxn>
                <a:cxn ang="0">
                  <a:pos x="189" y="179"/>
                </a:cxn>
                <a:cxn ang="0">
                  <a:pos x="167" y="198"/>
                </a:cxn>
                <a:cxn ang="0">
                  <a:pos x="167" y="220"/>
                </a:cxn>
                <a:cxn ang="0">
                  <a:pos x="135" y="230"/>
                </a:cxn>
                <a:cxn ang="0">
                  <a:pos x="123" y="213"/>
                </a:cxn>
                <a:cxn ang="0">
                  <a:pos x="115" y="163"/>
                </a:cxn>
                <a:cxn ang="0">
                  <a:pos x="136" y="158"/>
                </a:cxn>
                <a:cxn ang="0">
                  <a:pos x="153" y="144"/>
                </a:cxn>
                <a:cxn ang="0">
                  <a:pos x="161" y="131"/>
                </a:cxn>
                <a:cxn ang="0">
                  <a:pos x="161" y="103"/>
                </a:cxn>
                <a:cxn ang="0">
                  <a:pos x="147" y="80"/>
                </a:cxn>
                <a:cxn ang="0">
                  <a:pos x="130" y="71"/>
                </a:cxn>
                <a:cxn ang="0">
                  <a:pos x="115" y="19"/>
                </a:cxn>
                <a:cxn ang="0">
                  <a:pos x="11" y="167"/>
                </a:cxn>
                <a:cxn ang="0">
                  <a:pos x="1" y="135"/>
                </a:cxn>
                <a:cxn ang="0">
                  <a:pos x="19" y="123"/>
                </a:cxn>
                <a:cxn ang="0">
                  <a:pos x="20" y="94"/>
                </a:cxn>
                <a:cxn ang="0">
                  <a:pos x="5" y="79"/>
                </a:cxn>
                <a:cxn ang="0">
                  <a:pos x="21" y="48"/>
                </a:cxn>
                <a:cxn ang="0">
                  <a:pos x="42" y="52"/>
                </a:cxn>
                <a:cxn ang="0">
                  <a:pos x="63" y="34"/>
                </a:cxn>
                <a:cxn ang="0">
                  <a:pos x="63" y="12"/>
                </a:cxn>
                <a:cxn ang="0">
                  <a:pos x="97" y="1"/>
                </a:cxn>
                <a:cxn ang="0">
                  <a:pos x="109" y="19"/>
                </a:cxn>
                <a:cxn ang="0">
                  <a:pos x="115" y="68"/>
                </a:cxn>
                <a:cxn ang="0">
                  <a:pos x="94" y="73"/>
                </a:cxn>
                <a:cxn ang="0">
                  <a:pos x="78" y="88"/>
                </a:cxn>
                <a:cxn ang="0">
                  <a:pos x="71" y="100"/>
                </a:cxn>
                <a:cxn ang="0">
                  <a:pos x="71" y="129"/>
                </a:cxn>
                <a:cxn ang="0">
                  <a:pos x="84" y="151"/>
                </a:cxn>
                <a:cxn ang="0">
                  <a:pos x="100" y="161"/>
                </a:cxn>
                <a:cxn ang="0">
                  <a:pos x="115" y="213"/>
                </a:cxn>
                <a:cxn ang="0">
                  <a:pos x="84" y="208"/>
                </a:cxn>
                <a:cxn ang="0">
                  <a:pos x="68" y="221"/>
                </a:cxn>
                <a:cxn ang="0">
                  <a:pos x="40" y="203"/>
                </a:cxn>
                <a:cxn ang="0">
                  <a:pos x="45" y="183"/>
                </a:cxn>
                <a:cxn ang="0">
                  <a:pos x="29" y="160"/>
                </a:cxn>
              </a:cxnLst>
              <a:rect l="0" t="0" r="r" b="b"/>
              <a:pathLst>
                <a:path w="231" h="231">
                  <a:moveTo>
                    <a:pt x="115" y="19"/>
                  </a:moveTo>
                  <a:lnTo>
                    <a:pt x="115" y="19"/>
                  </a:lnTo>
                  <a:lnTo>
                    <a:pt x="131" y="20"/>
                  </a:lnTo>
                  <a:lnTo>
                    <a:pt x="146" y="24"/>
                  </a:lnTo>
                  <a:lnTo>
                    <a:pt x="152" y="6"/>
                  </a:lnTo>
                  <a:lnTo>
                    <a:pt x="152" y="6"/>
                  </a:lnTo>
                  <a:lnTo>
                    <a:pt x="163" y="10"/>
                  </a:lnTo>
                  <a:lnTo>
                    <a:pt x="173" y="15"/>
                  </a:lnTo>
                  <a:lnTo>
                    <a:pt x="183" y="21"/>
                  </a:lnTo>
                  <a:lnTo>
                    <a:pt x="192" y="29"/>
                  </a:lnTo>
                  <a:lnTo>
                    <a:pt x="179" y="42"/>
                  </a:lnTo>
                  <a:lnTo>
                    <a:pt x="179" y="42"/>
                  </a:lnTo>
                  <a:lnTo>
                    <a:pt x="187" y="48"/>
                  </a:lnTo>
                  <a:lnTo>
                    <a:pt x="193" y="56"/>
                  </a:lnTo>
                  <a:lnTo>
                    <a:pt x="198" y="64"/>
                  </a:lnTo>
                  <a:lnTo>
                    <a:pt x="203" y="72"/>
                  </a:lnTo>
                  <a:lnTo>
                    <a:pt x="219" y="64"/>
                  </a:lnTo>
                  <a:lnTo>
                    <a:pt x="219" y="64"/>
                  </a:lnTo>
                  <a:lnTo>
                    <a:pt x="224" y="74"/>
                  </a:lnTo>
                  <a:lnTo>
                    <a:pt x="228" y="85"/>
                  </a:lnTo>
                  <a:lnTo>
                    <a:pt x="230" y="97"/>
                  </a:lnTo>
                  <a:lnTo>
                    <a:pt x="231" y="108"/>
                  </a:lnTo>
                  <a:lnTo>
                    <a:pt x="213" y="109"/>
                  </a:lnTo>
                  <a:lnTo>
                    <a:pt x="213" y="109"/>
                  </a:lnTo>
                  <a:lnTo>
                    <a:pt x="213" y="119"/>
                  </a:lnTo>
                  <a:lnTo>
                    <a:pt x="213" y="127"/>
                  </a:lnTo>
                  <a:lnTo>
                    <a:pt x="210" y="137"/>
                  </a:lnTo>
                  <a:lnTo>
                    <a:pt x="208" y="147"/>
                  </a:lnTo>
                  <a:lnTo>
                    <a:pt x="225" y="152"/>
                  </a:lnTo>
                  <a:lnTo>
                    <a:pt x="225" y="152"/>
                  </a:lnTo>
                  <a:lnTo>
                    <a:pt x="221" y="163"/>
                  </a:lnTo>
                  <a:lnTo>
                    <a:pt x="217" y="173"/>
                  </a:lnTo>
                  <a:lnTo>
                    <a:pt x="210" y="183"/>
                  </a:lnTo>
                  <a:lnTo>
                    <a:pt x="203" y="192"/>
                  </a:lnTo>
                  <a:lnTo>
                    <a:pt x="189" y="179"/>
                  </a:lnTo>
                  <a:lnTo>
                    <a:pt x="189" y="179"/>
                  </a:lnTo>
                  <a:lnTo>
                    <a:pt x="183" y="187"/>
                  </a:lnTo>
                  <a:lnTo>
                    <a:pt x="176" y="193"/>
                  </a:lnTo>
                  <a:lnTo>
                    <a:pt x="167" y="198"/>
                  </a:lnTo>
                  <a:lnTo>
                    <a:pt x="160" y="203"/>
                  </a:lnTo>
                  <a:lnTo>
                    <a:pt x="167" y="220"/>
                  </a:lnTo>
                  <a:lnTo>
                    <a:pt x="167" y="220"/>
                  </a:lnTo>
                  <a:lnTo>
                    <a:pt x="157" y="224"/>
                  </a:lnTo>
                  <a:lnTo>
                    <a:pt x="146" y="228"/>
                  </a:lnTo>
                  <a:lnTo>
                    <a:pt x="135" y="230"/>
                  </a:lnTo>
                  <a:lnTo>
                    <a:pt x="124" y="231"/>
                  </a:lnTo>
                  <a:lnTo>
                    <a:pt x="123" y="213"/>
                  </a:lnTo>
                  <a:lnTo>
                    <a:pt x="123" y="213"/>
                  </a:lnTo>
                  <a:lnTo>
                    <a:pt x="115" y="213"/>
                  </a:lnTo>
                  <a:lnTo>
                    <a:pt x="115" y="163"/>
                  </a:lnTo>
                  <a:lnTo>
                    <a:pt x="115" y="163"/>
                  </a:lnTo>
                  <a:lnTo>
                    <a:pt x="123" y="162"/>
                  </a:lnTo>
                  <a:lnTo>
                    <a:pt x="130" y="161"/>
                  </a:lnTo>
                  <a:lnTo>
                    <a:pt x="136" y="158"/>
                  </a:lnTo>
                  <a:lnTo>
                    <a:pt x="144" y="155"/>
                  </a:lnTo>
                  <a:lnTo>
                    <a:pt x="149" y="150"/>
                  </a:lnTo>
                  <a:lnTo>
                    <a:pt x="153" y="144"/>
                  </a:lnTo>
                  <a:lnTo>
                    <a:pt x="157" y="137"/>
                  </a:lnTo>
                  <a:lnTo>
                    <a:pt x="161" y="131"/>
                  </a:lnTo>
                  <a:lnTo>
                    <a:pt x="161" y="131"/>
                  </a:lnTo>
                  <a:lnTo>
                    <a:pt x="162" y="121"/>
                  </a:lnTo>
                  <a:lnTo>
                    <a:pt x="162" y="113"/>
                  </a:lnTo>
                  <a:lnTo>
                    <a:pt x="161" y="103"/>
                  </a:lnTo>
                  <a:lnTo>
                    <a:pt x="158" y="94"/>
                  </a:lnTo>
                  <a:lnTo>
                    <a:pt x="153" y="87"/>
                  </a:lnTo>
                  <a:lnTo>
                    <a:pt x="147" y="80"/>
                  </a:lnTo>
                  <a:lnTo>
                    <a:pt x="140" y="74"/>
                  </a:lnTo>
                  <a:lnTo>
                    <a:pt x="130" y="71"/>
                  </a:lnTo>
                  <a:lnTo>
                    <a:pt x="130" y="71"/>
                  </a:lnTo>
                  <a:lnTo>
                    <a:pt x="123" y="69"/>
                  </a:lnTo>
                  <a:lnTo>
                    <a:pt x="115" y="68"/>
                  </a:lnTo>
                  <a:lnTo>
                    <a:pt x="115" y="19"/>
                  </a:lnTo>
                  <a:close/>
                  <a:moveTo>
                    <a:pt x="29" y="160"/>
                  </a:moveTo>
                  <a:lnTo>
                    <a:pt x="11" y="167"/>
                  </a:lnTo>
                  <a:lnTo>
                    <a:pt x="11" y="167"/>
                  </a:lnTo>
                  <a:lnTo>
                    <a:pt x="8" y="157"/>
                  </a:lnTo>
                  <a:lnTo>
                    <a:pt x="4" y="146"/>
                  </a:lnTo>
                  <a:lnTo>
                    <a:pt x="1" y="135"/>
                  </a:lnTo>
                  <a:lnTo>
                    <a:pt x="0" y="124"/>
                  </a:lnTo>
                  <a:lnTo>
                    <a:pt x="19" y="123"/>
                  </a:lnTo>
                  <a:lnTo>
                    <a:pt x="19" y="123"/>
                  </a:lnTo>
                  <a:lnTo>
                    <a:pt x="17" y="114"/>
                  </a:lnTo>
                  <a:lnTo>
                    <a:pt x="19" y="104"/>
                  </a:lnTo>
                  <a:lnTo>
                    <a:pt x="20" y="94"/>
                  </a:lnTo>
                  <a:lnTo>
                    <a:pt x="24" y="85"/>
                  </a:lnTo>
                  <a:lnTo>
                    <a:pt x="5" y="79"/>
                  </a:lnTo>
                  <a:lnTo>
                    <a:pt x="5" y="79"/>
                  </a:lnTo>
                  <a:lnTo>
                    <a:pt x="10" y="68"/>
                  </a:lnTo>
                  <a:lnTo>
                    <a:pt x="15" y="58"/>
                  </a:lnTo>
                  <a:lnTo>
                    <a:pt x="21" y="48"/>
                  </a:lnTo>
                  <a:lnTo>
                    <a:pt x="29" y="40"/>
                  </a:lnTo>
                  <a:lnTo>
                    <a:pt x="42" y="52"/>
                  </a:lnTo>
                  <a:lnTo>
                    <a:pt x="42" y="52"/>
                  </a:lnTo>
                  <a:lnTo>
                    <a:pt x="48" y="45"/>
                  </a:lnTo>
                  <a:lnTo>
                    <a:pt x="56" y="38"/>
                  </a:lnTo>
                  <a:lnTo>
                    <a:pt x="63" y="34"/>
                  </a:lnTo>
                  <a:lnTo>
                    <a:pt x="72" y="29"/>
                  </a:lnTo>
                  <a:lnTo>
                    <a:pt x="63" y="12"/>
                  </a:lnTo>
                  <a:lnTo>
                    <a:pt x="63" y="12"/>
                  </a:lnTo>
                  <a:lnTo>
                    <a:pt x="74" y="8"/>
                  </a:lnTo>
                  <a:lnTo>
                    <a:pt x="85" y="4"/>
                  </a:lnTo>
                  <a:lnTo>
                    <a:pt x="97" y="1"/>
                  </a:lnTo>
                  <a:lnTo>
                    <a:pt x="108" y="0"/>
                  </a:lnTo>
                  <a:lnTo>
                    <a:pt x="109" y="19"/>
                  </a:lnTo>
                  <a:lnTo>
                    <a:pt x="109" y="19"/>
                  </a:lnTo>
                  <a:lnTo>
                    <a:pt x="115" y="19"/>
                  </a:lnTo>
                  <a:lnTo>
                    <a:pt x="115" y="68"/>
                  </a:lnTo>
                  <a:lnTo>
                    <a:pt x="115" y="68"/>
                  </a:lnTo>
                  <a:lnTo>
                    <a:pt x="108" y="69"/>
                  </a:lnTo>
                  <a:lnTo>
                    <a:pt x="102" y="71"/>
                  </a:lnTo>
                  <a:lnTo>
                    <a:pt x="94" y="73"/>
                  </a:lnTo>
                  <a:lnTo>
                    <a:pt x="88" y="77"/>
                  </a:lnTo>
                  <a:lnTo>
                    <a:pt x="83" y="82"/>
                  </a:lnTo>
                  <a:lnTo>
                    <a:pt x="78" y="88"/>
                  </a:lnTo>
                  <a:lnTo>
                    <a:pt x="74" y="94"/>
                  </a:lnTo>
                  <a:lnTo>
                    <a:pt x="71" y="100"/>
                  </a:lnTo>
                  <a:lnTo>
                    <a:pt x="71" y="100"/>
                  </a:lnTo>
                  <a:lnTo>
                    <a:pt x="68" y="110"/>
                  </a:lnTo>
                  <a:lnTo>
                    <a:pt x="68" y="120"/>
                  </a:lnTo>
                  <a:lnTo>
                    <a:pt x="71" y="129"/>
                  </a:lnTo>
                  <a:lnTo>
                    <a:pt x="73" y="137"/>
                  </a:lnTo>
                  <a:lnTo>
                    <a:pt x="78" y="145"/>
                  </a:lnTo>
                  <a:lnTo>
                    <a:pt x="84" y="151"/>
                  </a:lnTo>
                  <a:lnTo>
                    <a:pt x="92" y="157"/>
                  </a:lnTo>
                  <a:lnTo>
                    <a:pt x="100" y="161"/>
                  </a:lnTo>
                  <a:lnTo>
                    <a:pt x="100" y="161"/>
                  </a:lnTo>
                  <a:lnTo>
                    <a:pt x="108" y="162"/>
                  </a:lnTo>
                  <a:lnTo>
                    <a:pt x="115" y="163"/>
                  </a:lnTo>
                  <a:lnTo>
                    <a:pt x="115" y="213"/>
                  </a:lnTo>
                  <a:lnTo>
                    <a:pt x="115" y="213"/>
                  </a:lnTo>
                  <a:lnTo>
                    <a:pt x="100" y="212"/>
                  </a:lnTo>
                  <a:lnTo>
                    <a:pt x="84" y="208"/>
                  </a:lnTo>
                  <a:lnTo>
                    <a:pt x="79" y="226"/>
                  </a:lnTo>
                  <a:lnTo>
                    <a:pt x="79" y="226"/>
                  </a:lnTo>
                  <a:lnTo>
                    <a:pt x="68" y="221"/>
                  </a:lnTo>
                  <a:lnTo>
                    <a:pt x="58" y="216"/>
                  </a:lnTo>
                  <a:lnTo>
                    <a:pt x="48" y="210"/>
                  </a:lnTo>
                  <a:lnTo>
                    <a:pt x="40" y="203"/>
                  </a:lnTo>
                  <a:lnTo>
                    <a:pt x="52" y="189"/>
                  </a:lnTo>
                  <a:lnTo>
                    <a:pt x="52" y="189"/>
                  </a:lnTo>
                  <a:lnTo>
                    <a:pt x="45" y="183"/>
                  </a:lnTo>
                  <a:lnTo>
                    <a:pt x="38" y="176"/>
                  </a:lnTo>
                  <a:lnTo>
                    <a:pt x="34" y="168"/>
                  </a:lnTo>
                  <a:lnTo>
                    <a:pt x="29" y="160"/>
                  </a:lnTo>
                  <a:lnTo>
                    <a:pt x="29" y="160"/>
                  </a:lnTo>
                  <a:close/>
                </a:path>
              </a:pathLst>
            </a:custGeom>
            <a:grpFill/>
            <a:ln w="9525">
              <a:noFill/>
              <a:round/>
              <a:headEnd/>
              <a:tailEnd/>
            </a:ln>
          </p:spPr>
          <p:txBody>
            <a:bodyPr vert="horz" wrap="square" lIns="121920" tIns="60960" rIns="121920" bIns="60960" numCol="1" anchor="ctr" anchorCtr="0" compatLnSpc="1">
              <a:prstTxWarp prst="textNoShape">
                <a:avLst/>
              </a:prstTxWarp>
            </a:bodyPr>
            <a:lstStyle/>
            <a:p>
              <a:pPr>
                <a:spcBef>
                  <a:spcPts val="600"/>
                </a:spcBef>
              </a:pPr>
              <a:endParaRPr lang="en-US" sz="2400" b="1" dirty="0"/>
            </a:p>
          </p:txBody>
        </p:sp>
        <p:sp>
          <p:nvSpPr>
            <p:cNvPr id="101" name="Freeform 15">
              <a:extLst>
                <a:ext uri="{FF2B5EF4-FFF2-40B4-BE49-F238E27FC236}">
                  <a16:creationId xmlns:a16="http://schemas.microsoft.com/office/drawing/2014/main" id="{12A57B44-2F4C-4B10-A069-83F2149AA0AF}"/>
                </a:ext>
              </a:extLst>
            </p:cNvPr>
            <p:cNvSpPr>
              <a:spLocks noEditPoints="1"/>
            </p:cNvSpPr>
            <p:nvPr/>
          </p:nvSpPr>
          <p:spPr bwMode="auto">
            <a:xfrm>
              <a:off x="3228955" y="2589225"/>
              <a:ext cx="190500" cy="190500"/>
            </a:xfrm>
            <a:custGeom>
              <a:avLst/>
              <a:gdLst/>
              <a:ahLst/>
              <a:cxnLst>
                <a:cxn ang="0">
                  <a:pos x="131" y="0"/>
                </a:cxn>
                <a:cxn ang="0">
                  <a:pos x="170" y="10"/>
                </a:cxn>
                <a:cxn ang="0">
                  <a:pos x="163" y="47"/>
                </a:cxn>
                <a:cxn ang="0">
                  <a:pos x="186" y="65"/>
                </a:cxn>
                <a:cxn ang="0">
                  <a:pos x="222" y="53"/>
                </a:cxn>
                <a:cxn ang="0">
                  <a:pos x="234" y="76"/>
                </a:cxn>
                <a:cxn ang="0">
                  <a:pos x="204" y="107"/>
                </a:cxn>
                <a:cxn ang="0">
                  <a:pos x="205" y="127"/>
                </a:cxn>
                <a:cxn ang="0">
                  <a:pos x="236" y="157"/>
                </a:cxn>
                <a:cxn ang="0">
                  <a:pos x="225" y="180"/>
                </a:cxn>
                <a:cxn ang="0">
                  <a:pos x="182" y="178"/>
                </a:cxn>
                <a:cxn ang="0">
                  <a:pos x="168" y="190"/>
                </a:cxn>
                <a:cxn ang="0">
                  <a:pos x="151" y="199"/>
                </a:cxn>
                <a:cxn ang="0">
                  <a:pos x="154" y="236"/>
                </a:cxn>
                <a:cxn ang="0">
                  <a:pos x="121" y="240"/>
                </a:cxn>
                <a:cxn ang="0">
                  <a:pos x="134" y="189"/>
                </a:cxn>
                <a:cxn ang="0">
                  <a:pos x="158" y="179"/>
                </a:cxn>
                <a:cxn ang="0">
                  <a:pos x="184" y="148"/>
                </a:cxn>
                <a:cxn ang="0">
                  <a:pos x="191" y="109"/>
                </a:cxn>
                <a:cxn ang="0">
                  <a:pos x="182" y="85"/>
                </a:cxn>
                <a:cxn ang="0">
                  <a:pos x="160" y="62"/>
                </a:cxn>
                <a:cxn ang="0">
                  <a:pos x="131" y="50"/>
                </a:cxn>
                <a:cxn ang="0">
                  <a:pos x="121" y="34"/>
                </a:cxn>
                <a:cxn ang="0">
                  <a:pos x="121" y="240"/>
                </a:cxn>
                <a:cxn ang="0">
                  <a:pos x="114" y="204"/>
                </a:cxn>
                <a:cxn ang="0">
                  <a:pos x="95" y="200"/>
                </a:cxn>
                <a:cxn ang="0">
                  <a:pos x="60" y="224"/>
                </a:cxn>
                <a:cxn ang="0">
                  <a:pos x="39" y="208"/>
                </a:cxn>
                <a:cxn ang="0">
                  <a:pos x="51" y="167"/>
                </a:cxn>
                <a:cxn ang="0">
                  <a:pos x="42" y="149"/>
                </a:cxn>
                <a:cxn ang="0">
                  <a:pos x="37" y="131"/>
                </a:cxn>
                <a:cxn ang="0">
                  <a:pos x="0" y="122"/>
                </a:cxn>
                <a:cxn ang="0">
                  <a:pos x="6" y="83"/>
                </a:cxn>
                <a:cxn ang="0">
                  <a:pos x="43" y="85"/>
                </a:cxn>
                <a:cxn ang="0">
                  <a:pos x="60" y="62"/>
                </a:cxn>
                <a:cxn ang="0">
                  <a:pos x="42" y="27"/>
                </a:cxn>
                <a:cxn ang="0">
                  <a:pos x="78" y="7"/>
                </a:cxn>
                <a:cxn ang="0">
                  <a:pos x="105" y="37"/>
                </a:cxn>
                <a:cxn ang="0">
                  <a:pos x="121" y="49"/>
                </a:cxn>
                <a:cxn ang="0">
                  <a:pos x="95" y="54"/>
                </a:cxn>
                <a:cxn ang="0">
                  <a:pos x="63" y="79"/>
                </a:cxn>
                <a:cxn ang="0">
                  <a:pos x="51" y="117"/>
                </a:cxn>
                <a:cxn ang="0">
                  <a:pos x="55" y="144"/>
                </a:cxn>
                <a:cxn ang="0">
                  <a:pos x="73" y="172"/>
                </a:cxn>
                <a:cxn ang="0">
                  <a:pos x="100" y="186"/>
                </a:cxn>
                <a:cxn ang="0">
                  <a:pos x="121" y="240"/>
                </a:cxn>
              </a:cxnLst>
              <a:rect l="0" t="0" r="r" b="b"/>
              <a:pathLst>
                <a:path w="240" h="240">
                  <a:moveTo>
                    <a:pt x="128" y="36"/>
                  </a:moveTo>
                  <a:lnTo>
                    <a:pt x="131" y="0"/>
                  </a:lnTo>
                  <a:lnTo>
                    <a:pt x="131" y="0"/>
                  </a:lnTo>
                  <a:lnTo>
                    <a:pt x="145" y="1"/>
                  </a:lnTo>
                  <a:lnTo>
                    <a:pt x="157" y="5"/>
                  </a:lnTo>
                  <a:lnTo>
                    <a:pt x="170" y="10"/>
                  </a:lnTo>
                  <a:lnTo>
                    <a:pt x="182" y="16"/>
                  </a:lnTo>
                  <a:lnTo>
                    <a:pt x="163" y="47"/>
                  </a:lnTo>
                  <a:lnTo>
                    <a:pt x="163" y="47"/>
                  </a:lnTo>
                  <a:lnTo>
                    <a:pt x="172" y="52"/>
                  </a:lnTo>
                  <a:lnTo>
                    <a:pt x="178" y="58"/>
                  </a:lnTo>
                  <a:lnTo>
                    <a:pt x="186" y="65"/>
                  </a:lnTo>
                  <a:lnTo>
                    <a:pt x="191" y="73"/>
                  </a:lnTo>
                  <a:lnTo>
                    <a:pt x="222" y="53"/>
                  </a:lnTo>
                  <a:lnTo>
                    <a:pt x="222" y="53"/>
                  </a:lnTo>
                  <a:lnTo>
                    <a:pt x="228" y="64"/>
                  </a:lnTo>
                  <a:lnTo>
                    <a:pt x="234" y="76"/>
                  </a:lnTo>
                  <a:lnTo>
                    <a:pt x="234" y="76"/>
                  </a:lnTo>
                  <a:lnTo>
                    <a:pt x="238" y="90"/>
                  </a:lnTo>
                  <a:lnTo>
                    <a:pt x="240" y="102"/>
                  </a:lnTo>
                  <a:lnTo>
                    <a:pt x="204" y="107"/>
                  </a:lnTo>
                  <a:lnTo>
                    <a:pt x="204" y="107"/>
                  </a:lnTo>
                  <a:lnTo>
                    <a:pt x="205" y="117"/>
                  </a:lnTo>
                  <a:lnTo>
                    <a:pt x="205" y="127"/>
                  </a:lnTo>
                  <a:lnTo>
                    <a:pt x="204" y="136"/>
                  </a:lnTo>
                  <a:lnTo>
                    <a:pt x="202" y="146"/>
                  </a:lnTo>
                  <a:lnTo>
                    <a:pt x="236" y="157"/>
                  </a:lnTo>
                  <a:lnTo>
                    <a:pt x="236" y="157"/>
                  </a:lnTo>
                  <a:lnTo>
                    <a:pt x="231" y="169"/>
                  </a:lnTo>
                  <a:lnTo>
                    <a:pt x="225" y="180"/>
                  </a:lnTo>
                  <a:lnTo>
                    <a:pt x="218" y="193"/>
                  </a:lnTo>
                  <a:lnTo>
                    <a:pt x="208" y="203"/>
                  </a:lnTo>
                  <a:lnTo>
                    <a:pt x="182" y="178"/>
                  </a:lnTo>
                  <a:lnTo>
                    <a:pt x="182" y="178"/>
                  </a:lnTo>
                  <a:lnTo>
                    <a:pt x="176" y="184"/>
                  </a:lnTo>
                  <a:lnTo>
                    <a:pt x="168" y="190"/>
                  </a:lnTo>
                  <a:lnTo>
                    <a:pt x="160" y="195"/>
                  </a:lnTo>
                  <a:lnTo>
                    <a:pt x="151" y="199"/>
                  </a:lnTo>
                  <a:lnTo>
                    <a:pt x="151" y="199"/>
                  </a:lnTo>
                  <a:lnTo>
                    <a:pt x="163" y="232"/>
                  </a:lnTo>
                  <a:lnTo>
                    <a:pt x="163" y="232"/>
                  </a:lnTo>
                  <a:lnTo>
                    <a:pt x="154" y="236"/>
                  </a:lnTo>
                  <a:lnTo>
                    <a:pt x="142" y="238"/>
                  </a:lnTo>
                  <a:lnTo>
                    <a:pt x="131" y="240"/>
                  </a:lnTo>
                  <a:lnTo>
                    <a:pt x="121" y="240"/>
                  </a:lnTo>
                  <a:lnTo>
                    <a:pt x="121" y="190"/>
                  </a:lnTo>
                  <a:lnTo>
                    <a:pt x="121" y="190"/>
                  </a:lnTo>
                  <a:lnTo>
                    <a:pt x="134" y="189"/>
                  </a:lnTo>
                  <a:lnTo>
                    <a:pt x="146" y="185"/>
                  </a:lnTo>
                  <a:lnTo>
                    <a:pt x="146" y="185"/>
                  </a:lnTo>
                  <a:lnTo>
                    <a:pt x="158" y="179"/>
                  </a:lnTo>
                  <a:lnTo>
                    <a:pt x="170" y="170"/>
                  </a:lnTo>
                  <a:lnTo>
                    <a:pt x="178" y="161"/>
                  </a:lnTo>
                  <a:lnTo>
                    <a:pt x="184" y="148"/>
                  </a:lnTo>
                  <a:lnTo>
                    <a:pt x="189" y="136"/>
                  </a:lnTo>
                  <a:lnTo>
                    <a:pt x="191" y="122"/>
                  </a:lnTo>
                  <a:lnTo>
                    <a:pt x="191" y="109"/>
                  </a:lnTo>
                  <a:lnTo>
                    <a:pt x="187" y="95"/>
                  </a:lnTo>
                  <a:lnTo>
                    <a:pt x="187" y="95"/>
                  </a:lnTo>
                  <a:lnTo>
                    <a:pt x="182" y="85"/>
                  </a:lnTo>
                  <a:lnTo>
                    <a:pt x="176" y="75"/>
                  </a:lnTo>
                  <a:lnTo>
                    <a:pt x="168" y="68"/>
                  </a:lnTo>
                  <a:lnTo>
                    <a:pt x="160" y="62"/>
                  </a:lnTo>
                  <a:lnTo>
                    <a:pt x="151" y="57"/>
                  </a:lnTo>
                  <a:lnTo>
                    <a:pt x="141" y="53"/>
                  </a:lnTo>
                  <a:lnTo>
                    <a:pt x="131" y="50"/>
                  </a:lnTo>
                  <a:lnTo>
                    <a:pt x="121" y="49"/>
                  </a:lnTo>
                  <a:lnTo>
                    <a:pt x="121" y="34"/>
                  </a:lnTo>
                  <a:lnTo>
                    <a:pt x="121" y="34"/>
                  </a:lnTo>
                  <a:lnTo>
                    <a:pt x="128" y="36"/>
                  </a:lnTo>
                  <a:lnTo>
                    <a:pt x="128" y="36"/>
                  </a:lnTo>
                  <a:close/>
                  <a:moveTo>
                    <a:pt x="121" y="240"/>
                  </a:moveTo>
                  <a:lnTo>
                    <a:pt x="121" y="240"/>
                  </a:lnTo>
                  <a:lnTo>
                    <a:pt x="110" y="240"/>
                  </a:lnTo>
                  <a:lnTo>
                    <a:pt x="114" y="204"/>
                  </a:lnTo>
                  <a:lnTo>
                    <a:pt x="114" y="204"/>
                  </a:lnTo>
                  <a:lnTo>
                    <a:pt x="104" y="203"/>
                  </a:lnTo>
                  <a:lnTo>
                    <a:pt x="95" y="200"/>
                  </a:lnTo>
                  <a:lnTo>
                    <a:pt x="87" y="196"/>
                  </a:lnTo>
                  <a:lnTo>
                    <a:pt x="78" y="193"/>
                  </a:lnTo>
                  <a:lnTo>
                    <a:pt x="60" y="224"/>
                  </a:lnTo>
                  <a:lnTo>
                    <a:pt x="60" y="224"/>
                  </a:lnTo>
                  <a:lnTo>
                    <a:pt x="48" y="216"/>
                  </a:lnTo>
                  <a:lnTo>
                    <a:pt x="39" y="208"/>
                  </a:lnTo>
                  <a:lnTo>
                    <a:pt x="29" y="198"/>
                  </a:lnTo>
                  <a:lnTo>
                    <a:pt x="20" y="186"/>
                  </a:lnTo>
                  <a:lnTo>
                    <a:pt x="51" y="167"/>
                  </a:lnTo>
                  <a:lnTo>
                    <a:pt x="51" y="167"/>
                  </a:lnTo>
                  <a:lnTo>
                    <a:pt x="46" y="158"/>
                  </a:lnTo>
                  <a:lnTo>
                    <a:pt x="42" y="149"/>
                  </a:lnTo>
                  <a:lnTo>
                    <a:pt x="42" y="149"/>
                  </a:lnTo>
                  <a:lnTo>
                    <a:pt x="39" y="141"/>
                  </a:lnTo>
                  <a:lnTo>
                    <a:pt x="37" y="131"/>
                  </a:lnTo>
                  <a:lnTo>
                    <a:pt x="1" y="137"/>
                  </a:lnTo>
                  <a:lnTo>
                    <a:pt x="1" y="137"/>
                  </a:lnTo>
                  <a:lnTo>
                    <a:pt x="0" y="122"/>
                  </a:lnTo>
                  <a:lnTo>
                    <a:pt x="0" y="109"/>
                  </a:lnTo>
                  <a:lnTo>
                    <a:pt x="3" y="96"/>
                  </a:lnTo>
                  <a:lnTo>
                    <a:pt x="6" y="83"/>
                  </a:lnTo>
                  <a:lnTo>
                    <a:pt x="40" y="94"/>
                  </a:lnTo>
                  <a:lnTo>
                    <a:pt x="40" y="94"/>
                  </a:lnTo>
                  <a:lnTo>
                    <a:pt x="43" y="85"/>
                  </a:lnTo>
                  <a:lnTo>
                    <a:pt x="48" y="76"/>
                  </a:lnTo>
                  <a:lnTo>
                    <a:pt x="53" y="69"/>
                  </a:lnTo>
                  <a:lnTo>
                    <a:pt x="60" y="62"/>
                  </a:lnTo>
                  <a:lnTo>
                    <a:pt x="34" y="37"/>
                  </a:lnTo>
                  <a:lnTo>
                    <a:pt x="34" y="37"/>
                  </a:lnTo>
                  <a:lnTo>
                    <a:pt x="42" y="27"/>
                  </a:lnTo>
                  <a:lnTo>
                    <a:pt x="53" y="20"/>
                  </a:lnTo>
                  <a:lnTo>
                    <a:pt x="64" y="12"/>
                  </a:lnTo>
                  <a:lnTo>
                    <a:pt x="78" y="7"/>
                  </a:lnTo>
                  <a:lnTo>
                    <a:pt x="90" y="41"/>
                  </a:lnTo>
                  <a:lnTo>
                    <a:pt x="90" y="41"/>
                  </a:lnTo>
                  <a:lnTo>
                    <a:pt x="105" y="37"/>
                  </a:lnTo>
                  <a:lnTo>
                    <a:pt x="121" y="34"/>
                  </a:lnTo>
                  <a:lnTo>
                    <a:pt x="121" y="49"/>
                  </a:lnTo>
                  <a:lnTo>
                    <a:pt x="121" y="49"/>
                  </a:lnTo>
                  <a:lnTo>
                    <a:pt x="108" y="50"/>
                  </a:lnTo>
                  <a:lnTo>
                    <a:pt x="95" y="54"/>
                  </a:lnTo>
                  <a:lnTo>
                    <a:pt x="95" y="54"/>
                  </a:lnTo>
                  <a:lnTo>
                    <a:pt x="83" y="60"/>
                  </a:lnTo>
                  <a:lnTo>
                    <a:pt x="72" y="69"/>
                  </a:lnTo>
                  <a:lnTo>
                    <a:pt x="63" y="79"/>
                  </a:lnTo>
                  <a:lnTo>
                    <a:pt x="57" y="91"/>
                  </a:lnTo>
                  <a:lnTo>
                    <a:pt x="52" y="104"/>
                  </a:lnTo>
                  <a:lnTo>
                    <a:pt x="51" y="117"/>
                  </a:lnTo>
                  <a:lnTo>
                    <a:pt x="51" y="131"/>
                  </a:lnTo>
                  <a:lnTo>
                    <a:pt x="55" y="144"/>
                  </a:lnTo>
                  <a:lnTo>
                    <a:pt x="55" y="144"/>
                  </a:lnTo>
                  <a:lnTo>
                    <a:pt x="60" y="154"/>
                  </a:lnTo>
                  <a:lnTo>
                    <a:pt x="66" y="163"/>
                  </a:lnTo>
                  <a:lnTo>
                    <a:pt x="73" y="172"/>
                  </a:lnTo>
                  <a:lnTo>
                    <a:pt x="82" y="178"/>
                  </a:lnTo>
                  <a:lnTo>
                    <a:pt x="90" y="183"/>
                  </a:lnTo>
                  <a:lnTo>
                    <a:pt x="100" y="186"/>
                  </a:lnTo>
                  <a:lnTo>
                    <a:pt x="110" y="189"/>
                  </a:lnTo>
                  <a:lnTo>
                    <a:pt x="121" y="190"/>
                  </a:lnTo>
                  <a:lnTo>
                    <a:pt x="121" y="240"/>
                  </a:lnTo>
                  <a:close/>
                </a:path>
              </a:pathLst>
            </a:custGeom>
            <a:grpFill/>
            <a:ln w="9525">
              <a:noFill/>
              <a:round/>
              <a:headEnd/>
              <a:tailEnd/>
            </a:ln>
          </p:spPr>
          <p:txBody>
            <a:bodyPr vert="horz" wrap="square" lIns="121920" tIns="60960" rIns="121920" bIns="60960" numCol="1" anchor="ctr" anchorCtr="0" compatLnSpc="1">
              <a:prstTxWarp prst="textNoShape">
                <a:avLst/>
              </a:prstTxWarp>
            </a:bodyPr>
            <a:lstStyle/>
            <a:p>
              <a:pPr>
                <a:spcBef>
                  <a:spcPts val="600"/>
                </a:spcBef>
              </a:pPr>
              <a:endParaRPr lang="en-US" sz="2400" b="1" dirty="0"/>
            </a:p>
          </p:txBody>
        </p:sp>
      </p:grpSp>
      <p:sp>
        <p:nvSpPr>
          <p:cNvPr id="102" name="Freeform 161">
            <a:extLst>
              <a:ext uri="{FF2B5EF4-FFF2-40B4-BE49-F238E27FC236}">
                <a16:creationId xmlns:a16="http://schemas.microsoft.com/office/drawing/2014/main" id="{1E0B80BE-D8D1-4A63-8515-58E6295A5338}"/>
              </a:ext>
            </a:extLst>
          </p:cNvPr>
          <p:cNvSpPr>
            <a:spLocks noChangeAspect="1" noEditPoints="1"/>
          </p:cNvSpPr>
          <p:nvPr/>
        </p:nvSpPr>
        <p:spPr bwMode="auto">
          <a:xfrm>
            <a:off x="876318" y="4939075"/>
            <a:ext cx="686413" cy="738333"/>
          </a:xfrm>
          <a:custGeom>
            <a:avLst/>
            <a:gdLst>
              <a:gd name="T0" fmla="*/ 182042 w 55"/>
              <a:gd name="T1" fmla="*/ 113654 h 59"/>
              <a:gd name="T2" fmla="*/ 182042 w 55"/>
              <a:gd name="T3" fmla="*/ 123986 h 59"/>
              <a:gd name="T4" fmla="*/ 178608 w 55"/>
              <a:gd name="T5" fmla="*/ 141207 h 59"/>
              <a:gd name="T6" fmla="*/ 178608 w 55"/>
              <a:gd name="T7" fmla="*/ 144651 h 59"/>
              <a:gd name="T8" fmla="*/ 171738 w 55"/>
              <a:gd name="T9" fmla="*/ 168759 h 59"/>
              <a:gd name="T10" fmla="*/ 133956 w 55"/>
              <a:gd name="T11" fmla="*/ 203200 h 59"/>
              <a:gd name="T12" fmla="*/ 127086 w 55"/>
              <a:gd name="T13" fmla="*/ 203200 h 59"/>
              <a:gd name="T14" fmla="*/ 116782 w 55"/>
              <a:gd name="T15" fmla="*/ 203200 h 59"/>
              <a:gd name="T16" fmla="*/ 68695 w 55"/>
              <a:gd name="T17" fmla="*/ 192868 h 59"/>
              <a:gd name="T18" fmla="*/ 51521 w 55"/>
              <a:gd name="T19" fmla="*/ 189424 h 59"/>
              <a:gd name="T20" fmla="*/ 13739 w 55"/>
              <a:gd name="T21" fmla="*/ 189424 h 59"/>
              <a:gd name="T22" fmla="*/ 0 w 55"/>
              <a:gd name="T23" fmla="*/ 172203 h 59"/>
              <a:gd name="T24" fmla="*/ 0 w 55"/>
              <a:gd name="T25" fmla="*/ 92990 h 59"/>
              <a:gd name="T26" fmla="*/ 13739 w 55"/>
              <a:gd name="T27" fmla="*/ 79214 h 59"/>
              <a:gd name="T28" fmla="*/ 48087 w 55"/>
              <a:gd name="T29" fmla="*/ 79214 h 59"/>
              <a:gd name="T30" fmla="*/ 65261 w 55"/>
              <a:gd name="T31" fmla="*/ 58549 h 59"/>
              <a:gd name="T32" fmla="*/ 79000 w 55"/>
              <a:gd name="T33" fmla="*/ 44773 h 59"/>
              <a:gd name="T34" fmla="*/ 92739 w 55"/>
              <a:gd name="T35" fmla="*/ 3444 h 59"/>
              <a:gd name="T36" fmla="*/ 106478 w 55"/>
              <a:gd name="T37" fmla="*/ 0 h 59"/>
              <a:gd name="T38" fmla="*/ 137391 w 55"/>
              <a:gd name="T39" fmla="*/ 17220 h 59"/>
              <a:gd name="T40" fmla="*/ 140825 w 55"/>
              <a:gd name="T41" fmla="*/ 37885 h 59"/>
              <a:gd name="T42" fmla="*/ 133956 w 55"/>
              <a:gd name="T43" fmla="*/ 61993 h 59"/>
              <a:gd name="T44" fmla="*/ 154564 w 55"/>
              <a:gd name="T45" fmla="*/ 61993 h 59"/>
              <a:gd name="T46" fmla="*/ 188912 w 55"/>
              <a:gd name="T47" fmla="*/ 92990 h 59"/>
              <a:gd name="T48" fmla="*/ 182042 w 55"/>
              <a:gd name="T49" fmla="*/ 113654 h 59"/>
              <a:gd name="T50" fmla="*/ 24043 w 55"/>
              <a:gd name="T51" fmla="*/ 158427 h 59"/>
              <a:gd name="T52" fmla="*/ 13739 w 55"/>
              <a:gd name="T53" fmla="*/ 165315 h 59"/>
              <a:gd name="T54" fmla="*/ 24043 w 55"/>
              <a:gd name="T55" fmla="*/ 172203 h 59"/>
              <a:gd name="T56" fmla="*/ 30913 w 55"/>
              <a:gd name="T57" fmla="*/ 165315 h 59"/>
              <a:gd name="T58" fmla="*/ 24043 w 55"/>
              <a:gd name="T59" fmla="*/ 158427 h 59"/>
              <a:gd name="T60" fmla="*/ 154564 w 55"/>
              <a:gd name="T61" fmla="*/ 79214 h 59"/>
              <a:gd name="T62" fmla="*/ 113347 w 55"/>
              <a:gd name="T63" fmla="*/ 79214 h 59"/>
              <a:gd name="T64" fmla="*/ 123651 w 55"/>
              <a:gd name="T65" fmla="*/ 37885 h 59"/>
              <a:gd name="T66" fmla="*/ 106478 w 55"/>
              <a:gd name="T67" fmla="*/ 17220 h 59"/>
              <a:gd name="T68" fmla="*/ 89304 w 55"/>
              <a:gd name="T69" fmla="*/ 55105 h 59"/>
              <a:gd name="T70" fmla="*/ 79000 w 55"/>
              <a:gd name="T71" fmla="*/ 65437 h 59"/>
              <a:gd name="T72" fmla="*/ 51521 w 55"/>
              <a:gd name="T73" fmla="*/ 92990 h 59"/>
              <a:gd name="T74" fmla="*/ 44652 w 55"/>
              <a:gd name="T75" fmla="*/ 92990 h 59"/>
              <a:gd name="T76" fmla="*/ 44652 w 55"/>
              <a:gd name="T77" fmla="*/ 172203 h 59"/>
              <a:gd name="T78" fmla="*/ 51521 w 55"/>
              <a:gd name="T79" fmla="*/ 172203 h 59"/>
              <a:gd name="T80" fmla="*/ 75565 w 55"/>
              <a:gd name="T81" fmla="*/ 179092 h 59"/>
              <a:gd name="T82" fmla="*/ 116782 w 55"/>
              <a:gd name="T83" fmla="*/ 189424 h 59"/>
              <a:gd name="T84" fmla="*/ 130521 w 55"/>
              <a:gd name="T85" fmla="*/ 189424 h 59"/>
              <a:gd name="T86" fmla="*/ 154564 w 55"/>
              <a:gd name="T87" fmla="*/ 168759 h 59"/>
              <a:gd name="T88" fmla="*/ 154564 w 55"/>
              <a:gd name="T89" fmla="*/ 161871 h 59"/>
              <a:gd name="T90" fmla="*/ 161434 w 55"/>
              <a:gd name="T91" fmla="*/ 144651 h 59"/>
              <a:gd name="T92" fmla="*/ 161434 w 55"/>
              <a:gd name="T93" fmla="*/ 137763 h 59"/>
              <a:gd name="T94" fmla="*/ 168303 w 55"/>
              <a:gd name="T95" fmla="*/ 123986 h 59"/>
              <a:gd name="T96" fmla="*/ 161434 w 55"/>
              <a:gd name="T97" fmla="*/ 110210 h 59"/>
              <a:gd name="T98" fmla="*/ 171738 w 55"/>
              <a:gd name="T99" fmla="*/ 92990 h 59"/>
              <a:gd name="T100" fmla="*/ 154564 w 55"/>
              <a:gd name="T101" fmla="*/ 79214 h 5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5" h="59">
                <a:moveTo>
                  <a:pt x="53" y="33"/>
                </a:moveTo>
                <a:cubicBezTo>
                  <a:pt x="53" y="34"/>
                  <a:pt x="53" y="35"/>
                  <a:pt x="53" y="36"/>
                </a:cubicBezTo>
                <a:cubicBezTo>
                  <a:pt x="53" y="37"/>
                  <a:pt x="53" y="39"/>
                  <a:pt x="52" y="41"/>
                </a:cubicBezTo>
                <a:cubicBezTo>
                  <a:pt x="52" y="41"/>
                  <a:pt x="52" y="42"/>
                  <a:pt x="52" y="42"/>
                </a:cubicBezTo>
                <a:cubicBezTo>
                  <a:pt x="52" y="45"/>
                  <a:pt x="51" y="47"/>
                  <a:pt x="50" y="49"/>
                </a:cubicBezTo>
                <a:cubicBezTo>
                  <a:pt x="50" y="55"/>
                  <a:pt x="45" y="59"/>
                  <a:pt x="39" y="59"/>
                </a:cubicBezTo>
                <a:cubicBezTo>
                  <a:pt x="37" y="59"/>
                  <a:pt x="37" y="59"/>
                  <a:pt x="37" y="59"/>
                </a:cubicBezTo>
                <a:cubicBezTo>
                  <a:pt x="34" y="59"/>
                  <a:pt x="34" y="59"/>
                  <a:pt x="34" y="59"/>
                </a:cubicBezTo>
                <a:cubicBezTo>
                  <a:pt x="29" y="59"/>
                  <a:pt x="24" y="58"/>
                  <a:pt x="20" y="56"/>
                </a:cubicBezTo>
                <a:cubicBezTo>
                  <a:pt x="19" y="56"/>
                  <a:pt x="16" y="55"/>
                  <a:pt x="15" y="55"/>
                </a:cubicBezTo>
                <a:cubicBezTo>
                  <a:pt x="4" y="55"/>
                  <a:pt x="4" y="55"/>
                  <a:pt x="4" y="55"/>
                </a:cubicBezTo>
                <a:cubicBezTo>
                  <a:pt x="2" y="55"/>
                  <a:pt x="0" y="53"/>
                  <a:pt x="0" y="50"/>
                </a:cubicBezTo>
                <a:cubicBezTo>
                  <a:pt x="0" y="27"/>
                  <a:pt x="0" y="27"/>
                  <a:pt x="0" y="27"/>
                </a:cubicBezTo>
                <a:cubicBezTo>
                  <a:pt x="0" y="25"/>
                  <a:pt x="2" y="23"/>
                  <a:pt x="4" y="23"/>
                </a:cubicBezTo>
                <a:cubicBezTo>
                  <a:pt x="14" y="23"/>
                  <a:pt x="14" y="23"/>
                  <a:pt x="14" y="23"/>
                </a:cubicBezTo>
                <a:cubicBezTo>
                  <a:pt x="16" y="22"/>
                  <a:pt x="18" y="19"/>
                  <a:pt x="19" y="17"/>
                </a:cubicBezTo>
                <a:cubicBezTo>
                  <a:pt x="20" y="16"/>
                  <a:pt x="21" y="14"/>
                  <a:pt x="23" y="13"/>
                </a:cubicBezTo>
                <a:cubicBezTo>
                  <a:pt x="25" y="10"/>
                  <a:pt x="24" y="5"/>
                  <a:pt x="27" y="1"/>
                </a:cubicBezTo>
                <a:cubicBezTo>
                  <a:pt x="28" y="0"/>
                  <a:pt x="29" y="0"/>
                  <a:pt x="31" y="0"/>
                </a:cubicBezTo>
                <a:cubicBezTo>
                  <a:pt x="34" y="0"/>
                  <a:pt x="38" y="1"/>
                  <a:pt x="40" y="5"/>
                </a:cubicBezTo>
                <a:cubicBezTo>
                  <a:pt x="41" y="7"/>
                  <a:pt x="41" y="9"/>
                  <a:pt x="41" y="11"/>
                </a:cubicBezTo>
                <a:cubicBezTo>
                  <a:pt x="41" y="14"/>
                  <a:pt x="40" y="16"/>
                  <a:pt x="39" y="18"/>
                </a:cubicBezTo>
                <a:cubicBezTo>
                  <a:pt x="45" y="18"/>
                  <a:pt x="45" y="18"/>
                  <a:pt x="45" y="18"/>
                </a:cubicBezTo>
                <a:cubicBezTo>
                  <a:pt x="50" y="18"/>
                  <a:pt x="55" y="22"/>
                  <a:pt x="55" y="27"/>
                </a:cubicBezTo>
                <a:cubicBezTo>
                  <a:pt x="55" y="29"/>
                  <a:pt x="54" y="31"/>
                  <a:pt x="53" y="33"/>
                </a:cubicBezTo>
                <a:close/>
                <a:moveTo>
                  <a:pt x="7" y="46"/>
                </a:moveTo>
                <a:cubicBezTo>
                  <a:pt x="5" y="46"/>
                  <a:pt x="4" y="47"/>
                  <a:pt x="4" y="48"/>
                </a:cubicBezTo>
                <a:cubicBezTo>
                  <a:pt x="4" y="49"/>
                  <a:pt x="5" y="50"/>
                  <a:pt x="7" y="50"/>
                </a:cubicBezTo>
                <a:cubicBezTo>
                  <a:pt x="8" y="50"/>
                  <a:pt x="9" y="49"/>
                  <a:pt x="9" y="48"/>
                </a:cubicBezTo>
                <a:cubicBezTo>
                  <a:pt x="9" y="47"/>
                  <a:pt x="8" y="46"/>
                  <a:pt x="7" y="46"/>
                </a:cubicBezTo>
                <a:close/>
                <a:moveTo>
                  <a:pt x="45" y="23"/>
                </a:moveTo>
                <a:cubicBezTo>
                  <a:pt x="33" y="23"/>
                  <a:pt x="33" y="23"/>
                  <a:pt x="33" y="23"/>
                </a:cubicBezTo>
                <a:cubicBezTo>
                  <a:pt x="33" y="19"/>
                  <a:pt x="36" y="16"/>
                  <a:pt x="36" y="11"/>
                </a:cubicBezTo>
                <a:cubicBezTo>
                  <a:pt x="36" y="7"/>
                  <a:pt x="36" y="5"/>
                  <a:pt x="31" y="5"/>
                </a:cubicBezTo>
                <a:cubicBezTo>
                  <a:pt x="28" y="7"/>
                  <a:pt x="30" y="12"/>
                  <a:pt x="26" y="16"/>
                </a:cubicBezTo>
                <a:cubicBezTo>
                  <a:pt x="25" y="17"/>
                  <a:pt x="24" y="18"/>
                  <a:pt x="23" y="19"/>
                </a:cubicBezTo>
                <a:cubicBezTo>
                  <a:pt x="22" y="21"/>
                  <a:pt x="17" y="27"/>
                  <a:pt x="15" y="27"/>
                </a:cubicBezTo>
                <a:cubicBezTo>
                  <a:pt x="13" y="27"/>
                  <a:pt x="13" y="27"/>
                  <a:pt x="13" y="27"/>
                </a:cubicBezTo>
                <a:cubicBezTo>
                  <a:pt x="13" y="50"/>
                  <a:pt x="13" y="50"/>
                  <a:pt x="13" y="50"/>
                </a:cubicBezTo>
                <a:cubicBezTo>
                  <a:pt x="15" y="50"/>
                  <a:pt x="15" y="50"/>
                  <a:pt x="15" y="50"/>
                </a:cubicBezTo>
                <a:cubicBezTo>
                  <a:pt x="17" y="50"/>
                  <a:pt x="20" y="52"/>
                  <a:pt x="22" y="52"/>
                </a:cubicBezTo>
                <a:cubicBezTo>
                  <a:pt x="26" y="54"/>
                  <a:pt x="30" y="55"/>
                  <a:pt x="34" y="55"/>
                </a:cubicBezTo>
                <a:cubicBezTo>
                  <a:pt x="38" y="55"/>
                  <a:pt x="38" y="55"/>
                  <a:pt x="38" y="55"/>
                </a:cubicBezTo>
                <a:cubicBezTo>
                  <a:pt x="42" y="55"/>
                  <a:pt x="45" y="53"/>
                  <a:pt x="45" y="49"/>
                </a:cubicBezTo>
                <a:cubicBezTo>
                  <a:pt x="45" y="48"/>
                  <a:pt x="45" y="47"/>
                  <a:pt x="45" y="47"/>
                </a:cubicBezTo>
                <a:cubicBezTo>
                  <a:pt x="47" y="46"/>
                  <a:pt x="47" y="44"/>
                  <a:pt x="47" y="42"/>
                </a:cubicBezTo>
                <a:cubicBezTo>
                  <a:pt x="47" y="41"/>
                  <a:pt x="47" y="41"/>
                  <a:pt x="47" y="40"/>
                </a:cubicBezTo>
                <a:cubicBezTo>
                  <a:pt x="48" y="39"/>
                  <a:pt x="49" y="37"/>
                  <a:pt x="49" y="36"/>
                </a:cubicBezTo>
                <a:cubicBezTo>
                  <a:pt x="49" y="34"/>
                  <a:pt x="48" y="33"/>
                  <a:pt x="47" y="32"/>
                </a:cubicBezTo>
                <a:cubicBezTo>
                  <a:pt x="49" y="32"/>
                  <a:pt x="50" y="29"/>
                  <a:pt x="50" y="27"/>
                </a:cubicBezTo>
                <a:cubicBezTo>
                  <a:pt x="50" y="25"/>
                  <a:pt x="48" y="23"/>
                  <a:pt x="45" y="2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spcBef>
                <a:spcPts val="600"/>
              </a:spcBef>
            </a:pPr>
            <a:endParaRPr lang="en-US" dirty="0"/>
          </a:p>
        </p:txBody>
      </p:sp>
      <p:grpSp>
        <p:nvGrpSpPr>
          <p:cNvPr id="103" name="Group 102">
            <a:extLst>
              <a:ext uri="{FF2B5EF4-FFF2-40B4-BE49-F238E27FC236}">
                <a16:creationId xmlns:a16="http://schemas.microsoft.com/office/drawing/2014/main" id="{7EB9014B-BC91-4712-938A-442CA8DF8044}"/>
              </a:ext>
            </a:extLst>
          </p:cNvPr>
          <p:cNvGrpSpPr>
            <a:grpSpLocks noChangeAspect="1"/>
          </p:cNvGrpSpPr>
          <p:nvPr/>
        </p:nvGrpSpPr>
        <p:grpSpPr>
          <a:xfrm>
            <a:off x="3376511" y="4933686"/>
            <a:ext cx="565286" cy="749110"/>
            <a:chOff x="3582988" y="3510757"/>
            <a:chExt cx="319088" cy="465138"/>
          </a:xfrm>
          <a:solidFill>
            <a:schemeClr val="tx2"/>
          </a:solidFill>
        </p:grpSpPr>
        <p:sp>
          <p:nvSpPr>
            <p:cNvPr id="104" name="AutoShape 113">
              <a:extLst>
                <a:ext uri="{FF2B5EF4-FFF2-40B4-BE49-F238E27FC236}">
                  <a16:creationId xmlns:a16="http://schemas.microsoft.com/office/drawing/2014/main" id="{75CF9809-611F-4426-A327-A66AB5183E13}"/>
                </a:ext>
              </a:extLst>
            </p:cNvPr>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ts val="600"/>
                </a:spcBef>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105" name="AutoShape 114">
              <a:extLst>
                <a:ext uri="{FF2B5EF4-FFF2-40B4-BE49-F238E27FC236}">
                  <a16:creationId xmlns:a16="http://schemas.microsoft.com/office/drawing/2014/main" id="{280D27E9-AAC2-4C85-9CF2-1A8F50956B18}"/>
                </a:ext>
              </a:extLst>
            </p:cNvPr>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ts val="600"/>
                </a:spcBef>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106" name="Group 105">
            <a:extLst>
              <a:ext uri="{FF2B5EF4-FFF2-40B4-BE49-F238E27FC236}">
                <a16:creationId xmlns:a16="http://schemas.microsoft.com/office/drawing/2014/main" id="{A5CDBFD7-941F-4F2E-81A7-39B2D6C55E61}"/>
              </a:ext>
            </a:extLst>
          </p:cNvPr>
          <p:cNvGrpSpPr>
            <a:grpSpLocks noChangeAspect="1"/>
          </p:cNvGrpSpPr>
          <p:nvPr/>
        </p:nvGrpSpPr>
        <p:grpSpPr>
          <a:xfrm>
            <a:off x="5669210" y="5033994"/>
            <a:ext cx="857984" cy="548494"/>
            <a:chOff x="3727889" y="-113301"/>
            <a:chExt cx="548381" cy="424189"/>
          </a:xfrm>
          <a:solidFill>
            <a:schemeClr val="tx2"/>
          </a:solidFill>
        </p:grpSpPr>
        <p:sp>
          <p:nvSpPr>
            <p:cNvPr id="107" name="Oval 43">
              <a:extLst>
                <a:ext uri="{FF2B5EF4-FFF2-40B4-BE49-F238E27FC236}">
                  <a16:creationId xmlns:a16="http://schemas.microsoft.com/office/drawing/2014/main" id="{098AC939-6238-465B-B32E-EA47076FBADC}"/>
                </a:ext>
              </a:extLst>
            </p:cNvPr>
            <p:cNvSpPr>
              <a:spLocks noChangeArrowheads="1"/>
            </p:cNvSpPr>
            <p:nvPr/>
          </p:nvSpPr>
          <p:spPr bwMode="auto">
            <a:xfrm>
              <a:off x="3954500" y="47987"/>
              <a:ext cx="96773" cy="9758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ctr" anchorCtr="0" compatLnSpc="1">
              <a:prstTxWarp prst="textNoShape">
                <a:avLst/>
              </a:prstTxWarp>
            </a:bodyPr>
            <a:lstStyle/>
            <a:p>
              <a:pPr>
                <a:spcBef>
                  <a:spcPts val="600"/>
                </a:spcBef>
              </a:pPr>
              <a:endParaRPr lang="en-US" sz="2400" dirty="0"/>
            </a:p>
          </p:txBody>
        </p:sp>
        <p:sp>
          <p:nvSpPr>
            <p:cNvPr id="108" name="Freeform 44">
              <a:extLst>
                <a:ext uri="{FF2B5EF4-FFF2-40B4-BE49-F238E27FC236}">
                  <a16:creationId xmlns:a16="http://schemas.microsoft.com/office/drawing/2014/main" id="{D7749CB7-721D-45D0-80B6-3FBEF4D6D83B}"/>
                </a:ext>
              </a:extLst>
            </p:cNvPr>
            <p:cNvSpPr>
              <a:spLocks/>
            </p:cNvSpPr>
            <p:nvPr/>
          </p:nvSpPr>
          <p:spPr bwMode="auto">
            <a:xfrm>
              <a:off x="4042402" y="-20560"/>
              <a:ext cx="98386" cy="238707"/>
            </a:xfrm>
            <a:custGeom>
              <a:avLst/>
              <a:gdLst>
                <a:gd name="T0" fmla="*/ 34 w 52"/>
                <a:gd name="T1" fmla="*/ 61 h 125"/>
                <a:gd name="T2" fmla="*/ 0 w 52"/>
                <a:gd name="T3" fmla="*/ 112 h 125"/>
                <a:gd name="T4" fmla="*/ 15 w 52"/>
                <a:gd name="T5" fmla="*/ 125 h 125"/>
                <a:gd name="T6" fmla="*/ 52 w 52"/>
                <a:gd name="T7" fmla="*/ 61 h 125"/>
                <a:gd name="T8" fmla="*/ 18 w 52"/>
                <a:gd name="T9" fmla="*/ 0 h 125"/>
                <a:gd name="T10" fmla="*/ 4 w 52"/>
                <a:gd name="T11" fmla="*/ 12 h 125"/>
                <a:gd name="T12" fmla="*/ 34 w 52"/>
                <a:gd name="T13" fmla="*/ 61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34" y="61"/>
                  </a:moveTo>
                  <a:cubicBezTo>
                    <a:pt x="34" y="84"/>
                    <a:pt x="20" y="104"/>
                    <a:pt x="0" y="112"/>
                  </a:cubicBezTo>
                  <a:cubicBezTo>
                    <a:pt x="15" y="125"/>
                    <a:pt x="15" y="125"/>
                    <a:pt x="15" y="125"/>
                  </a:cubicBezTo>
                  <a:cubicBezTo>
                    <a:pt x="37" y="113"/>
                    <a:pt x="52" y="89"/>
                    <a:pt x="52" y="61"/>
                  </a:cubicBezTo>
                  <a:cubicBezTo>
                    <a:pt x="52" y="35"/>
                    <a:pt x="39" y="13"/>
                    <a:pt x="18" y="0"/>
                  </a:cubicBezTo>
                  <a:cubicBezTo>
                    <a:pt x="4" y="12"/>
                    <a:pt x="4" y="12"/>
                    <a:pt x="4" y="12"/>
                  </a:cubicBezTo>
                  <a:cubicBezTo>
                    <a:pt x="22" y="21"/>
                    <a:pt x="34" y="40"/>
                    <a:pt x="34"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ctr" anchorCtr="0" compatLnSpc="1">
              <a:prstTxWarp prst="textNoShape">
                <a:avLst/>
              </a:prstTxWarp>
            </a:bodyPr>
            <a:lstStyle/>
            <a:p>
              <a:pPr>
                <a:spcBef>
                  <a:spcPts val="600"/>
                </a:spcBef>
              </a:pPr>
              <a:endParaRPr lang="en-US" sz="2400" dirty="0"/>
            </a:p>
          </p:txBody>
        </p:sp>
        <p:sp>
          <p:nvSpPr>
            <p:cNvPr id="109" name="Freeform 45">
              <a:extLst>
                <a:ext uri="{FF2B5EF4-FFF2-40B4-BE49-F238E27FC236}">
                  <a16:creationId xmlns:a16="http://schemas.microsoft.com/office/drawing/2014/main" id="{C8C0A8B4-2355-49AC-B62B-6E665870530C}"/>
                </a:ext>
              </a:extLst>
            </p:cNvPr>
            <p:cNvSpPr>
              <a:spLocks/>
            </p:cNvSpPr>
            <p:nvPr/>
          </p:nvSpPr>
          <p:spPr bwMode="auto">
            <a:xfrm>
              <a:off x="4093208" y="-62495"/>
              <a:ext cx="114515" cy="322577"/>
            </a:xfrm>
            <a:custGeom>
              <a:avLst/>
              <a:gdLst>
                <a:gd name="T0" fmla="*/ 40 w 60"/>
                <a:gd name="T1" fmla="*/ 83 h 169"/>
                <a:gd name="T2" fmla="*/ 0 w 60"/>
                <a:gd name="T3" fmla="*/ 155 h 169"/>
                <a:gd name="T4" fmla="*/ 15 w 60"/>
                <a:gd name="T5" fmla="*/ 169 h 169"/>
                <a:gd name="T6" fmla="*/ 60 w 60"/>
                <a:gd name="T7" fmla="*/ 83 h 169"/>
                <a:gd name="T8" fmla="*/ 19 w 60"/>
                <a:gd name="T9" fmla="*/ 0 h 169"/>
                <a:gd name="T10" fmla="*/ 3 w 60"/>
                <a:gd name="T11" fmla="*/ 14 h 169"/>
                <a:gd name="T12" fmla="*/ 40 w 60"/>
                <a:gd name="T13" fmla="*/ 83 h 169"/>
              </a:gdLst>
              <a:ahLst/>
              <a:cxnLst>
                <a:cxn ang="0">
                  <a:pos x="T0" y="T1"/>
                </a:cxn>
                <a:cxn ang="0">
                  <a:pos x="T2" y="T3"/>
                </a:cxn>
                <a:cxn ang="0">
                  <a:pos x="T4" y="T5"/>
                </a:cxn>
                <a:cxn ang="0">
                  <a:pos x="T6" y="T7"/>
                </a:cxn>
                <a:cxn ang="0">
                  <a:pos x="T8" y="T9"/>
                </a:cxn>
                <a:cxn ang="0">
                  <a:pos x="T10" y="T11"/>
                </a:cxn>
                <a:cxn ang="0">
                  <a:pos x="T12" y="T13"/>
                </a:cxn>
              </a:cxnLst>
              <a:rect l="0" t="0" r="r" b="b"/>
              <a:pathLst>
                <a:path w="60" h="169">
                  <a:moveTo>
                    <a:pt x="40" y="83"/>
                  </a:moveTo>
                  <a:cubicBezTo>
                    <a:pt x="40" y="114"/>
                    <a:pt x="24" y="140"/>
                    <a:pt x="0" y="155"/>
                  </a:cubicBezTo>
                  <a:cubicBezTo>
                    <a:pt x="15" y="169"/>
                    <a:pt x="15" y="169"/>
                    <a:pt x="15" y="169"/>
                  </a:cubicBezTo>
                  <a:cubicBezTo>
                    <a:pt x="42" y="150"/>
                    <a:pt x="60" y="119"/>
                    <a:pt x="60" y="83"/>
                  </a:cubicBezTo>
                  <a:cubicBezTo>
                    <a:pt x="60" y="49"/>
                    <a:pt x="44" y="19"/>
                    <a:pt x="19" y="0"/>
                  </a:cubicBezTo>
                  <a:cubicBezTo>
                    <a:pt x="3" y="14"/>
                    <a:pt x="3" y="14"/>
                    <a:pt x="3" y="14"/>
                  </a:cubicBezTo>
                  <a:cubicBezTo>
                    <a:pt x="25" y="29"/>
                    <a:pt x="40" y="54"/>
                    <a:pt x="40"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ctr" anchorCtr="0" compatLnSpc="1">
              <a:prstTxWarp prst="textNoShape">
                <a:avLst/>
              </a:prstTxWarp>
            </a:bodyPr>
            <a:lstStyle/>
            <a:p>
              <a:pPr>
                <a:spcBef>
                  <a:spcPts val="600"/>
                </a:spcBef>
              </a:pPr>
              <a:endParaRPr lang="en-US" sz="2400" dirty="0"/>
            </a:p>
          </p:txBody>
        </p:sp>
        <p:sp>
          <p:nvSpPr>
            <p:cNvPr id="110" name="Freeform 46">
              <a:extLst>
                <a:ext uri="{FF2B5EF4-FFF2-40B4-BE49-F238E27FC236}">
                  <a16:creationId xmlns:a16="http://schemas.microsoft.com/office/drawing/2014/main" id="{2EA08F1F-F083-4E79-82B3-BEA2FA52C1F6}"/>
                </a:ext>
              </a:extLst>
            </p:cNvPr>
            <p:cNvSpPr>
              <a:spLocks/>
            </p:cNvSpPr>
            <p:nvPr/>
          </p:nvSpPr>
          <p:spPr bwMode="auto">
            <a:xfrm>
              <a:off x="4143207" y="-113301"/>
              <a:ext cx="133063" cy="424189"/>
            </a:xfrm>
            <a:custGeom>
              <a:avLst/>
              <a:gdLst>
                <a:gd name="T0" fmla="*/ 49 w 70"/>
                <a:gd name="T1" fmla="*/ 110 h 223"/>
                <a:gd name="T2" fmla="*/ 0 w 70"/>
                <a:gd name="T3" fmla="*/ 209 h 223"/>
                <a:gd name="T4" fmla="*/ 16 w 70"/>
                <a:gd name="T5" fmla="*/ 223 h 223"/>
                <a:gd name="T6" fmla="*/ 70 w 70"/>
                <a:gd name="T7" fmla="*/ 110 h 223"/>
                <a:gd name="T8" fmla="*/ 19 w 70"/>
                <a:gd name="T9" fmla="*/ 0 h 223"/>
                <a:gd name="T10" fmla="*/ 3 w 70"/>
                <a:gd name="T11" fmla="*/ 14 h 223"/>
                <a:gd name="T12" fmla="*/ 49 w 70"/>
                <a:gd name="T13" fmla="*/ 110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49" y="110"/>
                  </a:moveTo>
                  <a:cubicBezTo>
                    <a:pt x="49" y="151"/>
                    <a:pt x="30" y="186"/>
                    <a:pt x="0" y="209"/>
                  </a:cubicBezTo>
                  <a:cubicBezTo>
                    <a:pt x="16" y="223"/>
                    <a:pt x="16" y="223"/>
                    <a:pt x="16" y="223"/>
                  </a:cubicBezTo>
                  <a:cubicBezTo>
                    <a:pt x="49" y="197"/>
                    <a:pt x="70" y="156"/>
                    <a:pt x="70" y="110"/>
                  </a:cubicBezTo>
                  <a:cubicBezTo>
                    <a:pt x="70" y="66"/>
                    <a:pt x="50" y="26"/>
                    <a:pt x="19" y="0"/>
                  </a:cubicBezTo>
                  <a:cubicBezTo>
                    <a:pt x="3" y="14"/>
                    <a:pt x="3" y="14"/>
                    <a:pt x="3" y="14"/>
                  </a:cubicBezTo>
                  <a:cubicBezTo>
                    <a:pt x="31" y="37"/>
                    <a:pt x="49" y="71"/>
                    <a:pt x="49" y="1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ctr" anchorCtr="0" compatLnSpc="1">
              <a:prstTxWarp prst="textNoShape">
                <a:avLst/>
              </a:prstTxWarp>
            </a:bodyPr>
            <a:lstStyle/>
            <a:p>
              <a:pPr>
                <a:spcBef>
                  <a:spcPts val="600"/>
                </a:spcBef>
              </a:pPr>
              <a:endParaRPr lang="en-US" sz="2400" dirty="0"/>
            </a:p>
          </p:txBody>
        </p:sp>
        <p:sp>
          <p:nvSpPr>
            <p:cNvPr id="111" name="Oval 47">
              <a:extLst>
                <a:ext uri="{FF2B5EF4-FFF2-40B4-BE49-F238E27FC236}">
                  <a16:creationId xmlns:a16="http://schemas.microsoft.com/office/drawing/2014/main" id="{C39F69E4-F31A-4CE3-B326-C4E30FB62055}"/>
                </a:ext>
              </a:extLst>
            </p:cNvPr>
            <p:cNvSpPr>
              <a:spLocks noChangeArrowheads="1"/>
            </p:cNvSpPr>
            <p:nvPr/>
          </p:nvSpPr>
          <p:spPr bwMode="auto">
            <a:xfrm>
              <a:off x="3952887" y="52019"/>
              <a:ext cx="96773" cy="9758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ctr" anchorCtr="0" compatLnSpc="1">
              <a:prstTxWarp prst="textNoShape">
                <a:avLst/>
              </a:prstTxWarp>
            </a:bodyPr>
            <a:lstStyle/>
            <a:p>
              <a:pPr>
                <a:spcBef>
                  <a:spcPts val="600"/>
                </a:spcBef>
              </a:pPr>
              <a:endParaRPr lang="en-US" sz="2400" dirty="0"/>
            </a:p>
          </p:txBody>
        </p:sp>
        <p:sp>
          <p:nvSpPr>
            <p:cNvPr id="112" name="Freeform 48">
              <a:extLst>
                <a:ext uri="{FF2B5EF4-FFF2-40B4-BE49-F238E27FC236}">
                  <a16:creationId xmlns:a16="http://schemas.microsoft.com/office/drawing/2014/main" id="{E2676CDB-3E82-450A-B997-45A5804003BA}"/>
                </a:ext>
              </a:extLst>
            </p:cNvPr>
            <p:cNvSpPr>
              <a:spLocks/>
            </p:cNvSpPr>
            <p:nvPr/>
          </p:nvSpPr>
          <p:spPr bwMode="auto">
            <a:xfrm>
              <a:off x="3863371" y="-20560"/>
              <a:ext cx="98386" cy="238707"/>
            </a:xfrm>
            <a:custGeom>
              <a:avLst/>
              <a:gdLst>
                <a:gd name="T0" fmla="*/ 18 w 52"/>
                <a:gd name="T1" fmla="*/ 64 h 125"/>
                <a:gd name="T2" fmla="*/ 52 w 52"/>
                <a:gd name="T3" fmla="*/ 13 h 125"/>
                <a:gd name="T4" fmla="*/ 38 w 52"/>
                <a:gd name="T5" fmla="*/ 0 h 125"/>
                <a:gd name="T6" fmla="*/ 0 w 52"/>
                <a:gd name="T7" fmla="*/ 64 h 125"/>
                <a:gd name="T8" fmla="*/ 34 w 52"/>
                <a:gd name="T9" fmla="*/ 125 h 125"/>
                <a:gd name="T10" fmla="*/ 48 w 52"/>
                <a:gd name="T11" fmla="*/ 113 h 125"/>
                <a:gd name="T12" fmla="*/ 18 w 52"/>
                <a:gd name="T13" fmla="*/ 64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18" y="64"/>
                  </a:moveTo>
                  <a:cubicBezTo>
                    <a:pt x="18" y="41"/>
                    <a:pt x="32" y="21"/>
                    <a:pt x="52" y="13"/>
                  </a:cubicBezTo>
                  <a:cubicBezTo>
                    <a:pt x="38" y="0"/>
                    <a:pt x="38" y="0"/>
                    <a:pt x="38" y="0"/>
                  </a:cubicBezTo>
                  <a:cubicBezTo>
                    <a:pt x="15" y="12"/>
                    <a:pt x="0" y="36"/>
                    <a:pt x="0" y="64"/>
                  </a:cubicBezTo>
                  <a:cubicBezTo>
                    <a:pt x="0" y="90"/>
                    <a:pt x="14" y="113"/>
                    <a:pt x="34" y="125"/>
                  </a:cubicBezTo>
                  <a:cubicBezTo>
                    <a:pt x="48" y="113"/>
                    <a:pt x="48" y="113"/>
                    <a:pt x="48" y="113"/>
                  </a:cubicBezTo>
                  <a:cubicBezTo>
                    <a:pt x="30" y="104"/>
                    <a:pt x="18" y="85"/>
                    <a:pt x="18"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ctr" anchorCtr="0" compatLnSpc="1">
              <a:prstTxWarp prst="textNoShape">
                <a:avLst/>
              </a:prstTxWarp>
            </a:bodyPr>
            <a:lstStyle/>
            <a:p>
              <a:pPr>
                <a:spcBef>
                  <a:spcPts val="600"/>
                </a:spcBef>
              </a:pPr>
              <a:endParaRPr lang="en-US" sz="2400" dirty="0"/>
            </a:p>
          </p:txBody>
        </p:sp>
        <p:sp>
          <p:nvSpPr>
            <p:cNvPr id="113" name="Freeform 49">
              <a:extLst>
                <a:ext uri="{FF2B5EF4-FFF2-40B4-BE49-F238E27FC236}">
                  <a16:creationId xmlns:a16="http://schemas.microsoft.com/office/drawing/2014/main" id="{DE477586-C20D-4775-B2BF-0C0B33397D8A}"/>
                </a:ext>
              </a:extLst>
            </p:cNvPr>
            <p:cNvSpPr>
              <a:spLocks/>
            </p:cNvSpPr>
            <p:nvPr/>
          </p:nvSpPr>
          <p:spPr bwMode="auto">
            <a:xfrm>
              <a:off x="3796437" y="-62495"/>
              <a:ext cx="116128" cy="322577"/>
            </a:xfrm>
            <a:custGeom>
              <a:avLst/>
              <a:gdLst>
                <a:gd name="T0" fmla="*/ 20 w 61"/>
                <a:gd name="T1" fmla="*/ 86 h 169"/>
                <a:gd name="T2" fmla="*/ 61 w 61"/>
                <a:gd name="T3" fmla="*/ 14 h 169"/>
                <a:gd name="T4" fmla="*/ 45 w 61"/>
                <a:gd name="T5" fmla="*/ 0 h 169"/>
                <a:gd name="T6" fmla="*/ 0 w 61"/>
                <a:gd name="T7" fmla="*/ 86 h 169"/>
                <a:gd name="T8" fmla="*/ 42 w 61"/>
                <a:gd name="T9" fmla="*/ 169 h 169"/>
                <a:gd name="T10" fmla="*/ 57 w 61"/>
                <a:gd name="T11" fmla="*/ 155 h 169"/>
                <a:gd name="T12" fmla="*/ 20 w 61"/>
                <a:gd name="T13" fmla="*/ 86 h 169"/>
              </a:gdLst>
              <a:ahLst/>
              <a:cxnLst>
                <a:cxn ang="0">
                  <a:pos x="T0" y="T1"/>
                </a:cxn>
                <a:cxn ang="0">
                  <a:pos x="T2" y="T3"/>
                </a:cxn>
                <a:cxn ang="0">
                  <a:pos x="T4" y="T5"/>
                </a:cxn>
                <a:cxn ang="0">
                  <a:pos x="T6" y="T7"/>
                </a:cxn>
                <a:cxn ang="0">
                  <a:pos x="T8" y="T9"/>
                </a:cxn>
                <a:cxn ang="0">
                  <a:pos x="T10" y="T11"/>
                </a:cxn>
                <a:cxn ang="0">
                  <a:pos x="T12" y="T13"/>
                </a:cxn>
              </a:cxnLst>
              <a:rect l="0" t="0" r="r" b="b"/>
              <a:pathLst>
                <a:path w="61" h="169">
                  <a:moveTo>
                    <a:pt x="20" y="86"/>
                  </a:moveTo>
                  <a:cubicBezTo>
                    <a:pt x="20" y="55"/>
                    <a:pt x="36" y="29"/>
                    <a:pt x="61" y="14"/>
                  </a:cubicBezTo>
                  <a:cubicBezTo>
                    <a:pt x="45" y="0"/>
                    <a:pt x="45" y="0"/>
                    <a:pt x="45" y="0"/>
                  </a:cubicBezTo>
                  <a:cubicBezTo>
                    <a:pt x="18" y="19"/>
                    <a:pt x="0" y="50"/>
                    <a:pt x="0" y="86"/>
                  </a:cubicBezTo>
                  <a:cubicBezTo>
                    <a:pt x="0" y="120"/>
                    <a:pt x="16" y="150"/>
                    <a:pt x="42" y="169"/>
                  </a:cubicBezTo>
                  <a:cubicBezTo>
                    <a:pt x="57" y="155"/>
                    <a:pt x="57" y="155"/>
                    <a:pt x="57" y="155"/>
                  </a:cubicBezTo>
                  <a:cubicBezTo>
                    <a:pt x="35" y="140"/>
                    <a:pt x="20" y="115"/>
                    <a:pt x="20"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ctr" anchorCtr="0" compatLnSpc="1">
              <a:prstTxWarp prst="textNoShape">
                <a:avLst/>
              </a:prstTxWarp>
            </a:bodyPr>
            <a:lstStyle/>
            <a:p>
              <a:pPr>
                <a:spcBef>
                  <a:spcPts val="600"/>
                </a:spcBef>
              </a:pPr>
              <a:endParaRPr lang="en-US" sz="2400" dirty="0"/>
            </a:p>
          </p:txBody>
        </p:sp>
        <p:sp>
          <p:nvSpPr>
            <p:cNvPr id="114" name="Freeform 50">
              <a:extLst>
                <a:ext uri="{FF2B5EF4-FFF2-40B4-BE49-F238E27FC236}">
                  <a16:creationId xmlns:a16="http://schemas.microsoft.com/office/drawing/2014/main" id="{BAB373D4-F669-4646-9287-FFAEE8F08EF2}"/>
                </a:ext>
              </a:extLst>
            </p:cNvPr>
            <p:cNvSpPr>
              <a:spLocks/>
            </p:cNvSpPr>
            <p:nvPr/>
          </p:nvSpPr>
          <p:spPr bwMode="auto">
            <a:xfrm>
              <a:off x="3727889" y="-113301"/>
              <a:ext cx="133063" cy="424189"/>
            </a:xfrm>
            <a:custGeom>
              <a:avLst/>
              <a:gdLst>
                <a:gd name="T0" fmla="*/ 21 w 70"/>
                <a:gd name="T1" fmla="*/ 113 h 223"/>
                <a:gd name="T2" fmla="*/ 70 w 70"/>
                <a:gd name="T3" fmla="*/ 14 h 223"/>
                <a:gd name="T4" fmla="*/ 54 w 70"/>
                <a:gd name="T5" fmla="*/ 0 h 223"/>
                <a:gd name="T6" fmla="*/ 0 w 70"/>
                <a:gd name="T7" fmla="*/ 113 h 223"/>
                <a:gd name="T8" fmla="*/ 51 w 70"/>
                <a:gd name="T9" fmla="*/ 223 h 223"/>
                <a:gd name="T10" fmla="*/ 67 w 70"/>
                <a:gd name="T11" fmla="*/ 209 h 223"/>
                <a:gd name="T12" fmla="*/ 21 w 70"/>
                <a:gd name="T13" fmla="*/ 113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21" y="113"/>
                  </a:moveTo>
                  <a:cubicBezTo>
                    <a:pt x="21" y="73"/>
                    <a:pt x="40" y="37"/>
                    <a:pt x="70" y="14"/>
                  </a:cubicBezTo>
                  <a:cubicBezTo>
                    <a:pt x="54" y="0"/>
                    <a:pt x="54" y="0"/>
                    <a:pt x="54" y="0"/>
                  </a:cubicBezTo>
                  <a:cubicBezTo>
                    <a:pt x="21" y="26"/>
                    <a:pt x="0" y="67"/>
                    <a:pt x="0" y="113"/>
                  </a:cubicBezTo>
                  <a:cubicBezTo>
                    <a:pt x="0" y="157"/>
                    <a:pt x="20" y="197"/>
                    <a:pt x="51" y="223"/>
                  </a:cubicBezTo>
                  <a:cubicBezTo>
                    <a:pt x="67" y="209"/>
                    <a:pt x="67" y="209"/>
                    <a:pt x="67" y="209"/>
                  </a:cubicBezTo>
                  <a:cubicBezTo>
                    <a:pt x="39" y="186"/>
                    <a:pt x="21" y="152"/>
                    <a:pt x="21"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ctr" anchorCtr="0" compatLnSpc="1">
              <a:prstTxWarp prst="textNoShape">
                <a:avLst/>
              </a:prstTxWarp>
            </a:bodyPr>
            <a:lstStyle/>
            <a:p>
              <a:pPr>
                <a:spcBef>
                  <a:spcPts val="600"/>
                </a:spcBef>
              </a:pPr>
              <a:endParaRPr lang="en-US" sz="2400" dirty="0"/>
            </a:p>
          </p:txBody>
        </p:sp>
      </p:grpSp>
      <p:grpSp>
        <p:nvGrpSpPr>
          <p:cNvPr id="118" name="Group 117">
            <a:extLst>
              <a:ext uri="{FF2B5EF4-FFF2-40B4-BE49-F238E27FC236}">
                <a16:creationId xmlns:a16="http://schemas.microsoft.com/office/drawing/2014/main" id="{62C4D0F5-2B71-4B17-8F9D-B5B180C98D19}"/>
              </a:ext>
            </a:extLst>
          </p:cNvPr>
          <p:cNvGrpSpPr>
            <a:grpSpLocks noChangeAspect="1"/>
          </p:cNvGrpSpPr>
          <p:nvPr/>
        </p:nvGrpSpPr>
        <p:grpSpPr>
          <a:xfrm>
            <a:off x="8196492" y="5002226"/>
            <a:ext cx="673234" cy="612031"/>
            <a:chOff x="6202363" y="1274763"/>
            <a:chExt cx="274638" cy="274638"/>
          </a:xfrm>
          <a:solidFill>
            <a:schemeClr val="tx2"/>
          </a:solidFill>
        </p:grpSpPr>
        <p:sp>
          <p:nvSpPr>
            <p:cNvPr id="119" name="Freeform 203">
              <a:extLst>
                <a:ext uri="{FF2B5EF4-FFF2-40B4-BE49-F238E27FC236}">
                  <a16:creationId xmlns:a16="http://schemas.microsoft.com/office/drawing/2014/main" id="{17DAA451-85CC-48A8-B60A-CE7C1682CF9E}"/>
                </a:ext>
              </a:extLst>
            </p:cNvPr>
            <p:cNvSpPr>
              <a:spLocks noEditPoints="1"/>
            </p:cNvSpPr>
            <p:nvPr/>
          </p:nvSpPr>
          <p:spPr bwMode="auto">
            <a:xfrm>
              <a:off x="6202363" y="1274763"/>
              <a:ext cx="219075" cy="107950"/>
            </a:xfrm>
            <a:custGeom>
              <a:avLst/>
              <a:gdLst/>
              <a:ahLst/>
              <a:cxnLst>
                <a:cxn ang="0">
                  <a:pos x="7" y="0"/>
                </a:cxn>
                <a:cxn ang="0">
                  <a:pos x="0" y="7"/>
                </a:cxn>
                <a:cxn ang="0">
                  <a:pos x="0" y="36"/>
                </a:cxn>
                <a:cxn ang="0">
                  <a:pos x="7" y="43"/>
                </a:cxn>
                <a:cxn ang="0">
                  <a:pos x="73" y="43"/>
                </a:cxn>
                <a:cxn ang="0">
                  <a:pos x="87" y="0"/>
                </a:cxn>
                <a:cxn ang="0">
                  <a:pos x="7" y="0"/>
                </a:cxn>
                <a:cxn ang="0">
                  <a:pos x="65" y="21"/>
                </a:cxn>
                <a:cxn ang="0">
                  <a:pos x="58" y="21"/>
                </a:cxn>
                <a:cxn ang="0">
                  <a:pos x="58" y="14"/>
                </a:cxn>
                <a:cxn ang="0">
                  <a:pos x="65" y="14"/>
                </a:cxn>
                <a:cxn ang="0">
                  <a:pos x="65" y="21"/>
                </a:cxn>
              </a:cxnLst>
              <a:rect l="0" t="0" r="r" b="b"/>
              <a:pathLst>
                <a:path w="87" h="43">
                  <a:moveTo>
                    <a:pt x="7" y="0"/>
                  </a:moveTo>
                  <a:cubicBezTo>
                    <a:pt x="3" y="0"/>
                    <a:pt x="0" y="3"/>
                    <a:pt x="0" y="7"/>
                  </a:cubicBezTo>
                  <a:cubicBezTo>
                    <a:pt x="0" y="36"/>
                    <a:pt x="0" y="36"/>
                    <a:pt x="0" y="36"/>
                  </a:cubicBezTo>
                  <a:cubicBezTo>
                    <a:pt x="0" y="40"/>
                    <a:pt x="3" y="43"/>
                    <a:pt x="7" y="43"/>
                  </a:cubicBezTo>
                  <a:cubicBezTo>
                    <a:pt x="73" y="43"/>
                    <a:pt x="73" y="43"/>
                    <a:pt x="73" y="43"/>
                  </a:cubicBezTo>
                  <a:cubicBezTo>
                    <a:pt x="87" y="0"/>
                    <a:pt x="87" y="0"/>
                    <a:pt x="87" y="0"/>
                  </a:cubicBezTo>
                  <a:lnTo>
                    <a:pt x="7" y="0"/>
                  </a:lnTo>
                  <a:close/>
                  <a:moveTo>
                    <a:pt x="65" y="21"/>
                  </a:moveTo>
                  <a:cubicBezTo>
                    <a:pt x="58" y="21"/>
                    <a:pt x="58" y="21"/>
                    <a:pt x="58" y="21"/>
                  </a:cubicBezTo>
                  <a:cubicBezTo>
                    <a:pt x="58" y="14"/>
                    <a:pt x="58" y="14"/>
                    <a:pt x="58" y="14"/>
                  </a:cubicBezTo>
                  <a:cubicBezTo>
                    <a:pt x="65" y="14"/>
                    <a:pt x="65" y="14"/>
                    <a:pt x="65" y="14"/>
                  </a:cubicBezTo>
                  <a:lnTo>
                    <a:pt x="65" y="21"/>
                  </a:lnTo>
                  <a:close/>
                </a:path>
              </a:pathLst>
            </a:custGeom>
            <a:grpFill/>
            <a:ln w="9525">
              <a:noFill/>
              <a:round/>
              <a:headEnd/>
              <a:tailEnd/>
            </a:ln>
          </p:spPr>
          <p:txBody>
            <a:bodyPr anchor="ctr"/>
            <a:lstStyle/>
            <a:p>
              <a:pPr fontAlgn="auto">
                <a:spcBef>
                  <a:spcPts val="600"/>
                </a:spcBef>
                <a:defRPr/>
              </a:pPr>
              <a:endParaRPr lang="en-US" dirty="0">
                <a:latin typeface="+mn-lt"/>
                <a:ea typeface="+mn-ea"/>
              </a:endParaRPr>
            </a:p>
          </p:txBody>
        </p:sp>
        <p:sp>
          <p:nvSpPr>
            <p:cNvPr id="120" name="Freeform 204">
              <a:extLst>
                <a:ext uri="{FF2B5EF4-FFF2-40B4-BE49-F238E27FC236}">
                  <a16:creationId xmlns:a16="http://schemas.microsoft.com/office/drawing/2014/main" id="{F765ABED-717F-4970-817E-302C338B7B18}"/>
                </a:ext>
              </a:extLst>
            </p:cNvPr>
            <p:cNvSpPr>
              <a:spLocks/>
            </p:cNvSpPr>
            <p:nvPr/>
          </p:nvSpPr>
          <p:spPr bwMode="auto">
            <a:xfrm>
              <a:off x="6418263" y="1292225"/>
              <a:ext cx="58738" cy="73025"/>
            </a:xfrm>
            <a:custGeom>
              <a:avLst/>
              <a:gdLst/>
              <a:ahLst/>
              <a:cxnLst>
                <a:cxn ang="0">
                  <a:pos x="13" y="0"/>
                </a:cxn>
                <a:cxn ang="0">
                  <a:pos x="0" y="46"/>
                </a:cxn>
                <a:cxn ang="0">
                  <a:pos x="22" y="46"/>
                </a:cxn>
                <a:cxn ang="0">
                  <a:pos x="37" y="0"/>
                </a:cxn>
                <a:cxn ang="0">
                  <a:pos x="13" y="0"/>
                </a:cxn>
              </a:cxnLst>
              <a:rect l="0" t="0" r="r" b="b"/>
              <a:pathLst>
                <a:path w="37" h="46">
                  <a:moveTo>
                    <a:pt x="13" y="0"/>
                  </a:moveTo>
                  <a:lnTo>
                    <a:pt x="0" y="46"/>
                  </a:lnTo>
                  <a:lnTo>
                    <a:pt x="22" y="46"/>
                  </a:lnTo>
                  <a:lnTo>
                    <a:pt x="37" y="0"/>
                  </a:lnTo>
                  <a:lnTo>
                    <a:pt x="13" y="0"/>
                  </a:lnTo>
                  <a:close/>
                </a:path>
              </a:pathLst>
            </a:custGeom>
            <a:grpFill/>
            <a:ln w="9525">
              <a:noFill/>
              <a:round/>
              <a:headEnd/>
              <a:tailEnd/>
            </a:ln>
          </p:spPr>
          <p:txBody>
            <a:bodyPr anchor="ctr"/>
            <a:lstStyle/>
            <a:p>
              <a:pPr fontAlgn="auto">
                <a:spcBef>
                  <a:spcPts val="600"/>
                </a:spcBef>
                <a:defRPr/>
              </a:pPr>
              <a:endParaRPr lang="en-US" dirty="0">
                <a:latin typeface="+mn-lt"/>
                <a:ea typeface="+mn-ea"/>
              </a:endParaRPr>
            </a:p>
          </p:txBody>
        </p:sp>
        <p:sp>
          <p:nvSpPr>
            <p:cNvPr id="121" name="Freeform 206">
              <a:extLst>
                <a:ext uri="{FF2B5EF4-FFF2-40B4-BE49-F238E27FC236}">
                  <a16:creationId xmlns:a16="http://schemas.microsoft.com/office/drawing/2014/main" id="{BEB52DA9-4FC4-47DE-960A-FB18D84160DE}"/>
                </a:ext>
              </a:extLst>
            </p:cNvPr>
            <p:cNvSpPr>
              <a:spLocks/>
            </p:cNvSpPr>
            <p:nvPr/>
          </p:nvSpPr>
          <p:spPr bwMode="auto">
            <a:xfrm>
              <a:off x="6202363" y="1401763"/>
              <a:ext cx="128588" cy="147638"/>
            </a:xfrm>
            <a:custGeom>
              <a:avLst/>
              <a:gdLst/>
              <a:ahLst/>
              <a:cxnLst>
                <a:cxn ang="0">
                  <a:pos x="36" y="0"/>
                </a:cxn>
                <a:cxn ang="0">
                  <a:pos x="36" y="37"/>
                </a:cxn>
                <a:cxn ang="0">
                  <a:pos x="15" y="37"/>
                </a:cxn>
                <a:cxn ang="0">
                  <a:pos x="7" y="29"/>
                </a:cxn>
                <a:cxn ang="0">
                  <a:pos x="0" y="37"/>
                </a:cxn>
                <a:cxn ang="0">
                  <a:pos x="0" y="44"/>
                </a:cxn>
                <a:cxn ang="0">
                  <a:pos x="0" y="51"/>
                </a:cxn>
                <a:cxn ang="0">
                  <a:pos x="0" y="51"/>
                </a:cxn>
                <a:cxn ang="0">
                  <a:pos x="7" y="59"/>
                </a:cxn>
                <a:cxn ang="0">
                  <a:pos x="15" y="51"/>
                </a:cxn>
                <a:cxn ang="0">
                  <a:pos x="15" y="51"/>
                </a:cxn>
                <a:cxn ang="0">
                  <a:pos x="36" y="51"/>
                </a:cxn>
                <a:cxn ang="0">
                  <a:pos x="44" y="51"/>
                </a:cxn>
                <a:cxn ang="0">
                  <a:pos x="51" y="51"/>
                </a:cxn>
                <a:cxn ang="0">
                  <a:pos x="51" y="0"/>
                </a:cxn>
                <a:cxn ang="0">
                  <a:pos x="44" y="0"/>
                </a:cxn>
                <a:cxn ang="0">
                  <a:pos x="36" y="0"/>
                </a:cxn>
              </a:cxnLst>
              <a:rect l="0" t="0" r="r" b="b"/>
              <a:pathLst>
                <a:path w="51" h="59">
                  <a:moveTo>
                    <a:pt x="36" y="0"/>
                  </a:moveTo>
                  <a:cubicBezTo>
                    <a:pt x="36" y="37"/>
                    <a:pt x="36" y="37"/>
                    <a:pt x="36" y="37"/>
                  </a:cubicBezTo>
                  <a:cubicBezTo>
                    <a:pt x="15" y="37"/>
                    <a:pt x="15" y="37"/>
                    <a:pt x="15" y="37"/>
                  </a:cubicBezTo>
                  <a:cubicBezTo>
                    <a:pt x="15" y="33"/>
                    <a:pt x="11" y="29"/>
                    <a:pt x="7" y="29"/>
                  </a:cubicBezTo>
                  <a:cubicBezTo>
                    <a:pt x="3" y="29"/>
                    <a:pt x="0" y="33"/>
                    <a:pt x="0" y="37"/>
                  </a:cubicBezTo>
                  <a:cubicBezTo>
                    <a:pt x="0" y="44"/>
                    <a:pt x="0" y="44"/>
                    <a:pt x="0" y="44"/>
                  </a:cubicBezTo>
                  <a:cubicBezTo>
                    <a:pt x="0" y="51"/>
                    <a:pt x="0" y="51"/>
                    <a:pt x="0" y="51"/>
                  </a:cubicBezTo>
                  <a:cubicBezTo>
                    <a:pt x="0" y="51"/>
                    <a:pt x="0" y="51"/>
                    <a:pt x="0" y="51"/>
                  </a:cubicBezTo>
                  <a:cubicBezTo>
                    <a:pt x="0" y="55"/>
                    <a:pt x="3" y="59"/>
                    <a:pt x="7" y="59"/>
                  </a:cubicBezTo>
                  <a:cubicBezTo>
                    <a:pt x="11" y="59"/>
                    <a:pt x="15" y="55"/>
                    <a:pt x="15" y="51"/>
                  </a:cubicBezTo>
                  <a:cubicBezTo>
                    <a:pt x="15" y="51"/>
                    <a:pt x="15" y="51"/>
                    <a:pt x="15" y="51"/>
                  </a:cubicBezTo>
                  <a:cubicBezTo>
                    <a:pt x="36" y="51"/>
                    <a:pt x="36" y="51"/>
                    <a:pt x="36" y="51"/>
                  </a:cubicBezTo>
                  <a:cubicBezTo>
                    <a:pt x="44" y="51"/>
                    <a:pt x="44" y="51"/>
                    <a:pt x="44" y="51"/>
                  </a:cubicBezTo>
                  <a:cubicBezTo>
                    <a:pt x="51" y="51"/>
                    <a:pt x="51" y="51"/>
                    <a:pt x="51" y="51"/>
                  </a:cubicBezTo>
                  <a:cubicBezTo>
                    <a:pt x="51" y="0"/>
                    <a:pt x="51" y="0"/>
                    <a:pt x="51" y="0"/>
                  </a:cubicBezTo>
                  <a:cubicBezTo>
                    <a:pt x="44" y="0"/>
                    <a:pt x="44" y="0"/>
                    <a:pt x="44" y="0"/>
                  </a:cubicBezTo>
                  <a:lnTo>
                    <a:pt x="36" y="0"/>
                  </a:lnTo>
                  <a:close/>
                </a:path>
              </a:pathLst>
            </a:custGeom>
            <a:grpFill/>
            <a:ln w="9525">
              <a:noFill/>
              <a:round/>
              <a:headEnd/>
              <a:tailEnd/>
            </a:ln>
          </p:spPr>
          <p:txBody>
            <a:bodyPr anchor="ctr"/>
            <a:lstStyle/>
            <a:p>
              <a:pPr fontAlgn="auto">
                <a:spcBef>
                  <a:spcPts val="600"/>
                </a:spcBef>
                <a:defRPr/>
              </a:pPr>
              <a:endParaRPr lang="en-US" dirty="0">
                <a:latin typeface="+mn-lt"/>
                <a:ea typeface="+mn-ea"/>
              </a:endParaRPr>
            </a:p>
          </p:txBody>
        </p:sp>
      </p:grpSp>
      <p:sp>
        <p:nvSpPr>
          <p:cNvPr id="123" name="Freeform 166">
            <a:extLst>
              <a:ext uri="{FF2B5EF4-FFF2-40B4-BE49-F238E27FC236}">
                <a16:creationId xmlns:a16="http://schemas.microsoft.com/office/drawing/2014/main" id="{4C3F8D0E-6956-4413-A24A-CFB80F989899}"/>
              </a:ext>
            </a:extLst>
          </p:cNvPr>
          <p:cNvSpPr>
            <a:spLocks noChangeAspect="1" noChangeArrowheads="1"/>
          </p:cNvSpPr>
          <p:nvPr/>
        </p:nvSpPr>
        <p:spPr bwMode="auto">
          <a:xfrm>
            <a:off x="10571513" y="4907280"/>
            <a:ext cx="801924" cy="801923"/>
          </a:xfrm>
          <a:custGeom>
            <a:avLst/>
            <a:gdLst>
              <a:gd name="T0" fmla="*/ 16226 w 634"/>
              <a:gd name="T1" fmla="*/ 37139 h 634"/>
              <a:gd name="T2" fmla="*/ 16226 w 634"/>
              <a:gd name="T3" fmla="*/ 37139 h 634"/>
              <a:gd name="T4" fmla="*/ 37140 w 634"/>
              <a:gd name="T5" fmla="*/ 15865 h 634"/>
              <a:gd name="T6" fmla="*/ 53367 w 634"/>
              <a:gd name="T7" fmla="*/ 15865 h 634"/>
              <a:gd name="T8" fmla="*/ 53367 w 634"/>
              <a:gd name="T9" fmla="*/ 0 h 634"/>
              <a:gd name="T10" fmla="*/ 37140 w 634"/>
              <a:gd name="T11" fmla="*/ 0 h 634"/>
              <a:gd name="T12" fmla="*/ 0 w 634"/>
              <a:gd name="T13" fmla="*/ 37139 h 634"/>
              <a:gd name="T14" fmla="*/ 0 w 634"/>
              <a:gd name="T15" fmla="*/ 53004 h 634"/>
              <a:gd name="T16" fmla="*/ 16226 w 634"/>
              <a:gd name="T17" fmla="*/ 53004 h 634"/>
              <a:gd name="T18" fmla="*/ 16226 w 634"/>
              <a:gd name="T19" fmla="*/ 37139 h 634"/>
              <a:gd name="T20" fmla="*/ 164787 w 634"/>
              <a:gd name="T21" fmla="*/ 106008 h 634"/>
              <a:gd name="T22" fmla="*/ 164787 w 634"/>
              <a:gd name="T23" fmla="*/ 106008 h 634"/>
              <a:gd name="T24" fmla="*/ 122238 w 634"/>
              <a:gd name="T25" fmla="*/ 106008 h 634"/>
              <a:gd name="T26" fmla="*/ 122238 w 634"/>
              <a:gd name="T27" fmla="*/ 58412 h 634"/>
              <a:gd name="T28" fmla="*/ 116830 w 634"/>
              <a:gd name="T29" fmla="*/ 53004 h 634"/>
              <a:gd name="T30" fmla="*/ 106373 w 634"/>
              <a:gd name="T31" fmla="*/ 58412 h 634"/>
              <a:gd name="T32" fmla="*/ 106373 w 634"/>
              <a:gd name="T33" fmla="*/ 116825 h 634"/>
              <a:gd name="T34" fmla="*/ 116830 w 634"/>
              <a:gd name="T35" fmla="*/ 121873 h 634"/>
              <a:gd name="T36" fmla="*/ 164787 w 634"/>
              <a:gd name="T37" fmla="*/ 121873 h 634"/>
              <a:gd name="T38" fmla="*/ 169836 w 634"/>
              <a:gd name="T39" fmla="*/ 116825 h 634"/>
              <a:gd name="T40" fmla="*/ 164787 w 634"/>
              <a:gd name="T41" fmla="*/ 106008 h 634"/>
              <a:gd name="T42" fmla="*/ 212385 w 634"/>
              <a:gd name="T43" fmla="*/ 116825 h 634"/>
              <a:gd name="T44" fmla="*/ 212385 w 634"/>
              <a:gd name="T45" fmla="*/ 116825 h 634"/>
              <a:gd name="T46" fmla="*/ 116830 w 634"/>
              <a:gd name="T47" fmla="*/ 15865 h 634"/>
              <a:gd name="T48" fmla="*/ 16226 w 634"/>
              <a:gd name="T49" fmla="*/ 116825 h 634"/>
              <a:gd name="T50" fmla="*/ 69232 w 634"/>
              <a:gd name="T51" fmla="*/ 201559 h 634"/>
              <a:gd name="T52" fmla="*/ 42549 w 634"/>
              <a:gd name="T53" fmla="*/ 228241 h 634"/>
              <a:gd name="T54" fmla="*/ 63824 w 634"/>
              <a:gd name="T55" fmla="*/ 228241 h 634"/>
              <a:gd name="T56" fmla="*/ 85098 w 634"/>
              <a:gd name="T57" fmla="*/ 206968 h 634"/>
              <a:gd name="T58" fmla="*/ 116830 w 634"/>
              <a:gd name="T59" fmla="*/ 212376 h 634"/>
              <a:gd name="T60" fmla="*/ 143513 w 634"/>
              <a:gd name="T61" fmla="*/ 206968 h 634"/>
              <a:gd name="T62" fmla="*/ 164787 w 634"/>
              <a:gd name="T63" fmla="*/ 228241 h 634"/>
              <a:gd name="T64" fmla="*/ 186062 w 634"/>
              <a:gd name="T65" fmla="*/ 228241 h 634"/>
              <a:gd name="T66" fmla="*/ 164787 w 634"/>
              <a:gd name="T67" fmla="*/ 201559 h 634"/>
              <a:gd name="T68" fmla="*/ 212385 w 634"/>
              <a:gd name="T69" fmla="*/ 116825 h 634"/>
              <a:gd name="T70" fmla="*/ 116830 w 634"/>
              <a:gd name="T71" fmla="*/ 201559 h 634"/>
              <a:gd name="T72" fmla="*/ 116830 w 634"/>
              <a:gd name="T73" fmla="*/ 201559 h 634"/>
              <a:gd name="T74" fmla="*/ 32092 w 634"/>
              <a:gd name="T75" fmla="*/ 116825 h 634"/>
              <a:gd name="T76" fmla="*/ 116830 w 634"/>
              <a:gd name="T77" fmla="*/ 31730 h 634"/>
              <a:gd name="T78" fmla="*/ 201928 w 634"/>
              <a:gd name="T79" fmla="*/ 116825 h 634"/>
              <a:gd name="T80" fmla="*/ 116830 w 634"/>
              <a:gd name="T81" fmla="*/ 201559 h 634"/>
              <a:gd name="T82" fmla="*/ 191110 w 634"/>
              <a:gd name="T83" fmla="*/ 0 h 634"/>
              <a:gd name="T84" fmla="*/ 191110 w 634"/>
              <a:gd name="T85" fmla="*/ 0 h 634"/>
              <a:gd name="T86" fmla="*/ 180653 w 634"/>
              <a:gd name="T87" fmla="*/ 0 h 634"/>
              <a:gd name="T88" fmla="*/ 180653 w 634"/>
              <a:gd name="T89" fmla="*/ 15865 h 634"/>
              <a:gd name="T90" fmla="*/ 191110 w 634"/>
              <a:gd name="T91" fmla="*/ 15865 h 634"/>
              <a:gd name="T92" fmla="*/ 212385 w 634"/>
              <a:gd name="T93" fmla="*/ 37139 h 634"/>
              <a:gd name="T94" fmla="*/ 212385 w 634"/>
              <a:gd name="T95" fmla="*/ 53004 h 634"/>
              <a:gd name="T96" fmla="*/ 228250 w 634"/>
              <a:gd name="T97" fmla="*/ 53004 h 634"/>
              <a:gd name="T98" fmla="*/ 228250 w 634"/>
              <a:gd name="T99" fmla="*/ 37139 h 634"/>
              <a:gd name="T100" fmla="*/ 191110 w 634"/>
              <a:gd name="T101" fmla="*/ 0 h 63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34" h="634">
                <a:moveTo>
                  <a:pt x="45" y="103"/>
                </a:moveTo>
                <a:lnTo>
                  <a:pt x="45" y="103"/>
                </a:lnTo>
                <a:cubicBezTo>
                  <a:pt x="45" y="74"/>
                  <a:pt x="74" y="44"/>
                  <a:pt x="103" y="44"/>
                </a:cubicBezTo>
                <a:cubicBezTo>
                  <a:pt x="148" y="44"/>
                  <a:pt x="148" y="44"/>
                  <a:pt x="148" y="44"/>
                </a:cubicBezTo>
                <a:cubicBezTo>
                  <a:pt x="148" y="0"/>
                  <a:pt x="148" y="0"/>
                  <a:pt x="148" y="0"/>
                </a:cubicBezTo>
                <a:cubicBezTo>
                  <a:pt x="103" y="0"/>
                  <a:pt x="103" y="0"/>
                  <a:pt x="103" y="0"/>
                </a:cubicBezTo>
                <a:cubicBezTo>
                  <a:pt x="45" y="0"/>
                  <a:pt x="0" y="44"/>
                  <a:pt x="0" y="103"/>
                </a:cubicBezTo>
                <a:cubicBezTo>
                  <a:pt x="0" y="147"/>
                  <a:pt x="0" y="147"/>
                  <a:pt x="0" y="147"/>
                </a:cubicBezTo>
                <a:cubicBezTo>
                  <a:pt x="30" y="147"/>
                  <a:pt x="45" y="147"/>
                  <a:pt x="45" y="147"/>
                </a:cubicBezTo>
                <a:lnTo>
                  <a:pt x="45" y="103"/>
                </a:lnTo>
                <a:close/>
                <a:moveTo>
                  <a:pt x="457" y="294"/>
                </a:moveTo>
                <a:lnTo>
                  <a:pt x="457" y="294"/>
                </a:lnTo>
                <a:cubicBezTo>
                  <a:pt x="339" y="294"/>
                  <a:pt x="339" y="294"/>
                  <a:pt x="339" y="294"/>
                </a:cubicBezTo>
                <a:cubicBezTo>
                  <a:pt x="339" y="162"/>
                  <a:pt x="339" y="162"/>
                  <a:pt x="339" y="162"/>
                </a:cubicBezTo>
                <a:cubicBezTo>
                  <a:pt x="339" y="147"/>
                  <a:pt x="324" y="147"/>
                  <a:pt x="324" y="147"/>
                </a:cubicBezTo>
                <a:cubicBezTo>
                  <a:pt x="310" y="147"/>
                  <a:pt x="295" y="147"/>
                  <a:pt x="295" y="162"/>
                </a:cubicBezTo>
                <a:cubicBezTo>
                  <a:pt x="295" y="324"/>
                  <a:pt x="295" y="324"/>
                  <a:pt x="295" y="324"/>
                </a:cubicBezTo>
                <a:cubicBezTo>
                  <a:pt x="295" y="324"/>
                  <a:pt x="310" y="338"/>
                  <a:pt x="324" y="338"/>
                </a:cubicBezTo>
                <a:cubicBezTo>
                  <a:pt x="457" y="338"/>
                  <a:pt x="457" y="338"/>
                  <a:pt x="457" y="338"/>
                </a:cubicBezTo>
                <a:cubicBezTo>
                  <a:pt x="471" y="338"/>
                  <a:pt x="471" y="324"/>
                  <a:pt x="471" y="324"/>
                </a:cubicBezTo>
                <a:cubicBezTo>
                  <a:pt x="471" y="309"/>
                  <a:pt x="471" y="294"/>
                  <a:pt x="457" y="294"/>
                </a:cubicBezTo>
                <a:close/>
                <a:moveTo>
                  <a:pt x="589" y="324"/>
                </a:moveTo>
                <a:lnTo>
                  <a:pt x="589" y="324"/>
                </a:lnTo>
                <a:cubicBezTo>
                  <a:pt x="589" y="162"/>
                  <a:pt x="471" y="44"/>
                  <a:pt x="324" y="44"/>
                </a:cubicBezTo>
                <a:cubicBezTo>
                  <a:pt x="162" y="44"/>
                  <a:pt x="45" y="162"/>
                  <a:pt x="45" y="324"/>
                </a:cubicBezTo>
                <a:cubicBezTo>
                  <a:pt x="45" y="427"/>
                  <a:pt x="103" y="515"/>
                  <a:pt x="192" y="559"/>
                </a:cubicBezTo>
                <a:cubicBezTo>
                  <a:pt x="118" y="633"/>
                  <a:pt x="118" y="633"/>
                  <a:pt x="118" y="633"/>
                </a:cubicBezTo>
                <a:cubicBezTo>
                  <a:pt x="177" y="633"/>
                  <a:pt x="177" y="633"/>
                  <a:pt x="177" y="633"/>
                </a:cubicBezTo>
                <a:cubicBezTo>
                  <a:pt x="236" y="574"/>
                  <a:pt x="236" y="574"/>
                  <a:pt x="236" y="574"/>
                </a:cubicBezTo>
                <a:cubicBezTo>
                  <a:pt x="265" y="589"/>
                  <a:pt x="295" y="589"/>
                  <a:pt x="324" y="589"/>
                </a:cubicBezTo>
                <a:cubicBezTo>
                  <a:pt x="354" y="589"/>
                  <a:pt x="383" y="589"/>
                  <a:pt x="398" y="574"/>
                </a:cubicBezTo>
                <a:cubicBezTo>
                  <a:pt x="457" y="633"/>
                  <a:pt x="457" y="633"/>
                  <a:pt x="457" y="633"/>
                </a:cubicBezTo>
                <a:cubicBezTo>
                  <a:pt x="516" y="633"/>
                  <a:pt x="516" y="633"/>
                  <a:pt x="516" y="633"/>
                </a:cubicBezTo>
                <a:cubicBezTo>
                  <a:pt x="457" y="559"/>
                  <a:pt x="457" y="559"/>
                  <a:pt x="457" y="559"/>
                </a:cubicBezTo>
                <a:cubicBezTo>
                  <a:pt x="530" y="515"/>
                  <a:pt x="589" y="427"/>
                  <a:pt x="589" y="324"/>
                </a:cubicBezTo>
                <a:close/>
                <a:moveTo>
                  <a:pt x="324" y="559"/>
                </a:moveTo>
                <a:lnTo>
                  <a:pt x="324" y="559"/>
                </a:lnTo>
                <a:cubicBezTo>
                  <a:pt x="192" y="559"/>
                  <a:pt x="89" y="456"/>
                  <a:pt x="89" y="324"/>
                </a:cubicBezTo>
                <a:cubicBezTo>
                  <a:pt x="89" y="192"/>
                  <a:pt x="192" y="88"/>
                  <a:pt x="324" y="88"/>
                </a:cubicBezTo>
                <a:cubicBezTo>
                  <a:pt x="457" y="88"/>
                  <a:pt x="560" y="192"/>
                  <a:pt x="560" y="324"/>
                </a:cubicBezTo>
                <a:cubicBezTo>
                  <a:pt x="560" y="456"/>
                  <a:pt x="457" y="559"/>
                  <a:pt x="324" y="559"/>
                </a:cubicBezTo>
                <a:close/>
                <a:moveTo>
                  <a:pt x="530" y="0"/>
                </a:moveTo>
                <a:lnTo>
                  <a:pt x="530" y="0"/>
                </a:lnTo>
                <a:cubicBezTo>
                  <a:pt x="501" y="0"/>
                  <a:pt x="501" y="0"/>
                  <a:pt x="501" y="0"/>
                </a:cubicBezTo>
                <a:cubicBezTo>
                  <a:pt x="501" y="44"/>
                  <a:pt x="501" y="44"/>
                  <a:pt x="501" y="44"/>
                </a:cubicBezTo>
                <a:cubicBezTo>
                  <a:pt x="530" y="44"/>
                  <a:pt x="530" y="44"/>
                  <a:pt x="530" y="44"/>
                </a:cubicBezTo>
                <a:cubicBezTo>
                  <a:pt x="575" y="44"/>
                  <a:pt x="589" y="74"/>
                  <a:pt x="589" y="103"/>
                </a:cubicBezTo>
                <a:cubicBezTo>
                  <a:pt x="589" y="147"/>
                  <a:pt x="589" y="147"/>
                  <a:pt x="589" y="147"/>
                </a:cubicBezTo>
                <a:cubicBezTo>
                  <a:pt x="604" y="147"/>
                  <a:pt x="604" y="147"/>
                  <a:pt x="633" y="147"/>
                </a:cubicBezTo>
                <a:cubicBezTo>
                  <a:pt x="633" y="103"/>
                  <a:pt x="633" y="103"/>
                  <a:pt x="633" y="103"/>
                </a:cubicBezTo>
                <a:cubicBezTo>
                  <a:pt x="633" y="44"/>
                  <a:pt x="589" y="0"/>
                  <a:pt x="530" y="0"/>
                </a:cubicBezTo>
                <a:close/>
              </a:path>
            </a:pathLst>
          </a:custGeom>
          <a:solidFill>
            <a:schemeClr val="tx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31" tIns="45716" rIns="91431" bIns="45716" anchor="ctr"/>
          <a:lstStyle/>
          <a:p>
            <a:pPr>
              <a:spcBef>
                <a:spcPts val="600"/>
              </a:spcBef>
            </a:pPr>
            <a:endParaRPr lang="en-US" dirty="0"/>
          </a:p>
        </p:txBody>
      </p:sp>
    </p:spTree>
    <p:extLst>
      <p:ext uri="{BB962C8B-B14F-4D97-AF65-F5344CB8AC3E}">
        <p14:creationId xmlns:p14="http://schemas.microsoft.com/office/powerpoint/2010/main" val="15913801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291D63C5-DD83-4D1D-AAB8-F0BC03DE1190}"/>
              </a:ext>
            </a:extLst>
          </p:cNvPr>
          <p:cNvSpPr/>
          <p:nvPr/>
        </p:nvSpPr>
        <p:spPr>
          <a:xfrm>
            <a:off x="1689996" y="1164907"/>
            <a:ext cx="9892404" cy="521858"/>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IN" dirty="0"/>
          </a:p>
        </p:txBody>
      </p:sp>
      <p:sp>
        <p:nvSpPr>
          <p:cNvPr id="72" name="Title 1">
            <a:extLst>
              <a:ext uri="{FF2B5EF4-FFF2-40B4-BE49-F238E27FC236}">
                <a16:creationId xmlns:a16="http://schemas.microsoft.com/office/drawing/2014/main" id="{443E6921-8EB1-4743-A33A-AC80711DB6FD}"/>
              </a:ext>
            </a:extLst>
          </p:cNvPr>
          <p:cNvSpPr txBox="1">
            <a:spLocks/>
          </p:cNvSpPr>
          <p:nvPr/>
        </p:nvSpPr>
        <p:spPr>
          <a:xfrm>
            <a:off x="495302" y="213360"/>
            <a:ext cx="11201397" cy="584775"/>
          </a:xfrm>
          <a:prstGeom prst="rect">
            <a:avLst/>
          </a:prstGeom>
        </p:spPr>
        <p:txBody>
          <a:bodyPr vert="horz" wrap="square" lIns="91440" tIns="45720" rIns="91440" bIns="45720" rtlCol="0" anchor="ctr">
            <a:spAutoFit/>
          </a:bodyPr>
          <a:lstStyle>
            <a:lvl1pPr algn="l" defTabSz="565168" rtl="0" eaLnBrk="1" latinLnBrk="0" hangingPunct="1">
              <a:spcBef>
                <a:spcPct val="0"/>
              </a:spcBef>
              <a:buNone/>
              <a:defRPr sz="3200" kern="1200">
                <a:solidFill>
                  <a:schemeClr val="tx1">
                    <a:lumMod val="75000"/>
                    <a:lumOff val="25000"/>
                  </a:schemeClr>
                </a:solidFill>
                <a:latin typeface="Rockwell" panose="02060603020205020403" pitchFamily="18" charset="0"/>
                <a:ea typeface="+mj-ea"/>
                <a:cs typeface="+mj-cs"/>
              </a:defRPr>
            </a:lvl1pPr>
          </a:lstStyle>
          <a:p>
            <a:pPr marL="0" marR="0" lvl="0" indent="0" algn="ctr" defTabSz="565168" rtl="0" eaLnBrk="1" fontAlgn="auto" latinLnBrk="0" hangingPunct="1">
              <a:lnSpc>
                <a:spcPct val="100000"/>
              </a:lnSpc>
              <a:spcBef>
                <a:spcPts val="600"/>
              </a:spcBef>
              <a:spcAft>
                <a:spcPts val="0"/>
              </a:spcAft>
              <a:buClrTx/>
              <a:buSzTx/>
              <a:buFontTx/>
              <a:buNone/>
              <a:tabLst/>
              <a:defRPr/>
            </a:pPr>
            <a:r>
              <a:rPr kumimoji="0" lang="en-US" b="1" i="0" u="none" strike="noStrike" kern="1200" cap="none" spc="0" normalizeH="0" baseline="0" noProof="0" dirty="0">
                <a:ln>
                  <a:noFill/>
                </a:ln>
                <a:effectLst/>
                <a:uLnTx/>
                <a:uFillTx/>
                <a:latin typeface="Rockwell" panose="02060603020205020403" pitchFamily="18" charset="0"/>
                <a:ea typeface="+mj-ea"/>
                <a:cs typeface="+mj-cs"/>
              </a:rPr>
              <a:t>Network Security Controls: Technical Security Controls</a:t>
            </a:r>
            <a:endParaRPr kumimoji="0" lang="en-IN" b="1" i="0" u="none" strike="noStrike" kern="1200" cap="none" spc="0" normalizeH="0" baseline="0" noProof="0" dirty="0">
              <a:ln>
                <a:noFill/>
              </a:ln>
              <a:effectLst/>
              <a:uLnTx/>
              <a:uFillTx/>
              <a:latin typeface="Rockwell" panose="02060603020205020403" pitchFamily="18" charset="0"/>
              <a:ea typeface="+mj-ea"/>
              <a:cs typeface="+mj-cs"/>
            </a:endParaRPr>
          </a:p>
        </p:txBody>
      </p:sp>
      <p:sp>
        <p:nvSpPr>
          <p:cNvPr id="73" name="Rectangle 72">
            <a:extLst>
              <a:ext uri="{FF2B5EF4-FFF2-40B4-BE49-F238E27FC236}">
                <a16:creationId xmlns:a16="http://schemas.microsoft.com/office/drawing/2014/main" id="{9A13B7ED-4554-4E00-BB55-361AB3040AE0}"/>
              </a:ext>
            </a:extLst>
          </p:cNvPr>
          <p:cNvSpPr/>
          <p:nvPr/>
        </p:nvSpPr>
        <p:spPr>
          <a:xfrm>
            <a:off x="1804296" y="1241171"/>
            <a:ext cx="9663804" cy="369332"/>
          </a:xfrm>
          <a:prstGeom prst="rect">
            <a:avLst/>
          </a:prstGeom>
        </p:spPr>
        <p:txBody>
          <a:bodyPr wrap="square" anchor="ctr">
            <a:spAutoFit/>
          </a:bodyPr>
          <a:lstStyle/>
          <a:p>
            <a:pPr marL="350838" marR="0" lvl="0" indent="-350838" defTabSz="91440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n-US" sz="1800" b="0" i="0" u="none" strike="noStrike" kern="0" cap="none" spc="0" normalizeH="0" baseline="0" noProof="0" dirty="0">
                <a:ln>
                  <a:noFill/>
                </a:ln>
                <a:solidFill>
                  <a:prstClr val="black"/>
                </a:solidFill>
                <a:effectLst/>
                <a:uLnTx/>
                <a:uFillTx/>
              </a:rPr>
              <a:t>This is a set of security measures taken to protect data and systems from unauthorized personnel </a:t>
            </a:r>
          </a:p>
        </p:txBody>
      </p:sp>
      <p:sp>
        <p:nvSpPr>
          <p:cNvPr id="74" name="Rectangle 73">
            <a:extLst>
              <a:ext uri="{FF2B5EF4-FFF2-40B4-BE49-F238E27FC236}">
                <a16:creationId xmlns:a16="http://schemas.microsoft.com/office/drawing/2014/main" id="{69FE9983-60FB-4803-A6DB-1710720EEF5B}"/>
              </a:ext>
            </a:extLst>
          </p:cNvPr>
          <p:cNvSpPr/>
          <p:nvPr/>
        </p:nvSpPr>
        <p:spPr>
          <a:xfrm>
            <a:off x="3458772" y="1885890"/>
            <a:ext cx="5274457" cy="400110"/>
          </a:xfrm>
          <a:prstGeom prst="rect">
            <a:avLst/>
          </a:prstGeom>
        </p:spPr>
        <p:txBody>
          <a:bodyPr wrap="non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Examples of Technical Security Controls</a:t>
            </a:r>
          </a:p>
        </p:txBody>
      </p:sp>
      <p:grpSp>
        <p:nvGrpSpPr>
          <p:cNvPr id="4" name="Group 3">
            <a:extLst>
              <a:ext uri="{FF2B5EF4-FFF2-40B4-BE49-F238E27FC236}">
                <a16:creationId xmlns:a16="http://schemas.microsoft.com/office/drawing/2014/main" id="{1373456D-BC0D-4776-8452-B64557569CF0}"/>
              </a:ext>
            </a:extLst>
          </p:cNvPr>
          <p:cNvGrpSpPr/>
          <p:nvPr/>
        </p:nvGrpSpPr>
        <p:grpSpPr>
          <a:xfrm>
            <a:off x="737651" y="2950203"/>
            <a:ext cx="936000" cy="935996"/>
            <a:chOff x="525760" y="2950203"/>
            <a:chExt cx="936000" cy="935996"/>
          </a:xfrm>
        </p:grpSpPr>
        <p:sp>
          <p:nvSpPr>
            <p:cNvPr id="31" name="Oval 30"/>
            <p:cNvSpPr/>
            <p:nvPr/>
          </p:nvSpPr>
          <p:spPr>
            <a:xfrm>
              <a:off x="525760" y="2950203"/>
              <a:ext cx="936000" cy="935996"/>
            </a:xfrm>
            <a:prstGeom prst="ellipse">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02" tIns="45700" rIns="91402" bIns="45700" rtlCol="0" anchor="ctr"/>
            <a:lstStyle/>
            <a:p>
              <a:pPr algn="ctr" defTabSz="914217">
                <a:spcBef>
                  <a:spcPts val="600"/>
                </a:spcBef>
              </a:pPr>
              <a:endParaRPr lang="en-US" dirty="0">
                <a:solidFill>
                  <a:prstClr val="white"/>
                </a:solidFill>
                <a:latin typeface="Calibri" panose="020F0502020204030204"/>
              </a:endParaRPr>
            </a:p>
          </p:txBody>
        </p:sp>
        <p:sp>
          <p:nvSpPr>
            <p:cNvPr id="3" name="TextBox 2">
              <a:extLst>
                <a:ext uri="{FF2B5EF4-FFF2-40B4-BE49-F238E27FC236}">
                  <a16:creationId xmlns:a16="http://schemas.microsoft.com/office/drawing/2014/main" id="{DD485417-A9E0-4A62-B22D-A729C0785910}"/>
                </a:ext>
              </a:extLst>
            </p:cNvPr>
            <p:cNvSpPr txBox="1"/>
            <p:nvPr/>
          </p:nvSpPr>
          <p:spPr>
            <a:xfrm>
              <a:off x="570626" y="3095036"/>
              <a:ext cx="846269" cy="646331"/>
            </a:xfrm>
            <a:prstGeom prst="rect">
              <a:avLst/>
            </a:prstGeom>
            <a:noFill/>
          </p:spPr>
          <p:txBody>
            <a:bodyPr wrap="square" rtlCol="0" anchor="ctr">
              <a:spAutoFit/>
            </a:bodyPr>
            <a:lstStyle/>
            <a:p>
              <a:pPr algn="ctr">
                <a:spcBef>
                  <a:spcPts val="600"/>
                </a:spcBef>
              </a:pPr>
              <a:r>
                <a:rPr lang="en-US" sz="3600" b="1" dirty="0">
                  <a:solidFill>
                    <a:schemeClr val="bg1"/>
                  </a:solidFill>
                  <a:latin typeface="Rockwell" panose="02060603020205020403" pitchFamily="18" charset="0"/>
                </a:rPr>
                <a:t>01</a:t>
              </a:r>
              <a:endParaRPr lang="en-IN" sz="3600" b="1" dirty="0">
                <a:solidFill>
                  <a:schemeClr val="bg1"/>
                </a:solidFill>
                <a:latin typeface="Rockwell" panose="02060603020205020403" pitchFamily="18" charset="0"/>
              </a:endParaRPr>
            </a:p>
          </p:txBody>
        </p:sp>
      </p:grpSp>
      <p:sp>
        <p:nvSpPr>
          <p:cNvPr id="75" name="Rectangle 74">
            <a:extLst>
              <a:ext uri="{FF2B5EF4-FFF2-40B4-BE49-F238E27FC236}">
                <a16:creationId xmlns:a16="http://schemas.microsoft.com/office/drawing/2014/main" id="{506C7FF4-A6DF-403D-8B91-5674F185D796}"/>
              </a:ext>
            </a:extLst>
          </p:cNvPr>
          <p:cNvSpPr/>
          <p:nvPr/>
        </p:nvSpPr>
        <p:spPr>
          <a:xfrm>
            <a:off x="484742" y="4001868"/>
            <a:ext cx="1441818" cy="646331"/>
          </a:xfrm>
          <a:prstGeom prst="rect">
            <a:avLst/>
          </a:prstGeom>
        </p:spPr>
        <p:txBody>
          <a:bodyPr wrap="squar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Rockwell" panose="02060603020205020403" pitchFamily="18" charset="0"/>
              </a:rPr>
              <a:t>Access Controls</a:t>
            </a:r>
          </a:p>
        </p:txBody>
      </p:sp>
      <p:sp>
        <p:nvSpPr>
          <p:cNvPr id="77" name="TextBox 76">
            <a:extLst>
              <a:ext uri="{FF2B5EF4-FFF2-40B4-BE49-F238E27FC236}">
                <a16:creationId xmlns:a16="http://schemas.microsoft.com/office/drawing/2014/main" id="{12173E7D-9A26-4C1A-8C0D-8CE1D784D9AA}"/>
              </a:ext>
            </a:extLst>
          </p:cNvPr>
          <p:cNvSpPr txBox="1"/>
          <p:nvPr/>
        </p:nvSpPr>
        <p:spPr>
          <a:xfrm>
            <a:off x="2326951" y="4623375"/>
            <a:ext cx="1694940" cy="338554"/>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rPr>
              <a:t>Authentication</a:t>
            </a:r>
          </a:p>
        </p:txBody>
      </p:sp>
      <p:grpSp>
        <p:nvGrpSpPr>
          <p:cNvPr id="2" name="Group 1">
            <a:extLst>
              <a:ext uri="{FF2B5EF4-FFF2-40B4-BE49-F238E27FC236}">
                <a16:creationId xmlns:a16="http://schemas.microsoft.com/office/drawing/2014/main" id="{8E77F99A-3154-4CDF-A7AA-A35B4310EBE5}"/>
              </a:ext>
            </a:extLst>
          </p:cNvPr>
          <p:cNvGrpSpPr/>
          <p:nvPr/>
        </p:nvGrpSpPr>
        <p:grpSpPr>
          <a:xfrm>
            <a:off x="2706421" y="5083803"/>
            <a:ext cx="936000" cy="935996"/>
            <a:chOff x="2494530" y="5083803"/>
            <a:chExt cx="936000" cy="935996"/>
          </a:xfrm>
        </p:grpSpPr>
        <p:sp>
          <p:nvSpPr>
            <p:cNvPr id="13" name="Oval 12"/>
            <p:cNvSpPr/>
            <p:nvPr/>
          </p:nvSpPr>
          <p:spPr>
            <a:xfrm>
              <a:off x="2494530" y="5083803"/>
              <a:ext cx="936000" cy="935996"/>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02" tIns="45700" rIns="91402" bIns="45700" rtlCol="0" anchor="ctr"/>
            <a:lstStyle/>
            <a:p>
              <a:pPr algn="ctr" defTabSz="914217">
                <a:spcBef>
                  <a:spcPts val="600"/>
                </a:spcBef>
              </a:pPr>
              <a:endParaRPr lang="en-US" dirty="0">
                <a:solidFill>
                  <a:prstClr val="white"/>
                </a:solidFill>
                <a:latin typeface="Calibri" panose="020F0502020204030204"/>
              </a:endParaRPr>
            </a:p>
          </p:txBody>
        </p:sp>
        <p:sp>
          <p:nvSpPr>
            <p:cNvPr id="78" name="TextBox 77">
              <a:extLst>
                <a:ext uri="{FF2B5EF4-FFF2-40B4-BE49-F238E27FC236}">
                  <a16:creationId xmlns:a16="http://schemas.microsoft.com/office/drawing/2014/main" id="{D98C6E1B-8C10-4BA3-9DEA-C11C476EE5FD}"/>
                </a:ext>
              </a:extLst>
            </p:cNvPr>
            <p:cNvSpPr txBox="1"/>
            <p:nvPr/>
          </p:nvSpPr>
          <p:spPr>
            <a:xfrm>
              <a:off x="2539396" y="5228636"/>
              <a:ext cx="846269" cy="646331"/>
            </a:xfrm>
            <a:prstGeom prst="rect">
              <a:avLst/>
            </a:prstGeom>
            <a:noFill/>
          </p:spPr>
          <p:txBody>
            <a:bodyPr wrap="square" rtlCol="0" anchor="ctr">
              <a:spAutoFit/>
            </a:bodyPr>
            <a:lstStyle/>
            <a:p>
              <a:pPr algn="ctr">
                <a:spcBef>
                  <a:spcPts val="600"/>
                </a:spcBef>
              </a:pPr>
              <a:r>
                <a:rPr lang="en-US" sz="3600" b="1" dirty="0">
                  <a:solidFill>
                    <a:schemeClr val="bg1"/>
                  </a:solidFill>
                  <a:latin typeface="Rockwell" panose="02060603020205020403" pitchFamily="18" charset="0"/>
                </a:rPr>
                <a:t>02</a:t>
              </a:r>
              <a:endParaRPr lang="en-IN" sz="3600" b="1" dirty="0">
                <a:solidFill>
                  <a:schemeClr val="bg1"/>
                </a:solidFill>
                <a:latin typeface="Rockwell" panose="02060603020205020403" pitchFamily="18" charset="0"/>
              </a:endParaRPr>
            </a:p>
          </p:txBody>
        </p:sp>
      </p:grpSp>
      <p:grpSp>
        <p:nvGrpSpPr>
          <p:cNvPr id="6" name="Group 5">
            <a:extLst>
              <a:ext uri="{FF2B5EF4-FFF2-40B4-BE49-F238E27FC236}">
                <a16:creationId xmlns:a16="http://schemas.microsoft.com/office/drawing/2014/main" id="{49F16ABE-A7C4-40AE-9215-6B2FD77F58AB}"/>
              </a:ext>
            </a:extLst>
          </p:cNvPr>
          <p:cNvGrpSpPr/>
          <p:nvPr/>
        </p:nvGrpSpPr>
        <p:grpSpPr>
          <a:xfrm>
            <a:off x="4631039" y="2950203"/>
            <a:ext cx="936000" cy="935996"/>
            <a:chOff x="4631039" y="2950203"/>
            <a:chExt cx="936000" cy="935996"/>
          </a:xfrm>
        </p:grpSpPr>
        <p:sp>
          <p:nvSpPr>
            <p:cNvPr id="16" name="Oval 15"/>
            <p:cNvSpPr/>
            <p:nvPr/>
          </p:nvSpPr>
          <p:spPr>
            <a:xfrm>
              <a:off x="4631039" y="2950203"/>
              <a:ext cx="936000" cy="935996"/>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02" tIns="45700" rIns="91402" bIns="45700" rtlCol="0" anchor="ctr"/>
            <a:lstStyle/>
            <a:p>
              <a:pPr algn="ctr" defTabSz="914217">
                <a:spcBef>
                  <a:spcPts val="600"/>
                </a:spcBef>
              </a:pPr>
              <a:endParaRPr lang="en-US" dirty="0">
                <a:solidFill>
                  <a:prstClr val="white"/>
                </a:solidFill>
                <a:latin typeface="Calibri" panose="020F0502020204030204"/>
              </a:endParaRPr>
            </a:p>
          </p:txBody>
        </p:sp>
        <p:sp>
          <p:nvSpPr>
            <p:cNvPr id="79" name="TextBox 78">
              <a:extLst>
                <a:ext uri="{FF2B5EF4-FFF2-40B4-BE49-F238E27FC236}">
                  <a16:creationId xmlns:a16="http://schemas.microsoft.com/office/drawing/2014/main" id="{5A0B5AFC-967E-480C-A0DC-5566EC28DC57}"/>
                </a:ext>
              </a:extLst>
            </p:cNvPr>
            <p:cNvSpPr txBox="1"/>
            <p:nvPr/>
          </p:nvSpPr>
          <p:spPr>
            <a:xfrm>
              <a:off x="4675905" y="3095036"/>
              <a:ext cx="846269" cy="646331"/>
            </a:xfrm>
            <a:prstGeom prst="rect">
              <a:avLst/>
            </a:prstGeom>
            <a:noFill/>
          </p:spPr>
          <p:txBody>
            <a:bodyPr wrap="square" rtlCol="0" anchor="ctr">
              <a:spAutoFit/>
            </a:bodyPr>
            <a:lstStyle/>
            <a:p>
              <a:pPr algn="ctr">
                <a:spcBef>
                  <a:spcPts val="600"/>
                </a:spcBef>
              </a:pPr>
              <a:r>
                <a:rPr lang="en-US" sz="3600" b="1" dirty="0">
                  <a:solidFill>
                    <a:schemeClr val="bg1"/>
                  </a:solidFill>
                  <a:latin typeface="Rockwell" panose="02060603020205020403" pitchFamily="18" charset="0"/>
                </a:rPr>
                <a:t>03</a:t>
              </a:r>
              <a:endParaRPr lang="en-IN" sz="3600" b="1" dirty="0">
                <a:solidFill>
                  <a:schemeClr val="bg1"/>
                </a:solidFill>
                <a:latin typeface="Rockwell" panose="02060603020205020403" pitchFamily="18" charset="0"/>
              </a:endParaRPr>
            </a:p>
          </p:txBody>
        </p:sp>
      </p:grpSp>
      <p:sp>
        <p:nvSpPr>
          <p:cNvPr id="80" name="TextBox 79">
            <a:extLst>
              <a:ext uri="{FF2B5EF4-FFF2-40B4-BE49-F238E27FC236}">
                <a16:creationId xmlns:a16="http://schemas.microsoft.com/office/drawing/2014/main" id="{D8803296-F83D-424B-AD42-0235529E0A91}"/>
              </a:ext>
            </a:extLst>
          </p:cNvPr>
          <p:cNvSpPr txBox="1"/>
          <p:nvPr/>
        </p:nvSpPr>
        <p:spPr>
          <a:xfrm>
            <a:off x="4326691" y="4001868"/>
            <a:ext cx="1544697" cy="338554"/>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rPr>
              <a:t>Authorization</a:t>
            </a:r>
          </a:p>
        </p:txBody>
      </p:sp>
      <p:sp>
        <p:nvSpPr>
          <p:cNvPr id="81" name="TextBox 80">
            <a:extLst>
              <a:ext uri="{FF2B5EF4-FFF2-40B4-BE49-F238E27FC236}">
                <a16:creationId xmlns:a16="http://schemas.microsoft.com/office/drawing/2014/main" id="{5E1FE84E-7D42-4B50-A1C1-4427D795DD5C}"/>
              </a:ext>
            </a:extLst>
          </p:cNvPr>
          <p:cNvSpPr txBox="1"/>
          <p:nvPr/>
        </p:nvSpPr>
        <p:spPr>
          <a:xfrm>
            <a:off x="6460291" y="3886199"/>
            <a:ext cx="1185478" cy="369332"/>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Rockwell" panose="02060603020205020403" pitchFamily="18" charset="0"/>
              </a:rPr>
              <a:t>Auditing </a:t>
            </a:r>
          </a:p>
        </p:txBody>
      </p:sp>
      <p:sp>
        <p:nvSpPr>
          <p:cNvPr id="82" name="TextBox 81">
            <a:extLst>
              <a:ext uri="{FF2B5EF4-FFF2-40B4-BE49-F238E27FC236}">
                <a16:creationId xmlns:a16="http://schemas.microsoft.com/office/drawing/2014/main" id="{D9F47E45-6AF6-4577-93BB-7B83C6BB9151}"/>
              </a:ext>
            </a:extLst>
          </p:cNvPr>
          <p:cNvSpPr txBox="1"/>
          <p:nvPr/>
        </p:nvSpPr>
        <p:spPr>
          <a:xfrm>
            <a:off x="8441491" y="4001868"/>
            <a:ext cx="1173001" cy="584775"/>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Rockwell" panose="02060603020205020403" pitchFamily="18" charset="0"/>
              </a:rPr>
              <a:t>Security Protocols</a:t>
            </a:r>
          </a:p>
        </p:txBody>
      </p:sp>
      <p:sp>
        <p:nvSpPr>
          <p:cNvPr id="83" name="TextBox 82">
            <a:extLst>
              <a:ext uri="{FF2B5EF4-FFF2-40B4-BE49-F238E27FC236}">
                <a16:creationId xmlns:a16="http://schemas.microsoft.com/office/drawing/2014/main" id="{1F22F175-8E6A-4FE8-B273-67FF8785A33B}"/>
              </a:ext>
            </a:extLst>
          </p:cNvPr>
          <p:cNvSpPr txBox="1"/>
          <p:nvPr/>
        </p:nvSpPr>
        <p:spPr>
          <a:xfrm>
            <a:off x="10394692" y="4038599"/>
            <a:ext cx="1173002" cy="923330"/>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Rockwell" panose="02060603020205020403" pitchFamily="18" charset="0"/>
              </a:rPr>
              <a:t>Network Security Devices</a:t>
            </a:r>
          </a:p>
        </p:txBody>
      </p:sp>
      <p:grpSp>
        <p:nvGrpSpPr>
          <p:cNvPr id="7" name="Group 6">
            <a:extLst>
              <a:ext uri="{FF2B5EF4-FFF2-40B4-BE49-F238E27FC236}">
                <a16:creationId xmlns:a16="http://schemas.microsoft.com/office/drawing/2014/main" id="{612E4BF2-9EC1-4362-BEB2-C6FFEF9BFEC0}"/>
              </a:ext>
            </a:extLst>
          </p:cNvPr>
          <p:cNvGrpSpPr/>
          <p:nvPr/>
        </p:nvGrpSpPr>
        <p:grpSpPr>
          <a:xfrm>
            <a:off x="6585030" y="4356050"/>
            <a:ext cx="936000" cy="935996"/>
            <a:chOff x="6585030" y="4356050"/>
            <a:chExt cx="936000" cy="935996"/>
          </a:xfrm>
        </p:grpSpPr>
        <p:sp>
          <p:nvSpPr>
            <p:cNvPr id="19" name="Oval 18"/>
            <p:cNvSpPr/>
            <p:nvPr/>
          </p:nvSpPr>
          <p:spPr>
            <a:xfrm>
              <a:off x="6585030" y="4356050"/>
              <a:ext cx="936000" cy="935996"/>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91402" tIns="45700" rIns="91402" bIns="45700" rtlCol="0" anchor="ctr"/>
            <a:lstStyle/>
            <a:p>
              <a:pPr algn="ctr" defTabSz="914217">
                <a:spcBef>
                  <a:spcPts val="600"/>
                </a:spcBef>
              </a:pPr>
              <a:endParaRPr lang="en-US" dirty="0">
                <a:solidFill>
                  <a:prstClr val="white"/>
                </a:solidFill>
                <a:latin typeface="Calibri" panose="020F0502020204030204"/>
              </a:endParaRPr>
            </a:p>
          </p:txBody>
        </p:sp>
        <p:sp>
          <p:nvSpPr>
            <p:cNvPr id="84" name="TextBox 83">
              <a:extLst>
                <a:ext uri="{FF2B5EF4-FFF2-40B4-BE49-F238E27FC236}">
                  <a16:creationId xmlns:a16="http://schemas.microsoft.com/office/drawing/2014/main" id="{F4073A55-426F-453B-A964-5A23836DE6AE}"/>
                </a:ext>
              </a:extLst>
            </p:cNvPr>
            <p:cNvSpPr txBox="1"/>
            <p:nvPr/>
          </p:nvSpPr>
          <p:spPr>
            <a:xfrm>
              <a:off x="6629896" y="4500883"/>
              <a:ext cx="846269" cy="646331"/>
            </a:xfrm>
            <a:prstGeom prst="rect">
              <a:avLst/>
            </a:prstGeom>
            <a:noFill/>
          </p:spPr>
          <p:txBody>
            <a:bodyPr wrap="square" rtlCol="0" anchor="ctr">
              <a:spAutoFit/>
            </a:bodyPr>
            <a:lstStyle/>
            <a:p>
              <a:pPr algn="ctr">
                <a:spcBef>
                  <a:spcPts val="600"/>
                </a:spcBef>
              </a:pPr>
              <a:r>
                <a:rPr lang="en-US" sz="3600" b="1" dirty="0">
                  <a:solidFill>
                    <a:schemeClr val="bg1"/>
                  </a:solidFill>
                  <a:latin typeface="Rockwell" panose="02060603020205020403" pitchFamily="18" charset="0"/>
                </a:rPr>
                <a:t>04</a:t>
              </a:r>
              <a:endParaRPr lang="en-IN" sz="3600" b="1" dirty="0">
                <a:solidFill>
                  <a:schemeClr val="bg1"/>
                </a:solidFill>
                <a:latin typeface="Rockwell" panose="02060603020205020403" pitchFamily="18" charset="0"/>
              </a:endParaRPr>
            </a:p>
          </p:txBody>
        </p:sp>
      </p:grpSp>
      <p:grpSp>
        <p:nvGrpSpPr>
          <p:cNvPr id="12" name="Group 11">
            <a:extLst>
              <a:ext uri="{FF2B5EF4-FFF2-40B4-BE49-F238E27FC236}">
                <a16:creationId xmlns:a16="http://schemas.microsoft.com/office/drawing/2014/main" id="{C309D6BC-F14D-48BB-AFF5-205EF903F91E}"/>
              </a:ext>
            </a:extLst>
          </p:cNvPr>
          <p:cNvGrpSpPr/>
          <p:nvPr/>
        </p:nvGrpSpPr>
        <p:grpSpPr>
          <a:xfrm>
            <a:off x="8559991" y="2950203"/>
            <a:ext cx="936000" cy="935996"/>
            <a:chOff x="8559991" y="2950203"/>
            <a:chExt cx="936000" cy="935996"/>
          </a:xfrm>
        </p:grpSpPr>
        <p:sp>
          <p:nvSpPr>
            <p:cNvPr id="22" name="Oval 21"/>
            <p:cNvSpPr/>
            <p:nvPr/>
          </p:nvSpPr>
          <p:spPr>
            <a:xfrm>
              <a:off x="8559991" y="2950203"/>
              <a:ext cx="936000" cy="935996"/>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45710" tIns="22855" rIns="45710" bIns="22855" rtlCol="0" anchor="ctr"/>
            <a:lstStyle/>
            <a:p>
              <a:pPr algn="ctr" defTabSz="914217">
                <a:spcBef>
                  <a:spcPts val="600"/>
                </a:spcBef>
              </a:pPr>
              <a:endParaRPr lang="en-US" dirty="0">
                <a:solidFill>
                  <a:prstClr val="white"/>
                </a:solidFill>
                <a:latin typeface="Calibri" panose="020F0502020204030204"/>
              </a:endParaRPr>
            </a:p>
          </p:txBody>
        </p:sp>
        <p:sp>
          <p:nvSpPr>
            <p:cNvPr id="85" name="TextBox 84">
              <a:extLst>
                <a:ext uri="{FF2B5EF4-FFF2-40B4-BE49-F238E27FC236}">
                  <a16:creationId xmlns:a16="http://schemas.microsoft.com/office/drawing/2014/main" id="{23B7276D-A60D-46F6-A642-1637D82A0BEF}"/>
                </a:ext>
              </a:extLst>
            </p:cNvPr>
            <p:cNvSpPr txBox="1"/>
            <p:nvPr/>
          </p:nvSpPr>
          <p:spPr>
            <a:xfrm>
              <a:off x="8604857" y="3095036"/>
              <a:ext cx="846269" cy="646331"/>
            </a:xfrm>
            <a:prstGeom prst="rect">
              <a:avLst/>
            </a:prstGeom>
            <a:noFill/>
          </p:spPr>
          <p:txBody>
            <a:bodyPr wrap="square" rtlCol="0" anchor="ctr">
              <a:spAutoFit/>
            </a:bodyPr>
            <a:lstStyle/>
            <a:p>
              <a:pPr algn="ctr">
                <a:spcBef>
                  <a:spcPts val="600"/>
                </a:spcBef>
              </a:pPr>
              <a:r>
                <a:rPr lang="en-US" sz="3600" b="1" dirty="0">
                  <a:solidFill>
                    <a:schemeClr val="bg1"/>
                  </a:solidFill>
                  <a:latin typeface="Rockwell" panose="02060603020205020403" pitchFamily="18" charset="0"/>
                </a:rPr>
                <a:t>05</a:t>
              </a:r>
              <a:endParaRPr lang="en-IN" sz="3600" b="1" dirty="0">
                <a:solidFill>
                  <a:schemeClr val="bg1"/>
                </a:solidFill>
                <a:latin typeface="Rockwell" panose="02060603020205020403" pitchFamily="18" charset="0"/>
              </a:endParaRPr>
            </a:p>
          </p:txBody>
        </p:sp>
      </p:grpSp>
      <p:grpSp>
        <p:nvGrpSpPr>
          <p:cNvPr id="14" name="Group 13">
            <a:extLst>
              <a:ext uri="{FF2B5EF4-FFF2-40B4-BE49-F238E27FC236}">
                <a16:creationId xmlns:a16="http://schemas.microsoft.com/office/drawing/2014/main" id="{3F8757A6-DB94-4B70-9CE5-FA269ABA490A}"/>
              </a:ext>
            </a:extLst>
          </p:cNvPr>
          <p:cNvGrpSpPr/>
          <p:nvPr/>
        </p:nvGrpSpPr>
        <p:grpSpPr>
          <a:xfrm>
            <a:off x="10513193" y="5083803"/>
            <a:ext cx="936000" cy="935996"/>
            <a:chOff x="10513193" y="5083803"/>
            <a:chExt cx="936000" cy="935996"/>
          </a:xfrm>
        </p:grpSpPr>
        <p:sp>
          <p:nvSpPr>
            <p:cNvPr id="28" name="Oval 27"/>
            <p:cNvSpPr/>
            <p:nvPr/>
          </p:nvSpPr>
          <p:spPr>
            <a:xfrm>
              <a:off x="10513193" y="5083803"/>
              <a:ext cx="936000" cy="935996"/>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91402" tIns="45700" rIns="91402" bIns="45700" rtlCol="0" anchor="ctr"/>
            <a:lstStyle/>
            <a:p>
              <a:pPr algn="ctr" defTabSz="914217">
                <a:spcBef>
                  <a:spcPts val="600"/>
                </a:spcBef>
              </a:pPr>
              <a:endParaRPr lang="en-US" dirty="0">
                <a:solidFill>
                  <a:prstClr val="white"/>
                </a:solidFill>
                <a:latin typeface="Calibri" panose="020F0502020204030204"/>
              </a:endParaRPr>
            </a:p>
          </p:txBody>
        </p:sp>
        <p:sp>
          <p:nvSpPr>
            <p:cNvPr id="86" name="TextBox 85">
              <a:extLst>
                <a:ext uri="{FF2B5EF4-FFF2-40B4-BE49-F238E27FC236}">
                  <a16:creationId xmlns:a16="http://schemas.microsoft.com/office/drawing/2014/main" id="{3703C10E-755D-4CBC-9048-649AC04FB27B}"/>
                </a:ext>
              </a:extLst>
            </p:cNvPr>
            <p:cNvSpPr txBox="1"/>
            <p:nvPr/>
          </p:nvSpPr>
          <p:spPr>
            <a:xfrm>
              <a:off x="10558059" y="5228636"/>
              <a:ext cx="846269" cy="646331"/>
            </a:xfrm>
            <a:prstGeom prst="rect">
              <a:avLst/>
            </a:prstGeom>
            <a:noFill/>
          </p:spPr>
          <p:txBody>
            <a:bodyPr wrap="square" rtlCol="0" anchor="ctr">
              <a:spAutoFit/>
            </a:bodyPr>
            <a:lstStyle/>
            <a:p>
              <a:pPr algn="ctr">
                <a:spcBef>
                  <a:spcPts val="600"/>
                </a:spcBef>
              </a:pPr>
              <a:r>
                <a:rPr lang="en-US" sz="3600" b="1" dirty="0">
                  <a:solidFill>
                    <a:schemeClr val="bg1"/>
                  </a:solidFill>
                  <a:latin typeface="Rockwell" panose="02060603020205020403" pitchFamily="18" charset="0"/>
                </a:rPr>
                <a:t>06</a:t>
              </a:r>
              <a:endParaRPr lang="en-IN" sz="3600" b="1" dirty="0">
                <a:solidFill>
                  <a:schemeClr val="bg1"/>
                </a:solidFill>
                <a:latin typeface="Rockwell" panose="02060603020205020403" pitchFamily="18" charset="0"/>
              </a:endParaRPr>
            </a:p>
          </p:txBody>
        </p:sp>
      </p:grpSp>
      <p:pic>
        <p:nvPicPr>
          <p:cNvPr id="24" name="Picture 23" descr="Icon&#10;&#10;Description automatically generated">
            <a:extLst>
              <a:ext uri="{FF2B5EF4-FFF2-40B4-BE49-F238E27FC236}">
                <a16:creationId xmlns:a16="http://schemas.microsoft.com/office/drawing/2014/main" id="{2101CE95-F90F-4453-B5D5-BF6C637E9E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7327" y="999946"/>
            <a:ext cx="855550" cy="851781"/>
          </a:xfrm>
          <a:prstGeom prst="rect">
            <a:avLst/>
          </a:prstGeom>
        </p:spPr>
      </p:pic>
      <p:grpSp>
        <p:nvGrpSpPr>
          <p:cNvPr id="5" name="Group 4">
            <a:extLst>
              <a:ext uri="{FF2B5EF4-FFF2-40B4-BE49-F238E27FC236}">
                <a16:creationId xmlns:a16="http://schemas.microsoft.com/office/drawing/2014/main" id="{CDBB2E0D-5AE5-4041-9670-E562AC3459C1}"/>
              </a:ext>
            </a:extLst>
          </p:cNvPr>
          <p:cNvGrpSpPr/>
          <p:nvPr/>
        </p:nvGrpSpPr>
        <p:grpSpPr>
          <a:xfrm>
            <a:off x="76759" y="2137325"/>
            <a:ext cx="12054281" cy="4392568"/>
            <a:chOff x="76759" y="2137325"/>
            <a:chExt cx="12054281" cy="4392568"/>
          </a:xfrm>
        </p:grpSpPr>
        <p:sp>
          <p:nvSpPr>
            <p:cNvPr id="8" name="Freeform 3"/>
            <p:cNvSpPr>
              <a:spLocks noChangeArrowheads="1"/>
            </p:cNvSpPr>
            <p:nvPr/>
          </p:nvSpPr>
          <p:spPr bwMode="auto">
            <a:xfrm rot="5400000">
              <a:off x="7873294" y="2360814"/>
              <a:ext cx="2212138" cy="2367312"/>
            </a:xfrm>
            <a:custGeom>
              <a:avLst/>
              <a:gdLst>
                <a:gd name="T0" fmla="*/ 2657 w 3532"/>
                <a:gd name="T1" fmla="*/ 0 h 2437"/>
                <a:gd name="T2" fmla="*/ 2657 w 3532"/>
                <a:gd name="T3" fmla="*/ 0 h 2437"/>
                <a:gd name="T4" fmla="*/ 2657 w 3532"/>
                <a:gd name="T5" fmla="*/ 406 h 2437"/>
                <a:gd name="T6" fmla="*/ 2188 w 3532"/>
                <a:gd name="T7" fmla="*/ 406 h 2437"/>
                <a:gd name="T8" fmla="*/ 1469 w 3532"/>
                <a:gd name="T9" fmla="*/ 406 h 2437"/>
                <a:gd name="T10" fmla="*/ 375 w 3532"/>
                <a:gd name="T11" fmla="*/ 1187 h 2437"/>
                <a:gd name="T12" fmla="*/ 1469 w 3532"/>
                <a:gd name="T13" fmla="*/ 2000 h 2437"/>
                <a:gd name="T14" fmla="*/ 1750 w 3532"/>
                <a:gd name="T15" fmla="*/ 2000 h 2437"/>
                <a:gd name="T16" fmla="*/ 1750 w 3532"/>
                <a:gd name="T17" fmla="*/ 2436 h 2437"/>
                <a:gd name="T18" fmla="*/ 3531 w 3532"/>
                <a:gd name="T19" fmla="*/ 2436 h 2437"/>
                <a:gd name="T20" fmla="*/ 1500 w 3532"/>
                <a:gd name="T21" fmla="*/ 2436 h 2437"/>
                <a:gd name="T22" fmla="*/ 0 w 3532"/>
                <a:gd name="T23" fmla="*/ 1187 h 2437"/>
                <a:gd name="T24" fmla="*/ 1469 w 3532"/>
                <a:gd name="T25" fmla="*/ 0 h 2437"/>
                <a:gd name="T26" fmla="*/ 2657 w 3532"/>
                <a:gd name="T27" fmla="*/ 0 h 2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2" h="2437">
                  <a:moveTo>
                    <a:pt x="2657" y="0"/>
                  </a:moveTo>
                  <a:lnTo>
                    <a:pt x="2657" y="0"/>
                  </a:lnTo>
                  <a:cubicBezTo>
                    <a:pt x="2657" y="406"/>
                    <a:pt x="2657" y="406"/>
                    <a:pt x="2657" y="406"/>
                  </a:cubicBezTo>
                  <a:cubicBezTo>
                    <a:pt x="2188" y="406"/>
                    <a:pt x="2188" y="406"/>
                    <a:pt x="2188" y="406"/>
                  </a:cubicBezTo>
                  <a:cubicBezTo>
                    <a:pt x="1469" y="406"/>
                    <a:pt x="1469" y="406"/>
                    <a:pt x="1469" y="406"/>
                  </a:cubicBezTo>
                  <a:cubicBezTo>
                    <a:pt x="688" y="406"/>
                    <a:pt x="375" y="750"/>
                    <a:pt x="375" y="1187"/>
                  </a:cubicBezTo>
                  <a:cubicBezTo>
                    <a:pt x="375" y="1687"/>
                    <a:pt x="719" y="2000"/>
                    <a:pt x="1469" y="2000"/>
                  </a:cubicBezTo>
                  <a:cubicBezTo>
                    <a:pt x="1750" y="2000"/>
                    <a:pt x="1750" y="2000"/>
                    <a:pt x="1750" y="2000"/>
                  </a:cubicBezTo>
                  <a:cubicBezTo>
                    <a:pt x="1750" y="2436"/>
                    <a:pt x="1750" y="2436"/>
                    <a:pt x="1750" y="2436"/>
                  </a:cubicBezTo>
                  <a:cubicBezTo>
                    <a:pt x="3531" y="2436"/>
                    <a:pt x="3531" y="2436"/>
                    <a:pt x="3531" y="2436"/>
                  </a:cubicBezTo>
                  <a:cubicBezTo>
                    <a:pt x="1500" y="2436"/>
                    <a:pt x="1500" y="2436"/>
                    <a:pt x="1500" y="2436"/>
                  </a:cubicBezTo>
                  <a:cubicBezTo>
                    <a:pt x="438" y="2436"/>
                    <a:pt x="0" y="1906"/>
                    <a:pt x="0" y="1187"/>
                  </a:cubicBezTo>
                  <a:cubicBezTo>
                    <a:pt x="0" y="500"/>
                    <a:pt x="407" y="0"/>
                    <a:pt x="1469" y="0"/>
                  </a:cubicBezTo>
                  <a:lnTo>
                    <a:pt x="2657" y="0"/>
                  </a:lnTo>
                </a:path>
              </a:pathLst>
            </a:custGeom>
            <a:solidFill>
              <a:schemeClr val="accent4"/>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21893" tIns="60946" rIns="121893" bIns="60946" anchor="ctr"/>
            <a:lstStyle/>
            <a:p>
              <a:pPr defTabSz="914217">
                <a:spcBef>
                  <a:spcPts val="600"/>
                </a:spcBef>
              </a:pPr>
              <a:endParaRPr lang="en-US" dirty="0">
                <a:solidFill>
                  <a:prstClr val="black"/>
                </a:solidFill>
                <a:latin typeface="Calibri" panose="020F0502020204030204"/>
              </a:endParaRPr>
            </a:p>
          </p:txBody>
        </p:sp>
        <p:sp>
          <p:nvSpPr>
            <p:cNvPr id="9" name="Freeform 4"/>
            <p:cNvSpPr>
              <a:spLocks noChangeArrowheads="1"/>
            </p:cNvSpPr>
            <p:nvPr/>
          </p:nvSpPr>
          <p:spPr bwMode="auto">
            <a:xfrm rot="5400000">
              <a:off x="5934155" y="3447550"/>
              <a:ext cx="2192807" cy="2367310"/>
            </a:xfrm>
            <a:custGeom>
              <a:avLst/>
              <a:gdLst>
                <a:gd name="T0" fmla="*/ 2062 w 3500"/>
                <a:gd name="T1" fmla="*/ 0 h 2469"/>
                <a:gd name="T2" fmla="*/ 2062 w 3500"/>
                <a:gd name="T3" fmla="*/ 0 h 2469"/>
                <a:gd name="T4" fmla="*/ 3499 w 3500"/>
                <a:gd name="T5" fmla="*/ 1186 h 2469"/>
                <a:gd name="T6" fmla="*/ 2031 w 3500"/>
                <a:gd name="T7" fmla="*/ 2468 h 2469"/>
                <a:gd name="T8" fmla="*/ 0 w 3500"/>
                <a:gd name="T9" fmla="*/ 2468 h 2469"/>
                <a:gd name="T10" fmla="*/ 1781 w 3500"/>
                <a:gd name="T11" fmla="*/ 2468 h 2469"/>
                <a:gd name="T12" fmla="*/ 1781 w 3500"/>
                <a:gd name="T13" fmla="*/ 2030 h 2469"/>
                <a:gd name="T14" fmla="*/ 2062 w 3500"/>
                <a:gd name="T15" fmla="*/ 2030 h 2469"/>
                <a:gd name="T16" fmla="*/ 3156 w 3500"/>
                <a:gd name="T17" fmla="*/ 1218 h 2469"/>
                <a:gd name="T18" fmla="*/ 2062 w 3500"/>
                <a:gd name="T19" fmla="*/ 436 h 2469"/>
                <a:gd name="T20" fmla="*/ 1781 w 3500"/>
                <a:gd name="T21" fmla="*/ 436 h 2469"/>
                <a:gd name="T22" fmla="*/ 0 w 3500"/>
                <a:gd name="T23" fmla="*/ 436 h 2469"/>
                <a:gd name="T24" fmla="*/ 0 w 3500"/>
                <a:gd name="T25" fmla="*/ 0 h 2469"/>
                <a:gd name="T26" fmla="*/ 2062 w 3500"/>
                <a:gd name="T27" fmla="*/ 0 h 2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00" h="2469">
                  <a:moveTo>
                    <a:pt x="2062" y="0"/>
                  </a:moveTo>
                  <a:lnTo>
                    <a:pt x="2062" y="0"/>
                  </a:lnTo>
                  <a:cubicBezTo>
                    <a:pt x="3093" y="0"/>
                    <a:pt x="3499" y="530"/>
                    <a:pt x="3499" y="1186"/>
                  </a:cubicBezTo>
                  <a:cubicBezTo>
                    <a:pt x="3499" y="1905"/>
                    <a:pt x="3062" y="2468"/>
                    <a:pt x="2031" y="2468"/>
                  </a:cubicBezTo>
                  <a:cubicBezTo>
                    <a:pt x="0" y="2468"/>
                    <a:pt x="0" y="2468"/>
                    <a:pt x="0" y="2468"/>
                  </a:cubicBezTo>
                  <a:cubicBezTo>
                    <a:pt x="1781" y="2468"/>
                    <a:pt x="1781" y="2468"/>
                    <a:pt x="1781" y="2468"/>
                  </a:cubicBezTo>
                  <a:cubicBezTo>
                    <a:pt x="1781" y="2030"/>
                    <a:pt x="1781" y="2030"/>
                    <a:pt x="1781" y="2030"/>
                  </a:cubicBezTo>
                  <a:cubicBezTo>
                    <a:pt x="2062" y="2030"/>
                    <a:pt x="2062" y="2030"/>
                    <a:pt x="2062" y="2030"/>
                  </a:cubicBezTo>
                  <a:cubicBezTo>
                    <a:pt x="2812" y="2030"/>
                    <a:pt x="3156" y="1718"/>
                    <a:pt x="3156" y="1218"/>
                  </a:cubicBezTo>
                  <a:cubicBezTo>
                    <a:pt x="3156" y="780"/>
                    <a:pt x="2812" y="436"/>
                    <a:pt x="2062" y="436"/>
                  </a:cubicBezTo>
                  <a:cubicBezTo>
                    <a:pt x="1781" y="436"/>
                    <a:pt x="1781" y="436"/>
                    <a:pt x="1781" y="436"/>
                  </a:cubicBezTo>
                  <a:cubicBezTo>
                    <a:pt x="0" y="436"/>
                    <a:pt x="0" y="436"/>
                    <a:pt x="0" y="436"/>
                  </a:cubicBezTo>
                  <a:cubicBezTo>
                    <a:pt x="0" y="0"/>
                    <a:pt x="0" y="0"/>
                    <a:pt x="0" y="0"/>
                  </a:cubicBezTo>
                  <a:lnTo>
                    <a:pt x="2062" y="0"/>
                  </a:lnTo>
                </a:path>
              </a:pathLst>
            </a:custGeom>
            <a:solidFill>
              <a:schemeClr val="accent3"/>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21893" tIns="60946" rIns="121893" bIns="60946" anchor="ctr"/>
            <a:lstStyle/>
            <a:p>
              <a:pPr defTabSz="914217">
                <a:spcBef>
                  <a:spcPts val="600"/>
                </a:spcBef>
              </a:pPr>
              <a:endParaRPr lang="en-US" dirty="0">
                <a:solidFill>
                  <a:prstClr val="black"/>
                </a:solidFill>
                <a:latin typeface="Calibri" panose="020F0502020204030204"/>
              </a:endParaRPr>
            </a:p>
          </p:txBody>
        </p:sp>
        <p:sp>
          <p:nvSpPr>
            <p:cNvPr id="10" name="Freeform 5"/>
            <p:cNvSpPr>
              <a:spLocks noChangeArrowheads="1"/>
            </p:cNvSpPr>
            <p:nvPr/>
          </p:nvSpPr>
          <p:spPr bwMode="auto">
            <a:xfrm rot="5400000">
              <a:off x="3603926" y="2766394"/>
              <a:ext cx="2993707" cy="2337719"/>
            </a:xfrm>
            <a:custGeom>
              <a:avLst/>
              <a:gdLst>
                <a:gd name="T0" fmla="*/ 1750 w 4782"/>
                <a:gd name="T1" fmla="*/ 2438 h 2439"/>
                <a:gd name="T2" fmla="*/ 1750 w 4782"/>
                <a:gd name="T3" fmla="*/ 2438 h 2439"/>
                <a:gd name="T4" fmla="*/ 1750 w 4782"/>
                <a:gd name="T5" fmla="*/ 2000 h 2439"/>
                <a:gd name="T6" fmla="*/ 1469 w 4782"/>
                <a:gd name="T7" fmla="*/ 2000 h 2439"/>
                <a:gd name="T8" fmla="*/ 375 w 4782"/>
                <a:gd name="T9" fmla="*/ 1188 h 2439"/>
                <a:gd name="T10" fmla="*/ 1469 w 4782"/>
                <a:gd name="T11" fmla="*/ 438 h 2439"/>
                <a:gd name="T12" fmla="*/ 1750 w 4782"/>
                <a:gd name="T13" fmla="*/ 438 h 2439"/>
                <a:gd name="T14" fmla="*/ 3531 w 4782"/>
                <a:gd name="T15" fmla="*/ 438 h 2439"/>
                <a:gd name="T16" fmla="*/ 3531 w 4782"/>
                <a:gd name="T17" fmla="*/ 0 h 2439"/>
                <a:gd name="T18" fmla="*/ 1469 w 4782"/>
                <a:gd name="T19" fmla="*/ 0 h 2439"/>
                <a:gd name="T20" fmla="*/ 0 w 4782"/>
                <a:gd name="T21" fmla="*/ 1188 h 2439"/>
                <a:gd name="T22" fmla="*/ 1500 w 4782"/>
                <a:gd name="T23" fmla="*/ 2438 h 2439"/>
                <a:gd name="T24" fmla="*/ 4781 w 4782"/>
                <a:gd name="T25" fmla="*/ 2438 h 2439"/>
                <a:gd name="T26" fmla="*/ 1750 w 4782"/>
                <a:gd name="T27" fmla="*/ 2438 h 2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82" h="2439">
                  <a:moveTo>
                    <a:pt x="1750" y="2438"/>
                  </a:moveTo>
                  <a:lnTo>
                    <a:pt x="1750" y="2438"/>
                  </a:lnTo>
                  <a:cubicBezTo>
                    <a:pt x="1750" y="2000"/>
                    <a:pt x="1750" y="2000"/>
                    <a:pt x="1750" y="2000"/>
                  </a:cubicBezTo>
                  <a:cubicBezTo>
                    <a:pt x="1469" y="2000"/>
                    <a:pt x="1469" y="2000"/>
                    <a:pt x="1469" y="2000"/>
                  </a:cubicBezTo>
                  <a:cubicBezTo>
                    <a:pt x="719" y="2000"/>
                    <a:pt x="375" y="1688"/>
                    <a:pt x="375" y="1188"/>
                  </a:cubicBezTo>
                  <a:cubicBezTo>
                    <a:pt x="375" y="750"/>
                    <a:pt x="688" y="438"/>
                    <a:pt x="1469" y="438"/>
                  </a:cubicBezTo>
                  <a:cubicBezTo>
                    <a:pt x="1750" y="438"/>
                    <a:pt x="1750" y="438"/>
                    <a:pt x="1750" y="438"/>
                  </a:cubicBezTo>
                  <a:cubicBezTo>
                    <a:pt x="3531" y="438"/>
                    <a:pt x="3531" y="438"/>
                    <a:pt x="3531" y="438"/>
                  </a:cubicBezTo>
                  <a:cubicBezTo>
                    <a:pt x="3531" y="0"/>
                    <a:pt x="3531" y="0"/>
                    <a:pt x="3531" y="0"/>
                  </a:cubicBezTo>
                  <a:cubicBezTo>
                    <a:pt x="1469" y="0"/>
                    <a:pt x="1469" y="0"/>
                    <a:pt x="1469" y="0"/>
                  </a:cubicBezTo>
                  <a:cubicBezTo>
                    <a:pt x="407" y="0"/>
                    <a:pt x="0" y="500"/>
                    <a:pt x="0" y="1188"/>
                  </a:cubicBezTo>
                  <a:cubicBezTo>
                    <a:pt x="0" y="1906"/>
                    <a:pt x="438" y="2438"/>
                    <a:pt x="1500" y="2438"/>
                  </a:cubicBezTo>
                  <a:cubicBezTo>
                    <a:pt x="4781" y="2438"/>
                    <a:pt x="4781" y="2438"/>
                    <a:pt x="4781" y="2438"/>
                  </a:cubicBezTo>
                  <a:lnTo>
                    <a:pt x="1750" y="2438"/>
                  </a:lnTo>
                </a:path>
              </a:pathLst>
            </a:custGeom>
            <a:solidFill>
              <a:schemeClr val="accent2"/>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21893" tIns="60946" rIns="121893" bIns="60946" anchor="ctr"/>
            <a:lstStyle/>
            <a:p>
              <a:pPr defTabSz="914217">
                <a:spcBef>
                  <a:spcPts val="600"/>
                </a:spcBef>
              </a:pPr>
              <a:endParaRPr lang="en-US" dirty="0">
                <a:solidFill>
                  <a:prstClr val="black"/>
                </a:solidFill>
                <a:latin typeface="Calibri" panose="020F0502020204030204"/>
              </a:endParaRPr>
            </a:p>
          </p:txBody>
        </p:sp>
        <p:sp>
          <p:nvSpPr>
            <p:cNvPr id="11" name="Freeform 6"/>
            <p:cNvSpPr>
              <a:spLocks noChangeArrowheads="1"/>
            </p:cNvSpPr>
            <p:nvPr/>
          </p:nvSpPr>
          <p:spPr bwMode="auto">
            <a:xfrm rot="16200000" flipH="1">
              <a:off x="1673423" y="3848000"/>
              <a:ext cx="2993709" cy="2367310"/>
            </a:xfrm>
            <a:custGeom>
              <a:avLst/>
              <a:gdLst>
                <a:gd name="T0" fmla="*/ 5062 w 6532"/>
                <a:gd name="T1" fmla="*/ 0 h 2470"/>
                <a:gd name="T2" fmla="*/ 5062 w 6532"/>
                <a:gd name="T3" fmla="*/ 0 h 2470"/>
                <a:gd name="T4" fmla="*/ 6531 w 6532"/>
                <a:gd name="T5" fmla="*/ 1219 h 2470"/>
                <a:gd name="T6" fmla="*/ 5062 w 6532"/>
                <a:gd name="T7" fmla="*/ 2469 h 2470"/>
                <a:gd name="T8" fmla="*/ 0 w 6532"/>
                <a:gd name="T9" fmla="*/ 2469 h 2470"/>
                <a:gd name="T10" fmla="*/ 0 w 6532"/>
                <a:gd name="T11" fmla="*/ 2031 h 2470"/>
                <a:gd name="T12" fmla="*/ 5062 w 6532"/>
                <a:gd name="T13" fmla="*/ 2031 h 2470"/>
                <a:gd name="T14" fmla="*/ 6156 w 6532"/>
                <a:gd name="T15" fmla="*/ 1219 h 2470"/>
                <a:gd name="T16" fmla="*/ 5062 w 6532"/>
                <a:gd name="T17" fmla="*/ 438 h 2470"/>
                <a:gd name="T18" fmla="*/ 4781 w 6532"/>
                <a:gd name="T19" fmla="*/ 438 h 2470"/>
                <a:gd name="T20" fmla="*/ 1750 w 6532"/>
                <a:gd name="T21" fmla="*/ 438 h 2470"/>
                <a:gd name="T22" fmla="*/ 1750 w 6532"/>
                <a:gd name="T23" fmla="*/ 0 h 2470"/>
                <a:gd name="T24" fmla="*/ 5062 w 6532"/>
                <a:gd name="T25" fmla="*/ 0 h 2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2" h="2470">
                  <a:moveTo>
                    <a:pt x="5062" y="0"/>
                  </a:moveTo>
                  <a:lnTo>
                    <a:pt x="5062" y="0"/>
                  </a:lnTo>
                  <a:cubicBezTo>
                    <a:pt x="6124" y="0"/>
                    <a:pt x="6531" y="531"/>
                    <a:pt x="6531" y="1219"/>
                  </a:cubicBezTo>
                  <a:cubicBezTo>
                    <a:pt x="6531" y="1937"/>
                    <a:pt x="6093" y="2469"/>
                    <a:pt x="5062" y="2469"/>
                  </a:cubicBezTo>
                  <a:cubicBezTo>
                    <a:pt x="0" y="2469"/>
                    <a:pt x="0" y="2469"/>
                    <a:pt x="0" y="2469"/>
                  </a:cubicBezTo>
                  <a:cubicBezTo>
                    <a:pt x="0" y="2031"/>
                    <a:pt x="0" y="2031"/>
                    <a:pt x="0" y="2031"/>
                  </a:cubicBezTo>
                  <a:cubicBezTo>
                    <a:pt x="5062" y="2031"/>
                    <a:pt x="5062" y="2031"/>
                    <a:pt x="5062" y="2031"/>
                  </a:cubicBezTo>
                  <a:cubicBezTo>
                    <a:pt x="5843" y="2031"/>
                    <a:pt x="6156" y="1719"/>
                    <a:pt x="6156" y="1219"/>
                  </a:cubicBezTo>
                  <a:cubicBezTo>
                    <a:pt x="6156" y="781"/>
                    <a:pt x="5843" y="438"/>
                    <a:pt x="5062" y="438"/>
                  </a:cubicBezTo>
                  <a:cubicBezTo>
                    <a:pt x="4781" y="438"/>
                    <a:pt x="4781" y="438"/>
                    <a:pt x="4781" y="438"/>
                  </a:cubicBezTo>
                  <a:cubicBezTo>
                    <a:pt x="1750" y="438"/>
                    <a:pt x="1750" y="438"/>
                    <a:pt x="1750" y="438"/>
                  </a:cubicBezTo>
                  <a:cubicBezTo>
                    <a:pt x="1750" y="0"/>
                    <a:pt x="1750" y="0"/>
                    <a:pt x="1750" y="0"/>
                  </a:cubicBezTo>
                  <a:lnTo>
                    <a:pt x="5062" y="0"/>
                  </a:lnTo>
                </a:path>
              </a:pathLst>
            </a:custGeom>
            <a:solidFill>
              <a:schemeClr val="accent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21893" tIns="60946" rIns="121893" bIns="60946" anchor="ctr"/>
            <a:lstStyle/>
            <a:p>
              <a:pPr defTabSz="914217">
                <a:spcBef>
                  <a:spcPts val="600"/>
                </a:spcBef>
              </a:pPr>
              <a:endParaRPr lang="en-US" dirty="0">
                <a:solidFill>
                  <a:prstClr val="black"/>
                </a:solidFill>
                <a:latin typeface="Calibri" panose="020F0502020204030204"/>
              </a:endParaRPr>
            </a:p>
          </p:txBody>
        </p:sp>
        <p:sp>
          <p:nvSpPr>
            <p:cNvPr id="76" name="Freeform 6">
              <a:extLst>
                <a:ext uri="{FF2B5EF4-FFF2-40B4-BE49-F238E27FC236}">
                  <a16:creationId xmlns:a16="http://schemas.microsoft.com/office/drawing/2014/main" id="{62D8DA46-F433-48B1-B566-625FCBED7772}"/>
                </a:ext>
              </a:extLst>
            </p:cNvPr>
            <p:cNvSpPr>
              <a:spLocks noChangeArrowheads="1"/>
            </p:cNvSpPr>
            <p:nvPr/>
          </p:nvSpPr>
          <p:spPr bwMode="auto">
            <a:xfrm rot="16200000" flipH="1">
              <a:off x="8902330" y="3301183"/>
              <a:ext cx="4090110" cy="2367310"/>
            </a:xfrm>
            <a:custGeom>
              <a:avLst/>
              <a:gdLst>
                <a:gd name="T0" fmla="*/ 5062 w 6532"/>
                <a:gd name="T1" fmla="*/ 0 h 2470"/>
                <a:gd name="T2" fmla="*/ 5062 w 6532"/>
                <a:gd name="T3" fmla="*/ 0 h 2470"/>
                <a:gd name="T4" fmla="*/ 6531 w 6532"/>
                <a:gd name="T5" fmla="*/ 1219 h 2470"/>
                <a:gd name="T6" fmla="*/ 5062 w 6532"/>
                <a:gd name="T7" fmla="*/ 2469 h 2470"/>
                <a:gd name="T8" fmla="*/ 0 w 6532"/>
                <a:gd name="T9" fmla="*/ 2469 h 2470"/>
                <a:gd name="T10" fmla="*/ 0 w 6532"/>
                <a:gd name="T11" fmla="*/ 2031 h 2470"/>
                <a:gd name="T12" fmla="*/ 5062 w 6532"/>
                <a:gd name="T13" fmla="*/ 2031 h 2470"/>
                <a:gd name="T14" fmla="*/ 6156 w 6532"/>
                <a:gd name="T15" fmla="*/ 1219 h 2470"/>
                <a:gd name="T16" fmla="*/ 5062 w 6532"/>
                <a:gd name="T17" fmla="*/ 438 h 2470"/>
                <a:gd name="T18" fmla="*/ 4781 w 6532"/>
                <a:gd name="T19" fmla="*/ 438 h 2470"/>
                <a:gd name="T20" fmla="*/ 1750 w 6532"/>
                <a:gd name="T21" fmla="*/ 438 h 2470"/>
                <a:gd name="T22" fmla="*/ 1750 w 6532"/>
                <a:gd name="T23" fmla="*/ 0 h 2470"/>
                <a:gd name="T24" fmla="*/ 5062 w 6532"/>
                <a:gd name="T25" fmla="*/ 0 h 2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2" h="2470">
                  <a:moveTo>
                    <a:pt x="5062" y="0"/>
                  </a:moveTo>
                  <a:lnTo>
                    <a:pt x="5062" y="0"/>
                  </a:lnTo>
                  <a:cubicBezTo>
                    <a:pt x="6124" y="0"/>
                    <a:pt x="6531" y="531"/>
                    <a:pt x="6531" y="1219"/>
                  </a:cubicBezTo>
                  <a:cubicBezTo>
                    <a:pt x="6531" y="1937"/>
                    <a:pt x="6093" y="2469"/>
                    <a:pt x="5062" y="2469"/>
                  </a:cubicBezTo>
                  <a:cubicBezTo>
                    <a:pt x="0" y="2469"/>
                    <a:pt x="0" y="2469"/>
                    <a:pt x="0" y="2469"/>
                  </a:cubicBezTo>
                  <a:cubicBezTo>
                    <a:pt x="0" y="2031"/>
                    <a:pt x="0" y="2031"/>
                    <a:pt x="0" y="2031"/>
                  </a:cubicBezTo>
                  <a:cubicBezTo>
                    <a:pt x="5062" y="2031"/>
                    <a:pt x="5062" y="2031"/>
                    <a:pt x="5062" y="2031"/>
                  </a:cubicBezTo>
                  <a:cubicBezTo>
                    <a:pt x="5843" y="2031"/>
                    <a:pt x="6156" y="1719"/>
                    <a:pt x="6156" y="1219"/>
                  </a:cubicBezTo>
                  <a:cubicBezTo>
                    <a:pt x="6156" y="781"/>
                    <a:pt x="5843" y="438"/>
                    <a:pt x="5062" y="438"/>
                  </a:cubicBezTo>
                  <a:cubicBezTo>
                    <a:pt x="4781" y="438"/>
                    <a:pt x="4781" y="438"/>
                    <a:pt x="4781" y="438"/>
                  </a:cubicBezTo>
                  <a:cubicBezTo>
                    <a:pt x="1750" y="438"/>
                    <a:pt x="1750" y="438"/>
                    <a:pt x="1750" y="438"/>
                  </a:cubicBezTo>
                  <a:cubicBezTo>
                    <a:pt x="1750" y="0"/>
                    <a:pt x="1750" y="0"/>
                    <a:pt x="1750" y="0"/>
                  </a:cubicBezTo>
                  <a:lnTo>
                    <a:pt x="5062" y="0"/>
                  </a:lnTo>
                </a:path>
              </a:pathLst>
            </a:custGeom>
            <a:solidFill>
              <a:schemeClr val="accent5"/>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21893" tIns="60946" rIns="121893" bIns="60946" anchor="ctr"/>
            <a:lstStyle/>
            <a:p>
              <a:pPr defTabSz="914217">
                <a:spcBef>
                  <a:spcPts val="600"/>
                </a:spcBef>
              </a:pPr>
              <a:endParaRPr lang="en-US" dirty="0">
                <a:solidFill>
                  <a:prstClr val="black"/>
                </a:solidFill>
                <a:latin typeface="Calibri" panose="020F0502020204030204"/>
              </a:endParaRPr>
            </a:p>
          </p:txBody>
        </p:sp>
        <p:sp>
          <p:nvSpPr>
            <p:cNvPr id="33" name="Freeform 5">
              <a:extLst>
                <a:ext uri="{FF2B5EF4-FFF2-40B4-BE49-F238E27FC236}">
                  <a16:creationId xmlns:a16="http://schemas.microsoft.com/office/drawing/2014/main" id="{13E9785A-AFC0-4267-803B-EB13B0AF5B32}"/>
                </a:ext>
              </a:extLst>
            </p:cNvPr>
            <p:cNvSpPr>
              <a:spLocks noChangeArrowheads="1"/>
            </p:cNvSpPr>
            <p:nvPr/>
          </p:nvSpPr>
          <p:spPr bwMode="auto">
            <a:xfrm rot="5400000">
              <a:off x="-251235" y="2465319"/>
              <a:ext cx="2993707" cy="2337719"/>
            </a:xfrm>
            <a:custGeom>
              <a:avLst/>
              <a:gdLst>
                <a:gd name="T0" fmla="*/ 1750 w 4782"/>
                <a:gd name="T1" fmla="*/ 2438 h 2439"/>
                <a:gd name="T2" fmla="*/ 1750 w 4782"/>
                <a:gd name="T3" fmla="*/ 2438 h 2439"/>
                <a:gd name="T4" fmla="*/ 1750 w 4782"/>
                <a:gd name="T5" fmla="*/ 2000 h 2439"/>
                <a:gd name="T6" fmla="*/ 1469 w 4782"/>
                <a:gd name="T7" fmla="*/ 2000 h 2439"/>
                <a:gd name="T8" fmla="*/ 375 w 4782"/>
                <a:gd name="T9" fmla="*/ 1188 h 2439"/>
                <a:gd name="T10" fmla="*/ 1469 w 4782"/>
                <a:gd name="T11" fmla="*/ 438 h 2439"/>
                <a:gd name="T12" fmla="*/ 1750 w 4782"/>
                <a:gd name="T13" fmla="*/ 438 h 2439"/>
                <a:gd name="T14" fmla="*/ 3531 w 4782"/>
                <a:gd name="T15" fmla="*/ 438 h 2439"/>
                <a:gd name="T16" fmla="*/ 3531 w 4782"/>
                <a:gd name="T17" fmla="*/ 0 h 2439"/>
                <a:gd name="T18" fmla="*/ 1469 w 4782"/>
                <a:gd name="T19" fmla="*/ 0 h 2439"/>
                <a:gd name="T20" fmla="*/ 0 w 4782"/>
                <a:gd name="T21" fmla="*/ 1188 h 2439"/>
                <a:gd name="T22" fmla="*/ 1500 w 4782"/>
                <a:gd name="T23" fmla="*/ 2438 h 2439"/>
                <a:gd name="T24" fmla="*/ 4781 w 4782"/>
                <a:gd name="T25" fmla="*/ 2438 h 2439"/>
                <a:gd name="T26" fmla="*/ 1750 w 4782"/>
                <a:gd name="T27" fmla="*/ 2438 h 2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82" h="2439">
                  <a:moveTo>
                    <a:pt x="1750" y="2438"/>
                  </a:moveTo>
                  <a:lnTo>
                    <a:pt x="1750" y="2438"/>
                  </a:lnTo>
                  <a:cubicBezTo>
                    <a:pt x="1750" y="2000"/>
                    <a:pt x="1750" y="2000"/>
                    <a:pt x="1750" y="2000"/>
                  </a:cubicBezTo>
                  <a:cubicBezTo>
                    <a:pt x="1469" y="2000"/>
                    <a:pt x="1469" y="2000"/>
                    <a:pt x="1469" y="2000"/>
                  </a:cubicBezTo>
                  <a:cubicBezTo>
                    <a:pt x="719" y="2000"/>
                    <a:pt x="375" y="1688"/>
                    <a:pt x="375" y="1188"/>
                  </a:cubicBezTo>
                  <a:cubicBezTo>
                    <a:pt x="375" y="750"/>
                    <a:pt x="688" y="438"/>
                    <a:pt x="1469" y="438"/>
                  </a:cubicBezTo>
                  <a:cubicBezTo>
                    <a:pt x="1750" y="438"/>
                    <a:pt x="1750" y="438"/>
                    <a:pt x="1750" y="438"/>
                  </a:cubicBezTo>
                  <a:cubicBezTo>
                    <a:pt x="3531" y="438"/>
                    <a:pt x="3531" y="438"/>
                    <a:pt x="3531" y="438"/>
                  </a:cubicBezTo>
                  <a:cubicBezTo>
                    <a:pt x="3531" y="0"/>
                    <a:pt x="3531" y="0"/>
                    <a:pt x="3531" y="0"/>
                  </a:cubicBezTo>
                  <a:cubicBezTo>
                    <a:pt x="1469" y="0"/>
                    <a:pt x="1469" y="0"/>
                    <a:pt x="1469" y="0"/>
                  </a:cubicBezTo>
                  <a:cubicBezTo>
                    <a:pt x="407" y="0"/>
                    <a:pt x="0" y="500"/>
                    <a:pt x="0" y="1188"/>
                  </a:cubicBezTo>
                  <a:cubicBezTo>
                    <a:pt x="0" y="1906"/>
                    <a:pt x="438" y="2438"/>
                    <a:pt x="1500" y="2438"/>
                  </a:cubicBezTo>
                  <a:cubicBezTo>
                    <a:pt x="4781" y="2438"/>
                    <a:pt x="4781" y="2438"/>
                    <a:pt x="4781" y="2438"/>
                  </a:cubicBezTo>
                  <a:lnTo>
                    <a:pt x="1750" y="2438"/>
                  </a:lnTo>
                </a:path>
              </a:pathLst>
            </a:custGeom>
            <a:solidFill>
              <a:schemeClr val="accent6">
                <a:lumMod val="7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21893" tIns="60946" rIns="121893" bIns="60946" anchor="ctr"/>
            <a:lstStyle/>
            <a:p>
              <a:pPr defTabSz="914217">
                <a:spcBef>
                  <a:spcPts val="600"/>
                </a:spcBef>
              </a:pPr>
              <a:endParaRPr lang="en-US" dirty="0">
                <a:solidFill>
                  <a:prstClr val="black"/>
                </a:solidFill>
                <a:latin typeface="Calibri" panose="020F0502020204030204"/>
              </a:endParaRPr>
            </a:p>
          </p:txBody>
        </p:sp>
      </p:grpSp>
    </p:spTree>
    <p:extLst>
      <p:ext uri="{BB962C8B-B14F-4D97-AF65-F5344CB8AC3E}">
        <p14:creationId xmlns:p14="http://schemas.microsoft.com/office/powerpoint/2010/main" val="25930934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Freeform 95">
            <a:extLst>
              <a:ext uri="{FF2B5EF4-FFF2-40B4-BE49-F238E27FC236}">
                <a16:creationId xmlns:a16="http://schemas.microsoft.com/office/drawing/2014/main" id="{93469DF6-536A-462A-8F2B-E8032AE3DCDF}"/>
              </a:ext>
            </a:extLst>
          </p:cNvPr>
          <p:cNvSpPr>
            <a:spLocks noChangeArrowheads="1"/>
          </p:cNvSpPr>
          <p:nvPr/>
        </p:nvSpPr>
        <p:spPr bwMode="auto">
          <a:xfrm flipH="1">
            <a:off x="6918632" y="5125545"/>
            <a:ext cx="4995388" cy="1070681"/>
          </a:xfrm>
          <a:custGeom>
            <a:avLst/>
            <a:gdLst>
              <a:gd name="T0" fmla="*/ 6600 w 7287"/>
              <a:gd name="T1" fmla="*/ 1896 h 1897"/>
              <a:gd name="T2" fmla="*/ 7286 w 7287"/>
              <a:gd name="T3" fmla="*/ 950 h 1897"/>
              <a:gd name="T4" fmla="*/ 6600 w 7287"/>
              <a:gd name="T5" fmla="*/ 0 h 1897"/>
              <a:gd name="T6" fmla="*/ 0 w 7287"/>
              <a:gd name="T7" fmla="*/ 0 h 1897"/>
              <a:gd name="T8" fmla="*/ 0 w 7287"/>
              <a:gd name="T9" fmla="*/ 1896 h 1897"/>
              <a:gd name="T10" fmla="*/ 6600 w 7287"/>
              <a:gd name="T11" fmla="*/ 1896 h 1897"/>
            </a:gdLst>
            <a:ahLst/>
            <a:cxnLst>
              <a:cxn ang="0">
                <a:pos x="T0" y="T1"/>
              </a:cxn>
              <a:cxn ang="0">
                <a:pos x="T2" y="T3"/>
              </a:cxn>
              <a:cxn ang="0">
                <a:pos x="T4" y="T5"/>
              </a:cxn>
              <a:cxn ang="0">
                <a:pos x="T6" y="T7"/>
              </a:cxn>
              <a:cxn ang="0">
                <a:pos x="T8" y="T9"/>
              </a:cxn>
              <a:cxn ang="0">
                <a:pos x="T10" y="T11"/>
              </a:cxn>
            </a:cxnLst>
            <a:rect l="0" t="0" r="r" b="b"/>
            <a:pathLst>
              <a:path w="7287" h="1897">
                <a:moveTo>
                  <a:pt x="6600" y="1896"/>
                </a:moveTo>
                <a:lnTo>
                  <a:pt x="7286" y="950"/>
                </a:lnTo>
                <a:lnTo>
                  <a:pt x="6600" y="0"/>
                </a:lnTo>
                <a:lnTo>
                  <a:pt x="0" y="0"/>
                </a:lnTo>
                <a:lnTo>
                  <a:pt x="0" y="1896"/>
                </a:lnTo>
                <a:lnTo>
                  <a:pt x="6600" y="1896"/>
                </a:lnTo>
              </a:path>
            </a:pathLst>
          </a:custGeom>
          <a:solidFill>
            <a:srgbClr val="2580B7">
              <a:lumMod val="20000"/>
              <a:lumOff val="80000"/>
            </a:srgbClr>
          </a:solidFill>
          <a:ln w="28575">
            <a:solidFill>
              <a:schemeClr val="accent1">
                <a:lumMod val="75000"/>
              </a:schemeClr>
            </a:solid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828434">
              <a:spcBef>
                <a:spcPts val="600"/>
              </a:spcBef>
            </a:pPr>
            <a:endParaRPr lang="en-US" sz="7197" kern="0" dirty="0">
              <a:solidFill>
                <a:prstClr val="black"/>
              </a:solidFill>
              <a:latin typeface="Calibri" panose="020F0502020204030204"/>
            </a:endParaRPr>
          </a:p>
        </p:txBody>
      </p:sp>
      <p:sp>
        <p:nvSpPr>
          <p:cNvPr id="3" name="Freeform 95">
            <a:extLst>
              <a:ext uri="{FF2B5EF4-FFF2-40B4-BE49-F238E27FC236}">
                <a16:creationId xmlns:a16="http://schemas.microsoft.com/office/drawing/2014/main" id="{35103BF7-CB76-4C5C-B284-1E29543AE75C}"/>
              </a:ext>
            </a:extLst>
          </p:cNvPr>
          <p:cNvSpPr>
            <a:spLocks noChangeArrowheads="1"/>
          </p:cNvSpPr>
          <p:nvPr/>
        </p:nvSpPr>
        <p:spPr bwMode="auto">
          <a:xfrm flipH="1">
            <a:off x="5665030" y="3422808"/>
            <a:ext cx="4995388" cy="1070681"/>
          </a:xfrm>
          <a:custGeom>
            <a:avLst/>
            <a:gdLst>
              <a:gd name="T0" fmla="*/ 6600 w 7287"/>
              <a:gd name="T1" fmla="*/ 1896 h 1897"/>
              <a:gd name="T2" fmla="*/ 7286 w 7287"/>
              <a:gd name="T3" fmla="*/ 950 h 1897"/>
              <a:gd name="T4" fmla="*/ 6600 w 7287"/>
              <a:gd name="T5" fmla="*/ 0 h 1897"/>
              <a:gd name="T6" fmla="*/ 0 w 7287"/>
              <a:gd name="T7" fmla="*/ 0 h 1897"/>
              <a:gd name="T8" fmla="*/ 0 w 7287"/>
              <a:gd name="T9" fmla="*/ 1896 h 1897"/>
              <a:gd name="T10" fmla="*/ 6600 w 7287"/>
              <a:gd name="T11" fmla="*/ 1896 h 1897"/>
            </a:gdLst>
            <a:ahLst/>
            <a:cxnLst>
              <a:cxn ang="0">
                <a:pos x="T0" y="T1"/>
              </a:cxn>
              <a:cxn ang="0">
                <a:pos x="T2" y="T3"/>
              </a:cxn>
              <a:cxn ang="0">
                <a:pos x="T4" y="T5"/>
              </a:cxn>
              <a:cxn ang="0">
                <a:pos x="T6" y="T7"/>
              </a:cxn>
              <a:cxn ang="0">
                <a:pos x="T8" y="T9"/>
              </a:cxn>
              <a:cxn ang="0">
                <a:pos x="T10" y="T11"/>
              </a:cxn>
            </a:cxnLst>
            <a:rect l="0" t="0" r="r" b="b"/>
            <a:pathLst>
              <a:path w="7287" h="1897">
                <a:moveTo>
                  <a:pt x="6600" y="1896"/>
                </a:moveTo>
                <a:lnTo>
                  <a:pt x="7286" y="950"/>
                </a:lnTo>
                <a:lnTo>
                  <a:pt x="6600" y="0"/>
                </a:lnTo>
                <a:lnTo>
                  <a:pt x="0" y="0"/>
                </a:lnTo>
                <a:lnTo>
                  <a:pt x="0" y="1896"/>
                </a:lnTo>
                <a:lnTo>
                  <a:pt x="6600" y="1896"/>
                </a:lnTo>
              </a:path>
            </a:pathLst>
          </a:custGeom>
          <a:solidFill>
            <a:schemeClr val="bg2"/>
          </a:solidFill>
          <a:ln w="28575">
            <a:solidFill>
              <a:schemeClr val="accent3"/>
            </a:solid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828434" rtl="0" eaLnBrk="1" fontAlgn="auto" latinLnBrk="0" hangingPunct="1">
              <a:spcBef>
                <a:spcPts val="600"/>
              </a:spcBef>
              <a:buClrTx/>
              <a:buSzTx/>
              <a:buFontTx/>
              <a:buNone/>
              <a:tabLst/>
              <a:defRPr/>
            </a:pPr>
            <a:endParaRPr kumimoji="0" lang="en-US" sz="7197"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78E988A5-6352-4D74-9FAC-1B74D97D5E10}"/>
              </a:ext>
            </a:extLst>
          </p:cNvPr>
          <p:cNvSpPr/>
          <p:nvPr/>
        </p:nvSpPr>
        <p:spPr>
          <a:xfrm>
            <a:off x="7090371" y="3634983"/>
            <a:ext cx="3454658" cy="646331"/>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spcBef>
                <a:spcPts val="600"/>
              </a:spcBef>
              <a:buClrTx/>
              <a:buSzTx/>
              <a:buFontTx/>
              <a:buNone/>
              <a:tabLst/>
              <a:defRPr/>
            </a:pPr>
            <a:r>
              <a:rPr kumimoji="0" lang="en-US" sz="18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Calibri" panose="020F0502020204030204" pitchFamily="34" charset="0"/>
                <a:cs typeface="Calibri" panose="020F0502020204030204" pitchFamily="34" charset="0"/>
              </a:rPr>
              <a:t>Understand Fundamentals </a:t>
            </a:r>
            <a:br>
              <a:rPr kumimoji="0" lang="en-US" sz="18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Calibri" panose="020F0502020204030204" pitchFamily="34" charset="0"/>
                <a:cs typeface="Calibri" panose="020F0502020204030204" pitchFamily="34" charset="0"/>
              </a:rPr>
            </a:br>
            <a:r>
              <a:rPr kumimoji="0" lang="en-US" sz="18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Calibri" panose="020F0502020204030204" pitchFamily="34" charset="0"/>
                <a:cs typeface="Calibri" panose="020F0502020204030204" pitchFamily="34" charset="0"/>
              </a:rPr>
              <a:t>of Network Security</a:t>
            </a:r>
          </a:p>
        </p:txBody>
      </p:sp>
      <p:sp>
        <p:nvSpPr>
          <p:cNvPr id="13" name="Rectangle 12">
            <a:extLst>
              <a:ext uri="{FF2B5EF4-FFF2-40B4-BE49-F238E27FC236}">
                <a16:creationId xmlns:a16="http://schemas.microsoft.com/office/drawing/2014/main" id="{A565ADF9-C518-429E-851A-C061EA242AB3}"/>
              </a:ext>
            </a:extLst>
          </p:cNvPr>
          <p:cNvSpPr/>
          <p:nvPr/>
        </p:nvSpPr>
        <p:spPr>
          <a:xfrm>
            <a:off x="8431759" y="5337720"/>
            <a:ext cx="3225446" cy="646331"/>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spcBef>
                <a:spcPts val="600"/>
              </a:spcBef>
              <a:buClrTx/>
              <a:buSzTx/>
              <a:buFontTx/>
              <a:buNone/>
              <a:tabLst/>
              <a:defRPr/>
            </a:pPr>
            <a:r>
              <a:rPr kumimoji="0" lang="en-US" altLang="ko-KR" sz="1800" b="1" i="0" u="none" strike="noStrike" kern="1200" cap="none" spc="0" normalizeH="0" baseline="0" noProof="0" dirty="0">
                <a:ln>
                  <a:noFill/>
                </a:ln>
                <a:solidFill>
                  <a:srgbClr val="C00000"/>
                </a:solidFill>
                <a:effectLst/>
                <a:uLnTx/>
                <a:uFillTx/>
                <a:latin typeface="Rockwell" panose="02060603020205020403" pitchFamily="18" charset="0"/>
                <a:ea typeface="맑은 고딕" panose="020B0503020000020004" pitchFamily="34" charset="-127"/>
                <a:cs typeface="+mn-cs"/>
              </a:rPr>
              <a:t>Discuss Essential Network Security Protocols</a:t>
            </a:r>
          </a:p>
        </p:txBody>
      </p:sp>
      <p:grpSp>
        <p:nvGrpSpPr>
          <p:cNvPr id="8" name="Group 7">
            <a:extLst>
              <a:ext uri="{FF2B5EF4-FFF2-40B4-BE49-F238E27FC236}">
                <a16:creationId xmlns:a16="http://schemas.microsoft.com/office/drawing/2014/main" id="{E0D633B7-1E9E-4D50-B984-C63A99322451}"/>
              </a:ext>
            </a:extLst>
          </p:cNvPr>
          <p:cNvGrpSpPr/>
          <p:nvPr/>
        </p:nvGrpSpPr>
        <p:grpSpPr>
          <a:xfrm>
            <a:off x="6244652" y="3575274"/>
            <a:ext cx="765748" cy="765748"/>
            <a:chOff x="6244652" y="3575274"/>
            <a:chExt cx="765748" cy="765748"/>
          </a:xfrm>
        </p:grpSpPr>
        <p:sp>
          <p:nvSpPr>
            <p:cNvPr id="9" name="Oval 8">
              <a:extLst>
                <a:ext uri="{FF2B5EF4-FFF2-40B4-BE49-F238E27FC236}">
                  <a16:creationId xmlns:a16="http://schemas.microsoft.com/office/drawing/2014/main" id="{E02DB10D-9AE0-460F-B69E-2FD98EB8B7C2}"/>
                </a:ext>
              </a:extLst>
            </p:cNvPr>
            <p:cNvSpPr/>
            <p:nvPr/>
          </p:nvSpPr>
          <p:spPr>
            <a:xfrm>
              <a:off x="6244652" y="3575274"/>
              <a:ext cx="765748" cy="765748"/>
            </a:xfrm>
            <a:prstGeom prst="ellipse">
              <a:avLst/>
            </a:prstGeom>
            <a:solidFill>
              <a:srgbClr val="2580B7"/>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spcBef>
                  <a:spcPts val="600"/>
                </a:spcBef>
                <a:buClrTx/>
                <a:buSzTx/>
                <a:buFontTx/>
                <a:buNone/>
                <a:tabLst/>
                <a:defRPr/>
              </a:pPr>
              <a:endParaRPr kumimoji="0" lang="en-US" sz="1800" b="0" i="0" u="none" strike="noStrike" kern="0" cap="none" spc="0" normalizeH="0" baseline="0" noProof="0" dirty="0">
                <a:ln>
                  <a:noFill/>
                </a:ln>
                <a:solidFill>
                  <a:prstClr val="white"/>
                </a:solidFill>
                <a:effectLst/>
                <a:uLnTx/>
                <a:uFillTx/>
                <a:latin typeface="Lato Light"/>
                <a:ea typeface="+mn-ea"/>
                <a:cs typeface="+mn-cs"/>
              </a:endParaRPr>
            </a:p>
          </p:txBody>
        </p:sp>
        <p:sp>
          <p:nvSpPr>
            <p:cNvPr id="20" name="TextBox 72">
              <a:extLst>
                <a:ext uri="{FF2B5EF4-FFF2-40B4-BE49-F238E27FC236}">
                  <a16:creationId xmlns:a16="http://schemas.microsoft.com/office/drawing/2014/main" id="{94575C6D-2008-4AD3-9202-0F34AB807D39}"/>
                </a:ext>
              </a:extLst>
            </p:cNvPr>
            <p:cNvSpPr txBox="1"/>
            <p:nvPr/>
          </p:nvSpPr>
          <p:spPr>
            <a:xfrm>
              <a:off x="6336421" y="3696538"/>
              <a:ext cx="582211" cy="523220"/>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spcBef>
                  <a:spcPts val="600"/>
                </a:spcBef>
                <a:buClrTx/>
                <a:buSzTx/>
                <a:buFontTx/>
                <a:buNone/>
                <a:tabLst/>
                <a:defRPr/>
              </a:pPr>
              <a:r>
                <a:rPr kumimoji="0" lang="en-US" sz="2800" b="1" i="0" u="none" strike="noStrike" kern="1200" cap="none" spc="0" normalizeH="0" baseline="0" noProof="0" dirty="0">
                  <a:ln>
                    <a:noFill/>
                  </a:ln>
                  <a:solidFill>
                    <a:srgbClr val="FFFFFF"/>
                  </a:solidFill>
                  <a:effectLst/>
                  <a:uLnTx/>
                  <a:uFillTx/>
                  <a:latin typeface="Rockwell" panose="02060603020205020403" pitchFamily="18" charset="0"/>
                  <a:ea typeface="+mn-ea"/>
                  <a:cs typeface="+mn-cs"/>
                </a:rPr>
                <a:t>01</a:t>
              </a:r>
            </a:p>
          </p:txBody>
        </p:sp>
      </p:grpSp>
      <p:grpSp>
        <p:nvGrpSpPr>
          <p:cNvPr id="10" name="Group 9">
            <a:extLst>
              <a:ext uri="{FF2B5EF4-FFF2-40B4-BE49-F238E27FC236}">
                <a16:creationId xmlns:a16="http://schemas.microsoft.com/office/drawing/2014/main" id="{3543E0EE-C520-43EF-A0EF-4D103B26DE9A}"/>
              </a:ext>
            </a:extLst>
          </p:cNvPr>
          <p:cNvGrpSpPr/>
          <p:nvPr/>
        </p:nvGrpSpPr>
        <p:grpSpPr>
          <a:xfrm>
            <a:off x="7471434" y="5278011"/>
            <a:ext cx="765748" cy="765748"/>
            <a:chOff x="7471434" y="5253985"/>
            <a:chExt cx="765748" cy="765748"/>
          </a:xfrm>
        </p:grpSpPr>
        <p:sp>
          <p:nvSpPr>
            <p:cNvPr id="16" name="Oval 15">
              <a:extLst>
                <a:ext uri="{FF2B5EF4-FFF2-40B4-BE49-F238E27FC236}">
                  <a16:creationId xmlns:a16="http://schemas.microsoft.com/office/drawing/2014/main" id="{08D6889E-8AF7-4DF6-AD7F-BC0D116A6989}"/>
                </a:ext>
              </a:extLst>
            </p:cNvPr>
            <p:cNvSpPr/>
            <p:nvPr/>
          </p:nvSpPr>
          <p:spPr>
            <a:xfrm>
              <a:off x="7471434" y="5253985"/>
              <a:ext cx="765748" cy="765748"/>
            </a:xfrm>
            <a:prstGeom prst="ellipse">
              <a:avLst/>
            </a:prstGeom>
            <a:solidFill>
              <a:srgbClr val="2580B7"/>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spcBef>
                  <a:spcPts val="600"/>
                </a:spcBef>
                <a:buClrTx/>
                <a:buSzTx/>
                <a:buFontTx/>
                <a:buNone/>
                <a:tabLst/>
                <a:defRPr/>
              </a:pPr>
              <a:endParaRPr kumimoji="0" lang="en-US" sz="1800" b="0" i="0" u="none" strike="noStrike" kern="0" cap="none" spc="0" normalizeH="0" baseline="0" noProof="0" dirty="0">
                <a:ln>
                  <a:noFill/>
                </a:ln>
                <a:solidFill>
                  <a:prstClr val="white"/>
                </a:solidFill>
                <a:effectLst/>
                <a:uLnTx/>
                <a:uFillTx/>
                <a:latin typeface="Lato Light"/>
                <a:ea typeface="+mn-ea"/>
                <a:cs typeface="+mn-cs"/>
              </a:endParaRPr>
            </a:p>
          </p:txBody>
        </p:sp>
        <p:sp>
          <p:nvSpPr>
            <p:cNvPr id="22" name="TextBox 72">
              <a:extLst>
                <a:ext uri="{FF2B5EF4-FFF2-40B4-BE49-F238E27FC236}">
                  <a16:creationId xmlns:a16="http://schemas.microsoft.com/office/drawing/2014/main" id="{B39D5EA1-72FA-4FB5-86C7-2DAFCBCD0C78}"/>
                </a:ext>
              </a:extLst>
            </p:cNvPr>
            <p:cNvSpPr txBox="1"/>
            <p:nvPr/>
          </p:nvSpPr>
          <p:spPr>
            <a:xfrm>
              <a:off x="7563203" y="5375249"/>
              <a:ext cx="582211" cy="523220"/>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spcBef>
                  <a:spcPts val="600"/>
                </a:spcBef>
                <a:buClrTx/>
                <a:buSzTx/>
                <a:buFontTx/>
                <a:buNone/>
                <a:tabLst/>
                <a:defRPr/>
              </a:pPr>
              <a:r>
                <a:rPr kumimoji="0" lang="en-US" sz="2800" b="1" i="0" u="none" strike="noStrike" kern="1200" cap="none" spc="0" normalizeH="0" baseline="0" noProof="0" dirty="0">
                  <a:ln>
                    <a:noFill/>
                  </a:ln>
                  <a:solidFill>
                    <a:srgbClr val="FFFFFF"/>
                  </a:solidFill>
                  <a:effectLst/>
                  <a:uLnTx/>
                  <a:uFillTx/>
                  <a:latin typeface="Rockwell" panose="02060603020205020403" pitchFamily="18" charset="0"/>
                  <a:ea typeface="+mn-ea"/>
                  <a:cs typeface="+mn-cs"/>
                </a:rPr>
                <a:t>02</a:t>
              </a:r>
            </a:p>
          </p:txBody>
        </p:sp>
      </p:grpSp>
      <p:pic>
        <p:nvPicPr>
          <p:cNvPr id="7" name="Picture Placeholder 6" descr="A close up of a steering wheel&#10;&#10;Description automatically generated with low confidence">
            <a:extLst>
              <a:ext uri="{FF2B5EF4-FFF2-40B4-BE49-F238E27FC236}">
                <a16:creationId xmlns:a16="http://schemas.microsoft.com/office/drawing/2014/main" id="{7365D008-825D-4BC4-BDD9-32E742CB5BC6}"/>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14927" r="14927"/>
          <a:stretch>
            <a:fillRect/>
          </a:stretch>
        </p:blipFill>
        <p:spPr>
          <a:xfrm>
            <a:off x="0" y="0"/>
            <a:ext cx="6975475" cy="6554792"/>
          </a:xfrm>
        </p:spPr>
      </p:pic>
      <p:sp>
        <p:nvSpPr>
          <p:cNvPr id="15" name="TextBox 14">
            <a:extLst>
              <a:ext uri="{FF2B5EF4-FFF2-40B4-BE49-F238E27FC236}">
                <a16:creationId xmlns:a16="http://schemas.microsoft.com/office/drawing/2014/main" id="{15283C23-DA98-4325-9D8A-7B23E463CFCB}"/>
              </a:ext>
            </a:extLst>
          </p:cNvPr>
          <p:cNvSpPr txBox="1"/>
          <p:nvPr/>
        </p:nvSpPr>
        <p:spPr>
          <a:xfrm>
            <a:off x="7467600" y="1097280"/>
            <a:ext cx="3602629" cy="707886"/>
          </a:xfrm>
          <a:prstGeom prst="rect">
            <a:avLst/>
          </a:prstGeom>
          <a:noFill/>
        </p:spPr>
        <p:txBody>
          <a:bodyPr wrap="square" rtlCol="0" anchor="ctr">
            <a:spAutoFit/>
          </a:bodyPr>
          <a:lstStyle/>
          <a:p>
            <a:pPr marL="0" marR="0" lvl="0" indent="0" algn="ctr" defTabSz="609539" rtl="0" eaLnBrk="0" fontAlgn="base" latinLnBrk="0" hangingPunct="0">
              <a:lnSpc>
                <a:spcPct val="100000"/>
              </a:lnSpc>
              <a:spcBef>
                <a:spcPts val="600"/>
              </a:spcBef>
              <a:spcAft>
                <a:spcPts val="0"/>
              </a:spcAft>
              <a:buClrTx/>
              <a:buSzTx/>
              <a:buFontTx/>
              <a:buNone/>
              <a:tabLst/>
              <a:defRPr/>
            </a:pPr>
            <a:r>
              <a:rPr kumimoji="0" lang="en-US" sz="4000" b="1" i="0" u="none" strike="noStrike" kern="1200" cap="none" spc="0" normalizeH="0" baseline="0" noProof="0" dirty="0">
                <a:ln>
                  <a:noFill/>
                </a:ln>
                <a:solidFill>
                  <a:prstClr val="black">
                    <a:lumMod val="75000"/>
                    <a:lumOff val="25000"/>
                  </a:prstClr>
                </a:solidFill>
                <a:effectLst/>
                <a:uLnTx/>
                <a:uFillTx/>
                <a:latin typeface="Rockwell" panose="02060603020205020403" pitchFamily="18" charset="0"/>
                <a:ea typeface="Roboto Black" panose="02000000000000000000" pitchFamily="2" charset="0"/>
                <a:cs typeface="Open Sans Light" panose="020B0306030504020204" pitchFamily="34" charset="0"/>
              </a:rPr>
              <a:t>Module Flow</a:t>
            </a:r>
          </a:p>
        </p:txBody>
      </p:sp>
    </p:spTree>
    <p:extLst>
      <p:ext uri="{BB962C8B-B14F-4D97-AF65-F5344CB8AC3E}">
        <p14:creationId xmlns:p14="http://schemas.microsoft.com/office/powerpoint/2010/main" val="2349574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Placeholder 4" descr="Timeline&#10;&#10;Description automatically generated with low confidence">
            <a:extLst>
              <a:ext uri="{FF2B5EF4-FFF2-40B4-BE49-F238E27FC236}">
                <a16:creationId xmlns:a16="http://schemas.microsoft.com/office/drawing/2014/main" id="{8B3E9EBA-B3A1-4BEF-9755-93E3D90E4827}"/>
              </a:ext>
            </a:extLst>
          </p:cNvPr>
          <p:cNvPicPr>
            <a:picLocks noGrp="1" noChangeAspect="1"/>
          </p:cNvPicPr>
          <p:nvPr>
            <p:ph type="pic" sz="quarter" idx="19"/>
          </p:nvPr>
        </p:nvPicPr>
        <p:blipFill>
          <a:blip r:embed="rId3">
            <a:alphaModFix amt="5000"/>
            <a:extLst>
              <a:ext uri="{28A0092B-C50C-407E-A947-70E740481C1C}">
                <a14:useLocalDpi xmlns:a14="http://schemas.microsoft.com/office/drawing/2010/main" val="0"/>
              </a:ext>
            </a:extLst>
          </a:blip>
          <a:srcRect t="7512" b="7512"/>
          <a:stretch>
            <a:fillRect/>
          </a:stretch>
        </p:blipFill>
        <p:spPr>
          <a:xfrm>
            <a:off x="0" y="0"/>
            <a:ext cx="12191999" cy="6545240"/>
          </a:xfrm>
        </p:spPr>
      </p:pic>
      <p:sp>
        <p:nvSpPr>
          <p:cNvPr id="3" name="Title 1">
            <a:extLst>
              <a:ext uri="{FF2B5EF4-FFF2-40B4-BE49-F238E27FC236}">
                <a16:creationId xmlns:a16="http://schemas.microsoft.com/office/drawing/2014/main" id="{F92D84B1-0A40-42FE-8001-6E425BDD5961}"/>
              </a:ext>
            </a:extLst>
          </p:cNvPr>
          <p:cNvSpPr txBox="1">
            <a:spLocks/>
          </p:cNvSpPr>
          <p:nvPr/>
        </p:nvSpPr>
        <p:spPr>
          <a:xfrm>
            <a:off x="2565708" y="161272"/>
            <a:ext cx="7060584" cy="707886"/>
          </a:xfrm>
          <a:prstGeom prst="rect">
            <a:avLst/>
          </a:prstGeom>
        </p:spPr>
        <p:txBody>
          <a:bodyPr vert="horz" wrap="square" lIns="91440" tIns="45720" rIns="91440" bIns="45720" rtlCol="0" anchor="ctr">
            <a:spAutoFit/>
          </a:bodyPr>
          <a:lstStyle>
            <a:lvl1pPr algn="l" defTabSz="565168" rtl="0" eaLnBrk="1" latinLnBrk="0" hangingPunct="1">
              <a:spcBef>
                <a:spcPct val="0"/>
              </a:spcBef>
              <a:buNone/>
              <a:defRPr sz="3200" kern="1200">
                <a:solidFill>
                  <a:schemeClr val="tx1">
                    <a:lumMod val="75000"/>
                    <a:lumOff val="25000"/>
                  </a:schemeClr>
                </a:solidFill>
                <a:latin typeface="Rockwell" panose="02060603020205020403" pitchFamily="18" charset="0"/>
                <a:ea typeface="+mj-ea"/>
                <a:cs typeface="+mj-cs"/>
              </a:defRPr>
            </a:lvl1pPr>
          </a:lstStyle>
          <a:p>
            <a:pPr marL="0" marR="0" lvl="0" indent="0" algn="ctr" defTabSz="565168" rtl="0" eaLnBrk="1" fontAlgn="auto" latinLnBrk="0" hangingPunct="1">
              <a:lnSpc>
                <a:spcPct val="100000"/>
              </a:lnSpc>
              <a:spcBef>
                <a:spcPts val="600"/>
              </a:spcBef>
              <a:spcAft>
                <a:spcPts val="0"/>
              </a:spcAft>
              <a:buClrTx/>
              <a:buSzTx/>
              <a:buFontTx/>
              <a:buNone/>
              <a:tabLst/>
              <a:defRPr/>
            </a:pPr>
            <a:r>
              <a:rPr kumimoji="0" lang="en-IN" sz="4000" b="1" i="0" u="none" strike="noStrike" kern="1200" cap="none" spc="0" normalizeH="0" baseline="0" noProof="0" dirty="0">
                <a:ln>
                  <a:noFill/>
                </a:ln>
                <a:effectLst/>
                <a:uLnTx/>
                <a:uFillTx/>
                <a:latin typeface="Rockwell" panose="02060603020205020403" pitchFamily="18" charset="0"/>
                <a:ea typeface="+mj-ea"/>
                <a:cs typeface="+mj-cs"/>
              </a:rPr>
              <a:t>Network Security Protocols</a:t>
            </a:r>
          </a:p>
        </p:txBody>
      </p:sp>
      <p:sp>
        <p:nvSpPr>
          <p:cNvPr id="18" name="Oval 17">
            <a:extLst>
              <a:ext uri="{FF2B5EF4-FFF2-40B4-BE49-F238E27FC236}">
                <a16:creationId xmlns:a16="http://schemas.microsoft.com/office/drawing/2014/main" id="{7D534BFE-A6F1-4FA1-9E72-8B490B2D81FF}"/>
              </a:ext>
            </a:extLst>
          </p:cNvPr>
          <p:cNvSpPr>
            <a:spLocks noChangeAspect="1"/>
          </p:cNvSpPr>
          <p:nvPr/>
        </p:nvSpPr>
        <p:spPr bwMode="auto">
          <a:xfrm>
            <a:off x="9540483" y="1702739"/>
            <a:ext cx="156813" cy="156813"/>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217">
              <a:defRPr/>
            </a:pPr>
            <a:endParaRPr lang="en-US" dirty="0">
              <a:solidFill>
                <a:prstClr val="white"/>
              </a:solidFill>
              <a:latin typeface="Calibri" panose="020F0502020204030204"/>
            </a:endParaRPr>
          </a:p>
        </p:txBody>
      </p:sp>
      <p:sp>
        <p:nvSpPr>
          <p:cNvPr id="21" name="Oval 20">
            <a:extLst>
              <a:ext uri="{FF2B5EF4-FFF2-40B4-BE49-F238E27FC236}">
                <a16:creationId xmlns:a16="http://schemas.microsoft.com/office/drawing/2014/main" id="{C04E6F4D-1927-4226-935E-20A68DD0B7F5}"/>
              </a:ext>
            </a:extLst>
          </p:cNvPr>
          <p:cNvSpPr>
            <a:spLocks noChangeAspect="1"/>
          </p:cNvSpPr>
          <p:nvPr/>
        </p:nvSpPr>
        <p:spPr bwMode="auto">
          <a:xfrm>
            <a:off x="1143000" y="1702739"/>
            <a:ext cx="156813" cy="156813"/>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217">
              <a:defRPr/>
            </a:pPr>
            <a:endParaRPr lang="en-US" dirty="0">
              <a:solidFill>
                <a:prstClr val="white"/>
              </a:solidFill>
              <a:latin typeface="Calibri" panose="020F0502020204030204"/>
            </a:endParaRPr>
          </a:p>
        </p:txBody>
      </p:sp>
      <p:sp>
        <p:nvSpPr>
          <p:cNvPr id="22" name="Rectangle 21">
            <a:extLst>
              <a:ext uri="{FF2B5EF4-FFF2-40B4-BE49-F238E27FC236}">
                <a16:creationId xmlns:a16="http://schemas.microsoft.com/office/drawing/2014/main" id="{69EA74BE-536D-4983-BF61-D67BA1C90C0E}"/>
              </a:ext>
            </a:extLst>
          </p:cNvPr>
          <p:cNvSpPr/>
          <p:nvPr/>
        </p:nvSpPr>
        <p:spPr>
          <a:xfrm>
            <a:off x="1452214" y="1581090"/>
            <a:ext cx="1175322" cy="400110"/>
          </a:xfrm>
          <a:prstGeom prst="rect">
            <a:avLst/>
          </a:prstGeom>
        </p:spPr>
        <p:txBody>
          <a:bodyPr wrap="non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pPr>
            <a:r>
              <a:rPr lang="en-US" sz="2000" b="1" dirty="0">
                <a:latin typeface="Rockwell" panose="02060603020205020403" pitchFamily="18" charset="0"/>
              </a:rPr>
              <a:t>RADIUS</a:t>
            </a:r>
          </a:p>
        </p:txBody>
      </p:sp>
      <p:sp>
        <p:nvSpPr>
          <p:cNvPr id="29" name="Rectangle 28">
            <a:extLst>
              <a:ext uri="{FF2B5EF4-FFF2-40B4-BE49-F238E27FC236}">
                <a16:creationId xmlns:a16="http://schemas.microsoft.com/office/drawing/2014/main" id="{47BB121D-ACDA-4646-B13D-FC5DAEFD507E}"/>
              </a:ext>
            </a:extLst>
          </p:cNvPr>
          <p:cNvSpPr/>
          <p:nvPr/>
        </p:nvSpPr>
        <p:spPr>
          <a:xfrm>
            <a:off x="9845283" y="1581090"/>
            <a:ext cx="1813317" cy="400110"/>
          </a:xfrm>
          <a:prstGeom prst="rect">
            <a:avLst/>
          </a:prstGeom>
        </p:spPr>
        <p:txBody>
          <a:bodyPr wrap="non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pPr>
            <a:r>
              <a:rPr lang="en-US" sz="2000" b="1" dirty="0">
                <a:latin typeface="Rockwell" panose="02060603020205020403" pitchFamily="18" charset="0"/>
              </a:rPr>
              <a:t>Secure HTTP</a:t>
            </a:r>
          </a:p>
        </p:txBody>
      </p:sp>
      <p:sp>
        <p:nvSpPr>
          <p:cNvPr id="6" name="Oval 5">
            <a:extLst>
              <a:ext uri="{FF2B5EF4-FFF2-40B4-BE49-F238E27FC236}">
                <a16:creationId xmlns:a16="http://schemas.microsoft.com/office/drawing/2014/main" id="{F5082A86-267C-41C8-B5D6-40F9B8A82EAB}"/>
              </a:ext>
            </a:extLst>
          </p:cNvPr>
          <p:cNvSpPr>
            <a:spLocks noChangeAspect="1"/>
          </p:cNvSpPr>
          <p:nvPr/>
        </p:nvSpPr>
        <p:spPr bwMode="auto">
          <a:xfrm>
            <a:off x="9540483" y="2712389"/>
            <a:ext cx="156813" cy="156813"/>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217">
              <a:defRPr/>
            </a:pPr>
            <a:endParaRPr lang="en-US" dirty="0">
              <a:solidFill>
                <a:prstClr val="white"/>
              </a:solidFill>
              <a:latin typeface="Calibri" panose="020F0502020204030204"/>
            </a:endParaRPr>
          </a:p>
        </p:txBody>
      </p:sp>
      <p:sp>
        <p:nvSpPr>
          <p:cNvPr id="9" name="Oval 8">
            <a:extLst>
              <a:ext uri="{FF2B5EF4-FFF2-40B4-BE49-F238E27FC236}">
                <a16:creationId xmlns:a16="http://schemas.microsoft.com/office/drawing/2014/main" id="{51413037-265F-4D44-8D0F-C7034B3CAC27}"/>
              </a:ext>
            </a:extLst>
          </p:cNvPr>
          <p:cNvSpPr>
            <a:spLocks noChangeAspect="1"/>
          </p:cNvSpPr>
          <p:nvPr/>
        </p:nvSpPr>
        <p:spPr bwMode="auto">
          <a:xfrm>
            <a:off x="1143000" y="2712389"/>
            <a:ext cx="156813" cy="156813"/>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217">
              <a:defRPr/>
            </a:pPr>
            <a:endParaRPr lang="en-US" dirty="0">
              <a:solidFill>
                <a:prstClr val="white"/>
              </a:solidFill>
              <a:latin typeface="Calibri" panose="020F0502020204030204"/>
            </a:endParaRPr>
          </a:p>
        </p:txBody>
      </p:sp>
      <p:sp>
        <p:nvSpPr>
          <p:cNvPr id="23" name="Rectangle 22">
            <a:extLst>
              <a:ext uri="{FF2B5EF4-FFF2-40B4-BE49-F238E27FC236}">
                <a16:creationId xmlns:a16="http://schemas.microsoft.com/office/drawing/2014/main" id="{8AA7CA7D-49FB-4D40-B9F1-A3131315847F}"/>
              </a:ext>
            </a:extLst>
          </p:cNvPr>
          <p:cNvSpPr/>
          <p:nvPr/>
        </p:nvSpPr>
        <p:spPr>
          <a:xfrm>
            <a:off x="1452213" y="2590740"/>
            <a:ext cx="1402372" cy="400110"/>
          </a:xfrm>
          <a:prstGeom prst="rect">
            <a:avLst/>
          </a:prstGeom>
        </p:spPr>
        <p:txBody>
          <a:bodyPr wrap="non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pPr>
            <a:r>
              <a:rPr lang="en-US" sz="2000" b="1" dirty="0">
                <a:latin typeface="Rockwell" panose="02060603020205020403" pitchFamily="18" charset="0"/>
              </a:rPr>
              <a:t>TACACS+</a:t>
            </a:r>
          </a:p>
        </p:txBody>
      </p:sp>
      <p:sp>
        <p:nvSpPr>
          <p:cNvPr id="30" name="Rectangle 29">
            <a:extLst>
              <a:ext uri="{FF2B5EF4-FFF2-40B4-BE49-F238E27FC236}">
                <a16:creationId xmlns:a16="http://schemas.microsoft.com/office/drawing/2014/main" id="{081FA26E-D2D8-4F48-AD95-6C6ED0644360}"/>
              </a:ext>
            </a:extLst>
          </p:cNvPr>
          <p:cNvSpPr/>
          <p:nvPr/>
        </p:nvSpPr>
        <p:spPr>
          <a:xfrm>
            <a:off x="9845283" y="2590740"/>
            <a:ext cx="1034257" cy="400110"/>
          </a:xfrm>
          <a:prstGeom prst="rect">
            <a:avLst/>
          </a:prstGeom>
        </p:spPr>
        <p:txBody>
          <a:bodyPr wrap="non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pPr>
            <a:r>
              <a:rPr lang="en-US" sz="2000" b="1" dirty="0">
                <a:latin typeface="Rockwell" panose="02060603020205020403" pitchFamily="18" charset="0"/>
              </a:rPr>
              <a:t>HTTPS</a:t>
            </a:r>
          </a:p>
        </p:txBody>
      </p:sp>
      <p:sp>
        <p:nvSpPr>
          <p:cNvPr id="12" name="Oval 11">
            <a:extLst>
              <a:ext uri="{FF2B5EF4-FFF2-40B4-BE49-F238E27FC236}">
                <a16:creationId xmlns:a16="http://schemas.microsoft.com/office/drawing/2014/main" id="{55BBD2CD-4453-4ECE-B3FC-2BC1FB28BAA1}"/>
              </a:ext>
            </a:extLst>
          </p:cNvPr>
          <p:cNvSpPr>
            <a:spLocks noChangeAspect="1"/>
          </p:cNvSpPr>
          <p:nvPr/>
        </p:nvSpPr>
        <p:spPr bwMode="auto">
          <a:xfrm>
            <a:off x="9540483" y="3722039"/>
            <a:ext cx="156813" cy="156813"/>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217">
              <a:defRPr/>
            </a:pPr>
            <a:endParaRPr lang="en-US" dirty="0">
              <a:solidFill>
                <a:prstClr val="white"/>
              </a:solidFill>
              <a:latin typeface="Calibri" panose="020F0502020204030204"/>
            </a:endParaRPr>
          </a:p>
        </p:txBody>
      </p:sp>
      <p:sp>
        <p:nvSpPr>
          <p:cNvPr id="15" name="Oval 14">
            <a:extLst>
              <a:ext uri="{FF2B5EF4-FFF2-40B4-BE49-F238E27FC236}">
                <a16:creationId xmlns:a16="http://schemas.microsoft.com/office/drawing/2014/main" id="{4CDCC686-A57E-4FA9-9527-6ED6A57DD9FC}"/>
              </a:ext>
            </a:extLst>
          </p:cNvPr>
          <p:cNvSpPr>
            <a:spLocks noChangeAspect="1"/>
          </p:cNvSpPr>
          <p:nvPr/>
        </p:nvSpPr>
        <p:spPr bwMode="auto">
          <a:xfrm>
            <a:off x="1143000" y="3722039"/>
            <a:ext cx="156813" cy="156813"/>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217">
              <a:defRPr/>
            </a:pPr>
            <a:endParaRPr lang="en-US" dirty="0">
              <a:solidFill>
                <a:prstClr val="white"/>
              </a:solidFill>
              <a:latin typeface="Calibri" panose="020F0502020204030204"/>
            </a:endParaRPr>
          </a:p>
        </p:txBody>
      </p:sp>
      <p:sp>
        <p:nvSpPr>
          <p:cNvPr id="24" name="Rectangle 23">
            <a:extLst>
              <a:ext uri="{FF2B5EF4-FFF2-40B4-BE49-F238E27FC236}">
                <a16:creationId xmlns:a16="http://schemas.microsoft.com/office/drawing/2014/main" id="{A8AFD102-FDD3-4F4F-B7AD-91FC2E151D39}"/>
              </a:ext>
            </a:extLst>
          </p:cNvPr>
          <p:cNvSpPr/>
          <p:nvPr/>
        </p:nvSpPr>
        <p:spPr>
          <a:xfrm>
            <a:off x="1452214" y="3600390"/>
            <a:ext cx="1347548" cy="400110"/>
          </a:xfrm>
          <a:prstGeom prst="rect">
            <a:avLst/>
          </a:prstGeom>
        </p:spPr>
        <p:txBody>
          <a:bodyPr wrap="non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pPr>
            <a:r>
              <a:rPr lang="en-US" sz="2000" b="1" dirty="0">
                <a:latin typeface="Rockwell" panose="02060603020205020403" pitchFamily="18" charset="0"/>
              </a:rPr>
              <a:t>Kerberos</a:t>
            </a:r>
          </a:p>
        </p:txBody>
      </p:sp>
      <p:sp>
        <p:nvSpPr>
          <p:cNvPr id="31" name="Rectangle 30">
            <a:extLst>
              <a:ext uri="{FF2B5EF4-FFF2-40B4-BE49-F238E27FC236}">
                <a16:creationId xmlns:a16="http://schemas.microsoft.com/office/drawing/2014/main" id="{85659338-88CA-4DC8-A29F-A75BA17FED1F}"/>
              </a:ext>
            </a:extLst>
          </p:cNvPr>
          <p:cNvSpPr/>
          <p:nvPr/>
        </p:nvSpPr>
        <p:spPr>
          <a:xfrm>
            <a:off x="9845283" y="3600390"/>
            <a:ext cx="659155" cy="400110"/>
          </a:xfrm>
          <a:prstGeom prst="rect">
            <a:avLst/>
          </a:prstGeom>
        </p:spPr>
        <p:txBody>
          <a:bodyPr wrap="non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pPr>
            <a:r>
              <a:rPr lang="en-US" sz="2000" b="1" dirty="0">
                <a:latin typeface="Rockwell" panose="02060603020205020403" pitchFamily="18" charset="0"/>
              </a:rPr>
              <a:t>TLS</a:t>
            </a:r>
          </a:p>
        </p:txBody>
      </p:sp>
      <p:sp>
        <p:nvSpPr>
          <p:cNvPr id="25" name="Rectangle 24">
            <a:extLst>
              <a:ext uri="{FF2B5EF4-FFF2-40B4-BE49-F238E27FC236}">
                <a16:creationId xmlns:a16="http://schemas.microsoft.com/office/drawing/2014/main" id="{541F0B0A-6B72-4BF2-96B5-87C81242F054}"/>
              </a:ext>
            </a:extLst>
          </p:cNvPr>
          <p:cNvSpPr/>
          <p:nvPr/>
        </p:nvSpPr>
        <p:spPr>
          <a:xfrm>
            <a:off x="1452214" y="4610040"/>
            <a:ext cx="744114" cy="400110"/>
          </a:xfrm>
          <a:prstGeom prst="rect">
            <a:avLst/>
          </a:prstGeom>
        </p:spPr>
        <p:txBody>
          <a:bodyPr wrap="non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pPr>
            <a:r>
              <a:rPr lang="en-US" sz="2000" b="1" dirty="0">
                <a:latin typeface="Rockwell" panose="02060603020205020403" pitchFamily="18" charset="0"/>
              </a:rPr>
              <a:t>PGP</a:t>
            </a:r>
          </a:p>
        </p:txBody>
      </p:sp>
      <p:sp>
        <p:nvSpPr>
          <p:cNvPr id="27" name="Oval 26">
            <a:extLst>
              <a:ext uri="{FF2B5EF4-FFF2-40B4-BE49-F238E27FC236}">
                <a16:creationId xmlns:a16="http://schemas.microsoft.com/office/drawing/2014/main" id="{EB711829-D788-424A-A6F8-8E5C358FA36F}"/>
              </a:ext>
            </a:extLst>
          </p:cNvPr>
          <p:cNvSpPr>
            <a:spLocks noChangeAspect="1"/>
          </p:cNvSpPr>
          <p:nvPr/>
        </p:nvSpPr>
        <p:spPr bwMode="auto">
          <a:xfrm>
            <a:off x="1147413" y="4731689"/>
            <a:ext cx="156813" cy="156813"/>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217">
              <a:defRPr/>
            </a:pPr>
            <a:endParaRPr lang="en-US" dirty="0">
              <a:solidFill>
                <a:prstClr val="white"/>
              </a:solidFill>
              <a:latin typeface="Calibri" panose="020F0502020204030204"/>
            </a:endParaRPr>
          </a:p>
        </p:txBody>
      </p:sp>
      <p:sp>
        <p:nvSpPr>
          <p:cNvPr id="33" name="Rectangle 32">
            <a:extLst>
              <a:ext uri="{FF2B5EF4-FFF2-40B4-BE49-F238E27FC236}">
                <a16:creationId xmlns:a16="http://schemas.microsoft.com/office/drawing/2014/main" id="{808D974E-D30B-45CF-878D-02832E75C26C}"/>
              </a:ext>
            </a:extLst>
          </p:cNvPr>
          <p:cNvSpPr/>
          <p:nvPr/>
        </p:nvSpPr>
        <p:spPr>
          <a:xfrm>
            <a:off x="9845283" y="4610040"/>
            <a:ext cx="622286" cy="400110"/>
          </a:xfrm>
          <a:prstGeom prst="rect">
            <a:avLst/>
          </a:prstGeom>
        </p:spPr>
        <p:txBody>
          <a:bodyPr wrap="non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pPr>
            <a:r>
              <a:rPr lang="en-US" sz="2000" b="1" dirty="0">
                <a:latin typeface="Rockwell" panose="02060603020205020403" pitchFamily="18" charset="0"/>
              </a:rPr>
              <a:t>SSL</a:t>
            </a:r>
          </a:p>
        </p:txBody>
      </p:sp>
      <p:sp>
        <p:nvSpPr>
          <p:cNvPr id="34" name="Oval 33">
            <a:extLst>
              <a:ext uri="{FF2B5EF4-FFF2-40B4-BE49-F238E27FC236}">
                <a16:creationId xmlns:a16="http://schemas.microsoft.com/office/drawing/2014/main" id="{E18E066B-B566-4B33-88C5-AD715BE64DA0}"/>
              </a:ext>
            </a:extLst>
          </p:cNvPr>
          <p:cNvSpPr>
            <a:spLocks noChangeAspect="1"/>
          </p:cNvSpPr>
          <p:nvPr/>
        </p:nvSpPr>
        <p:spPr bwMode="auto">
          <a:xfrm>
            <a:off x="9540483" y="4731689"/>
            <a:ext cx="156813" cy="156813"/>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217">
              <a:defRPr/>
            </a:pPr>
            <a:endParaRPr lang="en-US" dirty="0">
              <a:solidFill>
                <a:prstClr val="white"/>
              </a:solidFill>
              <a:latin typeface="Calibri" panose="020F0502020204030204"/>
            </a:endParaRPr>
          </a:p>
        </p:txBody>
      </p:sp>
      <p:sp>
        <p:nvSpPr>
          <p:cNvPr id="26" name="Rectangle 25">
            <a:extLst>
              <a:ext uri="{FF2B5EF4-FFF2-40B4-BE49-F238E27FC236}">
                <a16:creationId xmlns:a16="http://schemas.microsoft.com/office/drawing/2014/main" id="{1F371D83-7EDF-4007-AF11-BDBC79080687}"/>
              </a:ext>
            </a:extLst>
          </p:cNvPr>
          <p:cNvSpPr/>
          <p:nvPr/>
        </p:nvSpPr>
        <p:spPr>
          <a:xfrm>
            <a:off x="1452214" y="5619690"/>
            <a:ext cx="1266693" cy="400110"/>
          </a:xfrm>
          <a:prstGeom prst="rect">
            <a:avLst/>
          </a:prstGeom>
        </p:spPr>
        <p:txBody>
          <a:bodyPr wrap="non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pPr>
            <a:r>
              <a:rPr lang="en-US" sz="2000" b="1" dirty="0">
                <a:latin typeface="Rockwell" panose="02060603020205020403" pitchFamily="18" charset="0"/>
              </a:rPr>
              <a:t>S/MIME</a:t>
            </a:r>
          </a:p>
        </p:txBody>
      </p:sp>
      <p:sp>
        <p:nvSpPr>
          <p:cNvPr id="28" name="Oval 27">
            <a:extLst>
              <a:ext uri="{FF2B5EF4-FFF2-40B4-BE49-F238E27FC236}">
                <a16:creationId xmlns:a16="http://schemas.microsoft.com/office/drawing/2014/main" id="{45958FAA-F328-4DF5-A8F0-81DB1E76D865}"/>
              </a:ext>
            </a:extLst>
          </p:cNvPr>
          <p:cNvSpPr>
            <a:spLocks noChangeAspect="1"/>
          </p:cNvSpPr>
          <p:nvPr/>
        </p:nvSpPr>
        <p:spPr bwMode="auto">
          <a:xfrm>
            <a:off x="1147413" y="5741339"/>
            <a:ext cx="156813" cy="156813"/>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217">
              <a:defRPr/>
            </a:pPr>
            <a:endParaRPr lang="en-US" dirty="0">
              <a:solidFill>
                <a:prstClr val="white"/>
              </a:solidFill>
              <a:latin typeface="Calibri" panose="020F0502020204030204"/>
            </a:endParaRPr>
          </a:p>
        </p:txBody>
      </p:sp>
      <p:sp>
        <p:nvSpPr>
          <p:cNvPr id="32" name="Rectangle 31">
            <a:extLst>
              <a:ext uri="{FF2B5EF4-FFF2-40B4-BE49-F238E27FC236}">
                <a16:creationId xmlns:a16="http://schemas.microsoft.com/office/drawing/2014/main" id="{C3EEE0C0-5104-43A8-A674-813932055142}"/>
              </a:ext>
            </a:extLst>
          </p:cNvPr>
          <p:cNvSpPr/>
          <p:nvPr/>
        </p:nvSpPr>
        <p:spPr>
          <a:xfrm>
            <a:off x="9845284" y="5619690"/>
            <a:ext cx="888385" cy="400110"/>
          </a:xfrm>
          <a:prstGeom prst="rect">
            <a:avLst/>
          </a:prstGeom>
        </p:spPr>
        <p:txBody>
          <a:bodyPr wrap="non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pPr>
            <a:r>
              <a:rPr lang="en-US" sz="2000" b="1" dirty="0">
                <a:latin typeface="Rockwell" panose="02060603020205020403" pitchFamily="18" charset="0"/>
              </a:rPr>
              <a:t>IPsec</a:t>
            </a:r>
          </a:p>
        </p:txBody>
      </p:sp>
      <p:sp>
        <p:nvSpPr>
          <p:cNvPr id="35" name="Oval 34">
            <a:extLst>
              <a:ext uri="{FF2B5EF4-FFF2-40B4-BE49-F238E27FC236}">
                <a16:creationId xmlns:a16="http://schemas.microsoft.com/office/drawing/2014/main" id="{668DB707-8647-4719-A220-A5E3A391FB10}"/>
              </a:ext>
            </a:extLst>
          </p:cNvPr>
          <p:cNvSpPr>
            <a:spLocks noChangeAspect="1"/>
          </p:cNvSpPr>
          <p:nvPr/>
        </p:nvSpPr>
        <p:spPr bwMode="auto">
          <a:xfrm>
            <a:off x="9540483" y="5741339"/>
            <a:ext cx="156813" cy="156813"/>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217">
              <a:defRPr/>
            </a:pPr>
            <a:endParaRPr lang="en-US" dirty="0">
              <a:solidFill>
                <a:prstClr val="white"/>
              </a:solidFill>
              <a:latin typeface="Calibri" panose="020F0502020204030204"/>
            </a:endParaRPr>
          </a:p>
        </p:txBody>
      </p:sp>
      <p:grpSp>
        <p:nvGrpSpPr>
          <p:cNvPr id="50" name="Group 49">
            <a:extLst>
              <a:ext uri="{FF2B5EF4-FFF2-40B4-BE49-F238E27FC236}">
                <a16:creationId xmlns:a16="http://schemas.microsoft.com/office/drawing/2014/main" id="{540ACEBC-EE92-4459-BB89-707AA5F8DCEE}"/>
              </a:ext>
            </a:extLst>
          </p:cNvPr>
          <p:cNvGrpSpPr/>
          <p:nvPr/>
        </p:nvGrpSpPr>
        <p:grpSpPr>
          <a:xfrm>
            <a:off x="4114314" y="1502246"/>
            <a:ext cx="3963373" cy="4168727"/>
            <a:chOff x="6599171" y="1502246"/>
            <a:chExt cx="3963373" cy="4168727"/>
          </a:xfrm>
        </p:grpSpPr>
        <p:sp>
          <p:nvSpPr>
            <p:cNvPr id="51" name="Freeform 5">
              <a:extLst>
                <a:ext uri="{FF2B5EF4-FFF2-40B4-BE49-F238E27FC236}">
                  <a16:creationId xmlns:a16="http://schemas.microsoft.com/office/drawing/2014/main" id="{83CD3DF8-FC53-4589-A752-EBDAA9B7C323}"/>
                </a:ext>
              </a:extLst>
            </p:cNvPr>
            <p:cNvSpPr>
              <a:spLocks noEditPoints="1"/>
            </p:cNvSpPr>
            <p:nvPr/>
          </p:nvSpPr>
          <p:spPr bwMode="auto">
            <a:xfrm flipH="1">
              <a:off x="9283868" y="1662582"/>
              <a:ext cx="734872" cy="734872"/>
            </a:xfrm>
            <a:custGeom>
              <a:avLst/>
              <a:gdLst>
                <a:gd name="T0" fmla="*/ 138 w 280"/>
                <a:gd name="T1" fmla="*/ 265 h 280"/>
                <a:gd name="T2" fmla="*/ 13 w 280"/>
                <a:gd name="T3" fmla="*/ 140 h 280"/>
                <a:gd name="T4" fmla="*/ 138 w 280"/>
                <a:gd name="T5" fmla="*/ 15 h 280"/>
                <a:gd name="T6" fmla="*/ 263 w 280"/>
                <a:gd name="T7" fmla="*/ 140 h 280"/>
                <a:gd name="T8" fmla="*/ 138 w 280"/>
                <a:gd name="T9" fmla="*/ 265 h 280"/>
                <a:gd name="T10" fmla="*/ 140 w 280"/>
                <a:gd name="T11" fmla="*/ 0 h 280"/>
                <a:gd name="T12" fmla="*/ 0 w 280"/>
                <a:gd name="T13" fmla="*/ 140 h 280"/>
                <a:gd name="T14" fmla="*/ 140 w 280"/>
                <a:gd name="T15" fmla="*/ 280 h 280"/>
                <a:gd name="T16" fmla="*/ 280 w 280"/>
                <a:gd name="T17" fmla="*/ 140 h 280"/>
                <a:gd name="T18" fmla="*/ 140 w 280"/>
                <a:gd name="T19"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0" h="280">
                  <a:moveTo>
                    <a:pt x="138" y="265"/>
                  </a:moveTo>
                  <a:cubicBezTo>
                    <a:pt x="69" y="265"/>
                    <a:pt x="13" y="209"/>
                    <a:pt x="13" y="140"/>
                  </a:cubicBezTo>
                  <a:cubicBezTo>
                    <a:pt x="13" y="71"/>
                    <a:pt x="69" y="15"/>
                    <a:pt x="138" y="15"/>
                  </a:cubicBezTo>
                  <a:cubicBezTo>
                    <a:pt x="207" y="15"/>
                    <a:pt x="263" y="71"/>
                    <a:pt x="263" y="140"/>
                  </a:cubicBezTo>
                  <a:cubicBezTo>
                    <a:pt x="263" y="209"/>
                    <a:pt x="207" y="265"/>
                    <a:pt x="138" y="265"/>
                  </a:cubicBezTo>
                  <a:moveTo>
                    <a:pt x="140" y="0"/>
                  </a:moveTo>
                  <a:cubicBezTo>
                    <a:pt x="63" y="0"/>
                    <a:pt x="0" y="63"/>
                    <a:pt x="0" y="140"/>
                  </a:cubicBezTo>
                  <a:cubicBezTo>
                    <a:pt x="0" y="217"/>
                    <a:pt x="63" y="280"/>
                    <a:pt x="140" y="280"/>
                  </a:cubicBezTo>
                  <a:cubicBezTo>
                    <a:pt x="217" y="280"/>
                    <a:pt x="280" y="217"/>
                    <a:pt x="280" y="140"/>
                  </a:cubicBezTo>
                  <a:cubicBezTo>
                    <a:pt x="280" y="63"/>
                    <a:pt x="217" y="0"/>
                    <a:pt x="140" y="0"/>
                  </a:cubicBezTo>
                </a:path>
              </a:pathLst>
            </a:custGeom>
            <a:solidFill>
              <a:sysClr val="window" lastClr="FFFFFF">
                <a:lumMod val="85000"/>
              </a:sys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ctr"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676" b="0" i="0" u="none" strike="noStrike" kern="0" cap="none" spc="0" normalizeH="0" baseline="0" noProof="0" dirty="0">
                <a:ln>
                  <a:noFill/>
                </a:ln>
                <a:solidFill>
                  <a:prstClr val="black"/>
                </a:solidFill>
                <a:effectLst/>
                <a:uLnTx/>
                <a:uFillTx/>
                <a:latin typeface="Calibri" panose="020F0502020204030204"/>
              </a:endParaRPr>
            </a:p>
          </p:txBody>
        </p:sp>
        <p:sp>
          <p:nvSpPr>
            <p:cNvPr id="52" name="Freeform 6">
              <a:extLst>
                <a:ext uri="{FF2B5EF4-FFF2-40B4-BE49-F238E27FC236}">
                  <a16:creationId xmlns:a16="http://schemas.microsoft.com/office/drawing/2014/main" id="{095F2AFF-CEF2-4F65-888B-57C1FF973894}"/>
                </a:ext>
              </a:extLst>
            </p:cNvPr>
            <p:cNvSpPr>
              <a:spLocks noEditPoints="1"/>
            </p:cNvSpPr>
            <p:nvPr/>
          </p:nvSpPr>
          <p:spPr bwMode="auto">
            <a:xfrm flipH="1">
              <a:off x="8001183" y="1641204"/>
              <a:ext cx="1191829" cy="1191829"/>
            </a:xfrm>
            <a:custGeom>
              <a:avLst/>
              <a:gdLst>
                <a:gd name="T0" fmla="*/ 438 w 454"/>
                <a:gd name="T1" fmla="*/ 165 h 454"/>
                <a:gd name="T2" fmla="*/ 396 w 454"/>
                <a:gd name="T3" fmla="*/ 167 h 454"/>
                <a:gd name="T4" fmla="*/ 378 w 454"/>
                <a:gd name="T5" fmla="*/ 131 h 454"/>
                <a:gd name="T6" fmla="*/ 348 w 454"/>
                <a:gd name="T7" fmla="*/ 96 h 454"/>
                <a:gd name="T8" fmla="*/ 366 w 454"/>
                <a:gd name="T9" fmla="*/ 58 h 454"/>
                <a:gd name="T10" fmla="*/ 363 w 454"/>
                <a:gd name="T11" fmla="*/ 47 h 454"/>
                <a:gd name="T12" fmla="*/ 339 w 454"/>
                <a:gd name="T13" fmla="*/ 31 h 454"/>
                <a:gd name="T14" fmla="*/ 328 w 454"/>
                <a:gd name="T15" fmla="*/ 33 h 454"/>
                <a:gd name="T16" fmla="*/ 299 w 454"/>
                <a:gd name="T17" fmla="*/ 66 h 454"/>
                <a:gd name="T18" fmla="*/ 224 w 454"/>
                <a:gd name="T19" fmla="*/ 51 h 454"/>
                <a:gd name="T20" fmla="*/ 212 w 454"/>
                <a:gd name="T21" fmla="*/ 7 h 454"/>
                <a:gd name="T22" fmla="*/ 202 w 454"/>
                <a:gd name="T23" fmla="*/ 1 h 454"/>
                <a:gd name="T24" fmla="*/ 174 w 454"/>
                <a:gd name="T25" fmla="*/ 5 h 454"/>
                <a:gd name="T26" fmla="*/ 166 w 454"/>
                <a:gd name="T27" fmla="*/ 14 h 454"/>
                <a:gd name="T28" fmla="*/ 167 w 454"/>
                <a:gd name="T29" fmla="*/ 62 h 454"/>
                <a:gd name="T30" fmla="*/ 167 w 454"/>
                <a:gd name="T31" fmla="*/ 62 h 454"/>
                <a:gd name="T32" fmla="*/ 132 w 454"/>
                <a:gd name="T33" fmla="*/ 80 h 454"/>
                <a:gd name="T34" fmla="*/ 103 w 454"/>
                <a:gd name="T35" fmla="*/ 104 h 454"/>
                <a:gd name="T36" fmla="*/ 102 w 454"/>
                <a:gd name="T37" fmla="*/ 103 h 454"/>
                <a:gd name="T38" fmla="*/ 59 w 454"/>
                <a:gd name="T39" fmla="*/ 83 h 454"/>
                <a:gd name="T40" fmla="*/ 47 w 454"/>
                <a:gd name="T41" fmla="*/ 86 h 454"/>
                <a:gd name="T42" fmla="*/ 32 w 454"/>
                <a:gd name="T43" fmla="*/ 111 h 454"/>
                <a:gd name="T44" fmla="*/ 34 w 454"/>
                <a:gd name="T45" fmla="*/ 122 h 454"/>
                <a:gd name="T46" fmla="*/ 70 w 454"/>
                <a:gd name="T47" fmla="*/ 151 h 454"/>
                <a:gd name="T48" fmla="*/ 51 w 454"/>
                <a:gd name="T49" fmla="*/ 230 h 454"/>
                <a:gd name="T50" fmla="*/ 7 w 454"/>
                <a:gd name="T51" fmla="*/ 243 h 454"/>
                <a:gd name="T52" fmla="*/ 1 w 454"/>
                <a:gd name="T53" fmla="*/ 253 h 454"/>
                <a:gd name="T54" fmla="*/ 6 w 454"/>
                <a:gd name="T55" fmla="*/ 282 h 454"/>
                <a:gd name="T56" fmla="*/ 15 w 454"/>
                <a:gd name="T57" fmla="*/ 289 h 454"/>
                <a:gd name="T58" fmla="*/ 61 w 454"/>
                <a:gd name="T59" fmla="*/ 287 h 454"/>
                <a:gd name="T60" fmla="*/ 81 w 454"/>
                <a:gd name="T61" fmla="*/ 327 h 454"/>
                <a:gd name="T62" fmla="*/ 105 w 454"/>
                <a:gd name="T63" fmla="*/ 357 h 454"/>
                <a:gd name="T64" fmla="*/ 85 w 454"/>
                <a:gd name="T65" fmla="*/ 397 h 454"/>
                <a:gd name="T66" fmla="*/ 88 w 454"/>
                <a:gd name="T67" fmla="*/ 409 h 454"/>
                <a:gd name="T68" fmla="*/ 112 w 454"/>
                <a:gd name="T69" fmla="*/ 425 h 454"/>
                <a:gd name="T70" fmla="*/ 124 w 454"/>
                <a:gd name="T71" fmla="*/ 423 h 454"/>
                <a:gd name="T72" fmla="*/ 152 w 454"/>
                <a:gd name="T73" fmla="*/ 390 h 454"/>
                <a:gd name="T74" fmla="*/ 234 w 454"/>
                <a:gd name="T75" fmla="*/ 407 h 454"/>
                <a:gd name="T76" fmla="*/ 246 w 454"/>
                <a:gd name="T77" fmla="*/ 447 h 454"/>
                <a:gd name="T78" fmla="*/ 257 w 454"/>
                <a:gd name="T79" fmla="*/ 453 h 454"/>
                <a:gd name="T80" fmla="*/ 285 w 454"/>
                <a:gd name="T81" fmla="*/ 448 h 454"/>
                <a:gd name="T82" fmla="*/ 292 w 454"/>
                <a:gd name="T83" fmla="*/ 438 h 454"/>
                <a:gd name="T84" fmla="*/ 290 w 454"/>
                <a:gd name="T85" fmla="*/ 397 h 454"/>
                <a:gd name="T86" fmla="*/ 327 w 454"/>
                <a:gd name="T87" fmla="*/ 378 h 454"/>
                <a:gd name="T88" fmla="*/ 357 w 454"/>
                <a:gd name="T89" fmla="*/ 353 h 454"/>
                <a:gd name="T90" fmla="*/ 394 w 454"/>
                <a:gd name="T91" fmla="*/ 372 h 454"/>
                <a:gd name="T92" fmla="*/ 405 w 454"/>
                <a:gd name="T93" fmla="*/ 369 h 454"/>
                <a:gd name="T94" fmla="*/ 421 w 454"/>
                <a:gd name="T95" fmla="*/ 345 h 454"/>
                <a:gd name="T96" fmla="*/ 419 w 454"/>
                <a:gd name="T97" fmla="*/ 333 h 454"/>
                <a:gd name="T98" fmla="*/ 389 w 454"/>
                <a:gd name="T99" fmla="*/ 307 h 454"/>
                <a:gd name="T100" fmla="*/ 407 w 454"/>
                <a:gd name="T101" fmla="*/ 223 h 454"/>
                <a:gd name="T102" fmla="*/ 446 w 454"/>
                <a:gd name="T103" fmla="*/ 211 h 454"/>
                <a:gd name="T104" fmla="*/ 453 w 454"/>
                <a:gd name="T105" fmla="*/ 201 h 454"/>
                <a:gd name="T106" fmla="*/ 447 w 454"/>
                <a:gd name="T107" fmla="*/ 173 h 454"/>
                <a:gd name="T108" fmla="*/ 438 w 454"/>
                <a:gd name="T109" fmla="*/ 165 h 454"/>
                <a:gd name="T110" fmla="*/ 299 w 454"/>
                <a:gd name="T111" fmla="*/ 334 h 454"/>
                <a:gd name="T112" fmla="*/ 124 w 454"/>
                <a:gd name="T113" fmla="*/ 298 h 454"/>
                <a:gd name="T114" fmla="*/ 160 w 454"/>
                <a:gd name="T115" fmla="*/ 124 h 454"/>
                <a:gd name="T116" fmla="*/ 335 w 454"/>
                <a:gd name="T117" fmla="*/ 160 h 454"/>
                <a:gd name="T118" fmla="*/ 299 w 454"/>
                <a:gd name="T119" fmla="*/ 3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4" h="454">
                  <a:moveTo>
                    <a:pt x="438" y="165"/>
                  </a:moveTo>
                  <a:cubicBezTo>
                    <a:pt x="396" y="167"/>
                    <a:pt x="396" y="167"/>
                    <a:pt x="396" y="167"/>
                  </a:cubicBezTo>
                  <a:cubicBezTo>
                    <a:pt x="392" y="155"/>
                    <a:pt x="386" y="143"/>
                    <a:pt x="378" y="131"/>
                  </a:cubicBezTo>
                  <a:cubicBezTo>
                    <a:pt x="369" y="118"/>
                    <a:pt x="359" y="106"/>
                    <a:pt x="348" y="96"/>
                  </a:cubicBezTo>
                  <a:cubicBezTo>
                    <a:pt x="366" y="58"/>
                    <a:pt x="366" y="58"/>
                    <a:pt x="366" y="58"/>
                  </a:cubicBezTo>
                  <a:cubicBezTo>
                    <a:pt x="368" y="54"/>
                    <a:pt x="367" y="49"/>
                    <a:pt x="363" y="47"/>
                  </a:cubicBezTo>
                  <a:cubicBezTo>
                    <a:pt x="339" y="31"/>
                    <a:pt x="339" y="31"/>
                    <a:pt x="339" y="31"/>
                  </a:cubicBezTo>
                  <a:cubicBezTo>
                    <a:pt x="336" y="28"/>
                    <a:pt x="331" y="29"/>
                    <a:pt x="328" y="33"/>
                  </a:cubicBezTo>
                  <a:cubicBezTo>
                    <a:pt x="299" y="66"/>
                    <a:pt x="299" y="66"/>
                    <a:pt x="299" y="66"/>
                  </a:cubicBezTo>
                  <a:cubicBezTo>
                    <a:pt x="276" y="55"/>
                    <a:pt x="250" y="51"/>
                    <a:pt x="224" y="51"/>
                  </a:cubicBezTo>
                  <a:cubicBezTo>
                    <a:pt x="212" y="7"/>
                    <a:pt x="212" y="7"/>
                    <a:pt x="212" y="7"/>
                  </a:cubicBezTo>
                  <a:cubicBezTo>
                    <a:pt x="211" y="3"/>
                    <a:pt x="206" y="0"/>
                    <a:pt x="202" y="1"/>
                  </a:cubicBezTo>
                  <a:cubicBezTo>
                    <a:pt x="174" y="5"/>
                    <a:pt x="174" y="5"/>
                    <a:pt x="174" y="5"/>
                  </a:cubicBezTo>
                  <a:cubicBezTo>
                    <a:pt x="169" y="5"/>
                    <a:pt x="166" y="9"/>
                    <a:pt x="166" y="14"/>
                  </a:cubicBezTo>
                  <a:cubicBezTo>
                    <a:pt x="167" y="62"/>
                    <a:pt x="167" y="62"/>
                    <a:pt x="167" y="62"/>
                  </a:cubicBezTo>
                  <a:cubicBezTo>
                    <a:pt x="167" y="62"/>
                    <a:pt x="167" y="62"/>
                    <a:pt x="167" y="62"/>
                  </a:cubicBezTo>
                  <a:cubicBezTo>
                    <a:pt x="155" y="67"/>
                    <a:pt x="143" y="73"/>
                    <a:pt x="132" y="80"/>
                  </a:cubicBezTo>
                  <a:cubicBezTo>
                    <a:pt x="121" y="87"/>
                    <a:pt x="112" y="95"/>
                    <a:pt x="103" y="104"/>
                  </a:cubicBezTo>
                  <a:cubicBezTo>
                    <a:pt x="102" y="103"/>
                    <a:pt x="102" y="103"/>
                    <a:pt x="102" y="103"/>
                  </a:cubicBezTo>
                  <a:cubicBezTo>
                    <a:pt x="59" y="83"/>
                    <a:pt x="59" y="83"/>
                    <a:pt x="59" y="83"/>
                  </a:cubicBezTo>
                  <a:cubicBezTo>
                    <a:pt x="55" y="81"/>
                    <a:pt x="49" y="82"/>
                    <a:pt x="47" y="86"/>
                  </a:cubicBezTo>
                  <a:cubicBezTo>
                    <a:pt x="32" y="111"/>
                    <a:pt x="32" y="111"/>
                    <a:pt x="32" y="111"/>
                  </a:cubicBezTo>
                  <a:cubicBezTo>
                    <a:pt x="30" y="114"/>
                    <a:pt x="31" y="119"/>
                    <a:pt x="34" y="122"/>
                  </a:cubicBezTo>
                  <a:cubicBezTo>
                    <a:pt x="70" y="151"/>
                    <a:pt x="70" y="151"/>
                    <a:pt x="70" y="151"/>
                  </a:cubicBezTo>
                  <a:cubicBezTo>
                    <a:pt x="58" y="175"/>
                    <a:pt x="51" y="202"/>
                    <a:pt x="51" y="230"/>
                  </a:cubicBezTo>
                  <a:cubicBezTo>
                    <a:pt x="7" y="243"/>
                    <a:pt x="7" y="243"/>
                    <a:pt x="7" y="243"/>
                  </a:cubicBezTo>
                  <a:cubicBezTo>
                    <a:pt x="3" y="245"/>
                    <a:pt x="0" y="249"/>
                    <a:pt x="1" y="253"/>
                  </a:cubicBezTo>
                  <a:cubicBezTo>
                    <a:pt x="6" y="282"/>
                    <a:pt x="6" y="282"/>
                    <a:pt x="6" y="282"/>
                  </a:cubicBezTo>
                  <a:cubicBezTo>
                    <a:pt x="6" y="286"/>
                    <a:pt x="11" y="289"/>
                    <a:pt x="15" y="289"/>
                  </a:cubicBezTo>
                  <a:cubicBezTo>
                    <a:pt x="61" y="287"/>
                    <a:pt x="61" y="287"/>
                    <a:pt x="61" y="287"/>
                  </a:cubicBezTo>
                  <a:cubicBezTo>
                    <a:pt x="66" y="301"/>
                    <a:pt x="72" y="314"/>
                    <a:pt x="81" y="327"/>
                  </a:cubicBezTo>
                  <a:cubicBezTo>
                    <a:pt x="88" y="338"/>
                    <a:pt x="96" y="348"/>
                    <a:pt x="105" y="357"/>
                  </a:cubicBezTo>
                  <a:cubicBezTo>
                    <a:pt x="85" y="397"/>
                    <a:pt x="85" y="397"/>
                    <a:pt x="85" y="397"/>
                  </a:cubicBezTo>
                  <a:cubicBezTo>
                    <a:pt x="83" y="402"/>
                    <a:pt x="84" y="407"/>
                    <a:pt x="88" y="409"/>
                  </a:cubicBezTo>
                  <a:cubicBezTo>
                    <a:pt x="112" y="425"/>
                    <a:pt x="112" y="425"/>
                    <a:pt x="112" y="425"/>
                  </a:cubicBezTo>
                  <a:cubicBezTo>
                    <a:pt x="116" y="427"/>
                    <a:pt x="121" y="426"/>
                    <a:pt x="124" y="423"/>
                  </a:cubicBezTo>
                  <a:cubicBezTo>
                    <a:pt x="152" y="390"/>
                    <a:pt x="152" y="390"/>
                    <a:pt x="152" y="390"/>
                  </a:cubicBezTo>
                  <a:cubicBezTo>
                    <a:pt x="178" y="402"/>
                    <a:pt x="206" y="408"/>
                    <a:pt x="234" y="407"/>
                  </a:cubicBezTo>
                  <a:cubicBezTo>
                    <a:pt x="246" y="447"/>
                    <a:pt x="246" y="447"/>
                    <a:pt x="246" y="447"/>
                  </a:cubicBezTo>
                  <a:cubicBezTo>
                    <a:pt x="248" y="451"/>
                    <a:pt x="252" y="454"/>
                    <a:pt x="257" y="453"/>
                  </a:cubicBezTo>
                  <a:cubicBezTo>
                    <a:pt x="285" y="448"/>
                    <a:pt x="285" y="448"/>
                    <a:pt x="285" y="448"/>
                  </a:cubicBezTo>
                  <a:cubicBezTo>
                    <a:pt x="289" y="447"/>
                    <a:pt x="292" y="443"/>
                    <a:pt x="292" y="438"/>
                  </a:cubicBezTo>
                  <a:cubicBezTo>
                    <a:pt x="290" y="397"/>
                    <a:pt x="290" y="397"/>
                    <a:pt x="290" y="397"/>
                  </a:cubicBezTo>
                  <a:cubicBezTo>
                    <a:pt x="303" y="392"/>
                    <a:pt x="315" y="386"/>
                    <a:pt x="327" y="378"/>
                  </a:cubicBezTo>
                  <a:cubicBezTo>
                    <a:pt x="338" y="371"/>
                    <a:pt x="348" y="362"/>
                    <a:pt x="357" y="353"/>
                  </a:cubicBezTo>
                  <a:cubicBezTo>
                    <a:pt x="394" y="372"/>
                    <a:pt x="394" y="372"/>
                    <a:pt x="394" y="372"/>
                  </a:cubicBezTo>
                  <a:cubicBezTo>
                    <a:pt x="398" y="374"/>
                    <a:pt x="403" y="372"/>
                    <a:pt x="405" y="369"/>
                  </a:cubicBezTo>
                  <a:cubicBezTo>
                    <a:pt x="421" y="345"/>
                    <a:pt x="421" y="345"/>
                    <a:pt x="421" y="345"/>
                  </a:cubicBezTo>
                  <a:cubicBezTo>
                    <a:pt x="424" y="341"/>
                    <a:pt x="423" y="336"/>
                    <a:pt x="419" y="333"/>
                  </a:cubicBezTo>
                  <a:cubicBezTo>
                    <a:pt x="389" y="307"/>
                    <a:pt x="389" y="307"/>
                    <a:pt x="389" y="307"/>
                  </a:cubicBezTo>
                  <a:cubicBezTo>
                    <a:pt x="402" y="281"/>
                    <a:pt x="408" y="252"/>
                    <a:pt x="407" y="223"/>
                  </a:cubicBezTo>
                  <a:cubicBezTo>
                    <a:pt x="446" y="211"/>
                    <a:pt x="446" y="211"/>
                    <a:pt x="446" y="211"/>
                  </a:cubicBezTo>
                  <a:cubicBezTo>
                    <a:pt x="451" y="210"/>
                    <a:pt x="454" y="205"/>
                    <a:pt x="453" y="201"/>
                  </a:cubicBezTo>
                  <a:cubicBezTo>
                    <a:pt x="447" y="173"/>
                    <a:pt x="447" y="173"/>
                    <a:pt x="447" y="173"/>
                  </a:cubicBezTo>
                  <a:cubicBezTo>
                    <a:pt x="447" y="168"/>
                    <a:pt x="443" y="165"/>
                    <a:pt x="438" y="165"/>
                  </a:cubicBezTo>
                  <a:close/>
                  <a:moveTo>
                    <a:pt x="299" y="334"/>
                  </a:moveTo>
                  <a:cubicBezTo>
                    <a:pt x="240" y="373"/>
                    <a:pt x="162" y="357"/>
                    <a:pt x="124" y="298"/>
                  </a:cubicBezTo>
                  <a:cubicBezTo>
                    <a:pt x="86" y="240"/>
                    <a:pt x="102" y="162"/>
                    <a:pt x="160" y="124"/>
                  </a:cubicBezTo>
                  <a:cubicBezTo>
                    <a:pt x="218" y="86"/>
                    <a:pt x="297" y="102"/>
                    <a:pt x="335" y="160"/>
                  </a:cubicBezTo>
                  <a:cubicBezTo>
                    <a:pt x="373" y="218"/>
                    <a:pt x="357" y="296"/>
                    <a:pt x="299" y="334"/>
                  </a:cubicBezTo>
                  <a:close/>
                </a:path>
              </a:pathLst>
            </a:custGeom>
            <a:solidFill>
              <a:srgbClr val="FFC000">
                <a:lumMod val="40000"/>
                <a:lumOff val="60000"/>
              </a:srgbClr>
            </a:solidFill>
            <a:ln>
              <a:noFill/>
            </a:ln>
          </p:spPr>
          <p:txBody>
            <a:bodyPr vert="horz" wrap="square" lIns="45720" tIns="22860" rIns="45720" bIns="22860" numCol="1" anchor="ctr"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676" b="0" i="0" u="none" strike="noStrike" kern="0" cap="none" spc="0" normalizeH="0" baseline="0" noProof="0" dirty="0">
                <a:ln>
                  <a:noFill/>
                </a:ln>
                <a:solidFill>
                  <a:prstClr val="black"/>
                </a:solidFill>
                <a:effectLst/>
                <a:uLnTx/>
                <a:uFillTx/>
                <a:latin typeface="Calibri" panose="020F0502020204030204"/>
              </a:endParaRPr>
            </a:p>
          </p:txBody>
        </p:sp>
        <p:sp>
          <p:nvSpPr>
            <p:cNvPr id="53" name="Freeform 9">
              <a:extLst>
                <a:ext uri="{FF2B5EF4-FFF2-40B4-BE49-F238E27FC236}">
                  <a16:creationId xmlns:a16="http://schemas.microsoft.com/office/drawing/2014/main" id="{2CBD06EC-44D1-498E-AECE-E2815E11469E}"/>
                </a:ext>
              </a:extLst>
            </p:cNvPr>
            <p:cNvSpPr>
              <a:spLocks noEditPoints="1"/>
            </p:cNvSpPr>
            <p:nvPr/>
          </p:nvSpPr>
          <p:spPr bwMode="auto">
            <a:xfrm flipH="1">
              <a:off x="8825575" y="2406807"/>
              <a:ext cx="1122350" cy="1126358"/>
            </a:xfrm>
            <a:custGeom>
              <a:avLst/>
              <a:gdLst>
                <a:gd name="T0" fmla="*/ 413 w 428"/>
                <a:gd name="T1" fmla="*/ 157 h 429"/>
                <a:gd name="T2" fmla="*/ 374 w 428"/>
                <a:gd name="T3" fmla="*/ 159 h 429"/>
                <a:gd name="T4" fmla="*/ 357 w 428"/>
                <a:gd name="T5" fmla="*/ 125 h 429"/>
                <a:gd name="T6" fmla="*/ 328 w 428"/>
                <a:gd name="T7" fmla="*/ 91 h 429"/>
                <a:gd name="T8" fmla="*/ 346 w 428"/>
                <a:gd name="T9" fmla="*/ 56 h 429"/>
                <a:gd name="T10" fmla="*/ 343 w 428"/>
                <a:gd name="T11" fmla="*/ 45 h 429"/>
                <a:gd name="T12" fmla="*/ 320 w 428"/>
                <a:gd name="T13" fmla="*/ 30 h 429"/>
                <a:gd name="T14" fmla="*/ 309 w 428"/>
                <a:gd name="T15" fmla="*/ 32 h 429"/>
                <a:gd name="T16" fmla="*/ 282 w 428"/>
                <a:gd name="T17" fmla="*/ 63 h 429"/>
                <a:gd name="T18" fmla="*/ 212 w 428"/>
                <a:gd name="T19" fmla="*/ 49 h 429"/>
                <a:gd name="T20" fmla="*/ 200 w 428"/>
                <a:gd name="T21" fmla="*/ 7 h 429"/>
                <a:gd name="T22" fmla="*/ 191 w 428"/>
                <a:gd name="T23" fmla="*/ 1 h 429"/>
                <a:gd name="T24" fmla="*/ 164 w 428"/>
                <a:gd name="T25" fmla="*/ 5 h 429"/>
                <a:gd name="T26" fmla="*/ 157 w 428"/>
                <a:gd name="T27" fmla="*/ 14 h 429"/>
                <a:gd name="T28" fmla="*/ 158 w 428"/>
                <a:gd name="T29" fmla="*/ 59 h 429"/>
                <a:gd name="T30" fmla="*/ 158 w 428"/>
                <a:gd name="T31" fmla="*/ 60 h 429"/>
                <a:gd name="T32" fmla="*/ 124 w 428"/>
                <a:gd name="T33" fmla="*/ 77 h 429"/>
                <a:gd name="T34" fmla="*/ 97 w 428"/>
                <a:gd name="T35" fmla="*/ 99 h 429"/>
                <a:gd name="T36" fmla="*/ 97 w 428"/>
                <a:gd name="T37" fmla="*/ 98 h 429"/>
                <a:gd name="T38" fmla="*/ 56 w 428"/>
                <a:gd name="T39" fmla="*/ 79 h 429"/>
                <a:gd name="T40" fmla="*/ 45 w 428"/>
                <a:gd name="T41" fmla="*/ 82 h 429"/>
                <a:gd name="T42" fmla="*/ 30 w 428"/>
                <a:gd name="T43" fmla="*/ 105 h 429"/>
                <a:gd name="T44" fmla="*/ 32 w 428"/>
                <a:gd name="T45" fmla="*/ 116 h 429"/>
                <a:gd name="T46" fmla="*/ 66 w 428"/>
                <a:gd name="T47" fmla="*/ 143 h 429"/>
                <a:gd name="T48" fmla="*/ 48 w 428"/>
                <a:gd name="T49" fmla="*/ 217 h 429"/>
                <a:gd name="T50" fmla="*/ 7 w 428"/>
                <a:gd name="T51" fmla="*/ 230 h 429"/>
                <a:gd name="T52" fmla="*/ 1 w 428"/>
                <a:gd name="T53" fmla="*/ 240 h 429"/>
                <a:gd name="T54" fmla="*/ 6 w 428"/>
                <a:gd name="T55" fmla="*/ 266 h 429"/>
                <a:gd name="T56" fmla="*/ 14 w 428"/>
                <a:gd name="T57" fmla="*/ 273 h 429"/>
                <a:gd name="T58" fmla="*/ 57 w 428"/>
                <a:gd name="T59" fmla="*/ 271 h 429"/>
                <a:gd name="T60" fmla="*/ 76 w 428"/>
                <a:gd name="T61" fmla="*/ 309 h 429"/>
                <a:gd name="T62" fmla="*/ 99 w 428"/>
                <a:gd name="T63" fmla="*/ 337 h 429"/>
                <a:gd name="T64" fmla="*/ 80 w 428"/>
                <a:gd name="T65" fmla="*/ 375 h 429"/>
                <a:gd name="T66" fmla="*/ 83 w 428"/>
                <a:gd name="T67" fmla="*/ 386 h 429"/>
                <a:gd name="T68" fmla="*/ 106 w 428"/>
                <a:gd name="T69" fmla="*/ 401 h 429"/>
                <a:gd name="T70" fmla="*/ 117 w 428"/>
                <a:gd name="T71" fmla="*/ 400 h 429"/>
                <a:gd name="T72" fmla="*/ 144 w 428"/>
                <a:gd name="T73" fmla="*/ 368 h 429"/>
                <a:gd name="T74" fmla="*/ 221 w 428"/>
                <a:gd name="T75" fmla="*/ 385 h 429"/>
                <a:gd name="T76" fmla="*/ 232 w 428"/>
                <a:gd name="T77" fmla="*/ 422 h 429"/>
                <a:gd name="T78" fmla="*/ 242 w 428"/>
                <a:gd name="T79" fmla="*/ 428 h 429"/>
                <a:gd name="T80" fmla="*/ 269 w 428"/>
                <a:gd name="T81" fmla="*/ 423 h 429"/>
                <a:gd name="T82" fmla="*/ 276 w 428"/>
                <a:gd name="T83" fmla="*/ 414 h 429"/>
                <a:gd name="T84" fmla="*/ 273 w 428"/>
                <a:gd name="T85" fmla="*/ 375 h 429"/>
                <a:gd name="T86" fmla="*/ 309 w 428"/>
                <a:gd name="T87" fmla="*/ 357 h 429"/>
                <a:gd name="T88" fmla="*/ 337 w 428"/>
                <a:gd name="T89" fmla="*/ 334 h 429"/>
                <a:gd name="T90" fmla="*/ 371 w 428"/>
                <a:gd name="T91" fmla="*/ 351 h 429"/>
                <a:gd name="T92" fmla="*/ 382 w 428"/>
                <a:gd name="T93" fmla="*/ 349 h 429"/>
                <a:gd name="T94" fmla="*/ 397 w 428"/>
                <a:gd name="T95" fmla="*/ 326 h 429"/>
                <a:gd name="T96" fmla="*/ 396 w 428"/>
                <a:gd name="T97" fmla="*/ 315 h 429"/>
                <a:gd name="T98" fmla="*/ 367 w 428"/>
                <a:gd name="T99" fmla="*/ 290 h 429"/>
                <a:gd name="T100" fmla="*/ 384 w 428"/>
                <a:gd name="T101" fmla="*/ 211 h 429"/>
                <a:gd name="T102" fmla="*/ 421 w 428"/>
                <a:gd name="T103" fmla="*/ 200 h 429"/>
                <a:gd name="T104" fmla="*/ 427 w 428"/>
                <a:gd name="T105" fmla="*/ 190 h 429"/>
                <a:gd name="T106" fmla="*/ 422 w 428"/>
                <a:gd name="T107" fmla="*/ 163 h 429"/>
                <a:gd name="T108" fmla="*/ 413 w 428"/>
                <a:gd name="T109" fmla="*/ 157 h 429"/>
                <a:gd name="T110" fmla="*/ 282 w 428"/>
                <a:gd name="T111" fmla="*/ 316 h 429"/>
                <a:gd name="T112" fmla="*/ 117 w 428"/>
                <a:gd name="T113" fmla="*/ 282 h 429"/>
                <a:gd name="T114" fmla="*/ 151 w 428"/>
                <a:gd name="T115" fmla="*/ 118 h 429"/>
                <a:gd name="T116" fmla="*/ 316 w 428"/>
                <a:gd name="T117" fmla="*/ 152 h 429"/>
                <a:gd name="T118" fmla="*/ 282 w 428"/>
                <a:gd name="T119" fmla="*/ 316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8" h="429">
                  <a:moveTo>
                    <a:pt x="413" y="157"/>
                  </a:moveTo>
                  <a:cubicBezTo>
                    <a:pt x="374" y="159"/>
                    <a:pt x="374" y="159"/>
                    <a:pt x="374" y="159"/>
                  </a:cubicBezTo>
                  <a:cubicBezTo>
                    <a:pt x="370" y="147"/>
                    <a:pt x="364" y="136"/>
                    <a:pt x="357" y="125"/>
                  </a:cubicBezTo>
                  <a:cubicBezTo>
                    <a:pt x="348" y="112"/>
                    <a:pt x="339" y="101"/>
                    <a:pt x="328" y="91"/>
                  </a:cubicBezTo>
                  <a:cubicBezTo>
                    <a:pt x="346" y="56"/>
                    <a:pt x="346" y="56"/>
                    <a:pt x="346" y="56"/>
                  </a:cubicBezTo>
                  <a:cubicBezTo>
                    <a:pt x="348" y="52"/>
                    <a:pt x="346" y="47"/>
                    <a:pt x="343" y="45"/>
                  </a:cubicBezTo>
                  <a:cubicBezTo>
                    <a:pt x="320" y="30"/>
                    <a:pt x="320" y="30"/>
                    <a:pt x="320" y="30"/>
                  </a:cubicBezTo>
                  <a:cubicBezTo>
                    <a:pt x="317" y="27"/>
                    <a:pt x="312" y="28"/>
                    <a:pt x="309" y="32"/>
                  </a:cubicBezTo>
                  <a:cubicBezTo>
                    <a:pt x="282" y="63"/>
                    <a:pt x="282" y="63"/>
                    <a:pt x="282" y="63"/>
                  </a:cubicBezTo>
                  <a:cubicBezTo>
                    <a:pt x="260" y="53"/>
                    <a:pt x="236" y="48"/>
                    <a:pt x="212" y="49"/>
                  </a:cubicBezTo>
                  <a:cubicBezTo>
                    <a:pt x="200" y="7"/>
                    <a:pt x="200" y="7"/>
                    <a:pt x="200" y="7"/>
                  </a:cubicBezTo>
                  <a:cubicBezTo>
                    <a:pt x="199" y="3"/>
                    <a:pt x="195" y="0"/>
                    <a:pt x="191" y="1"/>
                  </a:cubicBezTo>
                  <a:cubicBezTo>
                    <a:pt x="164" y="5"/>
                    <a:pt x="164" y="5"/>
                    <a:pt x="164" y="5"/>
                  </a:cubicBezTo>
                  <a:cubicBezTo>
                    <a:pt x="160" y="6"/>
                    <a:pt x="156" y="10"/>
                    <a:pt x="157" y="14"/>
                  </a:cubicBezTo>
                  <a:cubicBezTo>
                    <a:pt x="158" y="59"/>
                    <a:pt x="158" y="59"/>
                    <a:pt x="158" y="59"/>
                  </a:cubicBezTo>
                  <a:cubicBezTo>
                    <a:pt x="158" y="60"/>
                    <a:pt x="158" y="60"/>
                    <a:pt x="158" y="60"/>
                  </a:cubicBezTo>
                  <a:cubicBezTo>
                    <a:pt x="146" y="64"/>
                    <a:pt x="135" y="70"/>
                    <a:pt x="124" y="77"/>
                  </a:cubicBezTo>
                  <a:cubicBezTo>
                    <a:pt x="114" y="83"/>
                    <a:pt x="105" y="90"/>
                    <a:pt x="97" y="99"/>
                  </a:cubicBezTo>
                  <a:cubicBezTo>
                    <a:pt x="97" y="98"/>
                    <a:pt x="97" y="98"/>
                    <a:pt x="97" y="98"/>
                  </a:cubicBezTo>
                  <a:cubicBezTo>
                    <a:pt x="56" y="79"/>
                    <a:pt x="56" y="79"/>
                    <a:pt x="56" y="79"/>
                  </a:cubicBezTo>
                  <a:cubicBezTo>
                    <a:pt x="51" y="77"/>
                    <a:pt x="47" y="79"/>
                    <a:pt x="45" y="82"/>
                  </a:cubicBezTo>
                  <a:cubicBezTo>
                    <a:pt x="30" y="105"/>
                    <a:pt x="30" y="105"/>
                    <a:pt x="30" y="105"/>
                  </a:cubicBezTo>
                  <a:cubicBezTo>
                    <a:pt x="28" y="108"/>
                    <a:pt x="29" y="113"/>
                    <a:pt x="32" y="116"/>
                  </a:cubicBezTo>
                  <a:cubicBezTo>
                    <a:pt x="66" y="143"/>
                    <a:pt x="66" y="143"/>
                    <a:pt x="66" y="143"/>
                  </a:cubicBezTo>
                  <a:cubicBezTo>
                    <a:pt x="54" y="166"/>
                    <a:pt x="48" y="192"/>
                    <a:pt x="48" y="217"/>
                  </a:cubicBezTo>
                  <a:cubicBezTo>
                    <a:pt x="7" y="230"/>
                    <a:pt x="7" y="230"/>
                    <a:pt x="7" y="230"/>
                  </a:cubicBezTo>
                  <a:cubicBezTo>
                    <a:pt x="3" y="232"/>
                    <a:pt x="0" y="236"/>
                    <a:pt x="1" y="240"/>
                  </a:cubicBezTo>
                  <a:cubicBezTo>
                    <a:pt x="6" y="266"/>
                    <a:pt x="6" y="266"/>
                    <a:pt x="6" y="266"/>
                  </a:cubicBezTo>
                  <a:cubicBezTo>
                    <a:pt x="6" y="270"/>
                    <a:pt x="10" y="274"/>
                    <a:pt x="14" y="273"/>
                  </a:cubicBezTo>
                  <a:cubicBezTo>
                    <a:pt x="57" y="271"/>
                    <a:pt x="57" y="271"/>
                    <a:pt x="57" y="271"/>
                  </a:cubicBezTo>
                  <a:cubicBezTo>
                    <a:pt x="62" y="284"/>
                    <a:pt x="68" y="297"/>
                    <a:pt x="76" y="309"/>
                  </a:cubicBezTo>
                  <a:cubicBezTo>
                    <a:pt x="83" y="320"/>
                    <a:pt x="91" y="329"/>
                    <a:pt x="99" y="337"/>
                  </a:cubicBezTo>
                  <a:cubicBezTo>
                    <a:pt x="80" y="375"/>
                    <a:pt x="80" y="375"/>
                    <a:pt x="80" y="375"/>
                  </a:cubicBezTo>
                  <a:cubicBezTo>
                    <a:pt x="78" y="380"/>
                    <a:pt x="80" y="384"/>
                    <a:pt x="83" y="386"/>
                  </a:cubicBezTo>
                  <a:cubicBezTo>
                    <a:pt x="106" y="401"/>
                    <a:pt x="106" y="401"/>
                    <a:pt x="106" y="401"/>
                  </a:cubicBezTo>
                  <a:cubicBezTo>
                    <a:pt x="109" y="404"/>
                    <a:pt x="114" y="403"/>
                    <a:pt x="117" y="400"/>
                  </a:cubicBezTo>
                  <a:cubicBezTo>
                    <a:pt x="144" y="368"/>
                    <a:pt x="144" y="368"/>
                    <a:pt x="144" y="368"/>
                  </a:cubicBezTo>
                  <a:cubicBezTo>
                    <a:pt x="168" y="380"/>
                    <a:pt x="194" y="386"/>
                    <a:pt x="221" y="385"/>
                  </a:cubicBezTo>
                  <a:cubicBezTo>
                    <a:pt x="232" y="422"/>
                    <a:pt x="232" y="422"/>
                    <a:pt x="232" y="422"/>
                  </a:cubicBezTo>
                  <a:cubicBezTo>
                    <a:pt x="234" y="426"/>
                    <a:pt x="238" y="429"/>
                    <a:pt x="242" y="428"/>
                  </a:cubicBezTo>
                  <a:cubicBezTo>
                    <a:pt x="269" y="423"/>
                    <a:pt x="269" y="423"/>
                    <a:pt x="269" y="423"/>
                  </a:cubicBezTo>
                  <a:cubicBezTo>
                    <a:pt x="273" y="423"/>
                    <a:pt x="276" y="419"/>
                    <a:pt x="276" y="414"/>
                  </a:cubicBezTo>
                  <a:cubicBezTo>
                    <a:pt x="273" y="375"/>
                    <a:pt x="273" y="375"/>
                    <a:pt x="273" y="375"/>
                  </a:cubicBezTo>
                  <a:cubicBezTo>
                    <a:pt x="286" y="371"/>
                    <a:pt x="297" y="365"/>
                    <a:pt x="309" y="357"/>
                  </a:cubicBezTo>
                  <a:cubicBezTo>
                    <a:pt x="319" y="350"/>
                    <a:pt x="328" y="343"/>
                    <a:pt x="337" y="334"/>
                  </a:cubicBezTo>
                  <a:cubicBezTo>
                    <a:pt x="371" y="351"/>
                    <a:pt x="371" y="351"/>
                    <a:pt x="371" y="351"/>
                  </a:cubicBezTo>
                  <a:cubicBezTo>
                    <a:pt x="375" y="353"/>
                    <a:pt x="380" y="352"/>
                    <a:pt x="382" y="349"/>
                  </a:cubicBezTo>
                  <a:cubicBezTo>
                    <a:pt x="397" y="326"/>
                    <a:pt x="397" y="326"/>
                    <a:pt x="397" y="326"/>
                  </a:cubicBezTo>
                  <a:cubicBezTo>
                    <a:pt x="400" y="323"/>
                    <a:pt x="399" y="318"/>
                    <a:pt x="396" y="315"/>
                  </a:cubicBezTo>
                  <a:cubicBezTo>
                    <a:pt x="367" y="290"/>
                    <a:pt x="367" y="290"/>
                    <a:pt x="367" y="290"/>
                  </a:cubicBezTo>
                  <a:cubicBezTo>
                    <a:pt x="379" y="266"/>
                    <a:pt x="385" y="239"/>
                    <a:pt x="384" y="211"/>
                  </a:cubicBezTo>
                  <a:cubicBezTo>
                    <a:pt x="421" y="200"/>
                    <a:pt x="421" y="200"/>
                    <a:pt x="421" y="200"/>
                  </a:cubicBezTo>
                  <a:cubicBezTo>
                    <a:pt x="425" y="199"/>
                    <a:pt x="428" y="194"/>
                    <a:pt x="427" y="190"/>
                  </a:cubicBezTo>
                  <a:cubicBezTo>
                    <a:pt x="422" y="163"/>
                    <a:pt x="422" y="163"/>
                    <a:pt x="422" y="163"/>
                  </a:cubicBezTo>
                  <a:cubicBezTo>
                    <a:pt x="422" y="160"/>
                    <a:pt x="418" y="156"/>
                    <a:pt x="413" y="157"/>
                  </a:cubicBezTo>
                  <a:close/>
                  <a:moveTo>
                    <a:pt x="282" y="316"/>
                  </a:moveTo>
                  <a:cubicBezTo>
                    <a:pt x="227" y="352"/>
                    <a:pt x="153" y="337"/>
                    <a:pt x="117" y="282"/>
                  </a:cubicBezTo>
                  <a:cubicBezTo>
                    <a:pt x="81" y="227"/>
                    <a:pt x="96" y="154"/>
                    <a:pt x="151" y="118"/>
                  </a:cubicBezTo>
                  <a:cubicBezTo>
                    <a:pt x="206" y="82"/>
                    <a:pt x="280" y="97"/>
                    <a:pt x="316" y="152"/>
                  </a:cubicBezTo>
                  <a:cubicBezTo>
                    <a:pt x="352" y="207"/>
                    <a:pt x="337" y="280"/>
                    <a:pt x="282" y="316"/>
                  </a:cubicBezTo>
                  <a:close/>
                </a:path>
              </a:pathLst>
            </a:custGeom>
            <a:solidFill>
              <a:srgbClr val="5B9B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ctr"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676" b="0" i="0" u="none" strike="noStrike" kern="0" cap="none" spc="0" normalizeH="0" baseline="0" noProof="0" dirty="0">
                <a:ln>
                  <a:noFill/>
                </a:ln>
                <a:solidFill>
                  <a:prstClr val="black"/>
                </a:solidFill>
                <a:effectLst/>
                <a:uLnTx/>
                <a:uFillTx/>
                <a:latin typeface="Calibri" panose="020F0502020204030204"/>
              </a:endParaRPr>
            </a:p>
          </p:txBody>
        </p:sp>
        <p:sp>
          <p:nvSpPr>
            <p:cNvPr id="54" name="Freeform 10">
              <a:extLst>
                <a:ext uri="{FF2B5EF4-FFF2-40B4-BE49-F238E27FC236}">
                  <a16:creationId xmlns:a16="http://schemas.microsoft.com/office/drawing/2014/main" id="{AAAC547D-E2AD-412B-B0D1-96CAA52FEF26}"/>
                </a:ext>
              </a:extLst>
            </p:cNvPr>
            <p:cNvSpPr>
              <a:spLocks noEditPoints="1"/>
            </p:cNvSpPr>
            <p:nvPr/>
          </p:nvSpPr>
          <p:spPr bwMode="auto">
            <a:xfrm flipH="1">
              <a:off x="8832255" y="3566567"/>
              <a:ext cx="1147736" cy="1149073"/>
            </a:xfrm>
            <a:custGeom>
              <a:avLst/>
              <a:gdLst>
                <a:gd name="T0" fmla="*/ 428 w 437"/>
                <a:gd name="T1" fmla="*/ 197 h 438"/>
                <a:gd name="T2" fmla="*/ 385 w 437"/>
                <a:gd name="T3" fmla="*/ 178 h 438"/>
                <a:gd name="T4" fmla="*/ 424 w 437"/>
                <a:gd name="T5" fmla="*/ 146 h 438"/>
                <a:gd name="T6" fmla="*/ 402 w 437"/>
                <a:gd name="T7" fmla="*/ 116 h 438"/>
                <a:gd name="T8" fmla="*/ 355 w 437"/>
                <a:gd name="T9" fmla="*/ 116 h 438"/>
                <a:gd name="T10" fmla="*/ 380 w 437"/>
                <a:gd name="T11" fmla="*/ 73 h 438"/>
                <a:gd name="T12" fmla="*/ 349 w 437"/>
                <a:gd name="T13" fmla="*/ 53 h 438"/>
                <a:gd name="T14" fmla="*/ 305 w 437"/>
                <a:gd name="T15" fmla="*/ 73 h 438"/>
                <a:gd name="T16" fmla="*/ 313 w 437"/>
                <a:gd name="T17" fmla="*/ 23 h 438"/>
                <a:gd name="T18" fmla="*/ 277 w 437"/>
                <a:gd name="T19" fmla="*/ 15 h 438"/>
                <a:gd name="T20" fmla="*/ 252 w 437"/>
                <a:gd name="T21" fmla="*/ 54 h 438"/>
                <a:gd name="T22" fmla="*/ 244 w 437"/>
                <a:gd name="T23" fmla="*/ 8 h 438"/>
                <a:gd name="T24" fmla="*/ 208 w 437"/>
                <a:gd name="T25" fmla="*/ 0 h 438"/>
                <a:gd name="T26" fmla="*/ 194 w 437"/>
                <a:gd name="T27" fmla="*/ 54 h 438"/>
                <a:gd name="T28" fmla="*/ 185 w 437"/>
                <a:gd name="T29" fmla="*/ 54 h 438"/>
                <a:gd name="T30" fmla="*/ 150 w 437"/>
                <a:gd name="T31" fmla="*/ 11 h 438"/>
                <a:gd name="T32" fmla="*/ 120 w 437"/>
                <a:gd name="T33" fmla="*/ 33 h 438"/>
                <a:gd name="T34" fmla="*/ 126 w 437"/>
                <a:gd name="T35" fmla="*/ 81 h 438"/>
                <a:gd name="T36" fmla="*/ 88 w 437"/>
                <a:gd name="T37" fmla="*/ 53 h 438"/>
                <a:gd name="T38" fmla="*/ 57 w 437"/>
                <a:gd name="T39" fmla="*/ 73 h 438"/>
                <a:gd name="T40" fmla="*/ 85 w 437"/>
                <a:gd name="T41" fmla="*/ 120 h 438"/>
                <a:gd name="T42" fmla="*/ 79 w 437"/>
                <a:gd name="T43" fmla="*/ 128 h 438"/>
                <a:gd name="T44" fmla="*/ 24 w 437"/>
                <a:gd name="T45" fmla="*/ 120 h 438"/>
                <a:gd name="T46" fmla="*/ 17 w 437"/>
                <a:gd name="T47" fmla="*/ 157 h 438"/>
                <a:gd name="T48" fmla="*/ 57 w 437"/>
                <a:gd name="T49" fmla="*/ 180 h 438"/>
                <a:gd name="T50" fmla="*/ 54 w 437"/>
                <a:gd name="T51" fmla="*/ 191 h 438"/>
                <a:gd name="T52" fmla="*/ 1 w 437"/>
                <a:gd name="T53" fmla="*/ 205 h 438"/>
                <a:gd name="T54" fmla="*/ 8 w 437"/>
                <a:gd name="T55" fmla="*/ 241 h 438"/>
                <a:gd name="T56" fmla="*/ 54 w 437"/>
                <a:gd name="T57" fmla="*/ 247 h 438"/>
                <a:gd name="T58" fmla="*/ 55 w 437"/>
                <a:gd name="T59" fmla="*/ 257 h 438"/>
                <a:gd name="T60" fmla="*/ 12 w 437"/>
                <a:gd name="T61" fmla="*/ 291 h 438"/>
                <a:gd name="T62" fmla="*/ 33 w 437"/>
                <a:gd name="T63" fmla="*/ 321 h 438"/>
                <a:gd name="T64" fmla="*/ 83 w 437"/>
                <a:gd name="T65" fmla="*/ 318 h 438"/>
                <a:gd name="T66" fmla="*/ 56 w 437"/>
                <a:gd name="T67" fmla="*/ 364 h 438"/>
                <a:gd name="T68" fmla="*/ 87 w 437"/>
                <a:gd name="T69" fmla="*/ 384 h 438"/>
                <a:gd name="T70" fmla="*/ 131 w 437"/>
                <a:gd name="T71" fmla="*/ 363 h 438"/>
                <a:gd name="T72" fmla="*/ 124 w 437"/>
                <a:gd name="T73" fmla="*/ 415 h 438"/>
                <a:gd name="T74" fmla="*/ 160 w 437"/>
                <a:gd name="T75" fmla="*/ 422 h 438"/>
                <a:gd name="T76" fmla="*/ 194 w 437"/>
                <a:gd name="T77" fmla="*/ 387 h 438"/>
                <a:gd name="T78" fmla="*/ 207 w 437"/>
                <a:gd name="T79" fmla="*/ 438 h 438"/>
                <a:gd name="T80" fmla="*/ 244 w 437"/>
                <a:gd name="T81" fmla="*/ 430 h 438"/>
                <a:gd name="T82" fmla="*/ 255 w 437"/>
                <a:gd name="T83" fmla="*/ 386 h 438"/>
                <a:gd name="T84" fmla="*/ 287 w 437"/>
                <a:gd name="T85" fmla="*/ 426 h 438"/>
                <a:gd name="T86" fmla="*/ 318 w 437"/>
                <a:gd name="T87" fmla="*/ 405 h 438"/>
                <a:gd name="T88" fmla="*/ 317 w 437"/>
                <a:gd name="T89" fmla="*/ 359 h 438"/>
                <a:gd name="T90" fmla="*/ 361 w 437"/>
                <a:gd name="T91" fmla="*/ 384 h 438"/>
                <a:gd name="T92" fmla="*/ 381 w 437"/>
                <a:gd name="T93" fmla="*/ 353 h 438"/>
                <a:gd name="T94" fmla="*/ 364 w 437"/>
                <a:gd name="T95" fmla="*/ 310 h 438"/>
                <a:gd name="T96" fmla="*/ 414 w 437"/>
                <a:gd name="T97" fmla="*/ 317 h 438"/>
                <a:gd name="T98" fmla="*/ 421 w 437"/>
                <a:gd name="T99" fmla="*/ 281 h 438"/>
                <a:gd name="T100" fmla="*/ 388 w 437"/>
                <a:gd name="T101" fmla="*/ 247 h 438"/>
                <a:gd name="T102" fmla="*/ 436 w 437"/>
                <a:gd name="T103" fmla="*/ 233 h 438"/>
                <a:gd name="T104" fmla="*/ 218 w 437"/>
                <a:gd name="T105" fmla="*/ 340 h 438"/>
                <a:gd name="T106" fmla="*/ 219 w 437"/>
                <a:gd name="T107" fmla="*/ 99 h 438"/>
                <a:gd name="T108" fmla="*/ 218 w 437"/>
                <a:gd name="T109" fmla="*/ 34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7" h="438">
                  <a:moveTo>
                    <a:pt x="436" y="205"/>
                  </a:moveTo>
                  <a:cubicBezTo>
                    <a:pt x="436" y="201"/>
                    <a:pt x="433" y="197"/>
                    <a:pt x="428" y="197"/>
                  </a:cubicBezTo>
                  <a:cubicBezTo>
                    <a:pt x="388" y="192"/>
                    <a:pt x="388" y="192"/>
                    <a:pt x="388" y="192"/>
                  </a:cubicBezTo>
                  <a:cubicBezTo>
                    <a:pt x="387" y="187"/>
                    <a:pt x="386" y="182"/>
                    <a:pt x="385" y="178"/>
                  </a:cubicBezTo>
                  <a:cubicBezTo>
                    <a:pt x="420" y="157"/>
                    <a:pt x="420" y="157"/>
                    <a:pt x="420" y="157"/>
                  </a:cubicBezTo>
                  <a:cubicBezTo>
                    <a:pt x="424" y="155"/>
                    <a:pt x="426" y="150"/>
                    <a:pt x="424" y="146"/>
                  </a:cubicBezTo>
                  <a:cubicBezTo>
                    <a:pt x="413" y="121"/>
                    <a:pt x="413" y="121"/>
                    <a:pt x="413" y="121"/>
                  </a:cubicBezTo>
                  <a:cubicBezTo>
                    <a:pt x="412" y="117"/>
                    <a:pt x="407" y="115"/>
                    <a:pt x="402" y="116"/>
                  </a:cubicBezTo>
                  <a:cubicBezTo>
                    <a:pt x="362" y="128"/>
                    <a:pt x="362" y="128"/>
                    <a:pt x="362" y="128"/>
                  </a:cubicBezTo>
                  <a:cubicBezTo>
                    <a:pt x="360" y="124"/>
                    <a:pt x="357" y="120"/>
                    <a:pt x="355" y="116"/>
                  </a:cubicBezTo>
                  <a:cubicBezTo>
                    <a:pt x="380" y="85"/>
                    <a:pt x="380" y="85"/>
                    <a:pt x="380" y="85"/>
                  </a:cubicBezTo>
                  <a:cubicBezTo>
                    <a:pt x="383" y="81"/>
                    <a:pt x="383" y="76"/>
                    <a:pt x="380" y="73"/>
                  </a:cubicBezTo>
                  <a:cubicBezTo>
                    <a:pt x="360" y="53"/>
                    <a:pt x="360" y="53"/>
                    <a:pt x="360" y="53"/>
                  </a:cubicBezTo>
                  <a:cubicBezTo>
                    <a:pt x="358" y="50"/>
                    <a:pt x="353" y="50"/>
                    <a:pt x="349" y="53"/>
                  </a:cubicBezTo>
                  <a:cubicBezTo>
                    <a:pt x="314" y="79"/>
                    <a:pt x="314" y="79"/>
                    <a:pt x="314" y="79"/>
                  </a:cubicBezTo>
                  <a:cubicBezTo>
                    <a:pt x="311" y="77"/>
                    <a:pt x="308" y="75"/>
                    <a:pt x="305" y="73"/>
                  </a:cubicBezTo>
                  <a:cubicBezTo>
                    <a:pt x="317" y="33"/>
                    <a:pt x="317" y="33"/>
                    <a:pt x="317" y="33"/>
                  </a:cubicBezTo>
                  <a:cubicBezTo>
                    <a:pt x="319" y="29"/>
                    <a:pt x="317" y="24"/>
                    <a:pt x="313" y="23"/>
                  </a:cubicBezTo>
                  <a:cubicBezTo>
                    <a:pt x="288" y="11"/>
                    <a:pt x="288" y="11"/>
                    <a:pt x="288" y="11"/>
                  </a:cubicBezTo>
                  <a:cubicBezTo>
                    <a:pt x="284" y="9"/>
                    <a:pt x="279" y="11"/>
                    <a:pt x="277" y="15"/>
                  </a:cubicBezTo>
                  <a:cubicBezTo>
                    <a:pt x="252" y="54"/>
                    <a:pt x="252" y="54"/>
                    <a:pt x="252" y="54"/>
                  </a:cubicBezTo>
                  <a:cubicBezTo>
                    <a:pt x="252" y="54"/>
                    <a:pt x="252" y="54"/>
                    <a:pt x="252" y="54"/>
                  </a:cubicBezTo>
                  <a:cubicBezTo>
                    <a:pt x="251" y="54"/>
                    <a:pt x="250" y="54"/>
                    <a:pt x="250" y="54"/>
                  </a:cubicBezTo>
                  <a:cubicBezTo>
                    <a:pt x="244" y="8"/>
                    <a:pt x="244" y="8"/>
                    <a:pt x="244" y="8"/>
                  </a:cubicBezTo>
                  <a:cubicBezTo>
                    <a:pt x="243" y="4"/>
                    <a:pt x="240" y="0"/>
                    <a:pt x="236" y="0"/>
                  </a:cubicBezTo>
                  <a:cubicBezTo>
                    <a:pt x="208" y="0"/>
                    <a:pt x="208" y="0"/>
                    <a:pt x="208" y="0"/>
                  </a:cubicBezTo>
                  <a:cubicBezTo>
                    <a:pt x="204" y="0"/>
                    <a:pt x="200" y="4"/>
                    <a:pt x="199" y="8"/>
                  </a:cubicBezTo>
                  <a:cubicBezTo>
                    <a:pt x="194" y="54"/>
                    <a:pt x="194" y="54"/>
                    <a:pt x="194" y="54"/>
                  </a:cubicBezTo>
                  <a:cubicBezTo>
                    <a:pt x="191" y="54"/>
                    <a:pt x="188" y="54"/>
                    <a:pt x="185" y="55"/>
                  </a:cubicBezTo>
                  <a:cubicBezTo>
                    <a:pt x="185" y="55"/>
                    <a:pt x="185" y="54"/>
                    <a:pt x="185" y="54"/>
                  </a:cubicBezTo>
                  <a:cubicBezTo>
                    <a:pt x="161" y="15"/>
                    <a:pt x="161" y="15"/>
                    <a:pt x="161" y="15"/>
                  </a:cubicBezTo>
                  <a:cubicBezTo>
                    <a:pt x="158" y="11"/>
                    <a:pt x="153" y="9"/>
                    <a:pt x="150" y="11"/>
                  </a:cubicBezTo>
                  <a:cubicBezTo>
                    <a:pt x="124" y="23"/>
                    <a:pt x="124" y="23"/>
                    <a:pt x="124" y="23"/>
                  </a:cubicBezTo>
                  <a:cubicBezTo>
                    <a:pt x="121" y="24"/>
                    <a:pt x="119" y="29"/>
                    <a:pt x="120" y="33"/>
                  </a:cubicBezTo>
                  <a:cubicBezTo>
                    <a:pt x="133" y="76"/>
                    <a:pt x="133" y="76"/>
                    <a:pt x="133" y="76"/>
                  </a:cubicBezTo>
                  <a:cubicBezTo>
                    <a:pt x="131" y="77"/>
                    <a:pt x="128" y="79"/>
                    <a:pt x="126" y="81"/>
                  </a:cubicBezTo>
                  <a:cubicBezTo>
                    <a:pt x="125" y="80"/>
                    <a:pt x="125" y="80"/>
                    <a:pt x="125" y="80"/>
                  </a:cubicBezTo>
                  <a:cubicBezTo>
                    <a:pt x="88" y="53"/>
                    <a:pt x="88" y="53"/>
                    <a:pt x="88" y="53"/>
                  </a:cubicBezTo>
                  <a:cubicBezTo>
                    <a:pt x="84" y="50"/>
                    <a:pt x="79" y="50"/>
                    <a:pt x="77" y="53"/>
                  </a:cubicBezTo>
                  <a:cubicBezTo>
                    <a:pt x="57" y="73"/>
                    <a:pt x="57" y="73"/>
                    <a:pt x="57" y="73"/>
                  </a:cubicBezTo>
                  <a:cubicBezTo>
                    <a:pt x="54" y="76"/>
                    <a:pt x="54" y="81"/>
                    <a:pt x="57" y="84"/>
                  </a:cubicBezTo>
                  <a:cubicBezTo>
                    <a:pt x="85" y="120"/>
                    <a:pt x="85" y="120"/>
                    <a:pt x="85" y="120"/>
                  </a:cubicBezTo>
                  <a:cubicBezTo>
                    <a:pt x="83" y="123"/>
                    <a:pt x="81" y="126"/>
                    <a:pt x="79" y="129"/>
                  </a:cubicBezTo>
                  <a:cubicBezTo>
                    <a:pt x="79" y="128"/>
                    <a:pt x="79" y="128"/>
                    <a:pt x="79" y="128"/>
                  </a:cubicBezTo>
                  <a:cubicBezTo>
                    <a:pt x="35" y="116"/>
                    <a:pt x="35" y="116"/>
                    <a:pt x="35" y="116"/>
                  </a:cubicBezTo>
                  <a:cubicBezTo>
                    <a:pt x="30" y="114"/>
                    <a:pt x="26" y="116"/>
                    <a:pt x="24" y="120"/>
                  </a:cubicBezTo>
                  <a:cubicBezTo>
                    <a:pt x="13" y="146"/>
                    <a:pt x="13" y="146"/>
                    <a:pt x="13" y="146"/>
                  </a:cubicBezTo>
                  <a:cubicBezTo>
                    <a:pt x="11" y="149"/>
                    <a:pt x="13" y="154"/>
                    <a:pt x="17" y="157"/>
                  </a:cubicBezTo>
                  <a:cubicBezTo>
                    <a:pt x="57" y="180"/>
                    <a:pt x="57" y="180"/>
                    <a:pt x="57" y="180"/>
                  </a:cubicBezTo>
                  <a:cubicBezTo>
                    <a:pt x="57" y="180"/>
                    <a:pt x="57" y="180"/>
                    <a:pt x="57" y="180"/>
                  </a:cubicBezTo>
                  <a:cubicBezTo>
                    <a:pt x="56" y="184"/>
                    <a:pt x="55" y="187"/>
                    <a:pt x="55" y="191"/>
                  </a:cubicBezTo>
                  <a:cubicBezTo>
                    <a:pt x="54" y="191"/>
                    <a:pt x="54" y="191"/>
                    <a:pt x="54" y="191"/>
                  </a:cubicBezTo>
                  <a:cubicBezTo>
                    <a:pt x="9" y="196"/>
                    <a:pt x="9" y="196"/>
                    <a:pt x="9" y="196"/>
                  </a:cubicBezTo>
                  <a:cubicBezTo>
                    <a:pt x="4" y="197"/>
                    <a:pt x="1" y="201"/>
                    <a:pt x="1" y="205"/>
                  </a:cubicBezTo>
                  <a:cubicBezTo>
                    <a:pt x="1" y="233"/>
                    <a:pt x="1" y="233"/>
                    <a:pt x="1" y="233"/>
                  </a:cubicBezTo>
                  <a:cubicBezTo>
                    <a:pt x="0" y="237"/>
                    <a:pt x="4" y="240"/>
                    <a:pt x="8" y="241"/>
                  </a:cubicBezTo>
                  <a:cubicBezTo>
                    <a:pt x="54" y="247"/>
                    <a:pt x="54" y="247"/>
                    <a:pt x="54" y="247"/>
                  </a:cubicBezTo>
                  <a:cubicBezTo>
                    <a:pt x="54" y="247"/>
                    <a:pt x="54" y="247"/>
                    <a:pt x="54" y="247"/>
                  </a:cubicBezTo>
                  <a:cubicBezTo>
                    <a:pt x="55" y="250"/>
                    <a:pt x="55" y="254"/>
                    <a:pt x="56" y="257"/>
                  </a:cubicBezTo>
                  <a:cubicBezTo>
                    <a:pt x="55" y="257"/>
                    <a:pt x="55" y="257"/>
                    <a:pt x="55" y="257"/>
                  </a:cubicBezTo>
                  <a:cubicBezTo>
                    <a:pt x="16" y="280"/>
                    <a:pt x="16" y="280"/>
                    <a:pt x="16" y="280"/>
                  </a:cubicBezTo>
                  <a:cubicBezTo>
                    <a:pt x="12" y="283"/>
                    <a:pt x="10" y="287"/>
                    <a:pt x="12" y="291"/>
                  </a:cubicBezTo>
                  <a:cubicBezTo>
                    <a:pt x="23" y="317"/>
                    <a:pt x="23" y="317"/>
                    <a:pt x="23" y="317"/>
                  </a:cubicBezTo>
                  <a:cubicBezTo>
                    <a:pt x="24" y="320"/>
                    <a:pt x="29" y="322"/>
                    <a:pt x="33" y="321"/>
                  </a:cubicBezTo>
                  <a:cubicBezTo>
                    <a:pt x="77" y="309"/>
                    <a:pt x="77" y="309"/>
                    <a:pt x="77" y="309"/>
                  </a:cubicBezTo>
                  <a:cubicBezTo>
                    <a:pt x="79" y="312"/>
                    <a:pt x="81" y="315"/>
                    <a:pt x="83" y="318"/>
                  </a:cubicBezTo>
                  <a:cubicBezTo>
                    <a:pt x="55" y="352"/>
                    <a:pt x="55" y="352"/>
                    <a:pt x="55" y="352"/>
                  </a:cubicBezTo>
                  <a:cubicBezTo>
                    <a:pt x="53" y="356"/>
                    <a:pt x="53" y="361"/>
                    <a:pt x="56" y="364"/>
                  </a:cubicBezTo>
                  <a:cubicBezTo>
                    <a:pt x="75" y="384"/>
                    <a:pt x="75" y="384"/>
                    <a:pt x="75" y="384"/>
                  </a:cubicBezTo>
                  <a:cubicBezTo>
                    <a:pt x="78" y="387"/>
                    <a:pt x="83" y="387"/>
                    <a:pt x="87" y="384"/>
                  </a:cubicBezTo>
                  <a:cubicBezTo>
                    <a:pt x="122" y="357"/>
                    <a:pt x="122" y="357"/>
                    <a:pt x="122" y="357"/>
                  </a:cubicBezTo>
                  <a:cubicBezTo>
                    <a:pt x="125" y="359"/>
                    <a:pt x="128" y="361"/>
                    <a:pt x="131" y="363"/>
                  </a:cubicBezTo>
                  <a:cubicBezTo>
                    <a:pt x="119" y="405"/>
                    <a:pt x="119" y="405"/>
                    <a:pt x="119" y="405"/>
                  </a:cubicBezTo>
                  <a:cubicBezTo>
                    <a:pt x="118" y="409"/>
                    <a:pt x="120" y="414"/>
                    <a:pt x="124" y="415"/>
                  </a:cubicBezTo>
                  <a:cubicBezTo>
                    <a:pt x="149" y="426"/>
                    <a:pt x="149" y="426"/>
                    <a:pt x="149" y="426"/>
                  </a:cubicBezTo>
                  <a:cubicBezTo>
                    <a:pt x="153" y="428"/>
                    <a:pt x="158" y="426"/>
                    <a:pt x="160" y="422"/>
                  </a:cubicBezTo>
                  <a:cubicBezTo>
                    <a:pt x="182" y="385"/>
                    <a:pt x="182" y="385"/>
                    <a:pt x="182" y="385"/>
                  </a:cubicBezTo>
                  <a:cubicBezTo>
                    <a:pt x="186" y="386"/>
                    <a:pt x="190" y="386"/>
                    <a:pt x="194" y="387"/>
                  </a:cubicBezTo>
                  <a:cubicBezTo>
                    <a:pt x="199" y="430"/>
                    <a:pt x="199" y="430"/>
                    <a:pt x="199" y="430"/>
                  </a:cubicBezTo>
                  <a:cubicBezTo>
                    <a:pt x="200" y="435"/>
                    <a:pt x="203" y="438"/>
                    <a:pt x="207" y="438"/>
                  </a:cubicBezTo>
                  <a:cubicBezTo>
                    <a:pt x="235" y="438"/>
                    <a:pt x="235" y="438"/>
                    <a:pt x="235" y="438"/>
                  </a:cubicBezTo>
                  <a:cubicBezTo>
                    <a:pt x="239" y="438"/>
                    <a:pt x="243" y="435"/>
                    <a:pt x="244" y="430"/>
                  </a:cubicBezTo>
                  <a:cubicBezTo>
                    <a:pt x="249" y="387"/>
                    <a:pt x="249" y="387"/>
                    <a:pt x="249" y="387"/>
                  </a:cubicBezTo>
                  <a:cubicBezTo>
                    <a:pt x="251" y="387"/>
                    <a:pt x="253" y="386"/>
                    <a:pt x="255" y="386"/>
                  </a:cubicBezTo>
                  <a:cubicBezTo>
                    <a:pt x="277" y="422"/>
                    <a:pt x="277" y="422"/>
                    <a:pt x="277" y="422"/>
                  </a:cubicBezTo>
                  <a:cubicBezTo>
                    <a:pt x="279" y="426"/>
                    <a:pt x="284" y="428"/>
                    <a:pt x="287" y="426"/>
                  </a:cubicBezTo>
                  <a:cubicBezTo>
                    <a:pt x="313" y="415"/>
                    <a:pt x="313" y="415"/>
                    <a:pt x="313" y="415"/>
                  </a:cubicBezTo>
                  <a:cubicBezTo>
                    <a:pt x="317" y="414"/>
                    <a:pt x="319" y="410"/>
                    <a:pt x="318" y="405"/>
                  </a:cubicBezTo>
                  <a:cubicBezTo>
                    <a:pt x="307" y="366"/>
                    <a:pt x="307" y="366"/>
                    <a:pt x="307" y="366"/>
                  </a:cubicBezTo>
                  <a:cubicBezTo>
                    <a:pt x="310" y="364"/>
                    <a:pt x="314" y="362"/>
                    <a:pt x="317" y="359"/>
                  </a:cubicBezTo>
                  <a:cubicBezTo>
                    <a:pt x="350" y="385"/>
                    <a:pt x="350" y="385"/>
                    <a:pt x="350" y="385"/>
                  </a:cubicBezTo>
                  <a:cubicBezTo>
                    <a:pt x="354" y="387"/>
                    <a:pt x="359" y="387"/>
                    <a:pt x="361" y="384"/>
                  </a:cubicBezTo>
                  <a:cubicBezTo>
                    <a:pt x="381" y="364"/>
                    <a:pt x="381" y="364"/>
                    <a:pt x="381" y="364"/>
                  </a:cubicBezTo>
                  <a:cubicBezTo>
                    <a:pt x="384" y="362"/>
                    <a:pt x="384" y="356"/>
                    <a:pt x="381" y="353"/>
                  </a:cubicBezTo>
                  <a:cubicBezTo>
                    <a:pt x="357" y="322"/>
                    <a:pt x="357" y="322"/>
                    <a:pt x="357" y="322"/>
                  </a:cubicBezTo>
                  <a:cubicBezTo>
                    <a:pt x="359" y="318"/>
                    <a:pt x="362" y="314"/>
                    <a:pt x="364" y="310"/>
                  </a:cubicBezTo>
                  <a:cubicBezTo>
                    <a:pt x="403" y="321"/>
                    <a:pt x="403" y="321"/>
                    <a:pt x="403" y="321"/>
                  </a:cubicBezTo>
                  <a:cubicBezTo>
                    <a:pt x="408" y="323"/>
                    <a:pt x="412" y="321"/>
                    <a:pt x="414" y="317"/>
                  </a:cubicBezTo>
                  <a:cubicBezTo>
                    <a:pt x="425" y="291"/>
                    <a:pt x="425" y="291"/>
                    <a:pt x="425" y="291"/>
                  </a:cubicBezTo>
                  <a:cubicBezTo>
                    <a:pt x="427" y="288"/>
                    <a:pt x="425" y="283"/>
                    <a:pt x="421" y="281"/>
                  </a:cubicBezTo>
                  <a:cubicBezTo>
                    <a:pt x="386" y="260"/>
                    <a:pt x="386" y="260"/>
                    <a:pt x="386" y="260"/>
                  </a:cubicBezTo>
                  <a:cubicBezTo>
                    <a:pt x="387" y="255"/>
                    <a:pt x="387" y="251"/>
                    <a:pt x="388" y="247"/>
                  </a:cubicBezTo>
                  <a:cubicBezTo>
                    <a:pt x="429" y="241"/>
                    <a:pt x="429" y="241"/>
                    <a:pt x="429" y="241"/>
                  </a:cubicBezTo>
                  <a:cubicBezTo>
                    <a:pt x="433" y="241"/>
                    <a:pt x="437" y="237"/>
                    <a:pt x="436" y="233"/>
                  </a:cubicBezTo>
                  <a:lnTo>
                    <a:pt x="436" y="205"/>
                  </a:lnTo>
                  <a:close/>
                  <a:moveTo>
                    <a:pt x="218" y="340"/>
                  </a:moveTo>
                  <a:cubicBezTo>
                    <a:pt x="152" y="340"/>
                    <a:pt x="98" y="286"/>
                    <a:pt x="98" y="219"/>
                  </a:cubicBezTo>
                  <a:cubicBezTo>
                    <a:pt x="98" y="153"/>
                    <a:pt x="152" y="99"/>
                    <a:pt x="219" y="99"/>
                  </a:cubicBezTo>
                  <a:cubicBezTo>
                    <a:pt x="285" y="99"/>
                    <a:pt x="339" y="153"/>
                    <a:pt x="339" y="219"/>
                  </a:cubicBezTo>
                  <a:cubicBezTo>
                    <a:pt x="339" y="286"/>
                    <a:pt x="285" y="340"/>
                    <a:pt x="218" y="340"/>
                  </a:cubicBezTo>
                  <a:close/>
                </a:path>
              </a:pathLst>
            </a:custGeom>
            <a:solidFill>
              <a:srgbClr val="44546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ctr"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676" b="0" i="0" u="none" strike="noStrike" kern="0" cap="none" spc="0" normalizeH="0" baseline="0" noProof="0" dirty="0">
                <a:ln>
                  <a:noFill/>
                </a:ln>
                <a:solidFill>
                  <a:prstClr val="black"/>
                </a:solidFill>
                <a:effectLst/>
                <a:uLnTx/>
                <a:uFillTx/>
                <a:latin typeface="Calibri" panose="020F0502020204030204"/>
              </a:endParaRPr>
            </a:p>
          </p:txBody>
        </p:sp>
        <p:sp>
          <p:nvSpPr>
            <p:cNvPr id="55" name="Freeform 62">
              <a:extLst>
                <a:ext uri="{FF2B5EF4-FFF2-40B4-BE49-F238E27FC236}">
                  <a16:creationId xmlns:a16="http://schemas.microsoft.com/office/drawing/2014/main" id="{2863F8EC-899E-4E83-8E67-013A31E18A08}"/>
                </a:ext>
              </a:extLst>
            </p:cNvPr>
            <p:cNvSpPr>
              <a:spLocks noEditPoints="1"/>
            </p:cNvSpPr>
            <p:nvPr/>
          </p:nvSpPr>
          <p:spPr bwMode="auto">
            <a:xfrm flipH="1">
              <a:off x="6841421" y="3987448"/>
              <a:ext cx="1080929" cy="1080929"/>
            </a:xfrm>
            <a:custGeom>
              <a:avLst/>
              <a:gdLst>
                <a:gd name="T0" fmla="*/ 361 w 412"/>
                <a:gd name="T1" fmla="*/ 332 h 412"/>
                <a:gd name="T2" fmla="*/ 338 w 412"/>
                <a:gd name="T3" fmla="*/ 302 h 412"/>
                <a:gd name="T4" fmla="*/ 356 w 412"/>
                <a:gd name="T5" fmla="*/ 270 h 412"/>
                <a:gd name="T6" fmla="*/ 366 w 412"/>
                <a:gd name="T7" fmla="*/ 229 h 412"/>
                <a:gd name="T8" fmla="*/ 404 w 412"/>
                <a:gd name="T9" fmla="*/ 224 h 412"/>
                <a:gd name="T10" fmla="*/ 411 w 412"/>
                <a:gd name="T11" fmla="*/ 216 h 412"/>
                <a:gd name="T12" fmla="*/ 411 w 412"/>
                <a:gd name="T13" fmla="*/ 190 h 412"/>
                <a:gd name="T14" fmla="*/ 403 w 412"/>
                <a:gd name="T15" fmla="*/ 182 h 412"/>
                <a:gd name="T16" fmla="*/ 364 w 412"/>
                <a:gd name="T17" fmla="*/ 178 h 412"/>
                <a:gd name="T18" fmla="*/ 337 w 412"/>
                <a:gd name="T19" fmla="*/ 115 h 412"/>
                <a:gd name="T20" fmla="*/ 363 w 412"/>
                <a:gd name="T21" fmla="*/ 83 h 412"/>
                <a:gd name="T22" fmla="*/ 363 w 412"/>
                <a:gd name="T23" fmla="*/ 72 h 412"/>
                <a:gd name="T24" fmla="*/ 345 w 412"/>
                <a:gd name="T25" fmla="*/ 53 h 412"/>
                <a:gd name="T26" fmla="*/ 334 w 412"/>
                <a:gd name="T27" fmla="*/ 52 h 412"/>
                <a:gd name="T28" fmla="*/ 299 w 412"/>
                <a:gd name="T29" fmla="*/ 78 h 412"/>
                <a:gd name="T30" fmla="*/ 299 w 412"/>
                <a:gd name="T31" fmla="*/ 78 h 412"/>
                <a:gd name="T32" fmla="*/ 267 w 412"/>
                <a:gd name="T33" fmla="*/ 61 h 412"/>
                <a:gd name="T34" fmla="*/ 235 w 412"/>
                <a:gd name="T35" fmla="*/ 51 h 412"/>
                <a:gd name="T36" fmla="*/ 235 w 412"/>
                <a:gd name="T37" fmla="*/ 51 h 412"/>
                <a:gd name="T38" fmla="*/ 228 w 412"/>
                <a:gd name="T39" fmla="*/ 8 h 412"/>
                <a:gd name="T40" fmla="*/ 220 w 412"/>
                <a:gd name="T41" fmla="*/ 1 h 412"/>
                <a:gd name="T42" fmla="*/ 194 w 412"/>
                <a:gd name="T43" fmla="*/ 2 h 412"/>
                <a:gd name="T44" fmla="*/ 186 w 412"/>
                <a:gd name="T45" fmla="*/ 10 h 412"/>
                <a:gd name="T46" fmla="*/ 183 w 412"/>
                <a:gd name="T47" fmla="*/ 51 h 412"/>
                <a:gd name="T48" fmla="*/ 115 w 412"/>
                <a:gd name="T49" fmla="*/ 77 h 412"/>
                <a:gd name="T50" fmla="*/ 82 w 412"/>
                <a:gd name="T51" fmla="*/ 52 h 412"/>
                <a:gd name="T52" fmla="*/ 72 w 412"/>
                <a:gd name="T53" fmla="*/ 52 h 412"/>
                <a:gd name="T54" fmla="*/ 53 w 412"/>
                <a:gd name="T55" fmla="*/ 70 h 412"/>
                <a:gd name="T56" fmla="*/ 53 w 412"/>
                <a:gd name="T57" fmla="*/ 81 h 412"/>
                <a:gd name="T58" fmla="*/ 78 w 412"/>
                <a:gd name="T59" fmla="*/ 114 h 412"/>
                <a:gd name="T60" fmla="*/ 58 w 412"/>
                <a:gd name="T61" fmla="*/ 149 h 412"/>
                <a:gd name="T62" fmla="*/ 48 w 412"/>
                <a:gd name="T63" fmla="*/ 183 h 412"/>
                <a:gd name="T64" fmla="*/ 8 w 412"/>
                <a:gd name="T65" fmla="*/ 189 h 412"/>
                <a:gd name="T66" fmla="*/ 1 w 412"/>
                <a:gd name="T67" fmla="*/ 197 h 412"/>
                <a:gd name="T68" fmla="*/ 1 w 412"/>
                <a:gd name="T69" fmla="*/ 223 h 412"/>
                <a:gd name="T70" fmla="*/ 9 w 412"/>
                <a:gd name="T71" fmla="*/ 230 h 412"/>
                <a:gd name="T72" fmla="*/ 48 w 412"/>
                <a:gd name="T73" fmla="*/ 235 h 412"/>
                <a:gd name="T74" fmla="*/ 77 w 412"/>
                <a:gd name="T75" fmla="*/ 304 h 412"/>
                <a:gd name="T76" fmla="*/ 54 w 412"/>
                <a:gd name="T77" fmla="*/ 334 h 412"/>
                <a:gd name="T78" fmla="*/ 54 w 412"/>
                <a:gd name="T79" fmla="*/ 345 h 412"/>
                <a:gd name="T80" fmla="*/ 73 w 412"/>
                <a:gd name="T81" fmla="*/ 363 h 412"/>
                <a:gd name="T82" fmla="*/ 83 w 412"/>
                <a:gd name="T83" fmla="*/ 364 h 412"/>
                <a:gd name="T84" fmla="*/ 113 w 412"/>
                <a:gd name="T85" fmla="*/ 341 h 412"/>
                <a:gd name="T86" fmla="*/ 146 w 412"/>
                <a:gd name="T87" fmla="*/ 359 h 412"/>
                <a:gd name="T88" fmla="*/ 180 w 412"/>
                <a:gd name="T89" fmla="*/ 368 h 412"/>
                <a:gd name="T90" fmla="*/ 185 w 412"/>
                <a:gd name="T91" fmla="*/ 405 h 412"/>
                <a:gd name="T92" fmla="*/ 193 w 412"/>
                <a:gd name="T93" fmla="*/ 412 h 412"/>
                <a:gd name="T94" fmla="*/ 219 w 412"/>
                <a:gd name="T95" fmla="*/ 412 h 412"/>
                <a:gd name="T96" fmla="*/ 227 w 412"/>
                <a:gd name="T97" fmla="*/ 404 h 412"/>
                <a:gd name="T98" fmla="*/ 231 w 412"/>
                <a:gd name="T99" fmla="*/ 369 h 412"/>
                <a:gd name="T100" fmla="*/ 303 w 412"/>
                <a:gd name="T101" fmla="*/ 339 h 412"/>
                <a:gd name="T102" fmla="*/ 331 w 412"/>
                <a:gd name="T103" fmla="*/ 362 h 412"/>
                <a:gd name="T104" fmla="*/ 342 w 412"/>
                <a:gd name="T105" fmla="*/ 361 h 412"/>
                <a:gd name="T106" fmla="*/ 361 w 412"/>
                <a:gd name="T107" fmla="*/ 343 h 412"/>
                <a:gd name="T108" fmla="*/ 361 w 412"/>
                <a:gd name="T109" fmla="*/ 332 h 412"/>
                <a:gd name="T110" fmla="*/ 164 w 412"/>
                <a:gd name="T111" fmla="*/ 315 h 412"/>
                <a:gd name="T112" fmla="*/ 101 w 412"/>
                <a:gd name="T113" fmla="*/ 167 h 412"/>
                <a:gd name="T114" fmla="*/ 250 w 412"/>
                <a:gd name="T115" fmla="*/ 104 h 412"/>
                <a:gd name="T116" fmla="*/ 312 w 412"/>
                <a:gd name="T117" fmla="*/ 253 h 412"/>
                <a:gd name="T118" fmla="*/ 164 w 412"/>
                <a:gd name="T119" fmla="*/ 31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12" h="412">
                  <a:moveTo>
                    <a:pt x="361" y="332"/>
                  </a:moveTo>
                  <a:cubicBezTo>
                    <a:pt x="338" y="302"/>
                    <a:pt x="338" y="302"/>
                    <a:pt x="338" y="302"/>
                  </a:cubicBezTo>
                  <a:cubicBezTo>
                    <a:pt x="345" y="292"/>
                    <a:pt x="351" y="282"/>
                    <a:pt x="356" y="270"/>
                  </a:cubicBezTo>
                  <a:cubicBezTo>
                    <a:pt x="361" y="257"/>
                    <a:pt x="365" y="243"/>
                    <a:pt x="366" y="229"/>
                  </a:cubicBezTo>
                  <a:cubicBezTo>
                    <a:pt x="404" y="224"/>
                    <a:pt x="404" y="224"/>
                    <a:pt x="404" y="224"/>
                  </a:cubicBezTo>
                  <a:cubicBezTo>
                    <a:pt x="408" y="223"/>
                    <a:pt x="412" y="220"/>
                    <a:pt x="411" y="216"/>
                  </a:cubicBezTo>
                  <a:cubicBezTo>
                    <a:pt x="411" y="190"/>
                    <a:pt x="411" y="190"/>
                    <a:pt x="411" y="190"/>
                  </a:cubicBezTo>
                  <a:cubicBezTo>
                    <a:pt x="411" y="186"/>
                    <a:pt x="408" y="182"/>
                    <a:pt x="403" y="182"/>
                  </a:cubicBezTo>
                  <a:cubicBezTo>
                    <a:pt x="364" y="178"/>
                    <a:pt x="364" y="178"/>
                    <a:pt x="364" y="178"/>
                  </a:cubicBezTo>
                  <a:cubicBezTo>
                    <a:pt x="360" y="155"/>
                    <a:pt x="350" y="133"/>
                    <a:pt x="337" y="115"/>
                  </a:cubicBezTo>
                  <a:cubicBezTo>
                    <a:pt x="363" y="83"/>
                    <a:pt x="363" y="83"/>
                    <a:pt x="363" y="83"/>
                  </a:cubicBezTo>
                  <a:cubicBezTo>
                    <a:pt x="366" y="80"/>
                    <a:pt x="366" y="75"/>
                    <a:pt x="363" y="72"/>
                  </a:cubicBezTo>
                  <a:cubicBezTo>
                    <a:pt x="345" y="53"/>
                    <a:pt x="345" y="53"/>
                    <a:pt x="345" y="53"/>
                  </a:cubicBezTo>
                  <a:cubicBezTo>
                    <a:pt x="343" y="50"/>
                    <a:pt x="338" y="50"/>
                    <a:pt x="334" y="52"/>
                  </a:cubicBezTo>
                  <a:cubicBezTo>
                    <a:pt x="299" y="78"/>
                    <a:pt x="299" y="78"/>
                    <a:pt x="299" y="78"/>
                  </a:cubicBezTo>
                  <a:cubicBezTo>
                    <a:pt x="299" y="78"/>
                    <a:pt x="299" y="78"/>
                    <a:pt x="299" y="78"/>
                  </a:cubicBezTo>
                  <a:cubicBezTo>
                    <a:pt x="289" y="71"/>
                    <a:pt x="279" y="65"/>
                    <a:pt x="267" y="61"/>
                  </a:cubicBezTo>
                  <a:cubicBezTo>
                    <a:pt x="257" y="56"/>
                    <a:pt x="246" y="53"/>
                    <a:pt x="235" y="51"/>
                  </a:cubicBezTo>
                  <a:cubicBezTo>
                    <a:pt x="235" y="51"/>
                    <a:pt x="235" y="51"/>
                    <a:pt x="235" y="51"/>
                  </a:cubicBezTo>
                  <a:cubicBezTo>
                    <a:pt x="228" y="8"/>
                    <a:pt x="228" y="8"/>
                    <a:pt x="228" y="8"/>
                  </a:cubicBezTo>
                  <a:cubicBezTo>
                    <a:pt x="227" y="4"/>
                    <a:pt x="224" y="0"/>
                    <a:pt x="220" y="1"/>
                  </a:cubicBezTo>
                  <a:cubicBezTo>
                    <a:pt x="194" y="2"/>
                    <a:pt x="194" y="2"/>
                    <a:pt x="194" y="2"/>
                  </a:cubicBezTo>
                  <a:cubicBezTo>
                    <a:pt x="190" y="2"/>
                    <a:pt x="186" y="5"/>
                    <a:pt x="186" y="10"/>
                  </a:cubicBezTo>
                  <a:cubicBezTo>
                    <a:pt x="183" y="51"/>
                    <a:pt x="183" y="51"/>
                    <a:pt x="183" y="51"/>
                  </a:cubicBezTo>
                  <a:cubicBezTo>
                    <a:pt x="159" y="54"/>
                    <a:pt x="135" y="63"/>
                    <a:pt x="115" y="77"/>
                  </a:cubicBezTo>
                  <a:cubicBezTo>
                    <a:pt x="82" y="52"/>
                    <a:pt x="82" y="52"/>
                    <a:pt x="82" y="52"/>
                  </a:cubicBezTo>
                  <a:cubicBezTo>
                    <a:pt x="79" y="49"/>
                    <a:pt x="74" y="49"/>
                    <a:pt x="72" y="52"/>
                  </a:cubicBezTo>
                  <a:cubicBezTo>
                    <a:pt x="53" y="70"/>
                    <a:pt x="53" y="70"/>
                    <a:pt x="53" y="70"/>
                  </a:cubicBezTo>
                  <a:cubicBezTo>
                    <a:pt x="50" y="73"/>
                    <a:pt x="50" y="78"/>
                    <a:pt x="53" y="81"/>
                  </a:cubicBezTo>
                  <a:cubicBezTo>
                    <a:pt x="78" y="114"/>
                    <a:pt x="78" y="114"/>
                    <a:pt x="78" y="114"/>
                  </a:cubicBezTo>
                  <a:cubicBezTo>
                    <a:pt x="70" y="124"/>
                    <a:pt x="63" y="136"/>
                    <a:pt x="58" y="149"/>
                  </a:cubicBezTo>
                  <a:cubicBezTo>
                    <a:pt x="53" y="160"/>
                    <a:pt x="50" y="171"/>
                    <a:pt x="48" y="183"/>
                  </a:cubicBezTo>
                  <a:cubicBezTo>
                    <a:pt x="8" y="189"/>
                    <a:pt x="8" y="189"/>
                    <a:pt x="8" y="189"/>
                  </a:cubicBezTo>
                  <a:cubicBezTo>
                    <a:pt x="3" y="189"/>
                    <a:pt x="0" y="193"/>
                    <a:pt x="1" y="197"/>
                  </a:cubicBezTo>
                  <a:cubicBezTo>
                    <a:pt x="1" y="223"/>
                    <a:pt x="1" y="223"/>
                    <a:pt x="1" y="223"/>
                  </a:cubicBezTo>
                  <a:cubicBezTo>
                    <a:pt x="1" y="227"/>
                    <a:pt x="4" y="230"/>
                    <a:pt x="9" y="230"/>
                  </a:cubicBezTo>
                  <a:cubicBezTo>
                    <a:pt x="48" y="235"/>
                    <a:pt x="48" y="235"/>
                    <a:pt x="48" y="235"/>
                  </a:cubicBezTo>
                  <a:cubicBezTo>
                    <a:pt x="52" y="260"/>
                    <a:pt x="62" y="284"/>
                    <a:pt x="77" y="304"/>
                  </a:cubicBezTo>
                  <a:cubicBezTo>
                    <a:pt x="54" y="334"/>
                    <a:pt x="54" y="334"/>
                    <a:pt x="54" y="334"/>
                  </a:cubicBezTo>
                  <a:cubicBezTo>
                    <a:pt x="51" y="337"/>
                    <a:pt x="51" y="342"/>
                    <a:pt x="54" y="345"/>
                  </a:cubicBezTo>
                  <a:cubicBezTo>
                    <a:pt x="73" y="363"/>
                    <a:pt x="73" y="363"/>
                    <a:pt x="73" y="363"/>
                  </a:cubicBezTo>
                  <a:cubicBezTo>
                    <a:pt x="75" y="366"/>
                    <a:pt x="80" y="366"/>
                    <a:pt x="83" y="364"/>
                  </a:cubicBezTo>
                  <a:cubicBezTo>
                    <a:pt x="113" y="341"/>
                    <a:pt x="113" y="341"/>
                    <a:pt x="113" y="341"/>
                  </a:cubicBezTo>
                  <a:cubicBezTo>
                    <a:pt x="123" y="348"/>
                    <a:pt x="134" y="354"/>
                    <a:pt x="146" y="359"/>
                  </a:cubicBezTo>
                  <a:cubicBezTo>
                    <a:pt x="157" y="363"/>
                    <a:pt x="169" y="366"/>
                    <a:pt x="180" y="368"/>
                  </a:cubicBezTo>
                  <a:cubicBezTo>
                    <a:pt x="185" y="405"/>
                    <a:pt x="185" y="405"/>
                    <a:pt x="185" y="405"/>
                  </a:cubicBezTo>
                  <a:cubicBezTo>
                    <a:pt x="186" y="409"/>
                    <a:pt x="189" y="412"/>
                    <a:pt x="193" y="412"/>
                  </a:cubicBezTo>
                  <a:cubicBezTo>
                    <a:pt x="219" y="412"/>
                    <a:pt x="219" y="412"/>
                    <a:pt x="219" y="412"/>
                  </a:cubicBezTo>
                  <a:cubicBezTo>
                    <a:pt x="223" y="412"/>
                    <a:pt x="227" y="408"/>
                    <a:pt x="227" y="404"/>
                  </a:cubicBezTo>
                  <a:cubicBezTo>
                    <a:pt x="231" y="369"/>
                    <a:pt x="231" y="369"/>
                    <a:pt x="231" y="369"/>
                  </a:cubicBezTo>
                  <a:cubicBezTo>
                    <a:pt x="257" y="365"/>
                    <a:pt x="281" y="354"/>
                    <a:pt x="303" y="339"/>
                  </a:cubicBezTo>
                  <a:cubicBezTo>
                    <a:pt x="331" y="362"/>
                    <a:pt x="331" y="362"/>
                    <a:pt x="331" y="362"/>
                  </a:cubicBezTo>
                  <a:cubicBezTo>
                    <a:pt x="335" y="364"/>
                    <a:pt x="340" y="364"/>
                    <a:pt x="342" y="361"/>
                  </a:cubicBezTo>
                  <a:cubicBezTo>
                    <a:pt x="361" y="343"/>
                    <a:pt x="361" y="343"/>
                    <a:pt x="361" y="343"/>
                  </a:cubicBezTo>
                  <a:cubicBezTo>
                    <a:pt x="364" y="340"/>
                    <a:pt x="364" y="336"/>
                    <a:pt x="361" y="332"/>
                  </a:cubicBezTo>
                  <a:close/>
                  <a:moveTo>
                    <a:pt x="164" y="315"/>
                  </a:moveTo>
                  <a:cubicBezTo>
                    <a:pt x="106" y="291"/>
                    <a:pt x="78" y="225"/>
                    <a:pt x="101" y="167"/>
                  </a:cubicBezTo>
                  <a:cubicBezTo>
                    <a:pt x="125" y="109"/>
                    <a:pt x="191" y="81"/>
                    <a:pt x="250" y="104"/>
                  </a:cubicBezTo>
                  <a:cubicBezTo>
                    <a:pt x="308" y="128"/>
                    <a:pt x="336" y="194"/>
                    <a:pt x="312" y="253"/>
                  </a:cubicBezTo>
                  <a:cubicBezTo>
                    <a:pt x="288" y="311"/>
                    <a:pt x="222" y="339"/>
                    <a:pt x="164" y="315"/>
                  </a:cubicBezTo>
                  <a:close/>
                </a:path>
              </a:pathLst>
            </a:custGeom>
            <a:solidFill>
              <a:sysClr val="window" lastClr="FFFFFF">
                <a:lumMod val="85000"/>
              </a:sys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ctr"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676" b="0" i="0" u="none" strike="noStrike" kern="0" cap="none" spc="0" normalizeH="0" baseline="0" noProof="0" dirty="0">
                <a:ln>
                  <a:noFill/>
                </a:ln>
                <a:solidFill>
                  <a:prstClr val="black"/>
                </a:solidFill>
                <a:effectLst/>
                <a:uLnTx/>
                <a:uFillTx/>
                <a:latin typeface="Calibri" panose="020F0502020204030204"/>
              </a:endParaRPr>
            </a:p>
          </p:txBody>
        </p:sp>
        <p:sp>
          <p:nvSpPr>
            <p:cNvPr id="56" name="Freeform 14">
              <a:extLst>
                <a:ext uri="{FF2B5EF4-FFF2-40B4-BE49-F238E27FC236}">
                  <a16:creationId xmlns:a16="http://schemas.microsoft.com/office/drawing/2014/main" id="{A7740EA0-3A47-489C-9793-23FACCEDCC9F}"/>
                </a:ext>
              </a:extLst>
            </p:cNvPr>
            <p:cNvSpPr>
              <a:spLocks noEditPoints="1"/>
            </p:cNvSpPr>
            <p:nvPr/>
          </p:nvSpPr>
          <p:spPr bwMode="auto">
            <a:xfrm flipH="1">
              <a:off x="7783393" y="4312128"/>
              <a:ext cx="1353500" cy="1358845"/>
            </a:xfrm>
            <a:custGeom>
              <a:avLst/>
              <a:gdLst>
                <a:gd name="T0" fmla="*/ 506 w 516"/>
                <a:gd name="T1" fmla="*/ 232 h 518"/>
                <a:gd name="T2" fmla="*/ 455 w 516"/>
                <a:gd name="T3" fmla="*/ 209 h 518"/>
                <a:gd name="T4" fmla="*/ 501 w 516"/>
                <a:gd name="T5" fmla="*/ 172 h 518"/>
                <a:gd name="T6" fmla="*/ 476 w 516"/>
                <a:gd name="T7" fmla="*/ 136 h 518"/>
                <a:gd name="T8" fmla="*/ 419 w 516"/>
                <a:gd name="T9" fmla="*/ 137 h 518"/>
                <a:gd name="T10" fmla="*/ 449 w 516"/>
                <a:gd name="T11" fmla="*/ 86 h 518"/>
                <a:gd name="T12" fmla="*/ 412 w 516"/>
                <a:gd name="T13" fmla="*/ 62 h 518"/>
                <a:gd name="T14" fmla="*/ 360 w 516"/>
                <a:gd name="T15" fmla="*/ 86 h 518"/>
                <a:gd name="T16" fmla="*/ 370 w 516"/>
                <a:gd name="T17" fmla="*/ 26 h 518"/>
                <a:gd name="T18" fmla="*/ 327 w 516"/>
                <a:gd name="T19" fmla="*/ 17 h 518"/>
                <a:gd name="T20" fmla="*/ 298 w 516"/>
                <a:gd name="T21" fmla="*/ 63 h 518"/>
                <a:gd name="T22" fmla="*/ 288 w 516"/>
                <a:gd name="T23" fmla="*/ 9 h 518"/>
                <a:gd name="T24" fmla="*/ 245 w 516"/>
                <a:gd name="T25" fmla="*/ 0 h 518"/>
                <a:gd name="T26" fmla="*/ 229 w 516"/>
                <a:gd name="T27" fmla="*/ 63 h 518"/>
                <a:gd name="T28" fmla="*/ 218 w 516"/>
                <a:gd name="T29" fmla="*/ 63 h 518"/>
                <a:gd name="T30" fmla="*/ 177 w 516"/>
                <a:gd name="T31" fmla="*/ 13 h 518"/>
                <a:gd name="T32" fmla="*/ 142 w 516"/>
                <a:gd name="T33" fmla="*/ 39 h 518"/>
                <a:gd name="T34" fmla="*/ 148 w 516"/>
                <a:gd name="T35" fmla="*/ 95 h 518"/>
                <a:gd name="T36" fmla="*/ 104 w 516"/>
                <a:gd name="T37" fmla="*/ 62 h 518"/>
                <a:gd name="T38" fmla="*/ 68 w 516"/>
                <a:gd name="T39" fmla="*/ 86 h 518"/>
                <a:gd name="T40" fmla="*/ 101 w 516"/>
                <a:gd name="T41" fmla="*/ 141 h 518"/>
                <a:gd name="T42" fmla="*/ 93 w 516"/>
                <a:gd name="T43" fmla="*/ 152 h 518"/>
                <a:gd name="T44" fmla="*/ 28 w 516"/>
                <a:gd name="T45" fmla="*/ 142 h 518"/>
                <a:gd name="T46" fmla="*/ 20 w 516"/>
                <a:gd name="T47" fmla="*/ 185 h 518"/>
                <a:gd name="T48" fmla="*/ 67 w 516"/>
                <a:gd name="T49" fmla="*/ 213 h 518"/>
                <a:gd name="T50" fmla="*/ 64 w 516"/>
                <a:gd name="T51" fmla="*/ 226 h 518"/>
                <a:gd name="T52" fmla="*/ 1 w 516"/>
                <a:gd name="T53" fmla="*/ 242 h 518"/>
                <a:gd name="T54" fmla="*/ 10 w 516"/>
                <a:gd name="T55" fmla="*/ 285 h 518"/>
                <a:gd name="T56" fmla="*/ 64 w 516"/>
                <a:gd name="T57" fmla="*/ 292 h 518"/>
                <a:gd name="T58" fmla="*/ 65 w 516"/>
                <a:gd name="T59" fmla="*/ 303 h 518"/>
                <a:gd name="T60" fmla="*/ 14 w 516"/>
                <a:gd name="T61" fmla="*/ 344 h 518"/>
                <a:gd name="T62" fmla="*/ 39 w 516"/>
                <a:gd name="T63" fmla="*/ 379 h 518"/>
                <a:gd name="T64" fmla="*/ 98 w 516"/>
                <a:gd name="T65" fmla="*/ 375 h 518"/>
                <a:gd name="T66" fmla="*/ 66 w 516"/>
                <a:gd name="T67" fmla="*/ 430 h 518"/>
                <a:gd name="T68" fmla="*/ 102 w 516"/>
                <a:gd name="T69" fmla="*/ 454 h 518"/>
                <a:gd name="T70" fmla="*/ 155 w 516"/>
                <a:gd name="T71" fmla="*/ 429 h 518"/>
                <a:gd name="T72" fmla="*/ 146 w 516"/>
                <a:gd name="T73" fmla="*/ 491 h 518"/>
                <a:gd name="T74" fmla="*/ 189 w 516"/>
                <a:gd name="T75" fmla="*/ 499 h 518"/>
                <a:gd name="T76" fmla="*/ 229 w 516"/>
                <a:gd name="T77" fmla="*/ 457 h 518"/>
                <a:gd name="T78" fmla="*/ 245 w 516"/>
                <a:gd name="T79" fmla="*/ 517 h 518"/>
                <a:gd name="T80" fmla="*/ 288 w 516"/>
                <a:gd name="T81" fmla="*/ 508 h 518"/>
                <a:gd name="T82" fmla="*/ 302 w 516"/>
                <a:gd name="T83" fmla="*/ 456 h 518"/>
                <a:gd name="T84" fmla="*/ 340 w 516"/>
                <a:gd name="T85" fmla="*/ 503 h 518"/>
                <a:gd name="T86" fmla="*/ 376 w 516"/>
                <a:gd name="T87" fmla="*/ 478 h 518"/>
                <a:gd name="T88" fmla="*/ 375 w 516"/>
                <a:gd name="T89" fmla="*/ 424 h 518"/>
                <a:gd name="T90" fmla="*/ 427 w 516"/>
                <a:gd name="T91" fmla="*/ 453 h 518"/>
                <a:gd name="T92" fmla="*/ 451 w 516"/>
                <a:gd name="T93" fmla="*/ 416 h 518"/>
                <a:gd name="T94" fmla="*/ 431 w 516"/>
                <a:gd name="T95" fmla="*/ 366 h 518"/>
                <a:gd name="T96" fmla="*/ 489 w 516"/>
                <a:gd name="T97" fmla="*/ 374 h 518"/>
                <a:gd name="T98" fmla="*/ 498 w 516"/>
                <a:gd name="T99" fmla="*/ 331 h 518"/>
                <a:gd name="T100" fmla="*/ 459 w 516"/>
                <a:gd name="T101" fmla="*/ 291 h 518"/>
                <a:gd name="T102" fmla="*/ 516 w 516"/>
                <a:gd name="T103" fmla="*/ 275 h 518"/>
                <a:gd name="T104" fmla="*/ 258 w 516"/>
                <a:gd name="T105" fmla="*/ 431 h 518"/>
                <a:gd name="T106" fmla="*/ 258 w 516"/>
                <a:gd name="T107" fmla="*/ 87 h 518"/>
                <a:gd name="T108" fmla="*/ 258 w 516"/>
                <a:gd name="T109" fmla="*/ 431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6" h="518">
                  <a:moveTo>
                    <a:pt x="515" y="242"/>
                  </a:moveTo>
                  <a:cubicBezTo>
                    <a:pt x="516" y="237"/>
                    <a:pt x="512" y="233"/>
                    <a:pt x="506" y="232"/>
                  </a:cubicBezTo>
                  <a:cubicBezTo>
                    <a:pt x="458" y="226"/>
                    <a:pt x="458" y="226"/>
                    <a:pt x="458" y="226"/>
                  </a:cubicBezTo>
                  <a:cubicBezTo>
                    <a:pt x="457" y="221"/>
                    <a:pt x="456" y="215"/>
                    <a:pt x="455" y="209"/>
                  </a:cubicBezTo>
                  <a:cubicBezTo>
                    <a:pt x="496" y="185"/>
                    <a:pt x="496" y="185"/>
                    <a:pt x="496" y="185"/>
                  </a:cubicBezTo>
                  <a:cubicBezTo>
                    <a:pt x="501" y="182"/>
                    <a:pt x="503" y="176"/>
                    <a:pt x="501" y="172"/>
                  </a:cubicBezTo>
                  <a:cubicBezTo>
                    <a:pt x="488" y="142"/>
                    <a:pt x="488" y="142"/>
                    <a:pt x="488" y="142"/>
                  </a:cubicBezTo>
                  <a:cubicBezTo>
                    <a:pt x="486" y="137"/>
                    <a:pt x="481" y="135"/>
                    <a:pt x="476" y="136"/>
                  </a:cubicBezTo>
                  <a:cubicBezTo>
                    <a:pt x="428" y="150"/>
                    <a:pt x="428" y="150"/>
                    <a:pt x="428" y="150"/>
                  </a:cubicBezTo>
                  <a:cubicBezTo>
                    <a:pt x="425" y="146"/>
                    <a:pt x="422" y="141"/>
                    <a:pt x="419" y="137"/>
                  </a:cubicBezTo>
                  <a:cubicBezTo>
                    <a:pt x="449" y="100"/>
                    <a:pt x="449" y="100"/>
                    <a:pt x="449" y="100"/>
                  </a:cubicBezTo>
                  <a:cubicBezTo>
                    <a:pt x="452" y="95"/>
                    <a:pt x="452" y="89"/>
                    <a:pt x="449" y="86"/>
                  </a:cubicBezTo>
                  <a:cubicBezTo>
                    <a:pt x="426" y="63"/>
                    <a:pt x="426" y="63"/>
                    <a:pt x="426" y="63"/>
                  </a:cubicBezTo>
                  <a:cubicBezTo>
                    <a:pt x="423" y="59"/>
                    <a:pt x="417" y="58"/>
                    <a:pt x="412" y="62"/>
                  </a:cubicBezTo>
                  <a:cubicBezTo>
                    <a:pt x="371" y="93"/>
                    <a:pt x="371" y="93"/>
                    <a:pt x="371" y="93"/>
                  </a:cubicBezTo>
                  <a:cubicBezTo>
                    <a:pt x="367" y="90"/>
                    <a:pt x="364" y="88"/>
                    <a:pt x="360" y="86"/>
                  </a:cubicBezTo>
                  <a:cubicBezTo>
                    <a:pt x="375" y="39"/>
                    <a:pt x="375" y="39"/>
                    <a:pt x="375" y="39"/>
                  </a:cubicBezTo>
                  <a:cubicBezTo>
                    <a:pt x="376" y="34"/>
                    <a:pt x="374" y="28"/>
                    <a:pt x="370" y="26"/>
                  </a:cubicBezTo>
                  <a:cubicBezTo>
                    <a:pt x="340" y="13"/>
                    <a:pt x="340" y="13"/>
                    <a:pt x="340" y="13"/>
                  </a:cubicBezTo>
                  <a:cubicBezTo>
                    <a:pt x="336" y="10"/>
                    <a:pt x="330" y="12"/>
                    <a:pt x="327" y="17"/>
                  </a:cubicBezTo>
                  <a:cubicBezTo>
                    <a:pt x="298" y="63"/>
                    <a:pt x="298" y="63"/>
                    <a:pt x="298" y="63"/>
                  </a:cubicBezTo>
                  <a:cubicBezTo>
                    <a:pt x="298" y="63"/>
                    <a:pt x="298" y="63"/>
                    <a:pt x="298" y="63"/>
                  </a:cubicBezTo>
                  <a:cubicBezTo>
                    <a:pt x="297" y="63"/>
                    <a:pt x="296" y="63"/>
                    <a:pt x="295" y="63"/>
                  </a:cubicBezTo>
                  <a:cubicBezTo>
                    <a:pt x="288" y="9"/>
                    <a:pt x="288" y="9"/>
                    <a:pt x="288" y="9"/>
                  </a:cubicBezTo>
                  <a:cubicBezTo>
                    <a:pt x="287" y="4"/>
                    <a:pt x="283" y="0"/>
                    <a:pt x="278" y="0"/>
                  </a:cubicBezTo>
                  <a:cubicBezTo>
                    <a:pt x="245" y="0"/>
                    <a:pt x="245" y="0"/>
                    <a:pt x="245" y="0"/>
                  </a:cubicBezTo>
                  <a:cubicBezTo>
                    <a:pt x="241" y="0"/>
                    <a:pt x="236" y="4"/>
                    <a:pt x="235" y="9"/>
                  </a:cubicBezTo>
                  <a:cubicBezTo>
                    <a:pt x="229" y="63"/>
                    <a:pt x="229" y="63"/>
                    <a:pt x="229" y="63"/>
                  </a:cubicBezTo>
                  <a:cubicBezTo>
                    <a:pt x="225" y="63"/>
                    <a:pt x="222" y="64"/>
                    <a:pt x="219" y="65"/>
                  </a:cubicBezTo>
                  <a:cubicBezTo>
                    <a:pt x="219" y="64"/>
                    <a:pt x="219" y="63"/>
                    <a:pt x="218" y="63"/>
                  </a:cubicBezTo>
                  <a:cubicBezTo>
                    <a:pt x="189" y="17"/>
                    <a:pt x="189" y="17"/>
                    <a:pt x="189" y="17"/>
                  </a:cubicBezTo>
                  <a:cubicBezTo>
                    <a:pt x="187" y="12"/>
                    <a:pt x="181" y="10"/>
                    <a:pt x="177" y="13"/>
                  </a:cubicBezTo>
                  <a:cubicBezTo>
                    <a:pt x="147" y="26"/>
                    <a:pt x="147" y="26"/>
                    <a:pt x="147" y="26"/>
                  </a:cubicBezTo>
                  <a:cubicBezTo>
                    <a:pt x="142" y="28"/>
                    <a:pt x="140" y="34"/>
                    <a:pt x="142" y="39"/>
                  </a:cubicBezTo>
                  <a:cubicBezTo>
                    <a:pt x="158" y="89"/>
                    <a:pt x="158" y="89"/>
                    <a:pt x="158" y="89"/>
                  </a:cubicBezTo>
                  <a:cubicBezTo>
                    <a:pt x="154" y="91"/>
                    <a:pt x="151" y="93"/>
                    <a:pt x="148" y="95"/>
                  </a:cubicBezTo>
                  <a:cubicBezTo>
                    <a:pt x="147" y="94"/>
                    <a:pt x="147" y="94"/>
                    <a:pt x="147" y="94"/>
                  </a:cubicBezTo>
                  <a:cubicBezTo>
                    <a:pt x="104" y="62"/>
                    <a:pt x="104" y="62"/>
                    <a:pt x="104" y="62"/>
                  </a:cubicBezTo>
                  <a:cubicBezTo>
                    <a:pt x="100" y="58"/>
                    <a:pt x="93" y="59"/>
                    <a:pt x="90" y="63"/>
                  </a:cubicBezTo>
                  <a:cubicBezTo>
                    <a:pt x="68" y="86"/>
                    <a:pt x="68" y="86"/>
                    <a:pt x="68" y="86"/>
                  </a:cubicBezTo>
                  <a:cubicBezTo>
                    <a:pt x="64" y="89"/>
                    <a:pt x="64" y="95"/>
                    <a:pt x="67" y="100"/>
                  </a:cubicBezTo>
                  <a:cubicBezTo>
                    <a:pt x="101" y="141"/>
                    <a:pt x="101" y="141"/>
                    <a:pt x="101" y="141"/>
                  </a:cubicBezTo>
                  <a:cubicBezTo>
                    <a:pt x="98" y="145"/>
                    <a:pt x="96" y="148"/>
                    <a:pt x="93" y="152"/>
                  </a:cubicBezTo>
                  <a:cubicBezTo>
                    <a:pt x="93" y="152"/>
                    <a:pt x="93" y="152"/>
                    <a:pt x="93" y="152"/>
                  </a:cubicBezTo>
                  <a:cubicBezTo>
                    <a:pt x="41" y="136"/>
                    <a:pt x="41" y="136"/>
                    <a:pt x="41" y="136"/>
                  </a:cubicBezTo>
                  <a:cubicBezTo>
                    <a:pt x="35" y="135"/>
                    <a:pt x="30" y="137"/>
                    <a:pt x="28" y="142"/>
                  </a:cubicBezTo>
                  <a:cubicBezTo>
                    <a:pt x="15" y="172"/>
                    <a:pt x="15" y="172"/>
                    <a:pt x="15" y="172"/>
                  </a:cubicBezTo>
                  <a:cubicBezTo>
                    <a:pt x="13" y="176"/>
                    <a:pt x="15" y="182"/>
                    <a:pt x="20" y="185"/>
                  </a:cubicBezTo>
                  <a:cubicBezTo>
                    <a:pt x="67" y="212"/>
                    <a:pt x="67" y="212"/>
                    <a:pt x="67" y="212"/>
                  </a:cubicBezTo>
                  <a:cubicBezTo>
                    <a:pt x="67" y="213"/>
                    <a:pt x="67" y="213"/>
                    <a:pt x="67" y="213"/>
                  </a:cubicBezTo>
                  <a:cubicBezTo>
                    <a:pt x="66" y="217"/>
                    <a:pt x="65" y="221"/>
                    <a:pt x="65" y="226"/>
                  </a:cubicBezTo>
                  <a:cubicBezTo>
                    <a:pt x="64" y="226"/>
                    <a:pt x="64" y="226"/>
                    <a:pt x="64" y="226"/>
                  </a:cubicBezTo>
                  <a:cubicBezTo>
                    <a:pt x="10" y="232"/>
                    <a:pt x="10" y="232"/>
                    <a:pt x="10" y="232"/>
                  </a:cubicBezTo>
                  <a:cubicBezTo>
                    <a:pt x="5" y="233"/>
                    <a:pt x="0" y="237"/>
                    <a:pt x="1" y="242"/>
                  </a:cubicBezTo>
                  <a:cubicBezTo>
                    <a:pt x="1" y="275"/>
                    <a:pt x="1" y="275"/>
                    <a:pt x="1" y="275"/>
                  </a:cubicBezTo>
                  <a:cubicBezTo>
                    <a:pt x="0" y="279"/>
                    <a:pt x="4" y="284"/>
                    <a:pt x="10" y="285"/>
                  </a:cubicBezTo>
                  <a:cubicBezTo>
                    <a:pt x="64" y="292"/>
                    <a:pt x="64" y="292"/>
                    <a:pt x="64" y="292"/>
                  </a:cubicBezTo>
                  <a:cubicBezTo>
                    <a:pt x="64" y="292"/>
                    <a:pt x="64" y="292"/>
                    <a:pt x="64" y="292"/>
                  </a:cubicBezTo>
                  <a:cubicBezTo>
                    <a:pt x="65" y="296"/>
                    <a:pt x="65" y="299"/>
                    <a:pt x="66" y="303"/>
                  </a:cubicBezTo>
                  <a:cubicBezTo>
                    <a:pt x="65" y="303"/>
                    <a:pt x="65" y="303"/>
                    <a:pt x="65" y="303"/>
                  </a:cubicBezTo>
                  <a:cubicBezTo>
                    <a:pt x="19" y="331"/>
                    <a:pt x="19" y="331"/>
                    <a:pt x="19" y="331"/>
                  </a:cubicBezTo>
                  <a:cubicBezTo>
                    <a:pt x="14" y="334"/>
                    <a:pt x="12" y="340"/>
                    <a:pt x="14" y="344"/>
                  </a:cubicBezTo>
                  <a:cubicBezTo>
                    <a:pt x="27" y="374"/>
                    <a:pt x="27" y="374"/>
                    <a:pt x="27" y="374"/>
                  </a:cubicBezTo>
                  <a:cubicBezTo>
                    <a:pt x="29" y="378"/>
                    <a:pt x="34" y="381"/>
                    <a:pt x="39" y="379"/>
                  </a:cubicBezTo>
                  <a:cubicBezTo>
                    <a:pt x="91" y="365"/>
                    <a:pt x="91" y="365"/>
                    <a:pt x="91" y="365"/>
                  </a:cubicBezTo>
                  <a:cubicBezTo>
                    <a:pt x="93" y="368"/>
                    <a:pt x="96" y="372"/>
                    <a:pt x="98" y="375"/>
                  </a:cubicBezTo>
                  <a:cubicBezTo>
                    <a:pt x="65" y="416"/>
                    <a:pt x="65" y="416"/>
                    <a:pt x="65" y="416"/>
                  </a:cubicBezTo>
                  <a:cubicBezTo>
                    <a:pt x="62" y="421"/>
                    <a:pt x="62" y="427"/>
                    <a:pt x="66" y="430"/>
                  </a:cubicBezTo>
                  <a:cubicBezTo>
                    <a:pt x="89" y="453"/>
                    <a:pt x="89" y="453"/>
                    <a:pt x="89" y="453"/>
                  </a:cubicBezTo>
                  <a:cubicBezTo>
                    <a:pt x="92" y="457"/>
                    <a:pt x="98" y="457"/>
                    <a:pt x="102" y="454"/>
                  </a:cubicBezTo>
                  <a:cubicBezTo>
                    <a:pt x="144" y="422"/>
                    <a:pt x="144" y="422"/>
                    <a:pt x="144" y="422"/>
                  </a:cubicBezTo>
                  <a:cubicBezTo>
                    <a:pt x="148" y="424"/>
                    <a:pt x="151" y="427"/>
                    <a:pt x="155" y="429"/>
                  </a:cubicBezTo>
                  <a:cubicBezTo>
                    <a:pt x="141" y="478"/>
                    <a:pt x="141" y="478"/>
                    <a:pt x="141" y="478"/>
                  </a:cubicBezTo>
                  <a:cubicBezTo>
                    <a:pt x="139" y="484"/>
                    <a:pt x="142" y="489"/>
                    <a:pt x="146" y="491"/>
                  </a:cubicBezTo>
                  <a:cubicBezTo>
                    <a:pt x="177" y="503"/>
                    <a:pt x="177" y="503"/>
                    <a:pt x="177" y="503"/>
                  </a:cubicBezTo>
                  <a:cubicBezTo>
                    <a:pt x="181" y="506"/>
                    <a:pt x="187" y="504"/>
                    <a:pt x="189" y="499"/>
                  </a:cubicBezTo>
                  <a:cubicBezTo>
                    <a:pt x="215" y="454"/>
                    <a:pt x="215" y="454"/>
                    <a:pt x="215" y="454"/>
                  </a:cubicBezTo>
                  <a:cubicBezTo>
                    <a:pt x="220" y="455"/>
                    <a:pt x="224" y="456"/>
                    <a:pt x="229" y="457"/>
                  </a:cubicBezTo>
                  <a:cubicBezTo>
                    <a:pt x="235" y="508"/>
                    <a:pt x="235" y="508"/>
                    <a:pt x="235" y="508"/>
                  </a:cubicBezTo>
                  <a:cubicBezTo>
                    <a:pt x="236" y="514"/>
                    <a:pt x="241" y="518"/>
                    <a:pt x="245" y="517"/>
                  </a:cubicBezTo>
                  <a:cubicBezTo>
                    <a:pt x="278" y="517"/>
                    <a:pt x="278" y="517"/>
                    <a:pt x="278" y="517"/>
                  </a:cubicBezTo>
                  <a:cubicBezTo>
                    <a:pt x="283" y="518"/>
                    <a:pt x="287" y="514"/>
                    <a:pt x="288" y="508"/>
                  </a:cubicBezTo>
                  <a:cubicBezTo>
                    <a:pt x="295" y="457"/>
                    <a:pt x="295" y="457"/>
                    <a:pt x="295" y="457"/>
                  </a:cubicBezTo>
                  <a:cubicBezTo>
                    <a:pt x="297" y="457"/>
                    <a:pt x="299" y="456"/>
                    <a:pt x="302" y="456"/>
                  </a:cubicBezTo>
                  <a:cubicBezTo>
                    <a:pt x="327" y="499"/>
                    <a:pt x="327" y="499"/>
                    <a:pt x="327" y="499"/>
                  </a:cubicBezTo>
                  <a:cubicBezTo>
                    <a:pt x="330" y="504"/>
                    <a:pt x="335" y="506"/>
                    <a:pt x="340" y="503"/>
                  </a:cubicBezTo>
                  <a:cubicBezTo>
                    <a:pt x="370" y="491"/>
                    <a:pt x="370" y="491"/>
                    <a:pt x="370" y="491"/>
                  </a:cubicBezTo>
                  <a:cubicBezTo>
                    <a:pt x="375" y="489"/>
                    <a:pt x="377" y="484"/>
                    <a:pt x="376" y="478"/>
                  </a:cubicBezTo>
                  <a:cubicBezTo>
                    <a:pt x="362" y="432"/>
                    <a:pt x="362" y="432"/>
                    <a:pt x="362" y="432"/>
                  </a:cubicBezTo>
                  <a:cubicBezTo>
                    <a:pt x="367" y="430"/>
                    <a:pt x="371" y="427"/>
                    <a:pt x="375" y="424"/>
                  </a:cubicBezTo>
                  <a:cubicBezTo>
                    <a:pt x="414" y="454"/>
                    <a:pt x="414" y="454"/>
                    <a:pt x="414" y="454"/>
                  </a:cubicBezTo>
                  <a:cubicBezTo>
                    <a:pt x="418" y="457"/>
                    <a:pt x="424" y="457"/>
                    <a:pt x="427" y="453"/>
                  </a:cubicBezTo>
                  <a:cubicBezTo>
                    <a:pt x="450" y="430"/>
                    <a:pt x="450" y="430"/>
                    <a:pt x="450" y="430"/>
                  </a:cubicBezTo>
                  <a:cubicBezTo>
                    <a:pt x="454" y="427"/>
                    <a:pt x="454" y="421"/>
                    <a:pt x="451" y="416"/>
                  </a:cubicBezTo>
                  <a:cubicBezTo>
                    <a:pt x="422" y="380"/>
                    <a:pt x="422" y="380"/>
                    <a:pt x="422" y="380"/>
                  </a:cubicBezTo>
                  <a:cubicBezTo>
                    <a:pt x="425" y="375"/>
                    <a:pt x="428" y="371"/>
                    <a:pt x="431" y="366"/>
                  </a:cubicBezTo>
                  <a:cubicBezTo>
                    <a:pt x="477" y="379"/>
                    <a:pt x="477" y="379"/>
                    <a:pt x="477" y="379"/>
                  </a:cubicBezTo>
                  <a:cubicBezTo>
                    <a:pt x="482" y="381"/>
                    <a:pt x="488" y="378"/>
                    <a:pt x="489" y="374"/>
                  </a:cubicBezTo>
                  <a:cubicBezTo>
                    <a:pt x="502" y="344"/>
                    <a:pt x="502" y="344"/>
                    <a:pt x="502" y="344"/>
                  </a:cubicBezTo>
                  <a:cubicBezTo>
                    <a:pt x="504" y="340"/>
                    <a:pt x="502" y="334"/>
                    <a:pt x="498" y="331"/>
                  </a:cubicBezTo>
                  <a:cubicBezTo>
                    <a:pt x="456" y="306"/>
                    <a:pt x="456" y="306"/>
                    <a:pt x="456" y="306"/>
                  </a:cubicBezTo>
                  <a:cubicBezTo>
                    <a:pt x="457" y="301"/>
                    <a:pt x="458" y="296"/>
                    <a:pt x="459" y="291"/>
                  </a:cubicBezTo>
                  <a:cubicBezTo>
                    <a:pt x="507" y="285"/>
                    <a:pt x="507" y="285"/>
                    <a:pt x="507" y="285"/>
                  </a:cubicBezTo>
                  <a:cubicBezTo>
                    <a:pt x="512" y="284"/>
                    <a:pt x="516" y="279"/>
                    <a:pt x="516" y="275"/>
                  </a:cubicBezTo>
                  <a:lnTo>
                    <a:pt x="515" y="242"/>
                  </a:lnTo>
                  <a:close/>
                  <a:moveTo>
                    <a:pt x="258" y="431"/>
                  </a:moveTo>
                  <a:cubicBezTo>
                    <a:pt x="163" y="431"/>
                    <a:pt x="86" y="354"/>
                    <a:pt x="86" y="259"/>
                  </a:cubicBezTo>
                  <a:cubicBezTo>
                    <a:pt x="86" y="164"/>
                    <a:pt x="163" y="87"/>
                    <a:pt x="258" y="87"/>
                  </a:cubicBezTo>
                  <a:cubicBezTo>
                    <a:pt x="353" y="87"/>
                    <a:pt x="430" y="164"/>
                    <a:pt x="430" y="259"/>
                  </a:cubicBezTo>
                  <a:cubicBezTo>
                    <a:pt x="430" y="354"/>
                    <a:pt x="353" y="431"/>
                    <a:pt x="258" y="431"/>
                  </a:cubicBezTo>
                  <a:close/>
                </a:path>
              </a:pathLst>
            </a:custGeom>
            <a:solidFill>
              <a:srgbClr val="5B9BD5">
                <a:lumMod val="40000"/>
                <a:lumOff val="60000"/>
              </a:srgbClr>
            </a:solidFill>
            <a:ln>
              <a:noFill/>
            </a:ln>
          </p:spPr>
          <p:txBody>
            <a:bodyPr vert="horz" wrap="square" lIns="45720" tIns="22860" rIns="45720" bIns="22860" numCol="1" anchor="ctr"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676" b="0" i="0" u="none" strike="noStrike" kern="0" cap="none" spc="0" normalizeH="0" baseline="0" noProof="0" dirty="0">
                <a:ln>
                  <a:noFill/>
                </a:ln>
                <a:solidFill>
                  <a:prstClr val="black"/>
                </a:solidFill>
                <a:effectLst/>
                <a:uLnTx/>
                <a:uFillTx/>
                <a:latin typeface="Calibri" panose="020F0502020204030204"/>
              </a:endParaRPr>
            </a:p>
          </p:txBody>
        </p:sp>
        <p:sp>
          <p:nvSpPr>
            <p:cNvPr id="57" name="Freeform 18">
              <a:extLst>
                <a:ext uri="{FF2B5EF4-FFF2-40B4-BE49-F238E27FC236}">
                  <a16:creationId xmlns:a16="http://schemas.microsoft.com/office/drawing/2014/main" id="{899728E4-AE18-444C-BE7D-676958969F7E}"/>
                </a:ext>
              </a:extLst>
            </p:cNvPr>
            <p:cNvSpPr>
              <a:spLocks noEditPoints="1"/>
            </p:cNvSpPr>
            <p:nvPr/>
          </p:nvSpPr>
          <p:spPr bwMode="auto">
            <a:xfrm flipH="1">
              <a:off x="9144910" y="1502246"/>
              <a:ext cx="987401" cy="986064"/>
            </a:xfrm>
            <a:custGeom>
              <a:avLst/>
              <a:gdLst>
                <a:gd name="T0" fmla="*/ 330 w 376"/>
                <a:gd name="T1" fmla="*/ 303 h 376"/>
                <a:gd name="T2" fmla="*/ 309 w 376"/>
                <a:gd name="T3" fmla="*/ 276 h 376"/>
                <a:gd name="T4" fmla="*/ 325 w 376"/>
                <a:gd name="T5" fmla="*/ 246 h 376"/>
                <a:gd name="T6" fmla="*/ 335 w 376"/>
                <a:gd name="T7" fmla="*/ 209 h 376"/>
                <a:gd name="T8" fmla="*/ 369 w 376"/>
                <a:gd name="T9" fmla="*/ 204 h 376"/>
                <a:gd name="T10" fmla="*/ 376 w 376"/>
                <a:gd name="T11" fmla="*/ 197 h 376"/>
                <a:gd name="T12" fmla="*/ 375 w 376"/>
                <a:gd name="T13" fmla="*/ 173 h 376"/>
                <a:gd name="T14" fmla="*/ 368 w 376"/>
                <a:gd name="T15" fmla="*/ 166 h 376"/>
                <a:gd name="T16" fmla="*/ 333 w 376"/>
                <a:gd name="T17" fmla="*/ 162 h 376"/>
                <a:gd name="T18" fmla="*/ 307 w 376"/>
                <a:gd name="T19" fmla="*/ 104 h 376"/>
                <a:gd name="T20" fmla="*/ 332 w 376"/>
                <a:gd name="T21" fmla="*/ 75 h 376"/>
                <a:gd name="T22" fmla="*/ 332 w 376"/>
                <a:gd name="T23" fmla="*/ 65 h 376"/>
                <a:gd name="T24" fmla="*/ 315 w 376"/>
                <a:gd name="T25" fmla="*/ 48 h 376"/>
                <a:gd name="T26" fmla="*/ 305 w 376"/>
                <a:gd name="T27" fmla="*/ 47 h 376"/>
                <a:gd name="T28" fmla="*/ 273 w 376"/>
                <a:gd name="T29" fmla="*/ 71 h 376"/>
                <a:gd name="T30" fmla="*/ 273 w 376"/>
                <a:gd name="T31" fmla="*/ 71 h 376"/>
                <a:gd name="T32" fmla="*/ 244 w 376"/>
                <a:gd name="T33" fmla="*/ 55 h 376"/>
                <a:gd name="T34" fmla="*/ 215 w 376"/>
                <a:gd name="T35" fmla="*/ 47 h 376"/>
                <a:gd name="T36" fmla="*/ 215 w 376"/>
                <a:gd name="T37" fmla="*/ 46 h 376"/>
                <a:gd name="T38" fmla="*/ 208 w 376"/>
                <a:gd name="T39" fmla="*/ 7 h 376"/>
                <a:gd name="T40" fmla="*/ 201 w 376"/>
                <a:gd name="T41" fmla="*/ 0 h 376"/>
                <a:gd name="T42" fmla="*/ 177 w 376"/>
                <a:gd name="T43" fmla="*/ 2 h 376"/>
                <a:gd name="T44" fmla="*/ 170 w 376"/>
                <a:gd name="T45" fmla="*/ 9 h 376"/>
                <a:gd name="T46" fmla="*/ 167 w 376"/>
                <a:gd name="T47" fmla="*/ 46 h 376"/>
                <a:gd name="T48" fmla="*/ 105 w 376"/>
                <a:gd name="T49" fmla="*/ 70 h 376"/>
                <a:gd name="T50" fmla="*/ 75 w 376"/>
                <a:gd name="T51" fmla="*/ 47 h 376"/>
                <a:gd name="T52" fmla="*/ 65 w 376"/>
                <a:gd name="T53" fmla="*/ 47 h 376"/>
                <a:gd name="T54" fmla="*/ 49 w 376"/>
                <a:gd name="T55" fmla="*/ 64 h 376"/>
                <a:gd name="T56" fmla="*/ 48 w 376"/>
                <a:gd name="T57" fmla="*/ 74 h 376"/>
                <a:gd name="T58" fmla="*/ 71 w 376"/>
                <a:gd name="T59" fmla="*/ 103 h 376"/>
                <a:gd name="T60" fmla="*/ 53 w 376"/>
                <a:gd name="T61" fmla="*/ 136 h 376"/>
                <a:gd name="T62" fmla="*/ 44 w 376"/>
                <a:gd name="T63" fmla="*/ 166 h 376"/>
                <a:gd name="T64" fmla="*/ 7 w 376"/>
                <a:gd name="T65" fmla="*/ 172 h 376"/>
                <a:gd name="T66" fmla="*/ 1 w 376"/>
                <a:gd name="T67" fmla="*/ 179 h 376"/>
                <a:gd name="T68" fmla="*/ 1 w 376"/>
                <a:gd name="T69" fmla="*/ 203 h 376"/>
                <a:gd name="T70" fmla="*/ 8 w 376"/>
                <a:gd name="T71" fmla="*/ 210 h 376"/>
                <a:gd name="T72" fmla="*/ 44 w 376"/>
                <a:gd name="T73" fmla="*/ 214 h 376"/>
                <a:gd name="T74" fmla="*/ 70 w 376"/>
                <a:gd name="T75" fmla="*/ 278 h 376"/>
                <a:gd name="T76" fmla="*/ 49 w 376"/>
                <a:gd name="T77" fmla="*/ 305 h 376"/>
                <a:gd name="T78" fmla="*/ 50 w 376"/>
                <a:gd name="T79" fmla="*/ 314 h 376"/>
                <a:gd name="T80" fmla="*/ 66 w 376"/>
                <a:gd name="T81" fmla="*/ 331 h 376"/>
                <a:gd name="T82" fmla="*/ 76 w 376"/>
                <a:gd name="T83" fmla="*/ 332 h 376"/>
                <a:gd name="T84" fmla="*/ 103 w 376"/>
                <a:gd name="T85" fmla="*/ 311 h 376"/>
                <a:gd name="T86" fmla="*/ 134 w 376"/>
                <a:gd name="T87" fmla="*/ 327 h 376"/>
                <a:gd name="T88" fmla="*/ 164 w 376"/>
                <a:gd name="T89" fmla="*/ 336 h 376"/>
                <a:gd name="T90" fmla="*/ 169 w 376"/>
                <a:gd name="T91" fmla="*/ 369 h 376"/>
                <a:gd name="T92" fmla="*/ 176 w 376"/>
                <a:gd name="T93" fmla="*/ 376 h 376"/>
                <a:gd name="T94" fmla="*/ 200 w 376"/>
                <a:gd name="T95" fmla="*/ 376 h 376"/>
                <a:gd name="T96" fmla="*/ 207 w 376"/>
                <a:gd name="T97" fmla="*/ 369 h 376"/>
                <a:gd name="T98" fmla="*/ 211 w 376"/>
                <a:gd name="T99" fmla="*/ 336 h 376"/>
                <a:gd name="T100" fmla="*/ 276 w 376"/>
                <a:gd name="T101" fmla="*/ 309 h 376"/>
                <a:gd name="T102" fmla="*/ 303 w 376"/>
                <a:gd name="T103" fmla="*/ 330 h 376"/>
                <a:gd name="T104" fmla="*/ 313 w 376"/>
                <a:gd name="T105" fmla="*/ 330 h 376"/>
                <a:gd name="T106" fmla="*/ 330 w 376"/>
                <a:gd name="T107" fmla="*/ 313 h 376"/>
                <a:gd name="T108" fmla="*/ 330 w 376"/>
                <a:gd name="T109" fmla="*/ 303 h 376"/>
                <a:gd name="T110" fmla="*/ 144 w 376"/>
                <a:gd name="T111" fmla="*/ 300 h 376"/>
                <a:gd name="T112" fmla="*/ 80 w 376"/>
                <a:gd name="T113" fmla="*/ 147 h 376"/>
                <a:gd name="T114" fmla="*/ 233 w 376"/>
                <a:gd name="T115" fmla="*/ 82 h 376"/>
                <a:gd name="T116" fmla="*/ 298 w 376"/>
                <a:gd name="T117" fmla="*/ 236 h 376"/>
                <a:gd name="T118" fmla="*/ 144 w 376"/>
                <a:gd name="T119" fmla="*/ 30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6" h="376">
                  <a:moveTo>
                    <a:pt x="330" y="303"/>
                  </a:moveTo>
                  <a:cubicBezTo>
                    <a:pt x="309" y="276"/>
                    <a:pt x="309" y="276"/>
                    <a:pt x="309" y="276"/>
                  </a:cubicBezTo>
                  <a:cubicBezTo>
                    <a:pt x="315" y="267"/>
                    <a:pt x="321" y="257"/>
                    <a:pt x="325" y="246"/>
                  </a:cubicBezTo>
                  <a:cubicBezTo>
                    <a:pt x="330" y="234"/>
                    <a:pt x="333" y="222"/>
                    <a:pt x="335" y="209"/>
                  </a:cubicBezTo>
                  <a:cubicBezTo>
                    <a:pt x="369" y="204"/>
                    <a:pt x="369" y="204"/>
                    <a:pt x="369" y="204"/>
                  </a:cubicBezTo>
                  <a:cubicBezTo>
                    <a:pt x="373" y="203"/>
                    <a:pt x="376" y="200"/>
                    <a:pt x="376" y="197"/>
                  </a:cubicBezTo>
                  <a:cubicBezTo>
                    <a:pt x="375" y="173"/>
                    <a:pt x="375" y="173"/>
                    <a:pt x="375" y="173"/>
                  </a:cubicBezTo>
                  <a:cubicBezTo>
                    <a:pt x="375" y="169"/>
                    <a:pt x="372" y="166"/>
                    <a:pt x="368" y="166"/>
                  </a:cubicBezTo>
                  <a:cubicBezTo>
                    <a:pt x="333" y="162"/>
                    <a:pt x="333" y="162"/>
                    <a:pt x="333" y="162"/>
                  </a:cubicBezTo>
                  <a:cubicBezTo>
                    <a:pt x="329" y="141"/>
                    <a:pt x="320" y="121"/>
                    <a:pt x="307" y="104"/>
                  </a:cubicBezTo>
                  <a:cubicBezTo>
                    <a:pt x="332" y="75"/>
                    <a:pt x="332" y="75"/>
                    <a:pt x="332" y="75"/>
                  </a:cubicBezTo>
                  <a:cubicBezTo>
                    <a:pt x="334" y="72"/>
                    <a:pt x="334" y="68"/>
                    <a:pt x="332" y="65"/>
                  </a:cubicBezTo>
                  <a:cubicBezTo>
                    <a:pt x="315" y="48"/>
                    <a:pt x="315" y="48"/>
                    <a:pt x="315" y="48"/>
                  </a:cubicBezTo>
                  <a:cubicBezTo>
                    <a:pt x="313" y="45"/>
                    <a:pt x="309" y="45"/>
                    <a:pt x="305" y="47"/>
                  </a:cubicBezTo>
                  <a:cubicBezTo>
                    <a:pt x="273" y="71"/>
                    <a:pt x="273" y="71"/>
                    <a:pt x="273" y="71"/>
                  </a:cubicBezTo>
                  <a:cubicBezTo>
                    <a:pt x="273" y="71"/>
                    <a:pt x="273" y="71"/>
                    <a:pt x="273" y="71"/>
                  </a:cubicBezTo>
                  <a:cubicBezTo>
                    <a:pt x="264" y="65"/>
                    <a:pt x="255" y="59"/>
                    <a:pt x="244" y="55"/>
                  </a:cubicBezTo>
                  <a:cubicBezTo>
                    <a:pt x="235" y="51"/>
                    <a:pt x="225" y="48"/>
                    <a:pt x="215" y="47"/>
                  </a:cubicBezTo>
                  <a:cubicBezTo>
                    <a:pt x="215" y="46"/>
                    <a:pt x="215" y="46"/>
                    <a:pt x="215" y="46"/>
                  </a:cubicBezTo>
                  <a:cubicBezTo>
                    <a:pt x="208" y="7"/>
                    <a:pt x="208" y="7"/>
                    <a:pt x="208" y="7"/>
                  </a:cubicBezTo>
                  <a:cubicBezTo>
                    <a:pt x="208" y="3"/>
                    <a:pt x="204" y="0"/>
                    <a:pt x="201" y="0"/>
                  </a:cubicBezTo>
                  <a:cubicBezTo>
                    <a:pt x="177" y="2"/>
                    <a:pt x="177" y="2"/>
                    <a:pt x="177" y="2"/>
                  </a:cubicBezTo>
                  <a:cubicBezTo>
                    <a:pt x="173" y="1"/>
                    <a:pt x="170" y="5"/>
                    <a:pt x="170" y="9"/>
                  </a:cubicBezTo>
                  <a:cubicBezTo>
                    <a:pt x="167" y="46"/>
                    <a:pt x="167" y="46"/>
                    <a:pt x="167" y="46"/>
                  </a:cubicBezTo>
                  <a:cubicBezTo>
                    <a:pt x="145" y="49"/>
                    <a:pt x="124" y="57"/>
                    <a:pt x="105" y="70"/>
                  </a:cubicBezTo>
                  <a:cubicBezTo>
                    <a:pt x="75" y="47"/>
                    <a:pt x="75" y="47"/>
                    <a:pt x="75" y="47"/>
                  </a:cubicBezTo>
                  <a:cubicBezTo>
                    <a:pt x="72" y="44"/>
                    <a:pt x="68" y="44"/>
                    <a:pt x="65" y="47"/>
                  </a:cubicBezTo>
                  <a:cubicBezTo>
                    <a:pt x="49" y="64"/>
                    <a:pt x="49" y="64"/>
                    <a:pt x="49" y="64"/>
                  </a:cubicBezTo>
                  <a:cubicBezTo>
                    <a:pt x="46" y="66"/>
                    <a:pt x="46" y="71"/>
                    <a:pt x="48" y="74"/>
                  </a:cubicBezTo>
                  <a:cubicBezTo>
                    <a:pt x="71" y="103"/>
                    <a:pt x="71" y="103"/>
                    <a:pt x="71" y="103"/>
                  </a:cubicBezTo>
                  <a:cubicBezTo>
                    <a:pt x="64" y="113"/>
                    <a:pt x="58" y="124"/>
                    <a:pt x="53" y="136"/>
                  </a:cubicBezTo>
                  <a:cubicBezTo>
                    <a:pt x="49" y="146"/>
                    <a:pt x="46" y="156"/>
                    <a:pt x="44" y="166"/>
                  </a:cubicBezTo>
                  <a:cubicBezTo>
                    <a:pt x="7" y="172"/>
                    <a:pt x="7" y="172"/>
                    <a:pt x="7" y="172"/>
                  </a:cubicBezTo>
                  <a:cubicBezTo>
                    <a:pt x="3" y="172"/>
                    <a:pt x="0" y="176"/>
                    <a:pt x="1" y="179"/>
                  </a:cubicBezTo>
                  <a:cubicBezTo>
                    <a:pt x="1" y="203"/>
                    <a:pt x="1" y="203"/>
                    <a:pt x="1" y="203"/>
                  </a:cubicBezTo>
                  <a:cubicBezTo>
                    <a:pt x="1" y="206"/>
                    <a:pt x="4" y="210"/>
                    <a:pt x="8" y="210"/>
                  </a:cubicBezTo>
                  <a:cubicBezTo>
                    <a:pt x="44" y="214"/>
                    <a:pt x="44" y="214"/>
                    <a:pt x="44" y="214"/>
                  </a:cubicBezTo>
                  <a:cubicBezTo>
                    <a:pt x="47" y="237"/>
                    <a:pt x="56" y="259"/>
                    <a:pt x="70" y="278"/>
                  </a:cubicBezTo>
                  <a:cubicBezTo>
                    <a:pt x="49" y="305"/>
                    <a:pt x="49" y="305"/>
                    <a:pt x="49" y="305"/>
                  </a:cubicBezTo>
                  <a:cubicBezTo>
                    <a:pt x="47" y="308"/>
                    <a:pt x="47" y="312"/>
                    <a:pt x="50" y="314"/>
                  </a:cubicBezTo>
                  <a:cubicBezTo>
                    <a:pt x="66" y="331"/>
                    <a:pt x="66" y="331"/>
                    <a:pt x="66" y="331"/>
                  </a:cubicBezTo>
                  <a:cubicBezTo>
                    <a:pt x="69" y="334"/>
                    <a:pt x="73" y="334"/>
                    <a:pt x="76" y="332"/>
                  </a:cubicBezTo>
                  <a:cubicBezTo>
                    <a:pt x="103" y="311"/>
                    <a:pt x="103" y="311"/>
                    <a:pt x="103" y="311"/>
                  </a:cubicBezTo>
                  <a:cubicBezTo>
                    <a:pt x="113" y="317"/>
                    <a:pt x="123" y="323"/>
                    <a:pt x="134" y="327"/>
                  </a:cubicBezTo>
                  <a:cubicBezTo>
                    <a:pt x="144" y="331"/>
                    <a:pt x="154" y="334"/>
                    <a:pt x="164" y="336"/>
                  </a:cubicBezTo>
                  <a:cubicBezTo>
                    <a:pt x="169" y="369"/>
                    <a:pt x="169" y="369"/>
                    <a:pt x="169" y="369"/>
                  </a:cubicBezTo>
                  <a:cubicBezTo>
                    <a:pt x="170" y="373"/>
                    <a:pt x="173" y="376"/>
                    <a:pt x="176" y="376"/>
                  </a:cubicBezTo>
                  <a:cubicBezTo>
                    <a:pt x="200" y="376"/>
                    <a:pt x="200" y="376"/>
                    <a:pt x="200" y="376"/>
                  </a:cubicBezTo>
                  <a:cubicBezTo>
                    <a:pt x="204" y="376"/>
                    <a:pt x="207" y="373"/>
                    <a:pt x="207" y="369"/>
                  </a:cubicBezTo>
                  <a:cubicBezTo>
                    <a:pt x="211" y="336"/>
                    <a:pt x="211" y="336"/>
                    <a:pt x="211" y="336"/>
                  </a:cubicBezTo>
                  <a:cubicBezTo>
                    <a:pt x="235" y="333"/>
                    <a:pt x="257" y="323"/>
                    <a:pt x="276" y="309"/>
                  </a:cubicBezTo>
                  <a:cubicBezTo>
                    <a:pt x="303" y="330"/>
                    <a:pt x="303" y="330"/>
                    <a:pt x="303" y="330"/>
                  </a:cubicBezTo>
                  <a:cubicBezTo>
                    <a:pt x="306" y="332"/>
                    <a:pt x="310" y="332"/>
                    <a:pt x="313" y="330"/>
                  </a:cubicBezTo>
                  <a:cubicBezTo>
                    <a:pt x="330" y="313"/>
                    <a:pt x="330" y="313"/>
                    <a:pt x="330" y="313"/>
                  </a:cubicBezTo>
                  <a:cubicBezTo>
                    <a:pt x="332" y="310"/>
                    <a:pt x="332" y="306"/>
                    <a:pt x="330" y="303"/>
                  </a:cubicBezTo>
                  <a:close/>
                  <a:moveTo>
                    <a:pt x="144" y="300"/>
                  </a:moveTo>
                  <a:cubicBezTo>
                    <a:pt x="84" y="276"/>
                    <a:pt x="55" y="207"/>
                    <a:pt x="80" y="147"/>
                  </a:cubicBezTo>
                  <a:cubicBezTo>
                    <a:pt x="104" y="86"/>
                    <a:pt x="173" y="57"/>
                    <a:pt x="233" y="82"/>
                  </a:cubicBezTo>
                  <a:cubicBezTo>
                    <a:pt x="294" y="106"/>
                    <a:pt x="323" y="175"/>
                    <a:pt x="298" y="236"/>
                  </a:cubicBezTo>
                  <a:cubicBezTo>
                    <a:pt x="274" y="296"/>
                    <a:pt x="205" y="325"/>
                    <a:pt x="144" y="300"/>
                  </a:cubicBezTo>
                  <a:close/>
                </a:path>
              </a:pathLst>
            </a:custGeom>
            <a:solidFill>
              <a:srgbClr val="ED7D3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ctr"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676" b="0" i="0" u="none" strike="noStrike" kern="0" cap="none" spc="0" normalizeH="0" baseline="0" noProof="0" dirty="0">
                <a:ln>
                  <a:noFill/>
                </a:ln>
                <a:solidFill>
                  <a:prstClr val="black"/>
                </a:solidFill>
                <a:effectLst/>
                <a:uLnTx/>
                <a:uFillTx/>
                <a:latin typeface="Calibri" panose="020F0502020204030204"/>
              </a:endParaRPr>
            </a:p>
          </p:txBody>
        </p:sp>
        <p:sp>
          <p:nvSpPr>
            <p:cNvPr id="58" name="Freeform 22">
              <a:extLst>
                <a:ext uri="{FF2B5EF4-FFF2-40B4-BE49-F238E27FC236}">
                  <a16:creationId xmlns:a16="http://schemas.microsoft.com/office/drawing/2014/main" id="{F054F6D4-1DB2-4EE5-B289-772419F468A4}"/>
                </a:ext>
              </a:extLst>
            </p:cNvPr>
            <p:cNvSpPr>
              <a:spLocks noEditPoints="1"/>
            </p:cNvSpPr>
            <p:nvPr/>
          </p:nvSpPr>
          <p:spPr bwMode="auto">
            <a:xfrm flipH="1">
              <a:off x="6599171" y="2595791"/>
              <a:ext cx="716166" cy="718838"/>
            </a:xfrm>
            <a:custGeom>
              <a:avLst/>
              <a:gdLst>
                <a:gd name="T0" fmla="*/ 245 w 273"/>
                <a:gd name="T1" fmla="*/ 152 h 274"/>
                <a:gd name="T2" fmla="*/ 239 w 273"/>
                <a:gd name="T3" fmla="*/ 99 h 274"/>
                <a:gd name="T4" fmla="*/ 261 w 273"/>
                <a:gd name="T5" fmla="*/ 77 h 274"/>
                <a:gd name="T6" fmla="*/ 246 w 273"/>
                <a:gd name="T7" fmla="*/ 59 h 274"/>
                <a:gd name="T8" fmla="*/ 184 w 273"/>
                <a:gd name="T9" fmla="*/ 41 h 274"/>
                <a:gd name="T10" fmla="*/ 186 w 273"/>
                <a:gd name="T11" fmla="*/ 7 h 274"/>
                <a:gd name="T12" fmla="*/ 163 w 273"/>
                <a:gd name="T13" fmla="*/ 4 h 274"/>
                <a:gd name="T14" fmla="*/ 150 w 273"/>
                <a:gd name="T15" fmla="*/ 31 h 274"/>
                <a:gd name="T16" fmla="*/ 104 w 273"/>
                <a:gd name="T17" fmla="*/ 35 h 274"/>
                <a:gd name="T18" fmla="*/ 86 w 273"/>
                <a:gd name="T19" fmla="*/ 12 h 274"/>
                <a:gd name="T20" fmla="*/ 63 w 273"/>
                <a:gd name="T21" fmla="*/ 19 h 274"/>
                <a:gd name="T22" fmla="*/ 72 w 273"/>
                <a:gd name="T23" fmla="*/ 51 h 274"/>
                <a:gd name="T24" fmla="*/ 13 w 273"/>
                <a:gd name="T25" fmla="*/ 84 h 274"/>
                <a:gd name="T26" fmla="*/ 1 w 273"/>
                <a:gd name="T27" fmla="*/ 105 h 274"/>
                <a:gd name="T28" fmla="*/ 30 w 273"/>
                <a:gd name="T29" fmla="*/ 123 h 274"/>
                <a:gd name="T30" fmla="*/ 34 w 273"/>
                <a:gd name="T31" fmla="*/ 173 h 274"/>
                <a:gd name="T32" fmla="*/ 11 w 273"/>
                <a:gd name="T33" fmla="*/ 197 h 274"/>
                <a:gd name="T34" fmla="*/ 26 w 273"/>
                <a:gd name="T35" fmla="*/ 214 h 274"/>
                <a:gd name="T36" fmla="*/ 90 w 273"/>
                <a:gd name="T37" fmla="*/ 237 h 274"/>
                <a:gd name="T38" fmla="*/ 90 w 273"/>
                <a:gd name="T39" fmla="*/ 268 h 274"/>
                <a:gd name="T40" fmla="*/ 113 w 273"/>
                <a:gd name="T41" fmla="*/ 270 h 274"/>
                <a:gd name="T42" fmla="*/ 149 w 273"/>
                <a:gd name="T43" fmla="*/ 247 h 274"/>
                <a:gd name="T44" fmla="*/ 187 w 273"/>
                <a:gd name="T45" fmla="*/ 262 h 274"/>
                <a:gd name="T46" fmla="*/ 209 w 273"/>
                <a:gd name="T47" fmla="*/ 255 h 274"/>
                <a:gd name="T48" fmla="*/ 203 w 273"/>
                <a:gd name="T49" fmla="*/ 226 h 274"/>
                <a:gd name="T50" fmla="*/ 260 w 273"/>
                <a:gd name="T51" fmla="*/ 189 h 274"/>
                <a:gd name="T52" fmla="*/ 272 w 273"/>
                <a:gd name="T53" fmla="*/ 169 h 274"/>
                <a:gd name="T54" fmla="*/ 146 w 273"/>
                <a:gd name="T55" fmla="*/ 215 h 274"/>
                <a:gd name="T56" fmla="*/ 129 w 273"/>
                <a:gd name="T57" fmla="*/ 62 h 274"/>
                <a:gd name="T58" fmla="*/ 146 w 273"/>
                <a:gd name="T59" fmla="*/ 215 h 274"/>
                <a:gd name="T60" fmla="*/ 115 w 273"/>
                <a:gd name="T61" fmla="*/ 141 h 274"/>
                <a:gd name="T62" fmla="*/ 160 w 273"/>
                <a:gd name="T63" fmla="*/ 136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3" h="274">
                  <a:moveTo>
                    <a:pt x="269" y="162"/>
                  </a:moveTo>
                  <a:cubicBezTo>
                    <a:pt x="245" y="152"/>
                    <a:pt x="245" y="152"/>
                    <a:pt x="245" y="152"/>
                  </a:cubicBezTo>
                  <a:cubicBezTo>
                    <a:pt x="246" y="144"/>
                    <a:pt x="246" y="135"/>
                    <a:pt x="245" y="127"/>
                  </a:cubicBezTo>
                  <a:cubicBezTo>
                    <a:pt x="244" y="117"/>
                    <a:pt x="242" y="108"/>
                    <a:pt x="239" y="99"/>
                  </a:cubicBezTo>
                  <a:cubicBezTo>
                    <a:pt x="259" y="84"/>
                    <a:pt x="259" y="84"/>
                    <a:pt x="259" y="84"/>
                  </a:cubicBezTo>
                  <a:cubicBezTo>
                    <a:pt x="262" y="82"/>
                    <a:pt x="262" y="79"/>
                    <a:pt x="261" y="77"/>
                  </a:cubicBezTo>
                  <a:cubicBezTo>
                    <a:pt x="252" y="61"/>
                    <a:pt x="252" y="61"/>
                    <a:pt x="252" y="61"/>
                  </a:cubicBezTo>
                  <a:cubicBezTo>
                    <a:pt x="251" y="59"/>
                    <a:pt x="248" y="58"/>
                    <a:pt x="246" y="59"/>
                  </a:cubicBezTo>
                  <a:cubicBezTo>
                    <a:pt x="221" y="69"/>
                    <a:pt x="221" y="69"/>
                    <a:pt x="221" y="69"/>
                  </a:cubicBezTo>
                  <a:cubicBezTo>
                    <a:pt x="211" y="57"/>
                    <a:pt x="198" y="47"/>
                    <a:pt x="184" y="41"/>
                  </a:cubicBezTo>
                  <a:cubicBezTo>
                    <a:pt x="190" y="13"/>
                    <a:pt x="190" y="13"/>
                    <a:pt x="190" y="13"/>
                  </a:cubicBezTo>
                  <a:cubicBezTo>
                    <a:pt x="190" y="10"/>
                    <a:pt x="189" y="7"/>
                    <a:pt x="186" y="7"/>
                  </a:cubicBezTo>
                  <a:cubicBezTo>
                    <a:pt x="170" y="1"/>
                    <a:pt x="170" y="1"/>
                    <a:pt x="170" y="1"/>
                  </a:cubicBezTo>
                  <a:cubicBezTo>
                    <a:pt x="167" y="0"/>
                    <a:pt x="164" y="1"/>
                    <a:pt x="163" y="4"/>
                  </a:cubicBezTo>
                  <a:cubicBezTo>
                    <a:pt x="150" y="30"/>
                    <a:pt x="150" y="30"/>
                    <a:pt x="150" y="30"/>
                  </a:cubicBezTo>
                  <a:cubicBezTo>
                    <a:pt x="150" y="31"/>
                    <a:pt x="150" y="31"/>
                    <a:pt x="150" y="31"/>
                  </a:cubicBezTo>
                  <a:cubicBezTo>
                    <a:pt x="142" y="30"/>
                    <a:pt x="134" y="30"/>
                    <a:pt x="126" y="30"/>
                  </a:cubicBezTo>
                  <a:cubicBezTo>
                    <a:pt x="118" y="31"/>
                    <a:pt x="111" y="33"/>
                    <a:pt x="104" y="35"/>
                  </a:cubicBezTo>
                  <a:cubicBezTo>
                    <a:pt x="104" y="35"/>
                    <a:pt x="104" y="35"/>
                    <a:pt x="104" y="35"/>
                  </a:cubicBezTo>
                  <a:cubicBezTo>
                    <a:pt x="86" y="12"/>
                    <a:pt x="86" y="12"/>
                    <a:pt x="86" y="12"/>
                  </a:cubicBezTo>
                  <a:cubicBezTo>
                    <a:pt x="84" y="9"/>
                    <a:pt x="81" y="9"/>
                    <a:pt x="78" y="10"/>
                  </a:cubicBezTo>
                  <a:cubicBezTo>
                    <a:pt x="63" y="19"/>
                    <a:pt x="63" y="19"/>
                    <a:pt x="63" y="19"/>
                  </a:cubicBezTo>
                  <a:cubicBezTo>
                    <a:pt x="61" y="20"/>
                    <a:pt x="60" y="23"/>
                    <a:pt x="61" y="26"/>
                  </a:cubicBezTo>
                  <a:cubicBezTo>
                    <a:pt x="72" y="51"/>
                    <a:pt x="72" y="51"/>
                    <a:pt x="72" y="51"/>
                  </a:cubicBezTo>
                  <a:cubicBezTo>
                    <a:pt x="59" y="61"/>
                    <a:pt x="48" y="74"/>
                    <a:pt x="41" y="89"/>
                  </a:cubicBezTo>
                  <a:cubicBezTo>
                    <a:pt x="13" y="84"/>
                    <a:pt x="13" y="84"/>
                    <a:pt x="13" y="84"/>
                  </a:cubicBezTo>
                  <a:cubicBezTo>
                    <a:pt x="10" y="84"/>
                    <a:pt x="7" y="85"/>
                    <a:pt x="7" y="88"/>
                  </a:cubicBezTo>
                  <a:cubicBezTo>
                    <a:pt x="1" y="105"/>
                    <a:pt x="1" y="105"/>
                    <a:pt x="1" y="105"/>
                  </a:cubicBezTo>
                  <a:cubicBezTo>
                    <a:pt x="0" y="107"/>
                    <a:pt x="2" y="110"/>
                    <a:pt x="4" y="111"/>
                  </a:cubicBezTo>
                  <a:cubicBezTo>
                    <a:pt x="30" y="123"/>
                    <a:pt x="30" y="123"/>
                    <a:pt x="30" y="123"/>
                  </a:cubicBezTo>
                  <a:cubicBezTo>
                    <a:pt x="29" y="132"/>
                    <a:pt x="28" y="141"/>
                    <a:pt x="29" y="150"/>
                  </a:cubicBezTo>
                  <a:cubicBezTo>
                    <a:pt x="30" y="158"/>
                    <a:pt x="32" y="166"/>
                    <a:pt x="34" y="173"/>
                  </a:cubicBezTo>
                  <a:cubicBezTo>
                    <a:pt x="12" y="190"/>
                    <a:pt x="12" y="190"/>
                    <a:pt x="12" y="190"/>
                  </a:cubicBezTo>
                  <a:cubicBezTo>
                    <a:pt x="10" y="191"/>
                    <a:pt x="9" y="194"/>
                    <a:pt x="11" y="197"/>
                  </a:cubicBezTo>
                  <a:cubicBezTo>
                    <a:pt x="19" y="212"/>
                    <a:pt x="19" y="212"/>
                    <a:pt x="19" y="212"/>
                  </a:cubicBezTo>
                  <a:cubicBezTo>
                    <a:pt x="20" y="214"/>
                    <a:pt x="23" y="215"/>
                    <a:pt x="26" y="214"/>
                  </a:cubicBezTo>
                  <a:cubicBezTo>
                    <a:pt x="51" y="204"/>
                    <a:pt x="51" y="204"/>
                    <a:pt x="51" y="204"/>
                  </a:cubicBezTo>
                  <a:cubicBezTo>
                    <a:pt x="61" y="218"/>
                    <a:pt x="75" y="229"/>
                    <a:pt x="90" y="237"/>
                  </a:cubicBezTo>
                  <a:cubicBezTo>
                    <a:pt x="86" y="261"/>
                    <a:pt x="86" y="261"/>
                    <a:pt x="86" y="261"/>
                  </a:cubicBezTo>
                  <a:cubicBezTo>
                    <a:pt x="85" y="264"/>
                    <a:pt x="87" y="267"/>
                    <a:pt x="90" y="268"/>
                  </a:cubicBezTo>
                  <a:cubicBezTo>
                    <a:pt x="107" y="273"/>
                    <a:pt x="107" y="273"/>
                    <a:pt x="107" y="273"/>
                  </a:cubicBezTo>
                  <a:cubicBezTo>
                    <a:pt x="109" y="274"/>
                    <a:pt x="112" y="272"/>
                    <a:pt x="113" y="270"/>
                  </a:cubicBezTo>
                  <a:cubicBezTo>
                    <a:pt x="123" y="246"/>
                    <a:pt x="123" y="246"/>
                    <a:pt x="123" y="246"/>
                  </a:cubicBezTo>
                  <a:cubicBezTo>
                    <a:pt x="132" y="247"/>
                    <a:pt x="140" y="248"/>
                    <a:pt x="149" y="247"/>
                  </a:cubicBezTo>
                  <a:cubicBezTo>
                    <a:pt x="157" y="246"/>
                    <a:pt x="165" y="244"/>
                    <a:pt x="172" y="242"/>
                  </a:cubicBezTo>
                  <a:cubicBezTo>
                    <a:pt x="187" y="262"/>
                    <a:pt x="187" y="262"/>
                    <a:pt x="187" y="262"/>
                  </a:cubicBezTo>
                  <a:cubicBezTo>
                    <a:pt x="189" y="264"/>
                    <a:pt x="192" y="265"/>
                    <a:pt x="194" y="263"/>
                  </a:cubicBezTo>
                  <a:cubicBezTo>
                    <a:pt x="209" y="255"/>
                    <a:pt x="209" y="255"/>
                    <a:pt x="209" y="255"/>
                  </a:cubicBezTo>
                  <a:cubicBezTo>
                    <a:pt x="212" y="254"/>
                    <a:pt x="213" y="251"/>
                    <a:pt x="212" y="248"/>
                  </a:cubicBezTo>
                  <a:cubicBezTo>
                    <a:pt x="203" y="226"/>
                    <a:pt x="203" y="226"/>
                    <a:pt x="203" y="226"/>
                  </a:cubicBezTo>
                  <a:cubicBezTo>
                    <a:pt x="217" y="215"/>
                    <a:pt x="228" y="201"/>
                    <a:pt x="236" y="185"/>
                  </a:cubicBezTo>
                  <a:cubicBezTo>
                    <a:pt x="260" y="189"/>
                    <a:pt x="260" y="189"/>
                    <a:pt x="260" y="189"/>
                  </a:cubicBezTo>
                  <a:cubicBezTo>
                    <a:pt x="263" y="190"/>
                    <a:pt x="266" y="188"/>
                    <a:pt x="266" y="185"/>
                  </a:cubicBezTo>
                  <a:cubicBezTo>
                    <a:pt x="272" y="169"/>
                    <a:pt x="272" y="169"/>
                    <a:pt x="272" y="169"/>
                  </a:cubicBezTo>
                  <a:cubicBezTo>
                    <a:pt x="273" y="166"/>
                    <a:pt x="271" y="163"/>
                    <a:pt x="269" y="162"/>
                  </a:cubicBezTo>
                  <a:close/>
                  <a:moveTo>
                    <a:pt x="146" y="215"/>
                  </a:moveTo>
                  <a:cubicBezTo>
                    <a:pt x="103" y="220"/>
                    <a:pt x="65" y="189"/>
                    <a:pt x="61" y="147"/>
                  </a:cubicBezTo>
                  <a:cubicBezTo>
                    <a:pt x="56" y="105"/>
                    <a:pt x="87" y="67"/>
                    <a:pt x="129" y="62"/>
                  </a:cubicBezTo>
                  <a:cubicBezTo>
                    <a:pt x="171" y="58"/>
                    <a:pt x="209" y="88"/>
                    <a:pt x="214" y="130"/>
                  </a:cubicBezTo>
                  <a:cubicBezTo>
                    <a:pt x="218" y="173"/>
                    <a:pt x="188" y="210"/>
                    <a:pt x="146" y="215"/>
                  </a:cubicBezTo>
                  <a:close/>
                  <a:moveTo>
                    <a:pt x="140" y="161"/>
                  </a:moveTo>
                  <a:cubicBezTo>
                    <a:pt x="127" y="162"/>
                    <a:pt x="116" y="153"/>
                    <a:pt x="115" y="141"/>
                  </a:cubicBezTo>
                  <a:cubicBezTo>
                    <a:pt x="114" y="129"/>
                    <a:pt x="123" y="117"/>
                    <a:pt x="135" y="116"/>
                  </a:cubicBezTo>
                  <a:cubicBezTo>
                    <a:pt x="147" y="115"/>
                    <a:pt x="159" y="124"/>
                    <a:pt x="160" y="136"/>
                  </a:cubicBezTo>
                  <a:cubicBezTo>
                    <a:pt x="161" y="149"/>
                    <a:pt x="152" y="160"/>
                    <a:pt x="140" y="161"/>
                  </a:cubicBezTo>
                  <a:close/>
                </a:path>
              </a:pathLst>
            </a:custGeom>
            <a:solidFill>
              <a:srgbClr val="ED7D31">
                <a:lumMod val="60000"/>
                <a:lumOff val="40000"/>
              </a:srgbClr>
            </a:solidFill>
            <a:ln>
              <a:noFill/>
            </a:ln>
          </p:spPr>
          <p:txBody>
            <a:bodyPr vert="horz" wrap="square" lIns="45720" tIns="22860" rIns="45720" bIns="22860" numCol="1" anchor="ctr"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676" b="0" i="0" u="none" strike="noStrike" kern="0" cap="none" spc="0" normalizeH="0" baseline="0" noProof="0" dirty="0">
                <a:ln>
                  <a:noFill/>
                </a:ln>
                <a:solidFill>
                  <a:prstClr val="black"/>
                </a:solidFill>
                <a:effectLst/>
                <a:uLnTx/>
                <a:uFillTx/>
                <a:latin typeface="Calibri" panose="020F0502020204030204"/>
              </a:endParaRPr>
            </a:p>
          </p:txBody>
        </p:sp>
        <p:sp>
          <p:nvSpPr>
            <p:cNvPr id="59" name="Freeform 25">
              <a:extLst>
                <a:ext uri="{FF2B5EF4-FFF2-40B4-BE49-F238E27FC236}">
                  <a16:creationId xmlns:a16="http://schemas.microsoft.com/office/drawing/2014/main" id="{94AC49B4-AF43-447C-8289-7EDB7350391D}"/>
                </a:ext>
              </a:extLst>
            </p:cNvPr>
            <p:cNvSpPr>
              <a:spLocks noEditPoints="1"/>
            </p:cNvSpPr>
            <p:nvPr/>
          </p:nvSpPr>
          <p:spPr bwMode="auto">
            <a:xfrm flipH="1">
              <a:off x="9854395" y="2360041"/>
              <a:ext cx="708149" cy="713494"/>
            </a:xfrm>
            <a:custGeom>
              <a:avLst/>
              <a:gdLst>
                <a:gd name="T0" fmla="*/ 244 w 270"/>
                <a:gd name="T1" fmla="*/ 160 h 272"/>
                <a:gd name="T2" fmla="*/ 242 w 270"/>
                <a:gd name="T3" fmla="*/ 106 h 272"/>
                <a:gd name="T4" fmla="*/ 266 w 270"/>
                <a:gd name="T5" fmla="*/ 85 h 272"/>
                <a:gd name="T6" fmla="*/ 252 w 270"/>
                <a:gd name="T7" fmla="*/ 66 h 272"/>
                <a:gd name="T8" fmla="*/ 192 w 270"/>
                <a:gd name="T9" fmla="*/ 42 h 272"/>
                <a:gd name="T10" fmla="*/ 197 w 270"/>
                <a:gd name="T11" fmla="*/ 8 h 272"/>
                <a:gd name="T12" fmla="*/ 173 w 270"/>
                <a:gd name="T13" fmla="*/ 4 h 272"/>
                <a:gd name="T14" fmla="*/ 158 w 270"/>
                <a:gd name="T15" fmla="*/ 29 h 272"/>
                <a:gd name="T16" fmla="*/ 111 w 270"/>
                <a:gd name="T17" fmla="*/ 30 h 272"/>
                <a:gd name="T18" fmla="*/ 94 w 270"/>
                <a:gd name="T19" fmla="*/ 5 h 272"/>
                <a:gd name="T20" fmla="*/ 71 w 270"/>
                <a:gd name="T21" fmla="*/ 10 h 272"/>
                <a:gd name="T22" fmla="*/ 78 w 270"/>
                <a:gd name="T23" fmla="*/ 44 h 272"/>
                <a:gd name="T24" fmla="*/ 15 w 270"/>
                <a:gd name="T25" fmla="*/ 72 h 272"/>
                <a:gd name="T26" fmla="*/ 1 w 270"/>
                <a:gd name="T27" fmla="*/ 92 h 272"/>
                <a:gd name="T28" fmla="*/ 28 w 270"/>
                <a:gd name="T29" fmla="*/ 112 h 272"/>
                <a:gd name="T30" fmla="*/ 29 w 270"/>
                <a:gd name="T31" fmla="*/ 164 h 272"/>
                <a:gd name="T32" fmla="*/ 3 w 270"/>
                <a:gd name="T33" fmla="*/ 185 h 272"/>
                <a:gd name="T34" fmla="*/ 17 w 270"/>
                <a:gd name="T35" fmla="*/ 204 h 272"/>
                <a:gd name="T36" fmla="*/ 80 w 270"/>
                <a:gd name="T37" fmla="*/ 232 h 272"/>
                <a:gd name="T38" fmla="*/ 77 w 270"/>
                <a:gd name="T39" fmla="*/ 264 h 272"/>
                <a:gd name="T40" fmla="*/ 100 w 270"/>
                <a:gd name="T41" fmla="*/ 268 h 272"/>
                <a:gd name="T42" fmla="*/ 138 w 270"/>
                <a:gd name="T43" fmla="*/ 248 h 272"/>
                <a:gd name="T44" fmla="*/ 175 w 270"/>
                <a:gd name="T45" fmla="*/ 266 h 272"/>
                <a:gd name="T46" fmla="*/ 199 w 270"/>
                <a:gd name="T47" fmla="*/ 261 h 272"/>
                <a:gd name="T48" fmla="*/ 194 w 270"/>
                <a:gd name="T49" fmla="*/ 231 h 272"/>
                <a:gd name="T50" fmla="*/ 256 w 270"/>
                <a:gd name="T51" fmla="*/ 199 h 272"/>
                <a:gd name="T52" fmla="*/ 269 w 270"/>
                <a:gd name="T53" fmla="*/ 179 h 272"/>
                <a:gd name="T54" fmla="*/ 138 w 270"/>
                <a:gd name="T55" fmla="*/ 215 h 272"/>
                <a:gd name="T56" fmla="*/ 134 w 270"/>
                <a:gd name="T57" fmla="*/ 59 h 272"/>
                <a:gd name="T58" fmla="*/ 138 w 270"/>
                <a:gd name="T59" fmla="*/ 215 h 272"/>
                <a:gd name="T60" fmla="*/ 97 w 270"/>
                <a:gd name="T61" fmla="*/ 138 h 272"/>
                <a:gd name="T62" fmla="*/ 174 w 270"/>
                <a:gd name="T63"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0" h="272">
                  <a:moveTo>
                    <a:pt x="267" y="172"/>
                  </a:moveTo>
                  <a:cubicBezTo>
                    <a:pt x="244" y="160"/>
                    <a:pt x="244" y="160"/>
                    <a:pt x="244" y="160"/>
                  </a:cubicBezTo>
                  <a:cubicBezTo>
                    <a:pt x="246" y="152"/>
                    <a:pt x="246" y="143"/>
                    <a:pt x="246" y="135"/>
                  </a:cubicBezTo>
                  <a:cubicBezTo>
                    <a:pt x="246" y="125"/>
                    <a:pt x="244" y="115"/>
                    <a:pt x="242" y="106"/>
                  </a:cubicBezTo>
                  <a:cubicBezTo>
                    <a:pt x="264" y="92"/>
                    <a:pt x="264" y="92"/>
                    <a:pt x="264" y="92"/>
                  </a:cubicBezTo>
                  <a:cubicBezTo>
                    <a:pt x="266" y="91"/>
                    <a:pt x="267" y="88"/>
                    <a:pt x="266" y="85"/>
                  </a:cubicBezTo>
                  <a:cubicBezTo>
                    <a:pt x="259" y="69"/>
                    <a:pt x="259" y="69"/>
                    <a:pt x="259" y="69"/>
                  </a:cubicBezTo>
                  <a:cubicBezTo>
                    <a:pt x="258" y="67"/>
                    <a:pt x="255" y="65"/>
                    <a:pt x="252" y="66"/>
                  </a:cubicBezTo>
                  <a:cubicBezTo>
                    <a:pt x="226" y="74"/>
                    <a:pt x="226" y="74"/>
                    <a:pt x="226" y="74"/>
                  </a:cubicBezTo>
                  <a:cubicBezTo>
                    <a:pt x="217" y="61"/>
                    <a:pt x="205" y="50"/>
                    <a:pt x="192" y="42"/>
                  </a:cubicBezTo>
                  <a:cubicBezTo>
                    <a:pt x="200" y="15"/>
                    <a:pt x="200" y="15"/>
                    <a:pt x="200" y="15"/>
                  </a:cubicBezTo>
                  <a:cubicBezTo>
                    <a:pt x="200" y="12"/>
                    <a:pt x="199" y="9"/>
                    <a:pt x="197" y="8"/>
                  </a:cubicBezTo>
                  <a:cubicBezTo>
                    <a:pt x="180" y="1"/>
                    <a:pt x="180" y="1"/>
                    <a:pt x="180" y="1"/>
                  </a:cubicBezTo>
                  <a:cubicBezTo>
                    <a:pt x="178" y="0"/>
                    <a:pt x="175" y="1"/>
                    <a:pt x="173" y="4"/>
                  </a:cubicBezTo>
                  <a:cubicBezTo>
                    <a:pt x="158" y="29"/>
                    <a:pt x="158" y="29"/>
                    <a:pt x="158" y="29"/>
                  </a:cubicBezTo>
                  <a:cubicBezTo>
                    <a:pt x="158" y="29"/>
                    <a:pt x="158" y="29"/>
                    <a:pt x="158" y="29"/>
                  </a:cubicBezTo>
                  <a:cubicBezTo>
                    <a:pt x="150" y="28"/>
                    <a:pt x="142" y="27"/>
                    <a:pt x="133" y="27"/>
                  </a:cubicBezTo>
                  <a:cubicBezTo>
                    <a:pt x="126" y="27"/>
                    <a:pt x="118" y="28"/>
                    <a:pt x="111" y="30"/>
                  </a:cubicBezTo>
                  <a:cubicBezTo>
                    <a:pt x="111" y="29"/>
                    <a:pt x="111" y="29"/>
                    <a:pt x="111" y="29"/>
                  </a:cubicBezTo>
                  <a:cubicBezTo>
                    <a:pt x="94" y="5"/>
                    <a:pt x="94" y="5"/>
                    <a:pt x="94" y="5"/>
                  </a:cubicBezTo>
                  <a:cubicBezTo>
                    <a:pt x="93" y="2"/>
                    <a:pt x="89" y="1"/>
                    <a:pt x="87" y="3"/>
                  </a:cubicBezTo>
                  <a:cubicBezTo>
                    <a:pt x="71" y="10"/>
                    <a:pt x="71" y="10"/>
                    <a:pt x="71" y="10"/>
                  </a:cubicBezTo>
                  <a:cubicBezTo>
                    <a:pt x="69" y="11"/>
                    <a:pt x="67" y="14"/>
                    <a:pt x="68" y="17"/>
                  </a:cubicBezTo>
                  <a:cubicBezTo>
                    <a:pt x="78" y="44"/>
                    <a:pt x="78" y="44"/>
                    <a:pt x="78" y="44"/>
                  </a:cubicBezTo>
                  <a:cubicBezTo>
                    <a:pt x="63" y="53"/>
                    <a:pt x="51" y="65"/>
                    <a:pt x="42" y="79"/>
                  </a:cubicBezTo>
                  <a:cubicBezTo>
                    <a:pt x="15" y="72"/>
                    <a:pt x="15" y="72"/>
                    <a:pt x="15" y="72"/>
                  </a:cubicBezTo>
                  <a:cubicBezTo>
                    <a:pt x="12" y="71"/>
                    <a:pt x="9" y="73"/>
                    <a:pt x="8" y="75"/>
                  </a:cubicBezTo>
                  <a:cubicBezTo>
                    <a:pt x="1" y="92"/>
                    <a:pt x="1" y="92"/>
                    <a:pt x="1" y="92"/>
                  </a:cubicBezTo>
                  <a:cubicBezTo>
                    <a:pt x="0" y="94"/>
                    <a:pt x="1" y="97"/>
                    <a:pt x="4" y="99"/>
                  </a:cubicBezTo>
                  <a:cubicBezTo>
                    <a:pt x="28" y="112"/>
                    <a:pt x="28" y="112"/>
                    <a:pt x="28" y="112"/>
                  </a:cubicBezTo>
                  <a:cubicBezTo>
                    <a:pt x="26" y="121"/>
                    <a:pt x="25" y="130"/>
                    <a:pt x="26" y="140"/>
                  </a:cubicBezTo>
                  <a:cubicBezTo>
                    <a:pt x="26" y="148"/>
                    <a:pt x="27" y="156"/>
                    <a:pt x="29" y="164"/>
                  </a:cubicBezTo>
                  <a:cubicBezTo>
                    <a:pt x="5" y="178"/>
                    <a:pt x="5" y="178"/>
                    <a:pt x="5" y="178"/>
                  </a:cubicBezTo>
                  <a:cubicBezTo>
                    <a:pt x="2" y="180"/>
                    <a:pt x="1" y="183"/>
                    <a:pt x="3" y="185"/>
                  </a:cubicBezTo>
                  <a:cubicBezTo>
                    <a:pt x="10" y="202"/>
                    <a:pt x="10" y="202"/>
                    <a:pt x="10" y="202"/>
                  </a:cubicBezTo>
                  <a:cubicBezTo>
                    <a:pt x="11" y="204"/>
                    <a:pt x="14" y="205"/>
                    <a:pt x="17" y="204"/>
                  </a:cubicBezTo>
                  <a:cubicBezTo>
                    <a:pt x="43" y="196"/>
                    <a:pt x="43" y="196"/>
                    <a:pt x="43" y="196"/>
                  </a:cubicBezTo>
                  <a:cubicBezTo>
                    <a:pt x="52" y="211"/>
                    <a:pt x="65" y="224"/>
                    <a:pt x="80" y="232"/>
                  </a:cubicBezTo>
                  <a:cubicBezTo>
                    <a:pt x="74" y="257"/>
                    <a:pt x="74" y="257"/>
                    <a:pt x="74" y="257"/>
                  </a:cubicBezTo>
                  <a:cubicBezTo>
                    <a:pt x="73" y="260"/>
                    <a:pt x="74" y="263"/>
                    <a:pt x="77" y="264"/>
                  </a:cubicBezTo>
                  <a:cubicBezTo>
                    <a:pt x="93" y="270"/>
                    <a:pt x="93" y="270"/>
                    <a:pt x="93" y="270"/>
                  </a:cubicBezTo>
                  <a:cubicBezTo>
                    <a:pt x="96" y="272"/>
                    <a:pt x="99" y="270"/>
                    <a:pt x="100" y="268"/>
                  </a:cubicBezTo>
                  <a:cubicBezTo>
                    <a:pt x="113" y="245"/>
                    <a:pt x="113" y="245"/>
                    <a:pt x="113" y="245"/>
                  </a:cubicBezTo>
                  <a:cubicBezTo>
                    <a:pt x="121" y="247"/>
                    <a:pt x="130" y="248"/>
                    <a:pt x="138" y="248"/>
                  </a:cubicBezTo>
                  <a:cubicBezTo>
                    <a:pt x="147" y="247"/>
                    <a:pt x="155" y="246"/>
                    <a:pt x="162" y="244"/>
                  </a:cubicBezTo>
                  <a:cubicBezTo>
                    <a:pt x="175" y="266"/>
                    <a:pt x="175" y="266"/>
                    <a:pt x="175" y="266"/>
                  </a:cubicBezTo>
                  <a:cubicBezTo>
                    <a:pt x="177" y="269"/>
                    <a:pt x="180" y="270"/>
                    <a:pt x="182" y="268"/>
                  </a:cubicBezTo>
                  <a:cubicBezTo>
                    <a:pt x="199" y="261"/>
                    <a:pt x="199" y="261"/>
                    <a:pt x="199" y="261"/>
                  </a:cubicBezTo>
                  <a:cubicBezTo>
                    <a:pt x="201" y="260"/>
                    <a:pt x="203" y="257"/>
                    <a:pt x="202" y="254"/>
                  </a:cubicBezTo>
                  <a:cubicBezTo>
                    <a:pt x="194" y="231"/>
                    <a:pt x="194" y="231"/>
                    <a:pt x="194" y="231"/>
                  </a:cubicBezTo>
                  <a:cubicBezTo>
                    <a:pt x="210" y="221"/>
                    <a:pt x="222" y="208"/>
                    <a:pt x="231" y="193"/>
                  </a:cubicBezTo>
                  <a:cubicBezTo>
                    <a:pt x="256" y="199"/>
                    <a:pt x="256" y="199"/>
                    <a:pt x="256" y="199"/>
                  </a:cubicBezTo>
                  <a:cubicBezTo>
                    <a:pt x="259" y="200"/>
                    <a:pt x="262" y="198"/>
                    <a:pt x="262" y="196"/>
                  </a:cubicBezTo>
                  <a:cubicBezTo>
                    <a:pt x="269" y="179"/>
                    <a:pt x="269" y="179"/>
                    <a:pt x="269" y="179"/>
                  </a:cubicBezTo>
                  <a:cubicBezTo>
                    <a:pt x="270" y="177"/>
                    <a:pt x="269" y="174"/>
                    <a:pt x="267" y="172"/>
                  </a:cubicBezTo>
                  <a:close/>
                  <a:moveTo>
                    <a:pt x="138" y="215"/>
                  </a:moveTo>
                  <a:cubicBezTo>
                    <a:pt x="95" y="216"/>
                    <a:pt x="59" y="182"/>
                    <a:pt x="58" y="139"/>
                  </a:cubicBezTo>
                  <a:cubicBezTo>
                    <a:pt x="57" y="96"/>
                    <a:pt x="91" y="60"/>
                    <a:pt x="134" y="59"/>
                  </a:cubicBezTo>
                  <a:cubicBezTo>
                    <a:pt x="177" y="58"/>
                    <a:pt x="213" y="92"/>
                    <a:pt x="214" y="136"/>
                  </a:cubicBezTo>
                  <a:cubicBezTo>
                    <a:pt x="215" y="179"/>
                    <a:pt x="181" y="214"/>
                    <a:pt x="138" y="215"/>
                  </a:cubicBezTo>
                  <a:close/>
                  <a:moveTo>
                    <a:pt x="137" y="176"/>
                  </a:moveTo>
                  <a:cubicBezTo>
                    <a:pt x="116" y="176"/>
                    <a:pt x="98" y="160"/>
                    <a:pt x="97" y="138"/>
                  </a:cubicBezTo>
                  <a:cubicBezTo>
                    <a:pt x="97" y="117"/>
                    <a:pt x="114" y="99"/>
                    <a:pt x="135" y="99"/>
                  </a:cubicBezTo>
                  <a:cubicBezTo>
                    <a:pt x="156" y="98"/>
                    <a:pt x="174" y="115"/>
                    <a:pt x="174" y="136"/>
                  </a:cubicBezTo>
                  <a:cubicBezTo>
                    <a:pt x="175" y="158"/>
                    <a:pt x="158" y="175"/>
                    <a:pt x="137" y="176"/>
                  </a:cubicBezTo>
                  <a:close/>
                </a:path>
              </a:pathLst>
            </a:custGeom>
            <a:solidFill>
              <a:sysClr val="window" lastClr="FFFFFF">
                <a:lumMod val="85000"/>
              </a:sys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ctr"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676" b="0" i="0" u="none" strike="noStrike" kern="0" cap="none" spc="0" normalizeH="0" baseline="0" noProof="0" dirty="0">
                <a:ln>
                  <a:noFill/>
                </a:ln>
                <a:solidFill>
                  <a:prstClr val="black"/>
                </a:solidFill>
                <a:effectLst/>
                <a:uLnTx/>
                <a:uFillTx/>
                <a:latin typeface="Calibri" panose="020F0502020204030204"/>
              </a:endParaRPr>
            </a:p>
          </p:txBody>
        </p:sp>
        <p:sp>
          <p:nvSpPr>
            <p:cNvPr id="60" name="Freeform 26">
              <a:extLst>
                <a:ext uri="{FF2B5EF4-FFF2-40B4-BE49-F238E27FC236}">
                  <a16:creationId xmlns:a16="http://schemas.microsoft.com/office/drawing/2014/main" id="{D2198C92-009A-49E9-8DE4-71D022473427}"/>
                </a:ext>
              </a:extLst>
            </p:cNvPr>
            <p:cNvSpPr>
              <a:spLocks noEditPoints="1"/>
            </p:cNvSpPr>
            <p:nvPr/>
          </p:nvSpPr>
          <p:spPr bwMode="auto">
            <a:xfrm flipH="1">
              <a:off x="6762589" y="3351450"/>
              <a:ext cx="708149" cy="713494"/>
            </a:xfrm>
            <a:custGeom>
              <a:avLst/>
              <a:gdLst>
                <a:gd name="T0" fmla="*/ 244 w 270"/>
                <a:gd name="T1" fmla="*/ 160 h 272"/>
                <a:gd name="T2" fmla="*/ 242 w 270"/>
                <a:gd name="T3" fmla="*/ 106 h 272"/>
                <a:gd name="T4" fmla="*/ 266 w 270"/>
                <a:gd name="T5" fmla="*/ 86 h 272"/>
                <a:gd name="T6" fmla="*/ 252 w 270"/>
                <a:gd name="T7" fmla="*/ 67 h 272"/>
                <a:gd name="T8" fmla="*/ 192 w 270"/>
                <a:gd name="T9" fmla="*/ 42 h 272"/>
                <a:gd name="T10" fmla="*/ 197 w 270"/>
                <a:gd name="T11" fmla="*/ 9 h 272"/>
                <a:gd name="T12" fmla="*/ 173 w 270"/>
                <a:gd name="T13" fmla="*/ 4 h 272"/>
                <a:gd name="T14" fmla="*/ 158 w 270"/>
                <a:gd name="T15" fmla="*/ 30 h 272"/>
                <a:gd name="T16" fmla="*/ 111 w 270"/>
                <a:gd name="T17" fmla="*/ 30 h 272"/>
                <a:gd name="T18" fmla="*/ 94 w 270"/>
                <a:gd name="T19" fmla="*/ 5 h 272"/>
                <a:gd name="T20" fmla="*/ 71 w 270"/>
                <a:gd name="T21" fmla="*/ 11 h 272"/>
                <a:gd name="T22" fmla="*/ 78 w 270"/>
                <a:gd name="T23" fmla="*/ 44 h 272"/>
                <a:gd name="T24" fmla="*/ 15 w 270"/>
                <a:gd name="T25" fmla="*/ 72 h 272"/>
                <a:gd name="T26" fmla="*/ 1 w 270"/>
                <a:gd name="T27" fmla="*/ 92 h 272"/>
                <a:gd name="T28" fmla="*/ 29 w 270"/>
                <a:gd name="T29" fmla="*/ 112 h 272"/>
                <a:gd name="T30" fmla="*/ 29 w 270"/>
                <a:gd name="T31" fmla="*/ 164 h 272"/>
                <a:gd name="T32" fmla="*/ 3 w 270"/>
                <a:gd name="T33" fmla="*/ 186 h 272"/>
                <a:gd name="T34" fmla="*/ 17 w 270"/>
                <a:gd name="T35" fmla="*/ 205 h 272"/>
                <a:gd name="T36" fmla="*/ 80 w 270"/>
                <a:gd name="T37" fmla="*/ 233 h 272"/>
                <a:gd name="T38" fmla="*/ 77 w 270"/>
                <a:gd name="T39" fmla="*/ 264 h 272"/>
                <a:gd name="T40" fmla="*/ 100 w 270"/>
                <a:gd name="T41" fmla="*/ 268 h 272"/>
                <a:gd name="T42" fmla="*/ 139 w 270"/>
                <a:gd name="T43" fmla="*/ 248 h 272"/>
                <a:gd name="T44" fmla="*/ 176 w 270"/>
                <a:gd name="T45" fmla="*/ 266 h 272"/>
                <a:gd name="T46" fmla="*/ 199 w 270"/>
                <a:gd name="T47" fmla="*/ 261 h 272"/>
                <a:gd name="T48" fmla="*/ 195 w 270"/>
                <a:gd name="T49" fmla="*/ 231 h 272"/>
                <a:gd name="T50" fmla="*/ 256 w 270"/>
                <a:gd name="T51" fmla="*/ 199 h 272"/>
                <a:gd name="T52" fmla="*/ 269 w 270"/>
                <a:gd name="T53" fmla="*/ 179 h 272"/>
                <a:gd name="T54" fmla="*/ 138 w 270"/>
                <a:gd name="T55" fmla="*/ 216 h 272"/>
                <a:gd name="T56" fmla="*/ 134 w 270"/>
                <a:gd name="T57" fmla="*/ 60 h 272"/>
                <a:gd name="T58" fmla="*/ 138 w 270"/>
                <a:gd name="T59" fmla="*/ 216 h 272"/>
                <a:gd name="T60" fmla="*/ 97 w 270"/>
                <a:gd name="T61" fmla="*/ 139 h 272"/>
                <a:gd name="T62" fmla="*/ 175 w 270"/>
                <a:gd name="T63" fmla="*/ 137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0" h="272">
                  <a:moveTo>
                    <a:pt x="267" y="172"/>
                  </a:moveTo>
                  <a:cubicBezTo>
                    <a:pt x="244" y="160"/>
                    <a:pt x="244" y="160"/>
                    <a:pt x="244" y="160"/>
                  </a:cubicBezTo>
                  <a:cubicBezTo>
                    <a:pt x="246" y="152"/>
                    <a:pt x="246" y="144"/>
                    <a:pt x="246" y="135"/>
                  </a:cubicBezTo>
                  <a:cubicBezTo>
                    <a:pt x="246" y="125"/>
                    <a:pt x="244" y="116"/>
                    <a:pt x="242" y="106"/>
                  </a:cubicBezTo>
                  <a:cubicBezTo>
                    <a:pt x="264" y="93"/>
                    <a:pt x="264" y="93"/>
                    <a:pt x="264" y="93"/>
                  </a:cubicBezTo>
                  <a:cubicBezTo>
                    <a:pt x="267" y="91"/>
                    <a:pt x="268" y="88"/>
                    <a:pt x="266" y="86"/>
                  </a:cubicBezTo>
                  <a:cubicBezTo>
                    <a:pt x="259" y="69"/>
                    <a:pt x="259" y="69"/>
                    <a:pt x="259" y="69"/>
                  </a:cubicBezTo>
                  <a:cubicBezTo>
                    <a:pt x="258" y="67"/>
                    <a:pt x="255" y="66"/>
                    <a:pt x="252" y="67"/>
                  </a:cubicBezTo>
                  <a:cubicBezTo>
                    <a:pt x="227" y="75"/>
                    <a:pt x="227" y="75"/>
                    <a:pt x="227" y="75"/>
                  </a:cubicBezTo>
                  <a:cubicBezTo>
                    <a:pt x="217" y="62"/>
                    <a:pt x="206" y="51"/>
                    <a:pt x="192" y="42"/>
                  </a:cubicBezTo>
                  <a:cubicBezTo>
                    <a:pt x="200" y="15"/>
                    <a:pt x="200" y="15"/>
                    <a:pt x="200" y="15"/>
                  </a:cubicBezTo>
                  <a:cubicBezTo>
                    <a:pt x="201" y="12"/>
                    <a:pt x="199" y="9"/>
                    <a:pt x="197" y="9"/>
                  </a:cubicBezTo>
                  <a:cubicBezTo>
                    <a:pt x="180" y="1"/>
                    <a:pt x="180" y="1"/>
                    <a:pt x="180" y="1"/>
                  </a:cubicBezTo>
                  <a:cubicBezTo>
                    <a:pt x="178" y="0"/>
                    <a:pt x="175" y="1"/>
                    <a:pt x="173" y="4"/>
                  </a:cubicBezTo>
                  <a:cubicBezTo>
                    <a:pt x="158" y="29"/>
                    <a:pt x="158" y="29"/>
                    <a:pt x="158" y="29"/>
                  </a:cubicBezTo>
                  <a:cubicBezTo>
                    <a:pt x="158" y="30"/>
                    <a:pt x="158" y="30"/>
                    <a:pt x="158" y="30"/>
                  </a:cubicBezTo>
                  <a:cubicBezTo>
                    <a:pt x="150" y="28"/>
                    <a:pt x="142" y="27"/>
                    <a:pt x="133" y="27"/>
                  </a:cubicBezTo>
                  <a:cubicBezTo>
                    <a:pt x="126" y="28"/>
                    <a:pt x="118" y="29"/>
                    <a:pt x="111" y="30"/>
                  </a:cubicBezTo>
                  <a:cubicBezTo>
                    <a:pt x="111" y="30"/>
                    <a:pt x="111" y="30"/>
                    <a:pt x="111" y="30"/>
                  </a:cubicBezTo>
                  <a:cubicBezTo>
                    <a:pt x="94" y="5"/>
                    <a:pt x="94" y="5"/>
                    <a:pt x="94" y="5"/>
                  </a:cubicBezTo>
                  <a:cubicBezTo>
                    <a:pt x="93" y="2"/>
                    <a:pt x="90" y="1"/>
                    <a:pt x="87" y="3"/>
                  </a:cubicBezTo>
                  <a:cubicBezTo>
                    <a:pt x="71" y="11"/>
                    <a:pt x="71" y="11"/>
                    <a:pt x="71" y="11"/>
                  </a:cubicBezTo>
                  <a:cubicBezTo>
                    <a:pt x="69" y="12"/>
                    <a:pt x="68" y="15"/>
                    <a:pt x="69" y="18"/>
                  </a:cubicBezTo>
                  <a:cubicBezTo>
                    <a:pt x="78" y="44"/>
                    <a:pt x="78" y="44"/>
                    <a:pt x="78" y="44"/>
                  </a:cubicBezTo>
                  <a:cubicBezTo>
                    <a:pt x="63" y="53"/>
                    <a:pt x="51" y="65"/>
                    <a:pt x="42" y="79"/>
                  </a:cubicBezTo>
                  <a:cubicBezTo>
                    <a:pt x="15" y="72"/>
                    <a:pt x="15" y="72"/>
                    <a:pt x="15" y="72"/>
                  </a:cubicBezTo>
                  <a:cubicBezTo>
                    <a:pt x="12" y="71"/>
                    <a:pt x="9" y="73"/>
                    <a:pt x="8" y="75"/>
                  </a:cubicBezTo>
                  <a:cubicBezTo>
                    <a:pt x="1" y="92"/>
                    <a:pt x="1" y="92"/>
                    <a:pt x="1" y="92"/>
                  </a:cubicBezTo>
                  <a:cubicBezTo>
                    <a:pt x="0" y="94"/>
                    <a:pt x="1" y="97"/>
                    <a:pt x="4" y="99"/>
                  </a:cubicBezTo>
                  <a:cubicBezTo>
                    <a:pt x="29" y="112"/>
                    <a:pt x="29" y="112"/>
                    <a:pt x="29" y="112"/>
                  </a:cubicBezTo>
                  <a:cubicBezTo>
                    <a:pt x="27" y="121"/>
                    <a:pt x="26" y="131"/>
                    <a:pt x="26" y="140"/>
                  </a:cubicBezTo>
                  <a:cubicBezTo>
                    <a:pt x="26" y="148"/>
                    <a:pt x="27" y="156"/>
                    <a:pt x="29" y="164"/>
                  </a:cubicBezTo>
                  <a:cubicBezTo>
                    <a:pt x="5" y="179"/>
                    <a:pt x="5" y="179"/>
                    <a:pt x="5" y="179"/>
                  </a:cubicBezTo>
                  <a:cubicBezTo>
                    <a:pt x="3" y="180"/>
                    <a:pt x="2" y="183"/>
                    <a:pt x="3" y="186"/>
                  </a:cubicBezTo>
                  <a:cubicBezTo>
                    <a:pt x="10" y="202"/>
                    <a:pt x="10" y="202"/>
                    <a:pt x="10" y="202"/>
                  </a:cubicBezTo>
                  <a:cubicBezTo>
                    <a:pt x="11" y="204"/>
                    <a:pt x="14" y="206"/>
                    <a:pt x="17" y="205"/>
                  </a:cubicBezTo>
                  <a:cubicBezTo>
                    <a:pt x="43" y="197"/>
                    <a:pt x="43" y="197"/>
                    <a:pt x="43" y="197"/>
                  </a:cubicBezTo>
                  <a:cubicBezTo>
                    <a:pt x="52" y="211"/>
                    <a:pt x="65" y="224"/>
                    <a:pt x="80" y="233"/>
                  </a:cubicBezTo>
                  <a:cubicBezTo>
                    <a:pt x="74" y="257"/>
                    <a:pt x="74" y="257"/>
                    <a:pt x="74" y="257"/>
                  </a:cubicBezTo>
                  <a:cubicBezTo>
                    <a:pt x="73" y="260"/>
                    <a:pt x="74" y="263"/>
                    <a:pt x="77" y="264"/>
                  </a:cubicBezTo>
                  <a:cubicBezTo>
                    <a:pt x="93" y="271"/>
                    <a:pt x="93" y="271"/>
                    <a:pt x="93" y="271"/>
                  </a:cubicBezTo>
                  <a:cubicBezTo>
                    <a:pt x="96" y="272"/>
                    <a:pt x="99" y="271"/>
                    <a:pt x="100" y="268"/>
                  </a:cubicBezTo>
                  <a:cubicBezTo>
                    <a:pt x="113" y="245"/>
                    <a:pt x="113" y="245"/>
                    <a:pt x="113" y="245"/>
                  </a:cubicBezTo>
                  <a:cubicBezTo>
                    <a:pt x="121" y="247"/>
                    <a:pt x="130" y="248"/>
                    <a:pt x="139" y="248"/>
                  </a:cubicBezTo>
                  <a:cubicBezTo>
                    <a:pt x="147" y="248"/>
                    <a:pt x="155" y="247"/>
                    <a:pt x="162" y="245"/>
                  </a:cubicBezTo>
                  <a:cubicBezTo>
                    <a:pt x="176" y="266"/>
                    <a:pt x="176" y="266"/>
                    <a:pt x="176" y="266"/>
                  </a:cubicBezTo>
                  <a:cubicBezTo>
                    <a:pt x="177" y="269"/>
                    <a:pt x="180" y="270"/>
                    <a:pt x="183" y="269"/>
                  </a:cubicBezTo>
                  <a:cubicBezTo>
                    <a:pt x="199" y="261"/>
                    <a:pt x="199" y="261"/>
                    <a:pt x="199" y="261"/>
                  </a:cubicBezTo>
                  <a:cubicBezTo>
                    <a:pt x="201" y="260"/>
                    <a:pt x="203" y="257"/>
                    <a:pt x="202" y="254"/>
                  </a:cubicBezTo>
                  <a:cubicBezTo>
                    <a:pt x="195" y="231"/>
                    <a:pt x="195" y="231"/>
                    <a:pt x="195" y="231"/>
                  </a:cubicBezTo>
                  <a:cubicBezTo>
                    <a:pt x="210" y="221"/>
                    <a:pt x="223" y="208"/>
                    <a:pt x="232" y="193"/>
                  </a:cubicBezTo>
                  <a:cubicBezTo>
                    <a:pt x="256" y="199"/>
                    <a:pt x="256" y="199"/>
                    <a:pt x="256" y="199"/>
                  </a:cubicBezTo>
                  <a:cubicBezTo>
                    <a:pt x="259" y="200"/>
                    <a:pt x="262" y="199"/>
                    <a:pt x="263" y="196"/>
                  </a:cubicBezTo>
                  <a:cubicBezTo>
                    <a:pt x="269" y="179"/>
                    <a:pt x="269" y="179"/>
                    <a:pt x="269" y="179"/>
                  </a:cubicBezTo>
                  <a:cubicBezTo>
                    <a:pt x="270" y="177"/>
                    <a:pt x="269" y="174"/>
                    <a:pt x="267" y="172"/>
                  </a:cubicBezTo>
                  <a:close/>
                  <a:moveTo>
                    <a:pt x="138" y="216"/>
                  </a:moveTo>
                  <a:cubicBezTo>
                    <a:pt x="95" y="217"/>
                    <a:pt x="59" y="183"/>
                    <a:pt x="58" y="139"/>
                  </a:cubicBezTo>
                  <a:cubicBezTo>
                    <a:pt x="57" y="96"/>
                    <a:pt x="91" y="61"/>
                    <a:pt x="134" y="60"/>
                  </a:cubicBezTo>
                  <a:cubicBezTo>
                    <a:pt x="177" y="59"/>
                    <a:pt x="213" y="93"/>
                    <a:pt x="214" y="136"/>
                  </a:cubicBezTo>
                  <a:cubicBezTo>
                    <a:pt x="215" y="179"/>
                    <a:pt x="181" y="215"/>
                    <a:pt x="138" y="216"/>
                  </a:cubicBezTo>
                  <a:close/>
                  <a:moveTo>
                    <a:pt x="137" y="176"/>
                  </a:moveTo>
                  <a:cubicBezTo>
                    <a:pt x="116" y="177"/>
                    <a:pt x="98" y="160"/>
                    <a:pt x="97" y="139"/>
                  </a:cubicBezTo>
                  <a:cubicBezTo>
                    <a:pt x="97" y="117"/>
                    <a:pt x="114" y="100"/>
                    <a:pt x="135" y="99"/>
                  </a:cubicBezTo>
                  <a:cubicBezTo>
                    <a:pt x="156" y="99"/>
                    <a:pt x="174" y="115"/>
                    <a:pt x="175" y="137"/>
                  </a:cubicBezTo>
                  <a:cubicBezTo>
                    <a:pt x="175" y="158"/>
                    <a:pt x="158" y="176"/>
                    <a:pt x="137" y="176"/>
                  </a:cubicBezTo>
                  <a:close/>
                </a:path>
              </a:pathLst>
            </a:custGeom>
            <a:solidFill>
              <a:srgbClr val="ED7D31">
                <a:lumMod val="40000"/>
                <a:lumOff val="60000"/>
              </a:srgbClr>
            </a:solidFill>
            <a:ln>
              <a:noFill/>
            </a:ln>
          </p:spPr>
          <p:txBody>
            <a:bodyPr vert="horz" wrap="square" lIns="45720" tIns="22860" rIns="45720" bIns="22860" numCol="1" anchor="ctr"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676" b="0" i="0" u="none" strike="noStrike" kern="0" cap="none" spc="0" normalizeH="0" baseline="0" noProof="0" dirty="0">
                <a:ln>
                  <a:noFill/>
                </a:ln>
                <a:solidFill>
                  <a:prstClr val="black"/>
                </a:solidFill>
                <a:effectLst/>
                <a:uLnTx/>
                <a:uFillTx/>
                <a:latin typeface="Calibri" panose="020F0502020204030204"/>
              </a:endParaRPr>
            </a:p>
          </p:txBody>
        </p:sp>
        <p:sp>
          <p:nvSpPr>
            <p:cNvPr id="61" name="Freeform 28">
              <a:extLst>
                <a:ext uri="{FF2B5EF4-FFF2-40B4-BE49-F238E27FC236}">
                  <a16:creationId xmlns:a16="http://schemas.microsoft.com/office/drawing/2014/main" id="{24F44533-15DF-4DF1-816F-F4E6FB81F40F}"/>
                </a:ext>
              </a:extLst>
            </p:cNvPr>
            <p:cNvSpPr>
              <a:spLocks noEditPoints="1"/>
            </p:cNvSpPr>
            <p:nvPr/>
          </p:nvSpPr>
          <p:spPr bwMode="auto">
            <a:xfrm flipH="1">
              <a:off x="9772891" y="3110946"/>
              <a:ext cx="765603" cy="768275"/>
            </a:xfrm>
            <a:custGeom>
              <a:avLst/>
              <a:gdLst>
                <a:gd name="T0" fmla="*/ 260 w 292"/>
                <a:gd name="T1" fmla="*/ 161 h 293"/>
                <a:gd name="T2" fmla="*/ 291 w 292"/>
                <a:gd name="T3" fmla="*/ 138 h 293"/>
                <a:gd name="T4" fmla="*/ 255 w 292"/>
                <a:gd name="T5" fmla="*/ 115 h 293"/>
                <a:gd name="T6" fmla="*/ 276 w 292"/>
                <a:gd name="T7" fmla="*/ 83 h 293"/>
                <a:gd name="T8" fmla="*/ 233 w 292"/>
                <a:gd name="T9" fmla="*/ 75 h 293"/>
                <a:gd name="T10" fmla="*/ 243 w 292"/>
                <a:gd name="T11" fmla="*/ 39 h 293"/>
                <a:gd name="T12" fmla="*/ 198 w 292"/>
                <a:gd name="T13" fmla="*/ 47 h 293"/>
                <a:gd name="T14" fmla="*/ 201 w 292"/>
                <a:gd name="T15" fmla="*/ 17 h 293"/>
                <a:gd name="T16" fmla="*/ 173 w 292"/>
                <a:gd name="T17" fmla="*/ 8 h 293"/>
                <a:gd name="T18" fmla="*/ 155 w 292"/>
                <a:gd name="T19" fmla="*/ 35 h 293"/>
                <a:gd name="T20" fmla="*/ 122 w 292"/>
                <a:gd name="T21" fmla="*/ 4 h 293"/>
                <a:gd name="T22" fmla="*/ 112 w 292"/>
                <a:gd name="T23" fmla="*/ 41 h 293"/>
                <a:gd name="T24" fmla="*/ 86 w 292"/>
                <a:gd name="T25" fmla="*/ 15 h 293"/>
                <a:gd name="T26" fmla="*/ 79 w 292"/>
                <a:gd name="T27" fmla="*/ 59 h 293"/>
                <a:gd name="T28" fmla="*/ 48 w 292"/>
                <a:gd name="T29" fmla="*/ 47 h 293"/>
                <a:gd name="T30" fmla="*/ 29 w 292"/>
                <a:gd name="T31" fmla="*/ 70 h 293"/>
                <a:gd name="T32" fmla="*/ 47 w 292"/>
                <a:gd name="T33" fmla="*/ 99 h 293"/>
                <a:gd name="T34" fmla="*/ 10 w 292"/>
                <a:gd name="T35" fmla="*/ 98 h 293"/>
                <a:gd name="T36" fmla="*/ 36 w 292"/>
                <a:gd name="T37" fmla="*/ 135 h 293"/>
                <a:gd name="T38" fmla="*/ 35 w 292"/>
                <a:gd name="T39" fmla="*/ 141 h 293"/>
                <a:gd name="T40" fmla="*/ 3 w 292"/>
                <a:gd name="T41" fmla="*/ 173 h 293"/>
                <a:gd name="T42" fmla="*/ 42 w 292"/>
                <a:gd name="T43" fmla="*/ 185 h 293"/>
                <a:gd name="T44" fmla="*/ 24 w 292"/>
                <a:gd name="T45" fmla="*/ 226 h 293"/>
                <a:gd name="T46" fmla="*/ 64 w 292"/>
                <a:gd name="T47" fmla="*/ 223 h 293"/>
                <a:gd name="T48" fmla="*/ 64 w 292"/>
                <a:gd name="T49" fmla="*/ 267 h 293"/>
                <a:gd name="T50" fmla="*/ 100 w 292"/>
                <a:gd name="T51" fmla="*/ 250 h 293"/>
                <a:gd name="T52" fmla="*/ 117 w 292"/>
                <a:gd name="T53" fmla="*/ 290 h 293"/>
                <a:gd name="T54" fmla="*/ 139 w 292"/>
                <a:gd name="T55" fmla="*/ 260 h 293"/>
                <a:gd name="T56" fmla="*/ 171 w 292"/>
                <a:gd name="T57" fmla="*/ 290 h 293"/>
                <a:gd name="T58" fmla="*/ 184 w 292"/>
                <a:gd name="T59" fmla="*/ 255 h 293"/>
                <a:gd name="T60" fmla="*/ 224 w 292"/>
                <a:gd name="T61" fmla="*/ 270 h 293"/>
                <a:gd name="T62" fmla="*/ 223 w 292"/>
                <a:gd name="T63" fmla="*/ 232 h 293"/>
                <a:gd name="T64" fmla="*/ 265 w 292"/>
                <a:gd name="T65" fmla="*/ 231 h 293"/>
                <a:gd name="T66" fmla="*/ 250 w 292"/>
                <a:gd name="T67" fmla="*/ 196 h 293"/>
                <a:gd name="T68" fmla="*/ 288 w 292"/>
                <a:gd name="T69" fmla="*/ 178 h 293"/>
                <a:gd name="T70" fmla="*/ 171 w 292"/>
                <a:gd name="T71" fmla="*/ 193 h 293"/>
                <a:gd name="T72" fmla="*/ 70 w 292"/>
                <a:gd name="T73" fmla="*/ 182 h 293"/>
                <a:gd name="T74" fmla="*/ 116 w 292"/>
                <a:gd name="T75" fmla="*/ 227 h 293"/>
                <a:gd name="T76" fmla="*/ 153 w 292"/>
                <a:gd name="T77" fmla="*/ 97 h 293"/>
                <a:gd name="T78" fmla="*/ 163 w 292"/>
                <a:gd name="T79" fmla="*/ 65 h 293"/>
                <a:gd name="T80" fmla="*/ 170 w 292"/>
                <a:gd name="T81" fmla="*/ 102 h 293"/>
                <a:gd name="T82" fmla="*/ 198 w 292"/>
                <a:gd name="T83" fmla="*/ 141 h 293"/>
                <a:gd name="T84" fmla="*/ 208 w 292"/>
                <a:gd name="T85" fmla="*/ 207 h 293"/>
                <a:gd name="T86" fmla="*/ 198 w 292"/>
                <a:gd name="T87" fmla="*/ 141 h 293"/>
                <a:gd name="T88" fmla="*/ 127 w 292"/>
                <a:gd name="T89" fmla="*/ 142 h 293"/>
                <a:gd name="T90" fmla="*/ 98 w 292"/>
                <a:gd name="T91" fmla="*/ 157 h 293"/>
                <a:gd name="T92" fmla="*/ 85 w 292"/>
                <a:gd name="T93" fmla="*/ 91 h 293"/>
                <a:gd name="T94" fmla="*/ 98 w 292"/>
                <a:gd name="T95" fmla="*/ 157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2" h="293">
                  <a:moveTo>
                    <a:pt x="288" y="178"/>
                  </a:moveTo>
                  <a:cubicBezTo>
                    <a:pt x="289" y="175"/>
                    <a:pt x="288" y="172"/>
                    <a:pt x="285" y="171"/>
                  </a:cubicBezTo>
                  <a:cubicBezTo>
                    <a:pt x="260" y="161"/>
                    <a:pt x="260" y="161"/>
                    <a:pt x="260" y="161"/>
                  </a:cubicBezTo>
                  <a:cubicBezTo>
                    <a:pt x="260" y="157"/>
                    <a:pt x="260" y="154"/>
                    <a:pt x="260" y="151"/>
                  </a:cubicBezTo>
                  <a:cubicBezTo>
                    <a:pt x="287" y="144"/>
                    <a:pt x="287" y="144"/>
                    <a:pt x="287" y="144"/>
                  </a:cubicBezTo>
                  <a:cubicBezTo>
                    <a:pt x="290" y="143"/>
                    <a:pt x="292" y="141"/>
                    <a:pt x="291" y="138"/>
                  </a:cubicBezTo>
                  <a:cubicBezTo>
                    <a:pt x="289" y="120"/>
                    <a:pt x="289" y="120"/>
                    <a:pt x="289" y="120"/>
                  </a:cubicBezTo>
                  <a:cubicBezTo>
                    <a:pt x="289" y="117"/>
                    <a:pt x="286" y="115"/>
                    <a:pt x="283" y="115"/>
                  </a:cubicBezTo>
                  <a:cubicBezTo>
                    <a:pt x="255" y="115"/>
                    <a:pt x="255" y="115"/>
                    <a:pt x="255" y="115"/>
                  </a:cubicBezTo>
                  <a:cubicBezTo>
                    <a:pt x="254" y="112"/>
                    <a:pt x="253" y="109"/>
                    <a:pt x="252" y="106"/>
                  </a:cubicBezTo>
                  <a:cubicBezTo>
                    <a:pt x="274" y="91"/>
                    <a:pt x="274" y="91"/>
                    <a:pt x="274" y="91"/>
                  </a:cubicBezTo>
                  <a:cubicBezTo>
                    <a:pt x="277" y="89"/>
                    <a:pt x="278" y="85"/>
                    <a:pt x="276" y="83"/>
                  </a:cubicBezTo>
                  <a:cubicBezTo>
                    <a:pt x="268" y="67"/>
                    <a:pt x="268" y="67"/>
                    <a:pt x="268" y="67"/>
                  </a:cubicBezTo>
                  <a:cubicBezTo>
                    <a:pt x="267" y="64"/>
                    <a:pt x="263" y="63"/>
                    <a:pt x="260" y="64"/>
                  </a:cubicBezTo>
                  <a:cubicBezTo>
                    <a:pt x="233" y="75"/>
                    <a:pt x="233" y="75"/>
                    <a:pt x="233" y="75"/>
                  </a:cubicBezTo>
                  <a:cubicBezTo>
                    <a:pt x="232" y="73"/>
                    <a:pt x="230" y="71"/>
                    <a:pt x="228" y="69"/>
                  </a:cubicBezTo>
                  <a:cubicBezTo>
                    <a:pt x="244" y="46"/>
                    <a:pt x="244" y="46"/>
                    <a:pt x="244" y="46"/>
                  </a:cubicBezTo>
                  <a:cubicBezTo>
                    <a:pt x="245" y="44"/>
                    <a:pt x="245" y="40"/>
                    <a:pt x="243" y="39"/>
                  </a:cubicBezTo>
                  <a:cubicBezTo>
                    <a:pt x="229" y="26"/>
                    <a:pt x="229" y="26"/>
                    <a:pt x="229" y="26"/>
                  </a:cubicBezTo>
                  <a:cubicBezTo>
                    <a:pt x="227" y="25"/>
                    <a:pt x="223" y="25"/>
                    <a:pt x="221" y="27"/>
                  </a:cubicBezTo>
                  <a:cubicBezTo>
                    <a:pt x="198" y="47"/>
                    <a:pt x="198" y="47"/>
                    <a:pt x="198" y="47"/>
                  </a:cubicBezTo>
                  <a:cubicBezTo>
                    <a:pt x="198" y="47"/>
                    <a:pt x="198" y="47"/>
                    <a:pt x="198" y="47"/>
                  </a:cubicBezTo>
                  <a:cubicBezTo>
                    <a:pt x="198" y="47"/>
                    <a:pt x="197" y="47"/>
                    <a:pt x="197" y="47"/>
                  </a:cubicBezTo>
                  <a:cubicBezTo>
                    <a:pt x="201" y="17"/>
                    <a:pt x="201" y="17"/>
                    <a:pt x="201" y="17"/>
                  </a:cubicBezTo>
                  <a:cubicBezTo>
                    <a:pt x="202" y="13"/>
                    <a:pt x="200" y="11"/>
                    <a:pt x="197" y="10"/>
                  </a:cubicBezTo>
                  <a:cubicBezTo>
                    <a:pt x="180" y="5"/>
                    <a:pt x="180" y="5"/>
                    <a:pt x="180" y="5"/>
                  </a:cubicBezTo>
                  <a:cubicBezTo>
                    <a:pt x="177" y="4"/>
                    <a:pt x="174" y="5"/>
                    <a:pt x="173" y="8"/>
                  </a:cubicBezTo>
                  <a:cubicBezTo>
                    <a:pt x="161" y="36"/>
                    <a:pt x="161" y="36"/>
                    <a:pt x="161" y="36"/>
                  </a:cubicBezTo>
                  <a:cubicBezTo>
                    <a:pt x="159" y="36"/>
                    <a:pt x="157" y="36"/>
                    <a:pt x="155" y="36"/>
                  </a:cubicBezTo>
                  <a:cubicBezTo>
                    <a:pt x="155" y="35"/>
                    <a:pt x="155" y="35"/>
                    <a:pt x="155" y="35"/>
                  </a:cubicBezTo>
                  <a:cubicBezTo>
                    <a:pt x="147" y="5"/>
                    <a:pt x="147" y="5"/>
                    <a:pt x="147" y="5"/>
                  </a:cubicBezTo>
                  <a:cubicBezTo>
                    <a:pt x="146" y="2"/>
                    <a:pt x="143" y="0"/>
                    <a:pt x="140" y="1"/>
                  </a:cubicBezTo>
                  <a:cubicBezTo>
                    <a:pt x="122" y="4"/>
                    <a:pt x="122" y="4"/>
                    <a:pt x="122" y="4"/>
                  </a:cubicBezTo>
                  <a:cubicBezTo>
                    <a:pt x="119" y="4"/>
                    <a:pt x="117" y="7"/>
                    <a:pt x="117" y="10"/>
                  </a:cubicBezTo>
                  <a:cubicBezTo>
                    <a:pt x="118" y="40"/>
                    <a:pt x="118" y="40"/>
                    <a:pt x="118" y="40"/>
                  </a:cubicBezTo>
                  <a:cubicBezTo>
                    <a:pt x="116" y="40"/>
                    <a:pt x="114" y="41"/>
                    <a:pt x="112" y="41"/>
                  </a:cubicBezTo>
                  <a:cubicBezTo>
                    <a:pt x="112" y="41"/>
                    <a:pt x="112" y="41"/>
                    <a:pt x="112" y="41"/>
                  </a:cubicBezTo>
                  <a:cubicBezTo>
                    <a:pt x="93" y="16"/>
                    <a:pt x="93" y="16"/>
                    <a:pt x="93" y="16"/>
                  </a:cubicBezTo>
                  <a:cubicBezTo>
                    <a:pt x="92" y="14"/>
                    <a:pt x="88" y="13"/>
                    <a:pt x="86" y="15"/>
                  </a:cubicBezTo>
                  <a:cubicBezTo>
                    <a:pt x="70" y="24"/>
                    <a:pt x="70" y="24"/>
                    <a:pt x="70" y="24"/>
                  </a:cubicBezTo>
                  <a:cubicBezTo>
                    <a:pt x="68" y="25"/>
                    <a:pt x="67" y="28"/>
                    <a:pt x="68" y="31"/>
                  </a:cubicBezTo>
                  <a:cubicBezTo>
                    <a:pt x="79" y="59"/>
                    <a:pt x="79" y="59"/>
                    <a:pt x="79" y="59"/>
                  </a:cubicBezTo>
                  <a:cubicBezTo>
                    <a:pt x="77" y="60"/>
                    <a:pt x="76" y="62"/>
                    <a:pt x="74" y="63"/>
                  </a:cubicBezTo>
                  <a:cubicBezTo>
                    <a:pt x="74" y="63"/>
                    <a:pt x="74" y="63"/>
                    <a:pt x="74" y="63"/>
                  </a:cubicBezTo>
                  <a:cubicBezTo>
                    <a:pt x="48" y="47"/>
                    <a:pt x="48" y="47"/>
                    <a:pt x="48" y="47"/>
                  </a:cubicBezTo>
                  <a:cubicBezTo>
                    <a:pt x="45" y="45"/>
                    <a:pt x="42" y="46"/>
                    <a:pt x="40" y="48"/>
                  </a:cubicBezTo>
                  <a:cubicBezTo>
                    <a:pt x="28" y="62"/>
                    <a:pt x="28" y="62"/>
                    <a:pt x="28" y="62"/>
                  </a:cubicBezTo>
                  <a:cubicBezTo>
                    <a:pt x="27" y="64"/>
                    <a:pt x="27" y="68"/>
                    <a:pt x="29" y="70"/>
                  </a:cubicBezTo>
                  <a:cubicBezTo>
                    <a:pt x="50" y="92"/>
                    <a:pt x="50" y="92"/>
                    <a:pt x="50" y="92"/>
                  </a:cubicBezTo>
                  <a:cubicBezTo>
                    <a:pt x="50" y="92"/>
                    <a:pt x="50" y="92"/>
                    <a:pt x="50" y="92"/>
                  </a:cubicBezTo>
                  <a:cubicBezTo>
                    <a:pt x="49" y="94"/>
                    <a:pt x="48" y="97"/>
                    <a:pt x="47" y="99"/>
                  </a:cubicBezTo>
                  <a:cubicBezTo>
                    <a:pt x="46" y="99"/>
                    <a:pt x="46" y="99"/>
                    <a:pt x="46" y="99"/>
                  </a:cubicBezTo>
                  <a:cubicBezTo>
                    <a:pt x="16" y="94"/>
                    <a:pt x="16" y="94"/>
                    <a:pt x="16" y="94"/>
                  </a:cubicBezTo>
                  <a:cubicBezTo>
                    <a:pt x="13" y="93"/>
                    <a:pt x="10" y="95"/>
                    <a:pt x="10" y="98"/>
                  </a:cubicBezTo>
                  <a:cubicBezTo>
                    <a:pt x="4" y="115"/>
                    <a:pt x="4" y="115"/>
                    <a:pt x="4" y="115"/>
                  </a:cubicBezTo>
                  <a:cubicBezTo>
                    <a:pt x="3" y="118"/>
                    <a:pt x="5" y="121"/>
                    <a:pt x="8" y="122"/>
                  </a:cubicBezTo>
                  <a:cubicBezTo>
                    <a:pt x="36" y="135"/>
                    <a:pt x="36" y="135"/>
                    <a:pt x="36" y="135"/>
                  </a:cubicBezTo>
                  <a:cubicBezTo>
                    <a:pt x="36" y="135"/>
                    <a:pt x="36" y="135"/>
                    <a:pt x="36" y="135"/>
                  </a:cubicBezTo>
                  <a:cubicBezTo>
                    <a:pt x="36" y="137"/>
                    <a:pt x="36" y="139"/>
                    <a:pt x="35" y="141"/>
                  </a:cubicBezTo>
                  <a:cubicBezTo>
                    <a:pt x="35" y="141"/>
                    <a:pt x="35" y="141"/>
                    <a:pt x="35" y="141"/>
                  </a:cubicBezTo>
                  <a:cubicBezTo>
                    <a:pt x="5" y="149"/>
                    <a:pt x="5" y="149"/>
                    <a:pt x="5" y="149"/>
                  </a:cubicBezTo>
                  <a:cubicBezTo>
                    <a:pt x="2" y="149"/>
                    <a:pt x="0" y="152"/>
                    <a:pt x="1" y="155"/>
                  </a:cubicBezTo>
                  <a:cubicBezTo>
                    <a:pt x="3" y="173"/>
                    <a:pt x="3" y="173"/>
                    <a:pt x="3" y="173"/>
                  </a:cubicBezTo>
                  <a:cubicBezTo>
                    <a:pt x="3" y="176"/>
                    <a:pt x="6" y="178"/>
                    <a:pt x="9" y="178"/>
                  </a:cubicBezTo>
                  <a:cubicBezTo>
                    <a:pt x="39" y="178"/>
                    <a:pt x="39" y="178"/>
                    <a:pt x="39" y="178"/>
                  </a:cubicBezTo>
                  <a:cubicBezTo>
                    <a:pt x="40" y="180"/>
                    <a:pt x="41" y="183"/>
                    <a:pt x="42" y="185"/>
                  </a:cubicBezTo>
                  <a:cubicBezTo>
                    <a:pt x="17" y="202"/>
                    <a:pt x="17" y="202"/>
                    <a:pt x="17" y="202"/>
                  </a:cubicBezTo>
                  <a:cubicBezTo>
                    <a:pt x="15" y="204"/>
                    <a:pt x="14" y="207"/>
                    <a:pt x="16" y="210"/>
                  </a:cubicBezTo>
                  <a:cubicBezTo>
                    <a:pt x="24" y="226"/>
                    <a:pt x="24" y="226"/>
                    <a:pt x="24" y="226"/>
                  </a:cubicBezTo>
                  <a:cubicBezTo>
                    <a:pt x="25" y="228"/>
                    <a:pt x="29" y="229"/>
                    <a:pt x="32" y="228"/>
                  </a:cubicBezTo>
                  <a:cubicBezTo>
                    <a:pt x="59" y="218"/>
                    <a:pt x="59" y="218"/>
                    <a:pt x="59" y="218"/>
                  </a:cubicBezTo>
                  <a:cubicBezTo>
                    <a:pt x="61" y="219"/>
                    <a:pt x="62" y="221"/>
                    <a:pt x="64" y="223"/>
                  </a:cubicBezTo>
                  <a:cubicBezTo>
                    <a:pt x="48" y="248"/>
                    <a:pt x="48" y="248"/>
                    <a:pt x="48" y="248"/>
                  </a:cubicBezTo>
                  <a:cubicBezTo>
                    <a:pt x="47" y="250"/>
                    <a:pt x="47" y="254"/>
                    <a:pt x="50" y="255"/>
                  </a:cubicBezTo>
                  <a:cubicBezTo>
                    <a:pt x="64" y="267"/>
                    <a:pt x="64" y="267"/>
                    <a:pt x="64" y="267"/>
                  </a:cubicBezTo>
                  <a:cubicBezTo>
                    <a:pt x="66" y="269"/>
                    <a:pt x="69" y="268"/>
                    <a:pt x="72" y="266"/>
                  </a:cubicBezTo>
                  <a:cubicBezTo>
                    <a:pt x="92" y="246"/>
                    <a:pt x="92" y="246"/>
                    <a:pt x="92" y="246"/>
                  </a:cubicBezTo>
                  <a:cubicBezTo>
                    <a:pt x="95" y="247"/>
                    <a:pt x="97" y="249"/>
                    <a:pt x="100" y="250"/>
                  </a:cubicBezTo>
                  <a:cubicBezTo>
                    <a:pt x="95" y="279"/>
                    <a:pt x="95" y="279"/>
                    <a:pt x="95" y="279"/>
                  </a:cubicBezTo>
                  <a:cubicBezTo>
                    <a:pt x="95" y="282"/>
                    <a:pt x="96" y="284"/>
                    <a:pt x="99" y="285"/>
                  </a:cubicBezTo>
                  <a:cubicBezTo>
                    <a:pt x="117" y="290"/>
                    <a:pt x="117" y="290"/>
                    <a:pt x="117" y="290"/>
                  </a:cubicBezTo>
                  <a:cubicBezTo>
                    <a:pt x="119" y="291"/>
                    <a:pt x="122" y="290"/>
                    <a:pt x="124" y="287"/>
                  </a:cubicBezTo>
                  <a:cubicBezTo>
                    <a:pt x="135" y="260"/>
                    <a:pt x="135" y="260"/>
                    <a:pt x="135" y="260"/>
                  </a:cubicBezTo>
                  <a:cubicBezTo>
                    <a:pt x="136" y="260"/>
                    <a:pt x="138" y="260"/>
                    <a:pt x="139" y="260"/>
                  </a:cubicBezTo>
                  <a:cubicBezTo>
                    <a:pt x="146" y="288"/>
                    <a:pt x="146" y="288"/>
                    <a:pt x="146" y="288"/>
                  </a:cubicBezTo>
                  <a:cubicBezTo>
                    <a:pt x="147" y="291"/>
                    <a:pt x="150" y="293"/>
                    <a:pt x="152" y="292"/>
                  </a:cubicBezTo>
                  <a:cubicBezTo>
                    <a:pt x="171" y="290"/>
                    <a:pt x="171" y="290"/>
                    <a:pt x="171" y="290"/>
                  </a:cubicBezTo>
                  <a:cubicBezTo>
                    <a:pt x="173" y="290"/>
                    <a:pt x="176" y="287"/>
                    <a:pt x="176" y="284"/>
                  </a:cubicBezTo>
                  <a:cubicBezTo>
                    <a:pt x="176" y="257"/>
                    <a:pt x="176" y="257"/>
                    <a:pt x="176" y="257"/>
                  </a:cubicBezTo>
                  <a:cubicBezTo>
                    <a:pt x="178" y="256"/>
                    <a:pt x="181" y="256"/>
                    <a:pt x="184" y="255"/>
                  </a:cubicBezTo>
                  <a:cubicBezTo>
                    <a:pt x="200" y="277"/>
                    <a:pt x="200" y="277"/>
                    <a:pt x="200" y="277"/>
                  </a:cubicBezTo>
                  <a:cubicBezTo>
                    <a:pt x="202" y="279"/>
                    <a:pt x="205" y="280"/>
                    <a:pt x="207" y="279"/>
                  </a:cubicBezTo>
                  <a:cubicBezTo>
                    <a:pt x="224" y="270"/>
                    <a:pt x="224" y="270"/>
                    <a:pt x="224" y="270"/>
                  </a:cubicBezTo>
                  <a:cubicBezTo>
                    <a:pt x="226" y="268"/>
                    <a:pt x="227" y="265"/>
                    <a:pt x="226" y="262"/>
                  </a:cubicBezTo>
                  <a:cubicBezTo>
                    <a:pt x="216" y="238"/>
                    <a:pt x="216" y="238"/>
                    <a:pt x="216" y="238"/>
                  </a:cubicBezTo>
                  <a:cubicBezTo>
                    <a:pt x="218" y="236"/>
                    <a:pt x="221" y="234"/>
                    <a:pt x="223" y="232"/>
                  </a:cubicBezTo>
                  <a:cubicBezTo>
                    <a:pt x="246" y="246"/>
                    <a:pt x="246" y="246"/>
                    <a:pt x="246" y="246"/>
                  </a:cubicBezTo>
                  <a:cubicBezTo>
                    <a:pt x="248" y="248"/>
                    <a:pt x="252" y="248"/>
                    <a:pt x="253" y="245"/>
                  </a:cubicBezTo>
                  <a:cubicBezTo>
                    <a:pt x="265" y="231"/>
                    <a:pt x="265" y="231"/>
                    <a:pt x="265" y="231"/>
                  </a:cubicBezTo>
                  <a:cubicBezTo>
                    <a:pt x="267" y="229"/>
                    <a:pt x="267" y="226"/>
                    <a:pt x="265" y="223"/>
                  </a:cubicBezTo>
                  <a:cubicBezTo>
                    <a:pt x="246" y="204"/>
                    <a:pt x="246" y="204"/>
                    <a:pt x="246" y="204"/>
                  </a:cubicBezTo>
                  <a:cubicBezTo>
                    <a:pt x="247" y="201"/>
                    <a:pt x="249" y="198"/>
                    <a:pt x="250" y="196"/>
                  </a:cubicBezTo>
                  <a:cubicBezTo>
                    <a:pt x="277" y="200"/>
                    <a:pt x="277" y="200"/>
                    <a:pt x="277" y="200"/>
                  </a:cubicBezTo>
                  <a:cubicBezTo>
                    <a:pt x="280" y="200"/>
                    <a:pt x="283" y="198"/>
                    <a:pt x="283" y="196"/>
                  </a:cubicBezTo>
                  <a:lnTo>
                    <a:pt x="288" y="178"/>
                  </a:lnTo>
                  <a:close/>
                  <a:moveTo>
                    <a:pt x="133" y="231"/>
                  </a:moveTo>
                  <a:cubicBezTo>
                    <a:pt x="142" y="199"/>
                    <a:pt x="142" y="199"/>
                    <a:pt x="142" y="199"/>
                  </a:cubicBezTo>
                  <a:cubicBezTo>
                    <a:pt x="152" y="200"/>
                    <a:pt x="162" y="198"/>
                    <a:pt x="171" y="193"/>
                  </a:cubicBezTo>
                  <a:cubicBezTo>
                    <a:pt x="195" y="218"/>
                    <a:pt x="195" y="218"/>
                    <a:pt x="195" y="218"/>
                  </a:cubicBezTo>
                  <a:cubicBezTo>
                    <a:pt x="177" y="230"/>
                    <a:pt x="155" y="236"/>
                    <a:pt x="133" y="231"/>
                  </a:cubicBezTo>
                  <a:close/>
                  <a:moveTo>
                    <a:pt x="70" y="182"/>
                  </a:moveTo>
                  <a:cubicBezTo>
                    <a:pt x="104" y="174"/>
                    <a:pt x="104" y="174"/>
                    <a:pt x="104" y="174"/>
                  </a:cubicBezTo>
                  <a:cubicBezTo>
                    <a:pt x="109" y="182"/>
                    <a:pt x="116" y="189"/>
                    <a:pt x="126" y="194"/>
                  </a:cubicBezTo>
                  <a:cubicBezTo>
                    <a:pt x="116" y="227"/>
                    <a:pt x="116" y="227"/>
                    <a:pt x="116" y="227"/>
                  </a:cubicBezTo>
                  <a:cubicBezTo>
                    <a:pt x="95" y="218"/>
                    <a:pt x="79" y="202"/>
                    <a:pt x="70" y="182"/>
                  </a:cubicBezTo>
                  <a:close/>
                  <a:moveTo>
                    <a:pt x="163" y="65"/>
                  </a:moveTo>
                  <a:cubicBezTo>
                    <a:pt x="153" y="97"/>
                    <a:pt x="153" y="97"/>
                    <a:pt x="153" y="97"/>
                  </a:cubicBezTo>
                  <a:cubicBezTo>
                    <a:pt x="142" y="96"/>
                    <a:pt x="131" y="99"/>
                    <a:pt x="122" y="104"/>
                  </a:cubicBezTo>
                  <a:cubicBezTo>
                    <a:pt x="98" y="80"/>
                    <a:pt x="98" y="80"/>
                    <a:pt x="98" y="80"/>
                  </a:cubicBezTo>
                  <a:cubicBezTo>
                    <a:pt x="116" y="66"/>
                    <a:pt x="139" y="61"/>
                    <a:pt x="163" y="65"/>
                  </a:cubicBezTo>
                  <a:close/>
                  <a:moveTo>
                    <a:pt x="226" y="116"/>
                  </a:moveTo>
                  <a:cubicBezTo>
                    <a:pt x="193" y="125"/>
                    <a:pt x="193" y="125"/>
                    <a:pt x="193" y="125"/>
                  </a:cubicBezTo>
                  <a:cubicBezTo>
                    <a:pt x="188" y="115"/>
                    <a:pt x="180" y="107"/>
                    <a:pt x="170" y="102"/>
                  </a:cubicBezTo>
                  <a:cubicBezTo>
                    <a:pt x="179" y="70"/>
                    <a:pt x="179" y="70"/>
                    <a:pt x="179" y="70"/>
                  </a:cubicBezTo>
                  <a:cubicBezTo>
                    <a:pt x="201" y="78"/>
                    <a:pt x="218" y="96"/>
                    <a:pt x="226" y="116"/>
                  </a:cubicBezTo>
                  <a:close/>
                  <a:moveTo>
                    <a:pt x="198" y="141"/>
                  </a:moveTo>
                  <a:cubicBezTo>
                    <a:pt x="231" y="133"/>
                    <a:pt x="231" y="133"/>
                    <a:pt x="231" y="133"/>
                  </a:cubicBezTo>
                  <a:cubicBezTo>
                    <a:pt x="233" y="145"/>
                    <a:pt x="233" y="159"/>
                    <a:pt x="229" y="172"/>
                  </a:cubicBezTo>
                  <a:cubicBezTo>
                    <a:pt x="225" y="185"/>
                    <a:pt x="218" y="198"/>
                    <a:pt x="208" y="207"/>
                  </a:cubicBezTo>
                  <a:cubicBezTo>
                    <a:pt x="185" y="183"/>
                    <a:pt x="185" y="183"/>
                    <a:pt x="185" y="183"/>
                  </a:cubicBezTo>
                  <a:cubicBezTo>
                    <a:pt x="190" y="177"/>
                    <a:pt x="195" y="170"/>
                    <a:pt x="197" y="162"/>
                  </a:cubicBezTo>
                  <a:cubicBezTo>
                    <a:pt x="199" y="155"/>
                    <a:pt x="199" y="148"/>
                    <a:pt x="198" y="141"/>
                  </a:cubicBezTo>
                  <a:close/>
                  <a:moveTo>
                    <a:pt x="169" y="154"/>
                  </a:moveTo>
                  <a:cubicBezTo>
                    <a:pt x="166" y="166"/>
                    <a:pt x="153" y="173"/>
                    <a:pt x="142" y="169"/>
                  </a:cubicBezTo>
                  <a:cubicBezTo>
                    <a:pt x="130" y="166"/>
                    <a:pt x="123" y="154"/>
                    <a:pt x="127" y="142"/>
                  </a:cubicBezTo>
                  <a:cubicBezTo>
                    <a:pt x="130" y="130"/>
                    <a:pt x="142" y="123"/>
                    <a:pt x="154" y="127"/>
                  </a:cubicBezTo>
                  <a:cubicBezTo>
                    <a:pt x="166" y="130"/>
                    <a:pt x="172" y="142"/>
                    <a:pt x="169" y="154"/>
                  </a:cubicBezTo>
                  <a:close/>
                  <a:moveTo>
                    <a:pt x="98" y="157"/>
                  </a:moveTo>
                  <a:cubicBezTo>
                    <a:pt x="65" y="166"/>
                    <a:pt x="65" y="166"/>
                    <a:pt x="65" y="166"/>
                  </a:cubicBezTo>
                  <a:cubicBezTo>
                    <a:pt x="62" y="152"/>
                    <a:pt x="62" y="138"/>
                    <a:pt x="66" y="125"/>
                  </a:cubicBezTo>
                  <a:cubicBezTo>
                    <a:pt x="70" y="112"/>
                    <a:pt x="77" y="101"/>
                    <a:pt x="85" y="91"/>
                  </a:cubicBezTo>
                  <a:cubicBezTo>
                    <a:pt x="108" y="116"/>
                    <a:pt x="108" y="116"/>
                    <a:pt x="108" y="116"/>
                  </a:cubicBezTo>
                  <a:cubicBezTo>
                    <a:pt x="104" y="121"/>
                    <a:pt x="101" y="127"/>
                    <a:pt x="99" y="134"/>
                  </a:cubicBezTo>
                  <a:cubicBezTo>
                    <a:pt x="96" y="142"/>
                    <a:pt x="96" y="150"/>
                    <a:pt x="98" y="157"/>
                  </a:cubicBezTo>
                  <a:close/>
                </a:path>
              </a:pathLst>
            </a:custGeom>
            <a:solidFill>
              <a:sysClr val="window" lastClr="FFFFFF">
                <a:lumMod val="85000"/>
              </a:sys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5720" tIns="22860" rIns="45720" bIns="22860" numCol="1" anchor="ctr"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676" b="0" i="0" u="none" strike="noStrike" kern="0" cap="none" spc="0" normalizeH="0" baseline="0" noProof="0" dirty="0">
                <a:ln>
                  <a:noFill/>
                </a:ln>
                <a:solidFill>
                  <a:prstClr val="black"/>
                </a:solidFill>
                <a:effectLst/>
                <a:uLnTx/>
                <a:uFillTx/>
                <a:latin typeface="Calibri" panose="020F0502020204030204"/>
              </a:endParaRPr>
            </a:p>
          </p:txBody>
        </p:sp>
        <p:sp>
          <p:nvSpPr>
            <p:cNvPr id="62" name="Freeform 31">
              <a:extLst>
                <a:ext uri="{FF2B5EF4-FFF2-40B4-BE49-F238E27FC236}">
                  <a16:creationId xmlns:a16="http://schemas.microsoft.com/office/drawing/2014/main" id="{2CB19152-4DBD-49D0-B6EB-3962F28E2B9E}"/>
                </a:ext>
              </a:extLst>
            </p:cNvPr>
            <p:cNvSpPr>
              <a:spLocks noEditPoints="1"/>
            </p:cNvSpPr>
            <p:nvPr/>
          </p:nvSpPr>
          <p:spPr bwMode="auto">
            <a:xfrm flipH="1">
              <a:off x="7310403" y="2299340"/>
              <a:ext cx="690780" cy="690780"/>
            </a:xfrm>
            <a:custGeom>
              <a:avLst/>
              <a:gdLst>
                <a:gd name="T0" fmla="*/ 234 w 263"/>
                <a:gd name="T1" fmla="*/ 144 h 263"/>
                <a:gd name="T2" fmla="*/ 262 w 263"/>
                <a:gd name="T3" fmla="*/ 124 h 263"/>
                <a:gd name="T4" fmla="*/ 230 w 263"/>
                <a:gd name="T5" fmla="*/ 103 h 263"/>
                <a:gd name="T6" fmla="*/ 249 w 263"/>
                <a:gd name="T7" fmla="*/ 74 h 263"/>
                <a:gd name="T8" fmla="*/ 210 w 263"/>
                <a:gd name="T9" fmla="*/ 67 h 263"/>
                <a:gd name="T10" fmla="*/ 219 w 263"/>
                <a:gd name="T11" fmla="*/ 34 h 263"/>
                <a:gd name="T12" fmla="*/ 179 w 263"/>
                <a:gd name="T13" fmla="*/ 42 h 263"/>
                <a:gd name="T14" fmla="*/ 182 w 263"/>
                <a:gd name="T15" fmla="*/ 14 h 263"/>
                <a:gd name="T16" fmla="*/ 156 w 263"/>
                <a:gd name="T17" fmla="*/ 7 h 263"/>
                <a:gd name="T18" fmla="*/ 140 w 263"/>
                <a:gd name="T19" fmla="*/ 31 h 263"/>
                <a:gd name="T20" fmla="*/ 110 w 263"/>
                <a:gd name="T21" fmla="*/ 3 h 263"/>
                <a:gd name="T22" fmla="*/ 101 w 263"/>
                <a:gd name="T23" fmla="*/ 37 h 263"/>
                <a:gd name="T24" fmla="*/ 78 w 263"/>
                <a:gd name="T25" fmla="*/ 12 h 263"/>
                <a:gd name="T26" fmla="*/ 71 w 263"/>
                <a:gd name="T27" fmla="*/ 52 h 263"/>
                <a:gd name="T28" fmla="*/ 43 w 263"/>
                <a:gd name="T29" fmla="*/ 42 h 263"/>
                <a:gd name="T30" fmla="*/ 26 w 263"/>
                <a:gd name="T31" fmla="*/ 62 h 263"/>
                <a:gd name="T32" fmla="*/ 42 w 263"/>
                <a:gd name="T33" fmla="*/ 88 h 263"/>
                <a:gd name="T34" fmla="*/ 9 w 263"/>
                <a:gd name="T35" fmla="*/ 87 h 263"/>
                <a:gd name="T36" fmla="*/ 32 w 263"/>
                <a:gd name="T37" fmla="*/ 121 h 263"/>
                <a:gd name="T38" fmla="*/ 31 w 263"/>
                <a:gd name="T39" fmla="*/ 127 h 263"/>
                <a:gd name="T40" fmla="*/ 3 w 263"/>
                <a:gd name="T41" fmla="*/ 156 h 263"/>
                <a:gd name="T42" fmla="*/ 37 w 263"/>
                <a:gd name="T43" fmla="*/ 166 h 263"/>
                <a:gd name="T44" fmla="*/ 22 w 263"/>
                <a:gd name="T45" fmla="*/ 203 h 263"/>
                <a:gd name="T46" fmla="*/ 57 w 263"/>
                <a:gd name="T47" fmla="*/ 200 h 263"/>
                <a:gd name="T48" fmla="*/ 58 w 263"/>
                <a:gd name="T49" fmla="*/ 240 h 263"/>
                <a:gd name="T50" fmla="*/ 90 w 263"/>
                <a:gd name="T51" fmla="*/ 225 h 263"/>
                <a:gd name="T52" fmla="*/ 105 w 263"/>
                <a:gd name="T53" fmla="*/ 261 h 263"/>
                <a:gd name="T54" fmla="*/ 125 w 263"/>
                <a:gd name="T55" fmla="*/ 234 h 263"/>
                <a:gd name="T56" fmla="*/ 154 w 263"/>
                <a:gd name="T57" fmla="*/ 261 h 263"/>
                <a:gd name="T58" fmla="*/ 166 w 263"/>
                <a:gd name="T59" fmla="*/ 229 h 263"/>
                <a:gd name="T60" fmla="*/ 202 w 263"/>
                <a:gd name="T61" fmla="*/ 242 h 263"/>
                <a:gd name="T62" fmla="*/ 201 w 263"/>
                <a:gd name="T63" fmla="*/ 208 h 263"/>
                <a:gd name="T64" fmla="*/ 239 w 263"/>
                <a:gd name="T65" fmla="*/ 208 h 263"/>
                <a:gd name="T66" fmla="*/ 225 w 263"/>
                <a:gd name="T67" fmla="*/ 176 h 263"/>
                <a:gd name="T68" fmla="*/ 260 w 263"/>
                <a:gd name="T69" fmla="*/ 160 h 263"/>
                <a:gd name="T70" fmla="*/ 154 w 263"/>
                <a:gd name="T71" fmla="*/ 174 h 263"/>
                <a:gd name="T72" fmla="*/ 63 w 263"/>
                <a:gd name="T73" fmla="*/ 163 h 263"/>
                <a:gd name="T74" fmla="*/ 105 w 263"/>
                <a:gd name="T75" fmla="*/ 204 h 263"/>
                <a:gd name="T76" fmla="*/ 138 w 263"/>
                <a:gd name="T77" fmla="*/ 87 h 263"/>
                <a:gd name="T78" fmla="*/ 147 w 263"/>
                <a:gd name="T79" fmla="*/ 58 h 263"/>
                <a:gd name="T80" fmla="*/ 153 w 263"/>
                <a:gd name="T81" fmla="*/ 91 h 263"/>
                <a:gd name="T82" fmla="*/ 179 w 263"/>
                <a:gd name="T83" fmla="*/ 126 h 263"/>
                <a:gd name="T84" fmla="*/ 188 w 263"/>
                <a:gd name="T85" fmla="*/ 186 h 263"/>
                <a:gd name="T86" fmla="*/ 179 w 263"/>
                <a:gd name="T87" fmla="*/ 126 h 263"/>
                <a:gd name="T88" fmla="*/ 114 w 263"/>
                <a:gd name="T89" fmla="*/ 127 h 263"/>
                <a:gd name="T90" fmla="*/ 88 w 263"/>
                <a:gd name="T91" fmla="*/ 141 h 263"/>
                <a:gd name="T92" fmla="*/ 77 w 263"/>
                <a:gd name="T93" fmla="*/ 82 h 263"/>
                <a:gd name="T94" fmla="*/ 88 w 263"/>
                <a:gd name="T95" fmla="*/ 14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63" h="263">
                  <a:moveTo>
                    <a:pt x="260" y="160"/>
                  </a:moveTo>
                  <a:cubicBezTo>
                    <a:pt x="261" y="157"/>
                    <a:pt x="259" y="155"/>
                    <a:pt x="257" y="154"/>
                  </a:cubicBezTo>
                  <a:cubicBezTo>
                    <a:pt x="234" y="144"/>
                    <a:pt x="234" y="144"/>
                    <a:pt x="234" y="144"/>
                  </a:cubicBezTo>
                  <a:cubicBezTo>
                    <a:pt x="234" y="141"/>
                    <a:pt x="235" y="138"/>
                    <a:pt x="235" y="135"/>
                  </a:cubicBezTo>
                  <a:cubicBezTo>
                    <a:pt x="258" y="129"/>
                    <a:pt x="258" y="129"/>
                    <a:pt x="258" y="129"/>
                  </a:cubicBezTo>
                  <a:cubicBezTo>
                    <a:pt x="261" y="129"/>
                    <a:pt x="263" y="126"/>
                    <a:pt x="262" y="124"/>
                  </a:cubicBezTo>
                  <a:cubicBezTo>
                    <a:pt x="260" y="107"/>
                    <a:pt x="260" y="107"/>
                    <a:pt x="260" y="107"/>
                  </a:cubicBezTo>
                  <a:cubicBezTo>
                    <a:pt x="260" y="105"/>
                    <a:pt x="258" y="103"/>
                    <a:pt x="255" y="103"/>
                  </a:cubicBezTo>
                  <a:cubicBezTo>
                    <a:pt x="230" y="103"/>
                    <a:pt x="230" y="103"/>
                    <a:pt x="230" y="103"/>
                  </a:cubicBezTo>
                  <a:cubicBezTo>
                    <a:pt x="229" y="100"/>
                    <a:pt x="228" y="98"/>
                    <a:pt x="227" y="95"/>
                  </a:cubicBezTo>
                  <a:cubicBezTo>
                    <a:pt x="247" y="81"/>
                    <a:pt x="247" y="81"/>
                    <a:pt x="247" y="81"/>
                  </a:cubicBezTo>
                  <a:cubicBezTo>
                    <a:pt x="250" y="79"/>
                    <a:pt x="250" y="76"/>
                    <a:pt x="249" y="74"/>
                  </a:cubicBezTo>
                  <a:cubicBezTo>
                    <a:pt x="241" y="60"/>
                    <a:pt x="241" y="60"/>
                    <a:pt x="241" y="60"/>
                  </a:cubicBezTo>
                  <a:cubicBezTo>
                    <a:pt x="240" y="57"/>
                    <a:pt x="237" y="56"/>
                    <a:pt x="235" y="57"/>
                  </a:cubicBezTo>
                  <a:cubicBezTo>
                    <a:pt x="210" y="67"/>
                    <a:pt x="210" y="67"/>
                    <a:pt x="210" y="67"/>
                  </a:cubicBezTo>
                  <a:cubicBezTo>
                    <a:pt x="209" y="65"/>
                    <a:pt x="207" y="63"/>
                    <a:pt x="206" y="62"/>
                  </a:cubicBezTo>
                  <a:cubicBezTo>
                    <a:pt x="220" y="41"/>
                    <a:pt x="220" y="41"/>
                    <a:pt x="220" y="41"/>
                  </a:cubicBezTo>
                  <a:cubicBezTo>
                    <a:pt x="221" y="39"/>
                    <a:pt x="221" y="35"/>
                    <a:pt x="219" y="34"/>
                  </a:cubicBezTo>
                  <a:cubicBezTo>
                    <a:pt x="206" y="23"/>
                    <a:pt x="206" y="23"/>
                    <a:pt x="206" y="23"/>
                  </a:cubicBezTo>
                  <a:cubicBezTo>
                    <a:pt x="204" y="21"/>
                    <a:pt x="201" y="21"/>
                    <a:pt x="199" y="23"/>
                  </a:cubicBezTo>
                  <a:cubicBezTo>
                    <a:pt x="179" y="42"/>
                    <a:pt x="179" y="42"/>
                    <a:pt x="179" y="42"/>
                  </a:cubicBezTo>
                  <a:cubicBezTo>
                    <a:pt x="179" y="42"/>
                    <a:pt x="179" y="42"/>
                    <a:pt x="179" y="42"/>
                  </a:cubicBezTo>
                  <a:cubicBezTo>
                    <a:pt x="178" y="42"/>
                    <a:pt x="178" y="42"/>
                    <a:pt x="177" y="41"/>
                  </a:cubicBezTo>
                  <a:cubicBezTo>
                    <a:pt x="182" y="14"/>
                    <a:pt x="182" y="14"/>
                    <a:pt x="182" y="14"/>
                  </a:cubicBezTo>
                  <a:cubicBezTo>
                    <a:pt x="182" y="11"/>
                    <a:pt x="180" y="9"/>
                    <a:pt x="178" y="8"/>
                  </a:cubicBezTo>
                  <a:cubicBezTo>
                    <a:pt x="162" y="4"/>
                    <a:pt x="162" y="4"/>
                    <a:pt x="162" y="4"/>
                  </a:cubicBezTo>
                  <a:cubicBezTo>
                    <a:pt x="160" y="3"/>
                    <a:pt x="157" y="4"/>
                    <a:pt x="156" y="7"/>
                  </a:cubicBezTo>
                  <a:cubicBezTo>
                    <a:pt x="145" y="32"/>
                    <a:pt x="145" y="32"/>
                    <a:pt x="145" y="32"/>
                  </a:cubicBezTo>
                  <a:cubicBezTo>
                    <a:pt x="143" y="32"/>
                    <a:pt x="142" y="32"/>
                    <a:pt x="140" y="32"/>
                  </a:cubicBezTo>
                  <a:cubicBezTo>
                    <a:pt x="140" y="31"/>
                    <a:pt x="140" y="31"/>
                    <a:pt x="140" y="31"/>
                  </a:cubicBezTo>
                  <a:cubicBezTo>
                    <a:pt x="132" y="4"/>
                    <a:pt x="132" y="4"/>
                    <a:pt x="132" y="4"/>
                  </a:cubicBezTo>
                  <a:cubicBezTo>
                    <a:pt x="132" y="1"/>
                    <a:pt x="129" y="0"/>
                    <a:pt x="127" y="0"/>
                  </a:cubicBezTo>
                  <a:cubicBezTo>
                    <a:pt x="110" y="3"/>
                    <a:pt x="110" y="3"/>
                    <a:pt x="110" y="3"/>
                  </a:cubicBezTo>
                  <a:cubicBezTo>
                    <a:pt x="108" y="3"/>
                    <a:pt x="106" y="5"/>
                    <a:pt x="106" y="8"/>
                  </a:cubicBezTo>
                  <a:cubicBezTo>
                    <a:pt x="107" y="35"/>
                    <a:pt x="107" y="35"/>
                    <a:pt x="107" y="35"/>
                  </a:cubicBezTo>
                  <a:cubicBezTo>
                    <a:pt x="105" y="35"/>
                    <a:pt x="103" y="36"/>
                    <a:pt x="101" y="37"/>
                  </a:cubicBezTo>
                  <a:cubicBezTo>
                    <a:pt x="101" y="36"/>
                    <a:pt x="101" y="36"/>
                    <a:pt x="101" y="36"/>
                  </a:cubicBezTo>
                  <a:cubicBezTo>
                    <a:pt x="84" y="14"/>
                    <a:pt x="84" y="14"/>
                    <a:pt x="84" y="14"/>
                  </a:cubicBezTo>
                  <a:cubicBezTo>
                    <a:pt x="83" y="12"/>
                    <a:pt x="80" y="11"/>
                    <a:pt x="78" y="12"/>
                  </a:cubicBezTo>
                  <a:cubicBezTo>
                    <a:pt x="63" y="21"/>
                    <a:pt x="63" y="21"/>
                    <a:pt x="63" y="21"/>
                  </a:cubicBezTo>
                  <a:cubicBezTo>
                    <a:pt x="61" y="22"/>
                    <a:pt x="60" y="25"/>
                    <a:pt x="61" y="27"/>
                  </a:cubicBezTo>
                  <a:cubicBezTo>
                    <a:pt x="71" y="52"/>
                    <a:pt x="71" y="52"/>
                    <a:pt x="71" y="52"/>
                  </a:cubicBezTo>
                  <a:cubicBezTo>
                    <a:pt x="70" y="54"/>
                    <a:pt x="68" y="55"/>
                    <a:pt x="66" y="56"/>
                  </a:cubicBezTo>
                  <a:cubicBezTo>
                    <a:pt x="66" y="56"/>
                    <a:pt x="66" y="56"/>
                    <a:pt x="66" y="56"/>
                  </a:cubicBezTo>
                  <a:cubicBezTo>
                    <a:pt x="43" y="42"/>
                    <a:pt x="43" y="42"/>
                    <a:pt x="43" y="42"/>
                  </a:cubicBezTo>
                  <a:cubicBezTo>
                    <a:pt x="41" y="40"/>
                    <a:pt x="37" y="40"/>
                    <a:pt x="36" y="42"/>
                  </a:cubicBezTo>
                  <a:cubicBezTo>
                    <a:pt x="26" y="55"/>
                    <a:pt x="26" y="55"/>
                    <a:pt x="26" y="55"/>
                  </a:cubicBezTo>
                  <a:cubicBezTo>
                    <a:pt x="24" y="57"/>
                    <a:pt x="24" y="60"/>
                    <a:pt x="26" y="62"/>
                  </a:cubicBezTo>
                  <a:cubicBezTo>
                    <a:pt x="45" y="82"/>
                    <a:pt x="45" y="82"/>
                    <a:pt x="45" y="82"/>
                  </a:cubicBezTo>
                  <a:cubicBezTo>
                    <a:pt x="45" y="82"/>
                    <a:pt x="45" y="82"/>
                    <a:pt x="45" y="82"/>
                  </a:cubicBezTo>
                  <a:cubicBezTo>
                    <a:pt x="44" y="84"/>
                    <a:pt x="43" y="86"/>
                    <a:pt x="42" y="88"/>
                  </a:cubicBezTo>
                  <a:cubicBezTo>
                    <a:pt x="42" y="88"/>
                    <a:pt x="42" y="88"/>
                    <a:pt x="42" y="88"/>
                  </a:cubicBezTo>
                  <a:cubicBezTo>
                    <a:pt x="14" y="84"/>
                    <a:pt x="14" y="84"/>
                    <a:pt x="14" y="84"/>
                  </a:cubicBezTo>
                  <a:cubicBezTo>
                    <a:pt x="12" y="83"/>
                    <a:pt x="9" y="85"/>
                    <a:pt x="9" y="87"/>
                  </a:cubicBezTo>
                  <a:cubicBezTo>
                    <a:pt x="4" y="103"/>
                    <a:pt x="4" y="103"/>
                    <a:pt x="4" y="103"/>
                  </a:cubicBezTo>
                  <a:cubicBezTo>
                    <a:pt x="3" y="106"/>
                    <a:pt x="4" y="108"/>
                    <a:pt x="7" y="109"/>
                  </a:cubicBezTo>
                  <a:cubicBezTo>
                    <a:pt x="32" y="121"/>
                    <a:pt x="32" y="121"/>
                    <a:pt x="32" y="121"/>
                  </a:cubicBezTo>
                  <a:cubicBezTo>
                    <a:pt x="32" y="121"/>
                    <a:pt x="32" y="121"/>
                    <a:pt x="32" y="121"/>
                  </a:cubicBezTo>
                  <a:cubicBezTo>
                    <a:pt x="32" y="123"/>
                    <a:pt x="32" y="125"/>
                    <a:pt x="32" y="126"/>
                  </a:cubicBezTo>
                  <a:cubicBezTo>
                    <a:pt x="31" y="127"/>
                    <a:pt x="31" y="127"/>
                    <a:pt x="31" y="127"/>
                  </a:cubicBezTo>
                  <a:cubicBezTo>
                    <a:pt x="5" y="133"/>
                    <a:pt x="5" y="133"/>
                    <a:pt x="5" y="133"/>
                  </a:cubicBezTo>
                  <a:cubicBezTo>
                    <a:pt x="2" y="134"/>
                    <a:pt x="0" y="137"/>
                    <a:pt x="1" y="139"/>
                  </a:cubicBezTo>
                  <a:cubicBezTo>
                    <a:pt x="3" y="156"/>
                    <a:pt x="3" y="156"/>
                    <a:pt x="3" y="156"/>
                  </a:cubicBezTo>
                  <a:cubicBezTo>
                    <a:pt x="3" y="158"/>
                    <a:pt x="5" y="160"/>
                    <a:pt x="8" y="160"/>
                  </a:cubicBezTo>
                  <a:cubicBezTo>
                    <a:pt x="35" y="160"/>
                    <a:pt x="35" y="160"/>
                    <a:pt x="35" y="160"/>
                  </a:cubicBezTo>
                  <a:cubicBezTo>
                    <a:pt x="36" y="162"/>
                    <a:pt x="37" y="164"/>
                    <a:pt x="37" y="166"/>
                  </a:cubicBezTo>
                  <a:cubicBezTo>
                    <a:pt x="16" y="182"/>
                    <a:pt x="16" y="182"/>
                    <a:pt x="16" y="182"/>
                  </a:cubicBezTo>
                  <a:cubicBezTo>
                    <a:pt x="13" y="183"/>
                    <a:pt x="13" y="186"/>
                    <a:pt x="14" y="188"/>
                  </a:cubicBezTo>
                  <a:cubicBezTo>
                    <a:pt x="22" y="203"/>
                    <a:pt x="22" y="203"/>
                    <a:pt x="22" y="203"/>
                  </a:cubicBezTo>
                  <a:cubicBezTo>
                    <a:pt x="23" y="205"/>
                    <a:pt x="26" y="206"/>
                    <a:pt x="28" y="205"/>
                  </a:cubicBezTo>
                  <a:cubicBezTo>
                    <a:pt x="53" y="196"/>
                    <a:pt x="53" y="196"/>
                    <a:pt x="53" y="196"/>
                  </a:cubicBezTo>
                  <a:cubicBezTo>
                    <a:pt x="55" y="197"/>
                    <a:pt x="56" y="199"/>
                    <a:pt x="57" y="200"/>
                  </a:cubicBezTo>
                  <a:cubicBezTo>
                    <a:pt x="44" y="222"/>
                    <a:pt x="44" y="222"/>
                    <a:pt x="44" y="222"/>
                  </a:cubicBezTo>
                  <a:cubicBezTo>
                    <a:pt x="42" y="225"/>
                    <a:pt x="43" y="228"/>
                    <a:pt x="45" y="229"/>
                  </a:cubicBezTo>
                  <a:cubicBezTo>
                    <a:pt x="58" y="240"/>
                    <a:pt x="58" y="240"/>
                    <a:pt x="58" y="240"/>
                  </a:cubicBezTo>
                  <a:cubicBezTo>
                    <a:pt x="59" y="241"/>
                    <a:pt x="62" y="241"/>
                    <a:pt x="64" y="239"/>
                  </a:cubicBezTo>
                  <a:cubicBezTo>
                    <a:pt x="83" y="221"/>
                    <a:pt x="83" y="221"/>
                    <a:pt x="83" y="221"/>
                  </a:cubicBezTo>
                  <a:cubicBezTo>
                    <a:pt x="85" y="222"/>
                    <a:pt x="87" y="223"/>
                    <a:pt x="90" y="225"/>
                  </a:cubicBezTo>
                  <a:cubicBezTo>
                    <a:pt x="86" y="250"/>
                    <a:pt x="86" y="250"/>
                    <a:pt x="86" y="250"/>
                  </a:cubicBezTo>
                  <a:cubicBezTo>
                    <a:pt x="85" y="253"/>
                    <a:pt x="87" y="256"/>
                    <a:pt x="89" y="256"/>
                  </a:cubicBezTo>
                  <a:cubicBezTo>
                    <a:pt x="105" y="261"/>
                    <a:pt x="105" y="261"/>
                    <a:pt x="105" y="261"/>
                  </a:cubicBezTo>
                  <a:cubicBezTo>
                    <a:pt x="107" y="262"/>
                    <a:pt x="110" y="260"/>
                    <a:pt x="111" y="258"/>
                  </a:cubicBezTo>
                  <a:cubicBezTo>
                    <a:pt x="122" y="234"/>
                    <a:pt x="122" y="234"/>
                    <a:pt x="122" y="234"/>
                  </a:cubicBezTo>
                  <a:cubicBezTo>
                    <a:pt x="123" y="234"/>
                    <a:pt x="124" y="234"/>
                    <a:pt x="125" y="234"/>
                  </a:cubicBezTo>
                  <a:cubicBezTo>
                    <a:pt x="132" y="259"/>
                    <a:pt x="132" y="259"/>
                    <a:pt x="132" y="259"/>
                  </a:cubicBezTo>
                  <a:cubicBezTo>
                    <a:pt x="132" y="261"/>
                    <a:pt x="135" y="263"/>
                    <a:pt x="137" y="263"/>
                  </a:cubicBezTo>
                  <a:cubicBezTo>
                    <a:pt x="154" y="261"/>
                    <a:pt x="154" y="261"/>
                    <a:pt x="154" y="261"/>
                  </a:cubicBezTo>
                  <a:cubicBezTo>
                    <a:pt x="156" y="261"/>
                    <a:pt x="158" y="258"/>
                    <a:pt x="158" y="256"/>
                  </a:cubicBezTo>
                  <a:cubicBezTo>
                    <a:pt x="158" y="231"/>
                    <a:pt x="158" y="231"/>
                    <a:pt x="158" y="231"/>
                  </a:cubicBezTo>
                  <a:cubicBezTo>
                    <a:pt x="161" y="231"/>
                    <a:pt x="163" y="230"/>
                    <a:pt x="166" y="229"/>
                  </a:cubicBezTo>
                  <a:cubicBezTo>
                    <a:pt x="180" y="249"/>
                    <a:pt x="180" y="249"/>
                    <a:pt x="180" y="249"/>
                  </a:cubicBezTo>
                  <a:cubicBezTo>
                    <a:pt x="182" y="251"/>
                    <a:pt x="185" y="252"/>
                    <a:pt x="187" y="251"/>
                  </a:cubicBezTo>
                  <a:cubicBezTo>
                    <a:pt x="202" y="242"/>
                    <a:pt x="202" y="242"/>
                    <a:pt x="202" y="242"/>
                  </a:cubicBezTo>
                  <a:cubicBezTo>
                    <a:pt x="204" y="241"/>
                    <a:pt x="205" y="238"/>
                    <a:pt x="204" y="236"/>
                  </a:cubicBezTo>
                  <a:cubicBezTo>
                    <a:pt x="195" y="214"/>
                    <a:pt x="195" y="214"/>
                    <a:pt x="195" y="214"/>
                  </a:cubicBezTo>
                  <a:cubicBezTo>
                    <a:pt x="197" y="212"/>
                    <a:pt x="199" y="210"/>
                    <a:pt x="201" y="208"/>
                  </a:cubicBezTo>
                  <a:cubicBezTo>
                    <a:pt x="222" y="221"/>
                    <a:pt x="222" y="221"/>
                    <a:pt x="222" y="221"/>
                  </a:cubicBezTo>
                  <a:cubicBezTo>
                    <a:pt x="224" y="223"/>
                    <a:pt x="227" y="223"/>
                    <a:pt x="228" y="221"/>
                  </a:cubicBezTo>
                  <a:cubicBezTo>
                    <a:pt x="239" y="208"/>
                    <a:pt x="239" y="208"/>
                    <a:pt x="239" y="208"/>
                  </a:cubicBezTo>
                  <a:cubicBezTo>
                    <a:pt x="241" y="206"/>
                    <a:pt x="240" y="203"/>
                    <a:pt x="239" y="201"/>
                  </a:cubicBezTo>
                  <a:cubicBezTo>
                    <a:pt x="222" y="183"/>
                    <a:pt x="222" y="183"/>
                    <a:pt x="222" y="183"/>
                  </a:cubicBezTo>
                  <a:cubicBezTo>
                    <a:pt x="223" y="181"/>
                    <a:pt x="224" y="178"/>
                    <a:pt x="225" y="176"/>
                  </a:cubicBezTo>
                  <a:cubicBezTo>
                    <a:pt x="249" y="179"/>
                    <a:pt x="249" y="179"/>
                    <a:pt x="249" y="179"/>
                  </a:cubicBezTo>
                  <a:cubicBezTo>
                    <a:pt x="252" y="180"/>
                    <a:pt x="255" y="178"/>
                    <a:pt x="255" y="176"/>
                  </a:cubicBezTo>
                  <a:lnTo>
                    <a:pt x="260" y="160"/>
                  </a:lnTo>
                  <a:close/>
                  <a:moveTo>
                    <a:pt x="120" y="208"/>
                  </a:moveTo>
                  <a:cubicBezTo>
                    <a:pt x="128" y="179"/>
                    <a:pt x="128" y="179"/>
                    <a:pt x="128" y="179"/>
                  </a:cubicBezTo>
                  <a:cubicBezTo>
                    <a:pt x="137" y="180"/>
                    <a:pt x="146" y="178"/>
                    <a:pt x="154" y="174"/>
                  </a:cubicBezTo>
                  <a:cubicBezTo>
                    <a:pt x="176" y="196"/>
                    <a:pt x="176" y="196"/>
                    <a:pt x="176" y="196"/>
                  </a:cubicBezTo>
                  <a:cubicBezTo>
                    <a:pt x="160" y="207"/>
                    <a:pt x="140" y="212"/>
                    <a:pt x="120" y="208"/>
                  </a:cubicBezTo>
                  <a:close/>
                  <a:moveTo>
                    <a:pt x="63" y="163"/>
                  </a:moveTo>
                  <a:cubicBezTo>
                    <a:pt x="93" y="156"/>
                    <a:pt x="93" y="156"/>
                    <a:pt x="93" y="156"/>
                  </a:cubicBezTo>
                  <a:cubicBezTo>
                    <a:pt x="98" y="164"/>
                    <a:pt x="105" y="170"/>
                    <a:pt x="113" y="174"/>
                  </a:cubicBezTo>
                  <a:cubicBezTo>
                    <a:pt x="105" y="204"/>
                    <a:pt x="105" y="204"/>
                    <a:pt x="105" y="204"/>
                  </a:cubicBezTo>
                  <a:cubicBezTo>
                    <a:pt x="86" y="196"/>
                    <a:pt x="71" y="181"/>
                    <a:pt x="63" y="163"/>
                  </a:cubicBezTo>
                  <a:close/>
                  <a:moveTo>
                    <a:pt x="147" y="58"/>
                  </a:moveTo>
                  <a:cubicBezTo>
                    <a:pt x="138" y="87"/>
                    <a:pt x="138" y="87"/>
                    <a:pt x="138" y="87"/>
                  </a:cubicBezTo>
                  <a:cubicBezTo>
                    <a:pt x="128" y="86"/>
                    <a:pt x="118" y="88"/>
                    <a:pt x="110" y="93"/>
                  </a:cubicBezTo>
                  <a:cubicBezTo>
                    <a:pt x="88" y="71"/>
                    <a:pt x="88" y="71"/>
                    <a:pt x="88" y="71"/>
                  </a:cubicBezTo>
                  <a:cubicBezTo>
                    <a:pt x="105" y="59"/>
                    <a:pt x="126" y="54"/>
                    <a:pt x="147" y="58"/>
                  </a:cubicBezTo>
                  <a:close/>
                  <a:moveTo>
                    <a:pt x="204" y="104"/>
                  </a:moveTo>
                  <a:cubicBezTo>
                    <a:pt x="174" y="112"/>
                    <a:pt x="174" y="112"/>
                    <a:pt x="174" y="112"/>
                  </a:cubicBezTo>
                  <a:cubicBezTo>
                    <a:pt x="170" y="103"/>
                    <a:pt x="162" y="96"/>
                    <a:pt x="153" y="91"/>
                  </a:cubicBezTo>
                  <a:cubicBezTo>
                    <a:pt x="162" y="62"/>
                    <a:pt x="162" y="62"/>
                    <a:pt x="162" y="62"/>
                  </a:cubicBezTo>
                  <a:cubicBezTo>
                    <a:pt x="182" y="70"/>
                    <a:pt x="196" y="86"/>
                    <a:pt x="204" y="104"/>
                  </a:cubicBezTo>
                  <a:close/>
                  <a:moveTo>
                    <a:pt x="179" y="126"/>
                  </a:moveTo>
                  <a:cubicBezTo>
                    <a:pt x="208" y="119"/>
                    <a:pt x="208" y="119"/>
                    <a:pt x="208" y="119"/>
                  </a:cubicBezTo>
                  <a:cubicBezTo>
                    <a:pt x="210" y="130"/>
                    <a:pt x="210" y="142"/>
                    <a:pt x="207" y="154"/>
                  </a:cubicBezTo>
                  <a:cubicBezTo>
                    <a:pt x="203" y="167"/>
                    <a:pt x="196" y="177"/>
                    <a:pt x="188" y="186"/>
                  </a:cubicBezTo>
                  <a:cubicBezTo>
                    <a:pt x="167" y="164"/>
                    <a:pt x="167" y="164"/>
                    <a:pt x="167" y="164"/>
                  </a:cubicBezTo>
                  <a:cubicBezTo>
                    <a:pt x="172" y="159"/>
                    <a:pt x="175" y="153"/>
                    <a:pt x="177" y="146"/>
                  </a:cubicBezTo>
                  <a:cubicBezTo>
                    <a:pt x="179" y="139"/>
                    <a:pt x="180" y="133"/>
                    <a:pt x="179" y="126"/>
                  </a:cubicBezTo>
                  <a:close/>
                  <a:moveTo>
                    <a:pt x="152" y="138"/>
                  </a:moveTo>
                  <a:cubicBezTo>
                    <a:pt x="149" y="149"/>
                    <a:pt x="138" y="155"/>
                    <a:pt x="128" y="152"/>
                  </a:cubicBezTo>
                  <a:cubicBezTo>
                    <a:pt x="117" y="149"/>
                    <a:pt x="111" y="138"/>
                    <a:pt x="114" y="127"/>
                  </a:cubicBezTo>
                  <a:cubicBezTo>
                    <a:pt x="117" y="117"/>
                    <a:pt x="128" y="111"/>
                    <a:pt x="139" y="114"/>
                  </a:cubicBezTo>
                  <a:cubicBezTo>
                    <a:pt x="149" y="117"/>
                    <a:pt x="155" y="128"/>
                    <a:pt x="152" y="138"/>
                  </a:cubicBezTo>
                  <a:close/>
                  <a:moveTo>
                    <a:pt x="88" y="141"/>
                  </a:moveTo>
                  <a:cubicBezTo>
                    <a:pt x="58" y="149"/>
                    <a:pt x="58" y="149"/>
                    <a:pt x="58" y="149"/>
                  </a:cubicBezTo>
                  <a:cubicBezTo>
                    <a:pt x="56" y="137"/>
                    <a:pt x="56" y="124"/>
                    <a:pt x="60" y="112"/>
                  </a:cubicBezTo>
                  <a:cubicBezTo>
                    <a:pt x="63" y="100"/>
                    <a:pt x="69" y="90"/>
                    <a:pt x="77" y="82"/>
                  </a:cubicBezTo>
                  <a:cubicBezTo>
                    <a:pt x="98" y="104"/>
                    <a:pt x="98" y="104"/>
                    <a:pt x="98" y="104"/>
                  </a:cubicBezTo>
                  <a:cubicBezTo>
                    <a:pt x="94" y="108"/>
                    <a:pt x="91" y="114"/>
                    <a:pt x="89" y="120"/>
                  </a:cubicBezTo>
                  <a:cubicBezTo>
                    <a:pt x="87" y="127"/>
                    <a:pt x="87" y="134"/>
                    <a:pt x="88" y="141"/>
                  </a:cubicBezTo>
                  <a:close/>
                </a:path>
              </a:pathLst>
            </a:custGeom>
            <a:solidFill>
              <a:srgbClr val="4472C4"/>
            </a:solidFill>
            <a:ln>
              <a:noFill/>
            </a:ln>
          </p:spPr>
          <p:txBody>
            <a:bodyPr vert="horz" wrap="square" lIns="45720" tIns="22860" rIns="45720" bIns="22860" numCol="1" anchor="ctr"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676" b="0" i="0" u="none" strike="noStrike" kern="0" cap="none" spc="0" normalizeH="0" baseline="0" noProof="0" dirty="0">
                <a:ln>
                  <a:noFill/>
                </a:ln>
                <a:solidFill>
                  <a:prstClr val="black"/>
                </a:solidFill>
                <a:effectLst/>
                <a:uLnTx/>
                <a:uFillTx/>
                <a:latin typeface="Calibri" panose="020F0502020204030204"/>
              </a:endParaRPr>
            </a:p>
          </p:txBody>
        </p:sp>
        <p:sp>
          <p:nvSpPr>
            <p:cNvPr id="63" name="Freeform 33">
              <a:extLst>
                <a:ext uri="{FF2B5EF4-FFF2-40B4-BE49-F238E27FC236}">
                  <a16:creationId xmlns:a16="http://schemas.microsoft.com/office/drawing/2014/main" id="{E4F694C3-3342-46D6-BA2C-3B9323436948}"/>
                </a:ext>
              </a:extLst>
            </p:cNvPr>
            <p:cNvSpPr>
              <a:spLocks noEditPoints="1"/>
            </p:cNvSpPr>
            <p:nvPr/>
          </p:nvSpPr>
          <p:spPr bwMode="auto">
            <a:xfrm flipH="1">
              <a:off x="7489444" y="2819671"/>
              <a:ext cx="1475088" cy="1476424"/>
            </a:xfrm>
            <a:custGeom>
              <a:avLst/>
              <a:gdLst>
                <a:gd name="T0" fmla="*/ 500 w 562"/>
                <a:gd name="T1" fmla="*/ 309 h 563"/>
                <a:gd name="T2" fmla="*/ 561 w 562"/>
                <a:gd name="T3" fmla="*/ 265 h 563"/>
                <a:gd name="T4" fmla="*/ 491 w 562"/>
                <a:gd name="T5" fmla="*/ 220 h 563"/>
                <a:gd name="T6" fmla="*/ 532 w 562"/>
                <a:gd name="T7" fmla="*/ 159 h 563"/>
                <a:gd name="T8" fmla="*/ 449 w 562"/>
                <a:gd name="T9" fmla="*/ 143 h 563"/>
                <a:gd name="T10" fmla="*/ 467 w 562"/>
                <a:gd name="T11" fmla="*/ 73 h 563"/>
                <a:gd name="T12" fmla="*/ 382 w 562"/>
                <a:gd name="T13" fmla="*/ 90 h 563"/>
                <a:gd name="T14" fmla="*/ 388 w 562"/>
                <a:gd name="T15" fmla="*/ 31 h 563"/>
                <a:gd name="T16" fmla="*/ 333 w 562"/>
                <a:gd name="T17" fmla="*/ 15 h 563"/>
                <a:gd name="T18" fmla="*/ 299 w 562"/>
                <a:gd name="T19" fmla="*/ 66 h 563"/>
                <a:gd name="T20" fmla="*/ 235 w 562"/>
                <a:gd name="T21" fmla="*/ 6 h 563"/>
                <a:gd name="T22" fmla="*/ 216 w 562"/>
                <a:gd name="T23" fmla="*/ 79 h 563"/>
                <a:gd name="T24" fmla="*/ 165 w 562"/>
                <a:gd name="T25" fmla="*/ 27 h 563"/>
                <a:gd name="T26" fmla="*/ 152 w 562"/>
                <a:gd name="T27" fmla="*/ 112 h 563"/>
                <a:gd name="T28" fmla="*/ 91 w 562"/>
                <a:gd name="T29" fmla="*/ 89 h 563"/>
                <a:gd name="T30" fmla="*/ 55 w 562"/>
                <a:gd name="T31" fmla="*/ 134 h 563"/>
                <a:gd name="T32" fmla="*/ 89 w 562"/>
                <a:gd name="T33" fmla="*/ 190 h 563"/>
                <a:gd name="T34" fmla="*/ 18 w 562"/>
                <a:gd name="T35" fmla="*/ 187 h 563"/>
                <a:gd name="T36" fmla="*/ 68 w 562"/>
                <a:gd name="T37" fmla="*/ 258 h 563"/>
                <a:gd name="T38" fmla="*/ 67 w 562"/>
                <a:gd name="T39" fmla="*/ 271 h 563"/>
                <a:gd name="T40" fmla="*/ 6 w 562"/>
                <a:gd name="T41" fmla="*/ 333 h 563"/>
                <a:gd name="T42" fmla="*/ 80 w 562"/>
                <a:gd name="T43" fmla="*/ 356 h 563"/>
                <a:gd name="T44" fmla="*/ 47 w 562"/>
                <a:gd name="T45" fmla="*/ 434 h 563"/>
                <a:gd name="T46" fmla="*/ 122 w 562"/>
                <a:gd name="T47" fmla="*/ 429 h 563"/>
                <a:gd name="T48" fmla="*/ 123 w 562"/>
                <a:gd name="T49" fmla="*/ 513 h 563"/>
                <a:gd name="T50" fmla="*/ 191 w 562"/>
                <a:gd name="T51" fmla="*/ 480 h 563"/>
                <a:gd name="T52" fmla="*/ 225 w 562"/>
                <a:gd name="T53" fmla="*/ 558 h 563"/>
                <a:gd name="T54" fmla="*/ 268 w 562"/>
                <a:gd name="T55" fmla="*/ 501 h 563"/>
                <a:gd name="T56" fmla="*/ 328 w 562"/>
                <a:gd name="T57" fmla="*/ 558 h 563"/>
                <a:gd name="T58" fmla="*/ 353 w 562"/>
                <a:gd name="T59" fmla="*/ 490 h 563"/>
                <a:gd name="T60" fmla="*/ 430 w 562"/>
                <a:gd name="T61" fmla="*/ 519 h 563"/>
                <a:gd name="T62" fmla="*/ 429 w 562"/>
                <a:gd name="T63" fmla="*/ 446 h 563"/>
                <a:gd name="T64" fmla="*/ 510 w 562"/>
                <a:gd name="T65" fmla="*/ 444 h 563"/>
                <a:gd name="T66" fmla="*/ 481 w 562"/>
                <a:gd name="T67" fmla="*/ 376 h 563"/>
                <a:gd name="T68" fmla="*/ 555 w 562"/>
                <a:gd name="T69" fmla="*/ 342 h 563"/>
                <a:gd name="T70" fmla="*/ 329 w 562"/>
                <a:gd name="T71" fmla="*/ 372 h 563"/>
                <a:gd name="T72" fmla="*/ 135 w 562"/>
                <a:gd name="T73" fmla="*/ 350 h 563"/>
                <a:gd name="T74" fmla="*/ 224 w 562"/>
                <a:gd name="T75" fmla="*/ 436 h 563"/>
                <a:gd name="T76" fmla="*/ 295 w 562"/>
                <a:gd name="T77" fmla="*/ 187 h 563"/>
                <a:gd name="T78" fmla="*/ 313 w 562"/>
                <a:gd name="T79" fmla="*/ 124 h 563"/>
                <a:gd name="T80" fmla="*/ 327 w 562"/>
                <a:gd name="T81" fmla="*/ 196 h 563"/>
                <a:gd name="T82" fmla="*/ 382 w 562"/>
                <a:gd name="T83" fmla="*/ 271 h 563"/>
                <a:gd name="T84" fmla="*/ 401 w 562"/>
                <a:gd name="T85" fmla="*/ 399 h 563"/>
                <a:gd name="T86" fmla="*/ 382 w 562"/>
                <a:gd name="T87" fmla="*/ 271 h 563"/>
                <a:gd name="T88" fmla="*/ 243 w 562"/>
                <a:gd name="T89" fmla="*/ 273 h 563"/>
                <a:gd name="T90" fmla="*/ 188 w 562"/>
                <a:gd name="T91" fmla="*/ 302 h 563"/>
                <a:gd name="T92" fmla="*/ 163 w 562"/>
                <a:gd name="T93" fmla="*/ 175 h 563"/>
                <a:gd name="T94" fmla="*/ 188 w 562"/>
                <a:gd name="T95" fmla="*/ 302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62" h="563">
                  <a:moveTo>
                    <a:pt x="555" y="342"/>
                  </a:moveTo>
                  <a:cubicBezTo>
                    <a:pt x="557" y="337"/>
                    <a:pt x="554" y="331"/>
                    <a:pt x="548" y="329"/>
                  </a:cubicBezTo>
                  <a:cubicBezTo>
                    <a:pt x="500" y="309"/>
                    <a:pt x="500" y="309"/>
                    <a:pt x="500" y="309"/>
                  </a:cubicBezTo>
                  <a:cubicBezTo>
                    <a:pt x="501" y="302"/>
                    <a:pt x="501" y="296"/>
                    <a:pt x="501" y="290"/>
                  </a:cubicBezTo>
                  <a:cubicBezTo>
                    <a:pt x="552" y="277"/>
                    <a:pt x="552" y="277"/>
                    <a:pt x="552" y="277"/>
                  </a:cubicBezTo>
                  <a:cubicBezTo>
                    <a:pt x="558" y="275"/>
                    <a:pt x="562" y="270"/>
                    <a:pt x="561" y="265"/>
                  </a:cubicBezTo>
                  <a:cubicBezTo>
                    <a:pt x="556" y="230"/>
                    <a:pt x="556" y="230"/>
                    <a:pt x="556" y="230"/>
                  </a:cubicBezTo>
                  <a:cubicBezTo>
                    <a:pt x="556" y="224"/>
                    <a:pt x="551" y="220"/>
                    <a:pt x="545" y="220"/>
                  </a:cubicBezTo>
                  <a:cubicBezTo>
                    <a:pt x="491" y="220"/>
                    <a:pt x="491" y="220"/>
                    <a:pt x="491" y="220"/>
                  </a:cubicBezTo>
                  <a:cubicBezTo>
                    <a:pt x="490" y="215"/>
                    <a:pt x="488" y="209"/>
                    <a:pt x="486" y="204"/>
                  </a:cubicBezTo>
                  <a:cubicBezTo>
                    <a:pt x="528" y="174"/>
                    <a:pt x="528" y="174"/>
                    <a:pt x="528" y="174"/>
                  </a:cubicBezTo>
                  <a:cubicBezTo>
                    <a:pt x="533" y="170"/>
                    <a:pt x="535" y="164"/>
                    <a:pt x="532" y="159"/>
                  </a:cubicBezTo>
                  <a:cubicBezTo>
                    <a:pt x="515" y="128"/>
                    <a:pt x="515" y="128"/>
                    <a:pt x="515" y="128"/>
                  </a:cubicBezTo>
                  <a:cubicBezTo>
                    <a:pt x="513" y="123"/>
                    <a:pt x="507" y="121"/>
                    <a:pt x="502" y="123"/>
                  </a:cubicBezTo>
                  <a:cubicBezTo>
                    <a:pt x="449" y="143"/>
                    <a:pt x="449" y="143"/>
                    <a:pt x="449" y="143"/>
                  </a:cubicBezTo>
                  <a:cubicBezTo>
                    <a:pt x="446" y="140"/>
                    <a:pt x="443" y="136"/>
                    <a:pt x="439" y="133"/>
                  </a:cubicBezTo>
                  <a:cubicBezTo>
                    <a:pt x="469" y="88"/>
                    <a:pt x="469" y="88"/>
                    <a:pt x="469" y="88"/>
                  </a:cubicBezTo>
                  <a:cubicBezTo>
                    <a:pt x="472" y="83"/>
                    <a:pt x="472" y="76"/>
                    <a:pt x="467" y="73"/>
                  </a:cubicBezTo>
                  <a:cubicBezTo>
                    <a:pt x="440" y="50"/>
                    <a:pt x="440" y="50"/>
                    <a:pt x="440" y="50"/>
                  </a:cubicBezTo>
                  <a:cubicBezTo>
                    <a:pt x="437" y="46"/>
                    <a:pt x="430" y="47"/>
                    <a:pt x="426" y="51"/>
                  </a:cubicBezTo>
                  <a:cubicBezTo>
                    <a:pt x="382" y="90"/>
                    <a:pt x="382" y="90"/>
                    <a:pt x="382" y="90"/>
                  </a:cubicBezTo>
                  <a:cubicBezTo>
                    <a:pt x="382" y="91"/>
                    <a:pt x="382" y="91"/>
                    <a:pt x="382" y="91"/>
                  </a:cubicBezTo>
                  <a:cubicBezTo>
                    <a:pt x="380" y="90"/>
                    <a:pt x="379" y="90"/>
                    <a:pt x="378" y="89"/>
                  </a:cubicBezTo>
                  <a:cubicBezTo>
                    <a:pt x="388" y="31"/>
                    <a:pt x="388" y="31"/>
                    <a:pt x="388" y="31"/>
                  </a:cubicBezTo>
                  <a:cubicBezTo>
                    <a:pt x="389" y="25"/>
                    <a:pt x="385" y="20"/>
                    <a:pt x="380" y="18"/>
                  </a:cubicBezTo>
                  <a:cubicBezTo>
                    <a:pt x="346" y="9"/>
                    <a:pt x="346" y="9"/>
                    <a:pt x="346" y="9"/>
                  </a:cubicBezTo>
                  <a:cubicBezTo>
                    <a:pt x="341" y="7"/>
                    <a:pt x="335" y="10"/>
                    <a:pt x="333" y="15"/>
                  </a:cubicBezTo>
                  <a:cubicBezTo>
                    <a:pt x="309" y="69"/>
                    <a:pt x="309" y="69"/>
                    <a:pt x="309" y="69"/>
                  </a:cubicBezTo>
                  <a:cubicBezTo>
                    <a:pt x="306" y="69"/>
                    <a:pt x="302" y="68"/>
                    <a:pt x="299" y="68"/>
                  </a:cubicBezTo>
                  <a:cubicBezTo>
                    <a:pt x="299" y="67"/>
                    <a:pt x="299" y="67"/>
                    <a:pt x="299" y="66"/>
                  </a:cubicBezTo>
                  <a:cubicBezTo>
                    <a:pt x="282" y="9"/>
                    <a:pt x="282" y="9"/>
                    <a:pt x="282" y="9"/>
                  </a:cubicBezTo>
                  <a:cubicBezTo>
                    <a:pt x="281" y="4"/>
                    <a:pt x="275" y="0"/>
                    <a:pt x="270" y="1"/>
                  </a:cubicBezTo>
                  <a:cubicBezTo>
                    <a:pt x="235" y="6"/>
                    <a:pt x="235" y="6"/>
                    <a:pt x="235" y="6"/>
                  </a:cubicBezTo>
                  <a:cubicBezTo>
                    <a:pt x="230" y="7"/>
                    <a:pt x="226" y="12"/>
                    <a:pt x="226" y="18"/>
                  </a:cubicBezTo>
                  <a:cubicBezTo>
                    <a:pt x="227" y="75"/>
                    <a:pt x="227" y="75"/>
                    <a:pt x="227" y="75"/>
                  </a:cubicBezTo>
                  <a:cubicBezTo>
                    <a:pt x="224" y="76"/>
                    <a:pt x="220" y="77"/>
                    <a:pt x="216" y="79"/>
                  </a:cubicBezTo>
                  <a:cubicBezTo>
                    <a:pt x="215" y="78"/>
                    <a:pt x="215" y="78"/>
                    <a:pt x="215" y="78"/>
                  </a:cubicBezTo>
                  <a:cubicBezTo>
                    <a:pt x="180" y="30"/>
                    <a:pt x="180" y="30"/>
                    <a:pt x="180" y="30"/>
                  </a:cubicBezTo>
                  <a:cubicBezTo>
                    <a:pt x="176" y="26"/>
                    <a:pt x="170" y="24"/>
                    <a:pt x="165" y="27"/>
                  </a:cubicBezTo>
                  <a:cubicBezTo>
                    <a:pt x="135" y="45"/>
                    <a:pt x="135" y="45"/>
                    <a:pt x="135" y="45"/>
                  </a:cubicBezTo>
                  <a:cubicBezTo>
                    <a:pt x="130" y="47"/>
                    <a:pt x="128" y="53"/>
                    <a:pt x="130" y="59"/>
                  </a:cubicBezTo>
                  <a:cubicBezTo>
                    <a:pt x="152" y="112"/>
                    <a:pt x="152" y="112"/>
                    <a:pt x="152" y="112"/>
                  </a:cubicBezTo>
                  <a:cubicBezTo>
                    <a:pt x="149" y="115"/>
                    <a:pt x="145" y="118"/>
                    <a:pt x="142" y="121"/>
                  </a:cubicBezTo>
                  <a:cubicBezTo>
                    <a:pt x="141" y="121"/>
                    <a:pt x="141" y="121"/>
                    <a:pt x="141" y="121"/>
                  </a:cubicBezTo>
                  <a:cubicBezTo>
                    <a:pt x="91" y="89"/>
                    <a:pt x="91" y="89"/>
                    <a:pt x="91" y="89"/>
                  </a:cubicBezTo>
                  <a:cubicBezTo>
                    <a:pt x="86" y="86"/>
                    <a:pt x="80" y="87"/>
                    <a:pt x="77" y="91"/>
                  </a:cubicBezTo>
                  <a:cubicBezTo>
                    <a:pt x="54" y="119"/>
                    <a:pt x="54" y="119"/>
                    <a:pt x="54" y="119"/>
                  </a:cubicBezTo>
                  <a:cubicBezTo>
                    <a:pt x="51" y="123"/>
                    <a:pt x="51" y="129"/>
                    <a:pt x="55" y="134"/>
                  </a:cubicBezTo>
                  <a:cubicBezTo>
                    <a:pt x="96" y="176"/>
                    <a:pt x="96" y="176"/>
                    <a:pt x="96" y="176"/>
                  </a:cubicBezTo>
                  <a:cubicBezTo>
                    <a:pt x="96" y="177"/>
                    <a:pt x="96" y="177"/>
                    <a:pt x="96" y="177"/>
                  </a:cubicBezTo>
                  <a:cubicBezTo>
                    <a:pt x="94" y="181"/>
                    <a:pt x="92" y="185"/>
                    <a:pt x="89" y="190"/>
                  </a:cubicBezTo>
                  <a:cubicBezTo>
                    <a:pt x="89" y="189"/>
                    <a:pt x="89" y="189"/>
                    <a:pt x="89" y="189"/>
                  </a:cubicBezTo>
                  <a:cubicBezTo>
                    <a:pt x="31" y="180"/>
                    <a:pt x="31" y="180"/>
                    <a:pt x="31" y="180"/>
                  </a:cubicBezTo>
                  <a:cubicBezTo>
                    <a:pt x="25" y="179"/>
                    <a:pt x="19" y="182"/>
                    <a:pt x="18" y="187"/>
                  </a:cubicBezTo>
                  <a:cubicBezTo>
                    <a:pt x="8" y="222"/>
                    <a:pt x="8" y="222"/>
                    <a:pt x="8" y="222"/>
                  </a:cubicBezTo>
                  <a:cubicBezTo>
                    <a:pt x="6" y="226"/>
                    <a:pt x="9" y="232"/>
                    <a:pt x="14" y="235"/>
                  </a:cubicBezTo>
                  <a:cubicBezTo>
                    <a:pt x="68" y="258"/>
                    <a:pt x="68" y="258"/>
                    <a:pt x="68" y="258"/>
                  </a:cubicBezTo>
                  <a:cubicBezTo>
                    <a:pt x="69" y="259"/>
                    <a:pt x="69" y="259"/>
                    <a:pt x="69" y="259"/>
                  </a:cubicBezTo>
                  <a:cubicBezTo>
                    <a:pt x="69" y="263"/>
                    <a:pt x="68" y="267"/>
                    <a:pt x="68" y="271"/>
                  </a:cubicBezTo>
                  <a:cubicBezTo>
                    <a:pt x="67" y="271"/>
                    <a:pt x="67" y="271"/>
                    <a:pt x="67" y="271"/>
                  </a:cubicBezTo>
                  <a:cubicBezTo>
                    <a:pt x="10" y="286"/>
                    <a:pt x="10" y="286"/>
                    <a:pt x="10" y="286"/>
                  </a:cubicBezTo>
                  <a:cubicBezTo>
                    <a:pt x="4" y="287"/>
                    <a:pt x="0" y="293"/>
                    <a:pt x="1" y="298"/>
                  </a:cubicBezTo>
                  <a:cubicBezTo>
                    <a:pt x="6" y="333"/>
                    <a:pt x="6" y="333"/>
                    <a:pt x="6" y="333"/>
                  </a:cubicBezTo>
                  <a:cubicBezTo>
                    <a:pt x="6" y="338"/>
                    <a:pt x="11" y="342"/>
                    <a:pt x="17" y="342"/>
                  </a:cubicBezTo>
                  <a:cubicBezTo>
                    <a:pt x="75" y="342"/>
                    <a:pt x="75" y="342"/>
                    <a:pt x="75" y="342"/>
                  </a:cubicBezTo>
                  <a:cubicBezTo>
                    <a:pt x="77" y="347"/>
                    <a:pt x="78" y="351"/>
                    <a:pt x="80" y="356"/>
                  </a:cubicBezTo>
                  <a:cubicBezTo>
                    <a:pt x="33" y="389"/>
                    <a:pt x="33" y="389"/>
                    <a:pt x="33" y="389"/>
                  </a:cubicBezTo>
                  <a:cubicBezTo>
                    <a:pt x="28" y="392"/>
                    <a:pt x="27" y="399"/>
                    <a:pt x="30" y="403"/>
                  </a:cubicBezTo>
                  <a:cubicBezTo>
                    <a:pt x="47" y="434"/>
                    <a:pt x="47" y="434"/>
                    <a:pt x="47" y="434"/>
                  </a:cubicBezTo>
                  <a:cubicBezTo>
                    <a:pt x="49" y="439"/>
                    <a:pt x="55" y="441"/>
                    <a:pt x="60" y="439"/>
                  </a:cubicBezTo>
                  <a:cubicBezTo>
                    <a:pt x="114" y="418"/>
                    <a:pt x="114" y="418"/>
                    <a:pt x="114" y="418"/>
                  </a:cubicBezTo>
                  <a:cubicBezTo>
                    <a:pt x="117" y="422"/>
                    <a:pt x="119" y="425"/>
                    <a:pt x="122" y="429"/>
                  </a:cubicBezTo>
                  <a:cubicBezTo>
                    <a:pt x="93" y="476"/>
                    <a:pt x="93" y="476"/>
                    <a:pt x="93" y="476"/>
                  </a:cubicBezTo>
                  <a:cubicBezTo>
                    <a:pt x="90" y="481"/>
                    <a:pt x="91" y="488"/>
                    <a:pt x="95" y="491"/>
                  </a:cubicBezTo>
                  <a:cubicBezTo>
                    <a:pt x="123" y="513"/>
                    <a:pt x="123" y="513"/>
                    <a:pt x="123" y="513"/>
                  </a:cubicBezTo>
                  <a:cubicBezTo>
                    <a:pt x="127" y="517"/>
                    <a:pt x="133" y="516"/>
                    <a:pt x="137" y="512"/>
                  </a:cubicBezTo>
                  <a:cubicBezTo>
                    <a:pt x="178" y="473"/>
                    <a:pt x="178" y="473"/>
                    <a:pt x="178" y="473"/>
                  </a:cubicBezTo>
                  <a:cubicBezTo>
                    <a:pt x="182" y="476"/>
                    <a:pt x="187" y="478"/>
                    <a:pt x="191" y="480"/>
                  </a:cubicBezTo>
                  <a:cubicBezTo>
                    <a:pt x="183" y="536"/>
                    <a:pt x="183" y="536"/>
                    <a:pt x="183" y="536"/>
                  </a:cubicBezTo>
                  <a:cubicBezTo>
                    <a:pt x="182" y="542"/>
                    <a:pt x="185" y="547"/>
                    <a:pt x="190" y="548"/>
                  </a:cubicBezTo>
                  <a:cubicBezTo>
                    <a:pt x="225" y="558"/>
                    <a:pt x="225" y="558"/>
                    <a:pt x="225" y="558"/>
                  </a:cubicBezTo>
                  <a:cubicBezTo>
                    <a:pt x="229" y="560"/>
                    <a:pt x="235" y="557"/>
                    <a:pt x="238" y="552"/>
                  </a:cubicBezTo>
                  <a:cubicBezTo>
                    <a:pt x="260" y="500"/>
                    <a:pt x="260" y="500"/>
                    <a:pt x="260" y="500"/>
                  </a:cubicBezTo>
                  <a:cubicBezTo>
                    <a:pt x="262" y="500"/>
                    <a:pt x="265" y="501"/>
                    <a:pt x="268" y="501"/>
                  </a:cubicBezTo>
                  <a:cubicBezTo>
                    <a:pt x="281" y="554"/>
                    <a:pt x="281" y="554"/>
                    <a:pt x="281" y="554"/>
                  </a:cubicBezTo>
                  <a:cubicBezTo>
                    <a:pt x="282" y="559"/>
                    <a:pt x="288" y="563"/>
                    <a:pt x="293" y="562"/>
                  </a:cubicBezTo>
                  <a:cubicBezTo>
                    <a:pt x="328" y="558"/>
                    <a:pt x="328" y="558"/>
                    <a:pt x="328" y="558"/>
                  </a:cubicBezTo>
                  <a:cubicBezTo>
                    <a:pt x="334" y="558"/>
                    <a:pt x="338" y="553"/>
                    <a:pt x="338" y="547"/>
                  </a:cubicBezTo>
                  <a:cubicBezTo>
                    <a:pt x="338" y="495"/>
                    <a:pt x="338" y="495"/>
                    <a:pt x="338" y="495"/>
                  </a:cubicBezTo>
                  <a:cubicBezTo>
                    <a:pt x="343" y="493"/>
                    <a:pt x="348" y="492"/>
                    <a:pt x="353" y="490"/>
                  </a:cubicBezTo>
                  <a:cubicBezTo>
                    <a:pt x="385" y="533"/>
                    <a:pt x="385" y="533"/>
                    <a:pt x="385" y="533"/>
                  </a:cubicBezTo>
                  <a:cubicBezTo>
                    <a:pt x="389" y="538"/>
                    <a:pt x="395" y="539"/>
                    <a:pt x="399" y="536"/>
                  </a:cubicBezTo>
                  <a:cubicBezTo>
                    <a:pt x="430" y="519"/>
                    <a:pt x="430" y="519"/>
                    <a:pt x="430" y="519"/>
                  </a:cubicBezTo>
                  <a:cubicBezTo>
                    <a:pt x="435" y="516"/>
                    <a:pt x="437" y="510"/>
                    <a:pt x="435" y="505"/>
                  </a:cubicBezTo>
                  <a:cubicBezTo>
                    <a:pt x="416" y="457"/>
                    <a:pt x="416" y="457"/>
                    <a:pt x="416" y="457"/>
                  </a:cubicBezTo>
                  <a:cubicBezTo>
                    <a:pt x="420" y="454"/>
                    <a:pt x="425" y="450"/>
                    <a:pt x="429" y="446"/>
                  </a:cubicBezTo>
                  <a:cubicBezTo>
                    <a:pt x="473" y="474"/>
                    <a:pt x="473" y="474"/>
                    <a:pt x="473" y="474"/>
                  </a:cubicBezTo>
                  <a:cubicBezTo>
                    <a:pt x="478" y="477"/>
                    <a:pt x="485" y="476"/>
                    <a:pt x="488" y="472"/>
                  </a:cubicBezTo>
                  <a:cubicBezTo>
                    <a:pt x="510" y="444"/>
                    <a:pt x="510" y="444"/>
                    <a:pt x="510" y="444"/>
                  </a:cubicBezTo>
                  <a:cubicBezTo>
                    <a:pt x="514" y="441"/>
                    <a:pt x="514" y="434"/>
                    <a:pt x="510" y="430"/>
                  </a:cubicBezTo>
                  <a:cubicBezTo>
                    <a:pt x="473" y="391"/>
                    <a:pt x="473" y="391"/>
                    <a:pt x="473" y="391"/>
                  </a:cubicBezTo>
                  <a:cubicBezTo>
                    <a:pt x="476" y="386"/>
                    <a:pt x="479" y="381"/>
                    <a:pt x="481" y="376"/>
                  </a:cubicBezTo>
                  <a:cubicBezTo>
                    <a:pt x="533" y="384"/>
                    <a:pt x="533" y="384"/>
                    <a:pt x="533" y="384"/>
                  </a:cubicBezTo>
                  <a:cubicBezTo>
                    <a:pt x="539" y="385"/>
                    <a:pt x="544" y="381"/>
                    <a:pt x="545" y="376"/>
                  </a:cubicBezTo>
                  <a:lnTo>
                    <a:pt x="555" y="342"/>
                  </a:lnTo>
                  <a:close/>
                  <a:moveTo>
                    <a:pt x="255" y="445"/>
                  </a:moveTo>
                  <a:cubicBezTo>
                    <a:pt x="274" y="382"/>
                    <a:pt x="274" y="382"/>
                    <a:pt x="274" y="382"/>
                  </a:cubicBezTo>
                  <a:cubicBezTo>
                    <a:pt x="293" y="384"/>
                    <a:pt x="313" y="381"/>
                    <a:pt x="329" y="372"/>
                  </a:cubicBezTo>
                  <a:cubicBezTo>
                    <a:pt x="376" y="420"/>
                    <a:pt x="376" y="420"/>
                    <a:pt x="376" y="420"/>
                  </a:cubicBezTo>
                  <a:cubicBezTo>
                    <a:pt x="341" y="443"/>
                    <a:pt x="298" y="453"/>
                    <a:pt x="255" y="445"/>
                  </a:cubicBezTo>
                  <a:close/>
                  <a:moveTo>
                    <a:pt x="135" y="350"/>
                  </a:moveTo>
                  <a:cubicBezTo>
                    <a:pt x="199" y="334"/>
                    <a:pt x="199" y="334"/>
                    <a:pt x="199" y="334"/>
                  </a:cubicBezTo>
                  <a:cubicBezTo>
                    <a:pt x="209" y="351"/>
                    <a:pt x="224" y="364"/>
                    <a:pt x="242" y="373"/>
                  </a:cubicBezTo>
                  <a:cubicBezTo>
                    <a:pt x="224" y="436"/>
                    <a:pt x="224" y="436"/>
                    <a:pt x="224" y="436"/>
                  </a:cubicBezTo>
                  <a:cubicBezTo>
                    <a:pt x="183" y="420"/>
                    <a:pt x="152" y="388"/>
                    <a:pt x="135" y="350"/>
                  </a:cubicBezTo>
                  <a:close/>
                  <a:moveTo>
                    <a:pt x="313" y="124"/>
                  </a:moveTo>
                  <a:cubicBezTo>
                    <a:pt x="295" y="187"/>
                    <a:pt x="295" y="187"/>
                    <a:pt x="295" y="187"/>
                  </a:cubicBezTo>
                  <a:cubicBezTo>
                    <a:pt x="273" y="184"/>
                    <a:pt x="252" y="189"/>
                    <a:pt x="234" y="200"/>
                  </a:cubicBezTo>
                  <a:cubicBezTo>
                    <a:pt x="188" y="153"/>
                    <a:pt x="188" y="153"/>
                    <a:pt x="188" y="153"/>
                  </a:cubicBezTo>
                  <a:cubicBezTo>
                    <a:pt x="223" y="127"/>
                    <a:pt x="268" y="116"/>
                    <a:pt x="313" y="124"/>
                  </a:cubicBezTo>
                  <a:close/>
                  <a:moveTo>
                    <a:pt x="436" y="223"/>
                  </a:moveTo>
                  <a:cubicBezTo>
                    <a:pt x="372" y="239"/>
                    <a:pt x="372" y="239"/>
                    <a:pt x="372" y="239"/>
                  </a:cubicBezTo>
                  <a:cubicBezTo>
                    <a:pt x="362" y="221"/>
                    <a:pt x="347" y="205"/>
                    <a:pt x="327" y="196"/>
                  </a:cubicBezTo>
                  <a:cubicBezTo>
                    <a:pt x="345" y="133"/>
                    <a:pt x="345" y="133"/>
                    <a:pt x="345" y="133"/>
                  </a:cubicBezTo>
                  <a:cubicBezTo>
                    <a:pt x="388" y="150"/>
                    <a:pt x="419" y="183"/>
                    <a:pt x="436" y="223"/>
                  </a:cubicBezTo>
                  <a:close/>
                  <a:moveTo>
                    <a:pt x="382" y="271"/>
                  </a:moveTo>
                  <a:cubicBezTo>
                    <a:pt x="445" y="255"/>
                    <a:pt x="445" y="255"/>
                    <a:pt x="445" y="255"/>
                  </a:cubicBezTo>
                  <a:cubicBezTo>
                    <a:pt x="449" y="279"/>
                    <a:pt x="448" y="305"/>
                    <a:pt x="441" y="330"/>
                  </a:cubicBezTo>
                  <a:cubicBezTo>
                    <a:pt x="433" y="357"/>
                    <a:pt x="419" y="380"/>
                    <a:pt x="401" y="399"/>
                  </a:cubicBezTo>
                  <a:cubicBezTo>
                    <a:pt x="356" y="352"/>
                    <a:pt x="356" y="352"/>
                    <a:pt x="356" y="352"/>
                  </a:cubicBezTo>
                  <a:cubicBezTo>
                    <a:pt x="366" y="341"/>
                    <a:pt x="374" y="327"/>
                    <a:pt x="379" y="312"/>
                  </a:cubicBezTo>
                  <a:cubicBezTo>
                    <a:pt x="383" y="298"/>
                    <a:pt x="384" y="284"/>
                    <a:pt x="382" y="271"/>
                  </a:cubicBezTo>
                  <a:close/>
                  <a:moveTo>
                    <a:pt x="325" y="296"/>
                  </a:moveTo>
                  <a:cubicBezTo>
                    <a:pt x="319" y="319"/>
                    <a:pt x="295" y="332"/>
                    <a:pt x="273" y="325"/>
                  </a:cubicBezTo>
                  <a:cubicBezTo>
                    <a:pt x="250" y="319"/>
                    <a:pt x="237" y="295"/>
                    <a:pt x="243" y="273"/>
                  </a:cubicBezTo>
                  <a:cubicBezTo>
                    <a:pt x="250" y="250"/>
                    <a:pt x="274" y="237"/>
                    <a:pt x="296" y="244"/>
                  </a:cubicBezTo>
                  <a:cubicBezTo>
                    <a:pt x="319" y="250"/>
                    <a:pt x="332" y="274"/>
                    <a:pt x="325" y="296"/>
                  </a:cubicBezTo>
                  <a:close/>
                  <a:moveTo>
                    <a:pt x="188" y="302"/>
                  </a:moveTo>
                  <a:cubicBezTo>
                    <a:pt x="125" y="318"/>
                    <a:pt x="125" y="318"/>
                    <a:pt x="125" y="318"/>
                  </a:cubicBezTo>
                  <a:cubicBezTo>
                    <a:pt x="119" y="293"/>
                    <a:pt x="120" y="266"/>
                    <a:pt x="128" y="239"/>
                  </a:cubicBezTo>
                  <a:cubicBezTo>
                    <a:pt x="135" y="215"/>
                    <a:pt x="147" y="193"/>
                    <a:pt x="163" y="175"/>
                  </a:cubicBezTo>
                  <a:cubicBezTo>
                    <a:pt x="209" y="222"/>
                    <a:pt x="209" y="222"/>
                    <a:pt x="209" y="222"/>
                  </a:cubicBezTo>
                  <a:cubicBezTo>
                    <a:pt x="200" y="232"/>
                    <a:pt x="194" y="244"/>
                    <a:pt x="190" y="257"/>
                  </a:cubicBezTo>
                  <a:cubicBezTo>
                    <a:pt x="186" y="273"/>
                    <a:pt x="185" y="288"/>
                    <a:pt x="188" y="302"/>
                  </a:cubicBezTo>
                  <a:close/>
                </a:path>
              </a:pathLst>
            </a:custGeom>
            <a:solidFill>
              <a:srgbClr val="A5A5A5"/>
            </a:solidFill>
            <a:ln>
              <a:noFill/>
            </a:ln>
          </p:spPr>
          <p:txBody>
            <a:bodyPr vert="horz" wrap="square" lIns="45720" tIns="22860" rIns="45720" bIns="22860" numCol="1" anchor="ctr"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676" b="0" i="0" u="none" strike="noStrike" kern="0" cap="none" spc="0" normalizeH="0" baseline="0" noProof="0" dirty="0">
                <a:ln>
                  <a:noFill/>
                </a:ln>
                <a:solidFill>
                  <a:prstClr val="black"/>
                </a:solidFill>
                <a:effectLst/>
                <a:uLnTx/>
                <a:uFillTx/>
                <a:latin typeface="Calibri" panose="020F0502020204030204"/>
              </a:endParaRPr>
            </a:p>
          </p:txBody>
        </p:sp>
      </p:grpSp>
    </p:spTree>
    <p:extLst>
      <p:ext uri="{BB962C8B-B14F-4D97-AF65-F5344CB8AC3E}">
        <p14:creationId xmlns:p14="http://schemas.microsoft.com/office/powerpoint/2010/main" val="41102391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462E107F-853D-413A-8BCF-801CDC0C7EB2}"/>
              </a:ext>
            </a:extLst>
          </p:cNvPr>
          <p:cNvPicPr>
            <a:picLocks noGrp="1" noChangeAspect="1"/>
          </p:cNvPicPr>
          <p:nvPr>
            <p:ph type="pic" sz="quarter" idx="18"/>
          </p:nvPr>
        </p:nvPicPr>
        <p:blipFill>
          <a:blip r:embed="rId2" cstate="print">
            <a:alphaModFix amt="5000"/>
            <a:extLst>
              <a:ext uri="{28A0092B-C50C-407E-A947-70E740481C1C}">
                <a14:useLocalDpi xmlns:a14="http://schemas.microsoft.com/office/drawing/2010/main" val="0"/>
              </a:ext>
            </a:extLst>
          </a:blip>
          <a:srcRect t="23042" b="23042"/>
          <a:stretch>
            <a:fillRect/>
          </a:stretch>
        </p:blipFill>
        <p:spPr>
          <a:xfrm>
            <a:off x="0" y="1309048"/>
            <a:ext cx="12192000" cy="3429000"/>
          </a:xfrm>
        </p:spPr>
      </p:pic>
      <p:sp>
        <p:nvSpPr>
          <p:cNvPr id="18" name="Rectangle 17">
            <a:extLst>
              <a:ext uri="{FF2B5EF4-FFF2-40B4-BE49-F238E27FC236}">
                <a16:creationId xmlns:a16="http://schemas.microsoft.com/office/drawing/2014/main" id="{C0A7D2F1-696F-4F09-B338-649E2F4D2F75}"/>
              </a:ext>
            </a:extLst>
          </p:cNvPr>
          <p:cNvSpPr/>
          <p:nvPr/>
        </p:nvSpPr>
        <p:spPr>
          <a:xfrm>
            <a:off x="7620" y="990599"/>
            <a:ext cx="12176760" cy="95350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 name="Title 1">
            <a:extLst>
              <a:ext uri="{FF2B5EF4-FFF2-40B4-BE49-F238E27FC236}">
                <a16:creationId xmlns:a16="http://schemas.microsoft.com/office/drawing/2014/main" id="{504EAB0E-706C-43C9-AC77-3EF63265421A}"/>
              </a:ext>
            </a:extLst>
          </p:cNvPr>
          <p:cNvSpPr txBox="1">
            <a:spLocks/>
          </p:cNvSpPr>
          <p:nvPr/>
        </p:nvSpPr>
        <p:spPr>
          <a:xfrm>
            <a:off x="312422" y="204223"/>
            <a:ext cx="11582397" cy="584775"/>
          </a:xfrm>
          <a:prstGeom prst="rect">
            <a:avLst/>
          </a:prstGeom>
        </p:spPr>
        <p:txBody>
          <a:bodyPr vert="horz" wrap="square" lIns="91440" tIns="45720" rIns="91440" bIns="45720" rtlCol="0" anchor="ctr">
            <a:spAutoFit/>
          </a:bodyPr>
          <a:lstStyle>
            <a:lvl1pPr algn="l" defTabSz="565168" rtl="0" eaLnBrk="1" latinLnBrk="0" hangingPunct="1">
              <a:spcBef>
                <a:spcPct val="0"/>
              </a:spcBef>
              <a:buNone/>
              <a:defRPr sz="3200" kern="1200">
                <a:solidFill>
                  <a:schemeClr val="tx1">
                    <a:lumMod val="75000"/>
                    <a:lumOff val="25000"/>
                  </a:schemeClr>
                </a:solidFill>
                <a:latin typeface="Rockwell" panose="02060603020205020403" pitchFamily="18" charset="0"/>
                <a:ea typeface="+mj-ea"/>
                <a:cs typeface="+mj-cs"/>
              </a:defRPr>
            </a:lvl1pPr>
          </a:lstStyle>
          <a:p>
            <a:pPr marL="0" marR="0" lvl="0" indent="0" algn="ctr" defTabSz="565168" rtl="0" eaLnBrk="1" fontAlgn="auto" latinLnBrk="0" hangingPunct="1">
              <a:lnSpc>
                <a:spcPct val="100000"/>
              </a:lnSpc>
              <a:spcBef>
                <a:spcPts val="600"/>
              </a:spcBef>
              <a:spcAft>
                <a:spcPts val="0"/>
              </a:spcAft>
              <a:buClrTx/>
              <a:buSzTx/>
              <a:buFontTx/>
              <a:buNone/>
              <a:tabLst/>
              <a:defRPr/>
            </a:pPr>
            <a:r>
              <a:rPr kumimoji="0" lang="en-IN" b="1" i="0" u="none" strike="noStrike" kern="1200" cap="none" spc="0" normalizeH="0" baseline="0" noProof="0" dirty="0">
                <a:ln>
                  <a:noFill/>
                </a:ln>
                <a:effectLst/>
                <a:uLnTx/>
                <a:uFillTx/>
                <a:latin typeface="Rockwell" panose="02060603020205020403" pitchFamily="18" charset="0"/>
                <a:ea typeface="+mj-ea"/>
                <a:cs typeface="+mj-cs"/>
              </a:rPr>
              <a:t>Remote Authentication Dial-in User Service (RADIUS)</a:t>
            </a:r>
          </a:p>
        </p:txBody>
      </p:sp>
      <p:sp>
        <p:nvSpPr>
          <p:cNvPr id="3" name="TextBox 2">
            <a:extLst>
              <a:ext uri="{FF2B5EF4-FFF2-40B4-BE49-F238E27FC236}">
                <a16:creationId xmlns:a16="http://schemas.microsoft.com/office/drawing/2014/main" id="{98804F78-7E6F-4054-8016-7C3098AF834D}"/>
              </a:ext>
            </a:extLst>
          </p:cNvPr>
          <p:cNvSpPr txBox="1"/>
          <p:nvPr/>
        </p:nvSpPr>
        <p:spPr bwMode="auto">
          <a:xfrm>
            <a:off x="193344" y="1144188"/>
            <a:ext cx="12192000" cy="646331"/>
          </a:xfrm>
          <a:prstGeom prst="rect">
            <a:avLst/>
          </a:prstGeom>
          <a:noFill/>
          <a:ln w="19050" algn="ctr">
            <a:noFill/>
            <a:miter lim="800000"/>
            <a:headEnd/>
            <a:tailEnd/>
          </a:ln>
          <a:effectLst/>
        </p:spPr>
        <p:txBody>
          <a:bodyPr wrap="square" rtlCol="0" anchor="ctr">
            <a:spAutoFit/>
          </a:bodyPr>
          <a:lstStyle/>
          <a:p>
            <a:pPr marL="350838" marR="0" lvl="0" indent="-350838" algn="l" defTabSz="914400" rtl="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n-US" sz="1770" b="0" i="0" u="none" strike="noStrike" kern="1200" cap="none" spc="0" normalizeH="0" baseline="0" noProof="0" dirty="0">
                <a:ln>
                  <a:noFill/>
                </a:ln>
                <a:solidFill>
                  <a:prstClr val="black"/>
                </a:solidFill>
                <a:effectLst/>
                <a:uLnTx/>
                <a:uFillTx/>
                <a:latin typeface="Calibri"/>
                <a:ea typeface="+mn-ea"/>
                <a:cs typeface="+mn-cs"/>
              </a:rPr>
              <a:t>Remote authentication dial-in user service (RADIUS) is an </a:t>
            </a:r>
            <a:r>
              <a:rPr kumimoji="0" lang="en-US" sz="1770" b="1" i="0" u="none" strike="noStrike" kern="1200" cap="none" spc="0" normalizeH="0" baseline="0" noProof="0" dirty="0">
                <a:ln>
                  <a:noFill/>
                </a:ln>
                <a:solidFill>
                  <a:srgbClr val="FF0000"/>
                </a:solidFill>
                <a:effectLst/>
                <a:uLnTx/>
                <a:uFillTx/>
                <a:latin typeface="Calibri"/>
                <a:ea typeface="+mn-ea"/>
                <a:cs typeface="+mn-cs"/>
              </a:rPr>
              <a:t>authentication protocol </a:t>
            </a:r>
            <a:r>
              <a:rPr kumimoji="0" lang="en-US" sz="1770" b="0" i="0" u="none" strike="noStrike" kern="1200" cap="none" spc="0" normalizeH="0" baseline="0" noProof="0" dirty="0">
                <a:ln>
                  <a:noFill/>
                </a:ln>
                <a:solidFill>
                  <a:prstClr val="black"/>
                </a:solidFill>
                <a:effectLst/>
                <a:uLnTx/>
                <a:uFillTx/>
                <a:latin typeface="Calibri"/>
                <a:ea typeface="+mn-ea"/>
                <a:cs typeface="+mn-cs"/>
              </a:rPr>
              <a:t>which provides centralized authentication, authorization, and accounting (AAA) for remote access servers to communicate with a central server</a:t>
            </a:r>
          </a:p>
        </p:txBody>
      </p:sp>
      <p:sp>
        <p:nvSpPr>
          <p:cNvPr id="5" name="Rectangle 4">
            <a:extLst>
              <a:ext uri="{FF2B5EF4-FFF2-40B4-BE49-F238E27FC236}">
                <a16:creationId xmlns:a16="http://schemas.microsoft.com/office/drawing/2014/main" id="{12A5AA12-B6D0-4F0C-93FB-7866CEA30E83}"/>
              </a:ext>
            </a:extLst>
          </p:cNvPr>
          <p:cNvSpPr/>
          <p:nvPr/>
        </p:nvSpPr>
        <p:spPr>
          <a:xfrm>
            <a:off x="3817163" y="2228416"/>
            <a:ext cx="4557674" cy="400110"/>
          </a:xfrm>
          <a:prstGeom prst="rect">
            <a:avLst/>
          </a:prstGeom>
        </p:spPr>
        <p:txBody>
          <a:bodyPr wrap="square" anchor="ctr">
            <a:spAutoFit/>
          </a:bodyPr>
          <a:lstStyle/>
          <a:p>
            <a:pPr marR="0" lvl="0" indent="0" algn="ctr" fontAlgn="base">
              <a:lnSpc>
                <a:spcPct val="100000"/>
              </a:lnSpc>
              <a:spcBef>
                <a:spcPct val="0"/>
              </a:spcBef>
              <a:spcAft>
                <a:spcPct val="0"/>
              </a:spcAft>
              <a:buClrTx/>
              <a:buSzTx/>
              <a:buFontTx/>
              <a:buNone/>
              <a:tabLst/>
              <a:defRPr/>
            </a:pPr>
            <a:r>
              <a:rPr lang="en-US" sz="2000" b="1" dirty="0">
                <a:solidFill>
                  <a:srgbClr val="0070C0"/>
                </a:solidFill>
                <a:latin typeface="Rockwell" panose="02060603020205020403" pitchFamily="18" charset="0"/>
              </a:rPr>
              <a:t>Authentication Steps in RADIUS</a:t>
            </a:r>
          </a:p>
        </p:txBody>
      </p:sp>
      <p:sp>
        <p:nvSpPr>
          <p:cNvPr id="11" name="TextBox 10">
            <a:extLst>
              <a:ext uri="{FF2B5EF4-FFF2-40B4-BE49-F238E27FC236}">
                <a16:creationId xmlns:a16="http://schemas.microsoft.com/office/drawing/2014/main" id="{FBB0A433-B087-42E9-A020-6DC189648EE9}"/>
              </a:ext>
            </a:extLst>
          </p:cNvPr>
          <p:cNvSpPr txBox="1"/>
          <p:nvPr/>
        </p:nvSpPr>
        <p:spPr>
          <a:xfrm>
            <a:off x="193344" y="2714896"/>
            <a:ext cx="11822429" cy="1938992"/>
          </a:xfrm>
          <a:prstGeom prst="rect">
            <a:avLst/>
          </a:prstGeom>
          <a:noFill/>
        </p:spPr>
        <p:txBody>
          <a:bodyPr wrap="square" anchor="ctr">
            <a:spAutoFit/>
          </a:bodyPr>
          <a:lstStyle/>
          <a:p>
            <a:pPr marL="339725" indent="-339725">
              <a:spcBef>
                <a:spcPts val="1800"/>
              </a:spcBef>
              <a:buFont typeface="+mj-lt"/>
              <a:buAutoNum type="arabicParenR"/>
            </a:pPr>
            <a:r>
              <a:rPr lang="en-US" sz="1750" dirty="0">
                <a:latin typeface="Calibri" panose="020F0502020204030204" pitchFamily="34" charset="0"/>
                <a:cs typeface="Calibri" panose="020F0502020204030204" pitchFamily="34" charset="0"/>
              </a:rPr>
              <a:t>A client initiates a connection by sending the </a:t>
            </a:r>
            <a:r>
              <a:rPr lang="en-US" sz="1750" b="1" dirty="0">
                <a:solidFill>
                  <a:srgbClr val="FF0000"/>
                </a:solidFill>
                <a:latin typeface="Calibri" panose="020F0502020204030204" pitchFamily="34" charset="0"/>
                <a:cs typeface="Calibri" panose="020F0502020204030204" pitchFamily="34" charset="0"/>
              </a:rPr>
              <a:t>access-request</a:t>
            </a:r>
            <a:r>
              <a:rPr lang="en-US" sz="1750" dirty="0">
                <a:latin typeface="Calibri" panose="020F0502020204030204" pitchFamily="34" charset="0"/>
                <a:cs typeface="Calibri" panose="020F0502020204030204" pitchFamily="34" charset="0"/>
              </a:rPr>
              <a:t> </a:t>
            </a:r>
            <a:r>
              <a:rPr lang="en-US" sz="1750" b="1" dirty="0">
                <a:solidFill>
                  <a:srgbClr val="FF0000"/>
                </a:solidFill>
                <a:latin typeface="Calibri" panose="020F0502020204030204" pitchFamily="34" charset="0"/>
                <a:cs typeface="Calibri" panose="020F0502020204030204" pitchFamily="34" charset="0"/>
              </a:rPr>
              <a:t>packet</a:t>
            </a:r>
            <a:r>
              <a:rPr lang="en-US" sz="1750" dirty="0">
                <a:latin typeface="Calibri" panose="020F0502020204030204" pitchFamily="34" charset="0"/>
                <a:cs typeface="Calibri" panose="020F0502020204030204" pitchFamily="34" charset="0"/>
              </a:rPr>
              <a:t> to the server</a:t>
            </a:r>
          </a:p>
          <a:p>
            <a:pPr marL="339725" indent="-339725">
              <a:spcBef>
                <a:spcPts val="1800"/>
              </a:spcBef>
              <a:buFont typeface="+mj-lt"/>
              <a:buAutoNum type="arabicParenR"/>
            </a:pPr>
            <a:r>
              <a:rPr lang="en-US" sz="1750" dirty="0">
                <a:latin typeface="Calibri" panose="020F0502020204030204" pitchFamily="34" charset="0"/>
                <a:cs typeface="Calibri" panose="020F0502020204030204" pitchFamily="34" charset="0"/>
              </a:rPr>
              <a:t>The server receives the access request from the client and compares the credentials with the ones stored in the database. </a:t>
            </a:r>
            <a:br>
              <a:rPr lang="en-US" sz="1750" dirty="0">
                <a:latin typeface="Calibri" panose="020F0502020204030204" pitchFamily="34" charset="0"/>
                <a:cs typeface="Calibri" panose="020F0502020204030204" pitchFamily="34" charset="0"/>
              </a:rPr>
            </a:br>
            <a:r>
              <a:rPr lang="en-US" sz="1750" dirty="0">
                <a:latin typeface="Calibri" panose="020F0502020204030204" pitchFamily="34" charset="0"/>
                <a:cs typeface="Calibri" panose="020F0502020204030204" pitchFamily="34" charset="0"/>
              </a:rPr>
              <a:t>If the provided information matches, then it sends the </a:t>
            </a:r>
            <a:r>
              <a:rPr lang="en-US" sz="1750" b="1" dirty="0">
                <a:solidFill>
                  <a:srgbClr val="FF0000"/>
                </a:solidFill>
                <a:latin typeface="Calibri" panose="020F0502020204030204" pitchFamily="34" charset="0"/>
                <a:cs typeface="Calibri" panose="020F0502020204030204" pitchFamily="34" charset="0"/>
              </a:rPr>
              <a:t>access-accept message </a:t>
            </a:r>
            <a:r>
              <a:rPr lang="en-US" sz="1750" dirty="0">
                <a:latin typeface="Calibri" panose="020F0502020204030204" pitchFamily="34" charset="0"/>
                <a:cs typeface="Calibri" panose="020F0502020204030204" pitchFamily="34" charset="0"/>
              </a:rPr>
              <a:t>along with the </a:t>
            </a:r>
            <a:r>
              <a:rPr lang="en-US" sz="1750" b="1" dirty="0">
                <a:solidFill>
                  <a:srgbClr val="FF0000"/>
                </a:solidFill>
                <a:latin typeface="Calibri" panose="020F0502020204030204" pitchFamily="34" charset="0"/>
                <a:cs typeface="Calibri" panose="020F0502020204030204" pitchFamily="34" charset="0"/>
              </a:rPr>
              <a:t>access-challenge</a:t>
            </a:r>
            <a:r>
              <a:rPr lang="en-US" sz="1750" dirty="0">
                <a:latin typeface="Calibri" panose="020F0502020204030204" pitchFamily="34" charset="0"/>
                <a:cs typeface="Calibri" panose="020F0502020204030204" pitchFamily="34" charset="0"/>
              </a:rPr>
              <a:t> to the client for additional authentication, else it sends back an </a:t>
            </a:r>
            <a:r>
              <a:rPr lang="en-US" sz="1750" b="1" dirty="0">
                <a:solidFill>
                  <a:srgbClr val="FF0000"/>
                </a:solidFill>
                <a:latin typeface="Calibri" panose="020F0502020204030204" pitchFamily="34" charset="0"/>
                <a:cs typeface="Calibri" panose="020F0502020204030204" pitchFamily="34" charset="0"/>
              </a:rPr>
              <a:t>accept-reject</a:t>
            </a:r>
            <a:r>
              <a:rPr lang="en-US" sz="1750" dirty="0">
                <a:latin typeface="Calibri" panose="020F0502020204030204" pitchFamily="34" charset="0"/>
                <a:cs typeface="Calibri" panose="020F0502020204030204" pitchFamily="34" charset="0"/>
              </a:rPr>
              <a:t> message</a:t>
            </a:r>
          </a:p>
          <a:p>
            <a:pPr marL="339725" indent="-339725">
              <a:spcBef>
                <a:spcPts val="1800"/>
              </a:spcBef>
              <a:buFont typeface="+mj-lt"/>
              <a:buAutoNum type="arabicParenR"/>
            </a:pPr>
            <a:r>
              <a:rPr lang="en-US" sz="1750" dirty="0">
                <a:latin typeface="Calibri" panose="020F0502020204030204" pitchFamily="34" charset="0"/>
                <a:cs typeface="Calibri" panose="020F0502020204030204" pitchFamily="34" charset="0"/>
              </a:rPr>
              <a:t>Client sends the </a:t>
            </a:r>
            <a:r>
              <a:rPr lang="en-US" sz="1750" b="1" dirty="0">
                <a:solidFill>
                  <a:srgbClr val="FF0000"/>
                </a:solidFill>
                <a:latin typeface="Calibri" panose="020F0502020204030204" pitchFamily="34" charset="0"/>
                <a:cs typeface="Calibri" panose="020F0502020204030204" pitchFamily="34" charset="0"/>
              </a:rPr>
              <a:t>accounting-request</a:t>
            </a:r>
            <a:r>
              <a:rPr lang="en-US" sz="1750" dirty="0">
                <a:latin typeface="Calibri" panose="020F0502020204030204" pitchFamily="34" charset="0"/>
                <a:cs typeface="Calibri" panose="020F0502020204030204" pitchFamily="34" charset="0"/>
              </a:rPr>
              <a:t> to the server to specify the accounting information for a connection that was accepted</a:t>
            </a:r>
          </a:p>
        </p:txBody>
      </p:sp>
      <p:grpSp>
        <p:nvGrpSpPr>
          <p:cNvPr id="21" name="Group 20">
            <a:extLst>
              <a:ext uri="{FF2B5EF4-FFF2-40B4-BE49-F238E27FC236}">
                <a16:creationId xmlns:a16="http://schemas.microsoft.com/office/drawing/2014/main" id="{13EC21FA-7C96-4258-B04B-073E086651C0}"/>
              </a:ext>
            </a:extLst>
          </p:cNvPr>
          <p:cNvGrpSpPr/>
          <p:nvPr/>
        </p:nvGrpSpPr>
        <p:grpSpPr>
          <a:xfrm>
            <a:off x="2772807" y="5022355"/>
            <a:ext cx="6646387" cy="1384133"/>
            <a:chOff x="2685404" y="4470021"/>
            <a:chExt cx="6646387" cy="1384133"/>
          </a:xfrm>
        </p:grpSpPr>
        <p:grpSp>
          <p:nvGrpSpPr>
            <p:cNvPr id="22" name="Group 21">
              <a:extLst>
                <a:ext uri="{FF2B5EF4-FFF2-40B4-BE49-F238E27FC236}">
                  <a16:creationId xmlns:a16="http://schemas.microsoft.com/office/drawing/2014/main" id="{D11EAEA6-7D9F-4C79-B47C-1E3BE85DEC25}"/>
                </a:ext>
              </a:extLst>
            </p:cNvPr>
            <p:cNvGrpSpPr/>
            <p:nvPr/>
          </p:nvGrpSpPr>
          <p:grpSpPr>
            <a:xfrm>
              <a:off x="2685404" y="4470021"/>
              <a:ext cx="6646387" cy="1384133"/>
              <a:chOff x="2639736" y="4526696"/>
              <a:chExt cx="6646387" cy="1384133"/>
            </a:xfrm>
          </p:grpSpPr>
          <p:cxnSp>
            <p:nvCxnSpPr>
              <p:cNvPr id="24" name="Straight Arrow Connector 23">
                <a:extLst>
                  <a:ext uri="{FF2B5EF4-FFF2-40B4-BE49-F238E27FC236}">
                    <a16:creationId xmlns:a16="http://schemas.microsoft.com/office/drawing/2014/main" id="{D3DE2BCF-C406-4F0B-9700-171E16BA9432}"/>
                  </a:ext>
                </a:extLst>
              </p:cNvPr>
              <p:cNvCxnSpPr/>
              <p:nvPr/>
            </p:nvCxnSpPr>
            <p:spPr>
              <a:xfrm>
                <a:off x="3440927" y="4815554"/>
                <a:ext cx="4792916" cy="0"/>
              </a:xfrm>
              <a:prstGeom prst="straightConnector1">
                <a:avLst/>
              </a:prstGeom>
              <a:noFill/>
              <a:ln w="28575" cap="flat" cmpd="sng" algn="ctr">
                <a:solidFill>
                  <a:srgbClr val="0070C0"/>
                </a:solidFill>
                <a:prstDash val="sysDot"/>
                <a:tailEnd type="arrow"/>
              </a:ln>
              <a:effectLst/>
            </p:spPr>
          </p:cxnSp>
          <p:sp>
            <p:nvSpPr>
              <p:cNvPr id="25" name="Rectangle 24">
                <a:extLst>
                  <a:ext uri="{FF2B5EF4-FFF2-40B4-BE49-F238E27FC236}">
                    <a16:creationId xmlns:a16="http://schemas.microsoft.com/office/drawing/2014/main" id="{6A13FF14-2CE9-4245-9A62-8FD00CC57A45}"/>
                  </a:ext>
                </a:extLst>
              </p:cNvPr>
              <p:cNvSpPr/>
              <p:nvPr/>
            </p:nvSpPr>
            <p:spPr>
              <a:xfrm>
                <a:off x="4250807" y="4526696"/>
                <a:ext cx="3233206" cy="261610"/>
              </a:xfrm>
              <a:prstGeom prst="rect">
                <a:avLst/>
              </a:prstGeom>
            </p:spPr>
            <p:txBody>
              <a:bodyPr wrap="squar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a:rPr>
                  <a:t>Packet Type-Access Request (Username, Password)</a:t>
                </a:r>
              </a:p>
            </p:txBody>
          </p:sp>
          <p:sp>
            <p:nvSpPr>
              <p:cNvPr id="26" name="Rectangle 25">
                <a:extLst>
                  <a:ext uri="{FF2B5EF4-FFF2-40B4-BE49-F238E27FC236}">
                    <a16:creationId xmlns:a16="http://schemas.microsoft.com/office/drawing/2014/main" id="{A00CE041-2908-4AEB-BBDC-016A44F8720D}"/>
                  </a:ext>
                </a:extLst>
              </p:cNvPr>
              <p:cNvSpPr/>
              <p:nvPr/>
            </p:nvSpPr>
            <p:spPr>
              <a:xfrm>
                <a:off x="4250806" y="4862134"/>
                <a:ext cx="3902865" cy="261610"/>
              </a:xfrm>
              <a:prstGeom prst="rect">
                <a:avLst/>
              </a:prstGeom>
            </p:spPr>
            <p:txBody>
              <a:bodyPr wrap="squar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a:rPr>
                  <a:t>Access-Accept/Access-Reject(User Service, Framed Protocol)</a:t>
                </a:r>
              </a:p>
            </p:txBody>
          </p:sp>
          <p:sp>
            <p:nvSpPr>
              <p:cNvPr id="27" name="Rectangle 26">
                <a:extLst>
                  <a:ext uri="{FF2B5EF4-FFF2-40B4-BE49-F238E27FC236}">
                    <a16:creationId xmlns:a16="http://schemas.microsoft.com/office/drawing/2014/main" id="{7AED8A21-1B6C-4367-B1E1-A2E6E9C12CC3}"/>
                  </a:ext>
                </a:extLst>
              </p:cNvPr>
              <p:cNvSpPr/>
              <p:nvPr/>
            </p:nvSpPr>
            <p:spPr>
              <a:xfrm>
                <a:off x="4250806" y="5183113"/>
                <a:ext cx="3902865" cy="261610"/>
              </a:xfrm>
              <a:prstGeom prst="rect">
                <a:avLst/>
              </a:prstGeom>
            </p:spPr>
            <p:txBody>
              <a:bodyPr wrap="squar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a:rPr>
                  <a:t>Access Challenge (optional) (Reply Message)</a:t>
                </a:r>
              </a:p>
            </p:txBody>
          </p:sp>
          <p:sp>
            <p:nvSpPr>
              <p:cNvPr id="28" name="Rectangle 27">
                <a:extLst>
                  <a:ext uri="{FF2B5EF4-FFF2-40B4-BE49-F238E27FC236}">
                    <a16:creationId xmlns:a16="http://schemas.microsoft.com/office/drawing/2014/main" id="{82223406-C6BC-46DC-8BCE-B8BB7882BC7C}"/>
                  </a:ext>
                </a:extLst>
              </p:cNvPr>
              <p:cNvSpPr/>
              <p:nvPr/>
            </p:nvSpPr>
            <p:spPr>
              <a:xfrm>
                <a:off x="2639736" y="5603052"/>
                <a:ext cx="1196097" cy="307777"/>
              </a:xfrm>
              <a:prstGeom prst="rect">
                <a:avLst/>
              </a:prstGeom>
            </p:spPr>
            <p:txBody>
              <a:bodyPr wrap="non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a:rPr>
                  <a:t>Access Server</a:t>
                </a:r>
              </a:p>
            </p:txBody>
          </p:sp>
          <p:sp>
            <p:nvSpPr>
              <p:cNvPr id="29" name="Rectangle 28">
                <a:extLst>
                  <a:ext uri="{FF2B5EF4-FFF2-40B4-BE49-F238E27FC236}">
                    <a16:creationId xmlns:a16="http://schemas.microsoft.com/office/drawing/2014/main" id="{16015F9C-3429-4C58-BBB1-18A3D3EA5AEA}"/>
                  </a:ext>
                </a:extLst>
              </p:cNvPr>
              <p:cNvSpPr/>
              <p:nvPr/>
            </p:nvSpPr>
            <p:spPr>
              <a:xfrm>
                <a:off x="8009876" y="5593733"/>
                <a:ext cx="1276247" cy="307777"/>
              </a:xfrm>
              <a:prstGeom prst="rect">
                <a:avLst/>
              </a:prstGeom>
            </p:spPr>
            <p:txBody>
              <a:bodyPr wrap="non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a:rPr>
                  <a:t>RADIUS Server</a:t>
                </a:r>
              </a:p>
            </p:txBody>
          </p:sp>
          <p:pic>
            <p:nvPicPr>
              <p:cNvPr id="30" name="Picture 29" descr="A picture containing drawing&#10;&#10;Description automatically generated">
                <a:extLst>
                  <a:ext uri="{FF2B5EF4-FFF2-40B4-BE49-F238E27FC236}">
                    <a16:creationId xmlns:a16="http://schemas.microsoft.com/office/drawing/2014/main" id="{CAB6D3C4-7DA4-4B4F-9840-A87206D4C4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9736" y="4651547"/>
                <a:ext cx="787388" cy="904659"/>
              </a:xfrm>
              <a:prstGeom prst="rect">
                <a:avLst/>
              </a:prstGeom>
            </p:spPr>
          </p:pic>
          <p:pic>
            <p:nvPicPr>
              <p:cNvPr id="31" name="Picture 30" descr="A picture containing drawing, mug&#10;&#10;Description automatically generated">
                <a:extLst>
                  <a:ext uri="{FF2B5EF4-FFF2-40B4-BE49-F238E27FC236}">
                    <a16:creationId xmlns:a16="http://schemas.microsoft.com/office/drawing/2014/main" id="{6A7DDB2C-F495-4442-8298-FAE8F3A70E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52078" y="4991452"/>
                <a:ext cx="498233" cy="592920"/>
              </a:xfrm>
              <a:prstGeom prst="rect">
                <a:avLst/>
              </a:prstGeom>
            </p:spPr>
          </p:pic>
          <p:cxnSp>
            <p:nvCxnSpPr>
              <p:cNvPr id="32" name="Straight Arrow Connector 31">
                <a:extLst>
                  <a:ext uri="{FF2B5EF4-FFF2-40B4-BE49-F238E27FC236}">
                    <a16:creationId xmlns:a16="http://schemas.microsoft.com/office/drawing/2014/main" id="{AAFCCD4C-6312-4B62-B7F0-50F84737989A}"/>
                  </a:ext>
                </a:extLst>
              </p:cNvPr>
              <p:cNvCxnSpPr/>
              <p:nvPr/>
            </p:nvCxnSpPr>
            <p:spPr>
              <a:xfrm>
                <a:off x="3880883" y="5453081"/>
                <a:ext cx="4357196" cy="0"/>
              </a:xfrm>
              <a:prstGeom prst="straightConnector1">
                <a:avLst/>
              </a:prstGeom>
              <a:noFill/>
              <a:ln w="28575" cap="flat" cmpd="sng" algn="ctr">
                <a:solidFill>
                  <a:srgbClr val="0070C0"/>
                </a:solidFill>
                <a:prstDash val="sysDot"/>
                <a:tailEnd type="arrow"/>
              </a:ln>
              <a:effectLst/>
            </p:spPr>
          </p:cxnSp>
          <p:cxnSp>
            <p:nvCxnSpPr>
              <p:cNvPr id="33" name="Straight Arrow Connector 32">
                <a:extLst>
                  <a:ext uri="{FF2B5EF4-FFF2-40B4-BE49-F238E27FC236}">
                    <a16:creationId xmlns:a16="http://schemas.microsoft.com/office/drawing/2014/main" id="{5264F8C3-1872-4EBC-BECD-A31E525E5A2A}"/>
                  </a:ext>
                </a:extLst>
              </p:cNvPr>
              <p:cNvCxnSpPr>
                <a:cxnSpLocks/>
              </p:cNvCxnSpPr>
              <p:nvPr/>
            </p:nvCxnSpPr>
            <p:spPr>
              <a:xfrm flipH="1">
                <a:off x="3845796" y="5145926"/>
                <a:ext cx="4383532" cy="0"/>
              </a:xfrm>
              <a:prstGeom prst="straightConnector1">
                <a:avLst/>
              </a:prstGeom>
              <a:noFill/>
              <a:ln w="28575" cap="flat" cmpd="sng" algn="ctr">
                <a:solidFill>
                  <a:srgbClr val="0070C0"/>
                </a:solidFill>
                <a:prstDash val="sysDot"/>
                <a:tailEnd type="arrow"/>
              </a:ln>
              <a:effectLst/>
            </p:spPr>
          </p:cxnSp>
        </p:grpSp>
        <p:pic>
          <p:nvPicPr>
            <p:cNvPr id="23" name="Picture 22" descr="A close up of a logo&#10;&#10;Description automatically generated">
              <a:extLst>
                <a:ext uri="{FF2B5EF4-FFF2-40B4-BE49-F238E27FC236}">
                  <a16:creationId xmlns:a16="http://schemas.microsoft.com/office/drawing/2014/main" id="{6192A81E-882D-4798-913D-70B2F04FB9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8181641" y="4634905"/>
              <a:ext cx="1024054" cy="866506"/>
            </a:xfrm>
            <a:prstGeom prst="rect">
              <a:avLst/>
            </a:prstGeom>
          </p:spPr>
        </p:pic>
      </p:grpSp>
    </p:spTree>
    <p:extLst>
      <p:ext uri="{BB962C8B-B14F-4D97-AF65-F5344CB8AC3E}">
        <p14:creationId xmlns:p14="http://schemas.microsoft.com/office/powerpoint/2010/main" val="697299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 name="Oval 64">
            <a:extLst>
              <a:ext uri="{FF2B5EF4-FFF2-40B4-BE49-F238E27FC236}">
                <a16:creationId xmlns:a16="http://schemas.microsoft.com/office/drawing/2014/main" id="{57A79DBA-5B9F-46E7-8DAA-4BDBF846059C}"/>
              </a:ext>
            </a:extLst>
          </p:cNvPr>
          <p:cNvSpPr/>
          <p:nvPr/>
        </p:nvSpPr>
        <p:spPr>
          <a:xfrm>
            <a:off x="207000" y="4829423"/>
            <a:ext cx="936000" cy="936000"/>
          </a:xfrm>
          <a:prstGeom prst="ellipse">
            <a:avLst/>
          </a:prstGeom>
          <a:solidFill>
            <a:schemeClr val="accent2">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1" name="Rectangle: Rounded Corners 60">
            <a:extLst>
              <a:ext uri="{FF2B5EF4-FFF2-40B4-BE49-F238E27FC236}">
                <a16:creationId xmlns:a16="http://schemas.microsoft.com/office/drawing/2014/main" id="{951386A3-82E2-4BF5-8AA8-69F1BA3FF5AC}"/>
              </a:ext>
            </a:extLst>
          </p:cNvPr>
          <p:cNvSpPr/>
          <p:nvPr/>
        </p:nvSpPr>
        <p:spPr>
          <a:xfrm>
            <a:off x="-1" y="4366331"/>
            <a:ext cx="5849229" cy="2058906"/>
          </a:xfrm>
          <a:prstGeom prst="roundRect">
            <a:avLst>
              <a:gd name="adj"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0" name="Rectangle: Rounded Corners 59">
            <a:extLst>
              <a:ext uri="{FF2B5EF4-FFF2-40B4-BE49-F238E27FC236}">
                <a16:creationId xmlns:a16="http://schemas.microsoft.com/office/drawing/2014/main" id="{474F6C49-E17E-4D79-B39E-AA561CA52798}"/>
              </a:ext>
            </a:extLst>
          </p:cNvPr>
          <p:cNvSpPr/>
          <p:nvPr/>
        </p:nvSpPr>
        <p:spPr>
          <a:xfrm>
            <a:off x="-1" y="2031565"/>
            <a:ext cx="5849229" cy="2058906"/>
          </a:xfrm>
          <a:prstGeom prst="roundRect">
            <a:avLst>
              <a:gd name="adj" fmla="val 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 name="Title 1">
            <a:extLst>
              <a:ext uri="{FF2B5EF4-FFF2-40B4-BE49-F238E27FC236}">
                <a16:creationId xmlns:a16="http://schemas.microsoft.com/office/drawing/2014/main" id="{3B02DCCF-6697-435C-8E75-FA6204116BDF}"/>
              </a:ext>
            </a:extLst>
          </p:cNvPr>
          <p:cNvSpPr txBox="1">
            <a:spLocks/>
          </p:cNvSpPr>
          <p:nvPr/>
        </p:nvSpPr>
        <p:spPr>
          <a:xfrm>
            <a:off x="1122966" y="42536"/>
            <a:ext cx="9946068" cy="1077218"/>
          </a:xfrm>
          <a:prstGeom prst="rect">
            <a:avLst/>
          </a:prstGeom>
        </p:spPr>
        <p:txBody>
          <a:bodyPr vert="horz" wrap="square" lIns="91440" tIns="45720" rIns="91440" bIns="45720" rtlCol="0" anchor="ctr">
            <a:spAutoFit/>
          </a:bodyPr>
          <a:lstStyle>
            <a:lvl1pPr algn="l" defTabSz="565168" rtl="0" eaLnBrk="1" latinLnBrk="0" hangingPunct="1">
              <a:spcBef>
                <a:spcPct val="0"/>
              </a:spcBef>
              <a:buNone/>
              <a:defRPr sz="3200" kern="1200">
                <a:solidFill>
                  <a:schemeClr val="tx1">
                    <a:lumMod val="75000"/>
                    <a:lumOff val="25000"/>
                  </a:schemeClr>
                </a:solidFill>
                <a:latin typeface="Rockwell" panose="02060603020205020403" pitchFamily="18" charset="0"/>
                <a:ea typeface="+mj-ea"/>
                <a:cs typeface="+mj-cs"/>
              </a:defRPr>
            </a:lvl1pPr>
          </a:lstStyle>
          <a:p>
            <a:pPr marL="0" marR="0" lvl="0" indent="0" algn="ctr" defTabSz="565168" rtl="0" eaLnBrk="1" fontAlgn="auto" latinLnBrk="0" hangingPunct="1">
              <a:lnSpc>
                <a:spcPct val="100000"/>
              </a:lnSpc>
              <a:spcBef>
                <a:spcPts val="600"/>
              </a:spcBef>
              <a:spcAft>
                <a:spcPts val="0"/>
              </a:spcAft>
              <a:buClrTx/>
              <a:buSzTx/>
              <a:buFontTx/>
              <a:buNone/>
              <a:tabLst/>
              <a:defRPr/>
            </a:pPr>
            <a:r>
              <a:rPr kumimoji="0" lang="en-US" b="1" i="0" u="none" strike="noStrike" kern="1200" cap="none" spc="0" normalizeH="0" baseline="0" noProof="0" dirty="0">
                <a:ln>
                  <a:noFill/>
                </a:ln>
                <a:effectLst/>
                <a:uLnTx/>
                <a:uFillTx/>
                <a:latin typeface="Rockwell" panose="02060603020205020403" pitchFamily="18" charset="0"/>
                <a:ea typeface="+mj-ea"/>
                <a:cs typeface="+mj-cs"/>
              </a:rPr>
              <a:t>Remote Authentication Dial-in User Service (RADIUS) (Cont’d)</a:t>
            </a:r>
            <a:endParaRPr kumimoji="0" lang="en-IN" b="1" i="0" u="none" strike="noStrike" kern="1200" cap="none" spc="0" normalizeH="0" baseline="0" noProof="0" dirty="0">
              <a:ln>
                <a:noFill/>
              </a:ln>
              <a:effectLst/>
              <a:uLnTx/>
              <a:uFillTx/>
              <a:latin typeface="Rockwell" panose="02060603020205020403" pitchFamily="18" charset="0"/>
              <a:ea typeface="+mj-ea"/>
              <a:cs typeface="+mj-cs"/>
            </a:endParaRPr>
          </a:p>
        </p:txBody>
      </p:sp>
      <p:grpSp>
        <p:nvGrpSpPr>
          <p:cNvPr id="30" name="Group 29">
            <a:extLst>
              <a:ext uri="{FF2B5EF4-FFF2-40B4-BE49-F238E27FC236}">
                <a16:creationId xmlns:a16="http://schemas.microsoft.com/office/drawing/2014/main" id="{21E402E5-0D9B-4446-8F94-600EFE15795B}"/>
              </a:ext>
            </a:extLst>
          </p:cNvPr>
          <p:cNvGrpSpPr/>
          <p:nvPr/>
        </p:nvGrpSpPr>
        <p:grpSpPr>
          <a:xfrm>
            <a:off x="6630704" y="1373917"/>
            <a:ext cx="5347936" cy="5110703"/>
            <a:chOff x="6193149" y="1164577"/>
            <a:chExt cx="5347936" cy="5110703"/>
          </a:xfrm>
        </p:grpSpPr>
        <p:pic>
          <p:nvPicPr>
            <p:cNvPr id="31" name="Picture 30" descr="arrow_1">
              <a:extLst>
                <a:ext uri="{FF2B5EF4-FFF2-40B4-BE49-F238E27FC236}">
                  <a16:creationId xmlns:a16="http://schemas.microsoft.com/office/drawing/2014/main" id="{45378615-26F3-4EF4-B667-6784BEFA39E4}"/>
                </a:ext>
              </a:extLst>
            </p:cNvPr>
            <p:cNvPicPr preferRelativeResize="0">
              <a:picLocks noChangeArrowheads="1"/>
            </p:cNvPicPr>
            <p:nvPr/>
          </p:nvPicPr>
          <p:blipFill>
            <a:blip r:embed="rId2" cstate="print">
              <a:duotone>
                <a:srgbClr val="EEECE1">
                  <a:shade val="45000"/>
                  <a:satMod val="135000"/>
                </a:srgbClr>
                <a:prstClr val="white"/>
              </a:duotone>
              <a:extLst>
                <a:ext uri="{BEBA8EAE-BF5A-486C-A8C5-ECC9F3942E4B}">
                  <a14:imgProps xmlns:a14="http://schemas.microsoft.com/office/drawing/2010/main">
                    <a14:imgLayer r:embed="rId3">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rot="16200000">
              <a:off x="4456528" y="4015521"/>
              <a:ext cx="4269083" cy="250435"/>
            </a:xfrm>
            <a:prstGeom prst="rect">
              <a:avLst/>
            </a:prstGeom>
            <a:noFill/>
            <a:effectLst>
              <a:glow>
                <a:srgbClr val="4F81BD"/>
              </a:glow>
            </a:effectLst>
            <a:scene3d>
              <a:camera prst="obliqueBottomRight"/>
              <a:lightRig rig="threePt" dir="t"/>
            </a:scene3d>
            <a:extLst>
              <a:ext uri="{909E8E84-426E-40DD-AFC4-6F175D3DCCD1}">
                <a14:hiddenFill xmlns:a14="http://schemas.microsoft.com/office/drawing/2010/main">
                  <a:solidFill>
                    <a:srgbClr val="FFFFFF"/>
                  </a:solidFill>
                </a14:hiddenFill>
              </a:ext>
            </a:extLst>
          </p:spPr>
        </p:pic>
        <p:pic>
          <p:nvPicPr>
            <p:cNvPr id="32" name="Picture 31" descr="arrow_1">
              <a:extLst>
                <a:ext uri="{FF2B5EF4-FFF2-40B4-BE49-F238E27FC236}">
                  <a16:creationId xmlns:a16="http://schemas.microsoft.com/office/drawing/2014/main" id="{23CCF9B9-B198-4E2B-AF91-18D256F06BA2}"/>
                </a:ext>
              </a:extLst>
            </p:cNvPr>
            <p:cNvPicPr preferRelativeResize="0">
              <a:picLocks noChangeArrowheads="1"/>
            </p:cNvPicPr>
            <p:nvPr/>
          </p:nvPicPr>
          <p:blipFill>
            <a:blip r:embed="rId2" cstate="print">
              <a:duotone>
                <a:srgbClr val="EEECE1">
                  <a:shade val="45000"/>
                  <a:satMod val="135000"/>
                </a:srgbClr>
                <a:prstClr val="white"/>
              </a:duotone>
              <a:extLst>
                <a:ext uri="{BEBA8EAE-BF5A-486C-A8C5-ECC9F3942E4B}">
                  <a14:imgProps xmlns:a14="http://schemas.microsoft.com/office/drawing/2010/main">
                    <a14:imgLayer r:embed="rId3">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rot="16200000">
              <a:off x="9083995" y="4010616"/>
              <a:ext cx="4269083" cy="250435"/>
            </a:xfrm>
            <a:prstGeom prst="rect">
              <a:avLst/>
            </a:prstGeom>
            <a:noFill/>
            <a:effectLst>
              <a:glow>
                <a:srgbClr val="4F81BD"/>
              </a:glow>
            </a:effectLst>
            <a:scene3d>
              <a:camera prst="obliqueBottomRight"/>
              <a:lightRig rig="threePt" dir="t"/>
            </a:scene3d>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9F7CCF4D-2E93-4B7D-988D-51E0A6187951}"/>
                </a:ext>
              </a:extLst>
            </p:cNvPr>
            <p:cNvSpPr txBox="1"/>
            <p:nvPr/>
          </p:nvSpPr>
          <p:spPr bwMode="auto">
            <a:xfrm>
              <a:off x="6937742" y="1360560"/>
              <a:ext cx="720887" cy="461665"/>
            </a:xfrm>
            <a:prstGeom prst="rect">
              <a:avLst/>
            </a:prstGeom>
            <a:noFill/>
            <a:ln w="19050" algn="ctr">
              <a:noFill/>
              <a:miter lim="800000"/>
              <a:headEnd/>
              <a:tailEnd/>
            </a:ln>
            <a:effectLst/>
          </p:spPr>
          <p:txBody>
            <a:bodyPr wrap="square" rtlCol="0" anchor="ctr">
              <a:spAutoFit/>
            </a:bodyPr>
            <a:lstStyle/>
            <a:p>
              <a:pPr marL="0" marR="0" lvl="0" indent="0" algn="ctr" defTabSz="914400" eaLnBrk="1" fontAlgn="auto" latinLnBrk="0" hangingPunct="1">
                <a:lnSpc>
                  <a:spcPct val="100000"/>
                </a:lnSpc>
                <a:spcBef>
                  <a:spcPct val="40000"/>
                </a:spcBef>
                <a:spcAft>
                  <a:spcPts val="0"/>
                </a:spcAft>
                <a:buClr>
                  <a:srgbClr val="4F81BD"/>
                </a:buClr>
                <a:buSzTx/>
                <a:buFontTx/>
                <a:buNone/>
                <a:tabLst/>
                <a:defRPr/>
              </a:pPr>
              <a:r>
                <a:rPr kumimoji="0" lang="en-US" sz="1200" b="1" i="0" u="none" strike="noStrike" kern="0" cap="none" spc="0" normalizeH="0" baseline="0" noProof="0" dirty="0">
                  <a:ln>
                    <a:noFill/>
                  </a:ln>
                  <a:solidFill>
                    <a:prstClr val="black"/>
                  </a:solidFill>
                  <a:effectLst/>
                  <a:uLnTx/>
                  <a:uFillTx/>
                  <a:latin typeface="Calibri"/>
                </a:rPr>
                <a:t>RADIUS</a:t>
              </a:r>
              <a:br>
                <a:rPr kumimoji="0" lang="en-US" sz="1200" b="1" i="0" u="none" strike="noStrike" kern="0" cap="none" spc="0" normalizeH="0" baseline="0" noProof="0" dirty="0">
                  <a:ln>
                    <a:noFill/>
                  </a:ln>
                  <a:solidFill>
                    <a:prstClr val="black"/>
                  </a:solidFill>
                  <a:effectLst/>
                  <a:uLnTx/>
                  <a:uFillTx/>
                  <a:latin typeface="Calibri"/>
                </a:rPr>
              </a:br>
              <a:r>
                <a:rPr kumimoji="0" lang="en-US" sz="1200" b="1" i="0" u="none" strike="noStrike" kern="0" cap="none" spc="0" normalizeH="0" baseline="0" noProof="0" dirty="0">
                  <a:ln>
                    <a:noFill/>
                  </a:ln>
                  <a:solidFill>
                    <a:prstClr val="black"/>
                  </a:solidFill>
                  <a:effectLst/>
                  <a:uLnTx/>
                  <a:uFillTx/>
                  <a:latin typeface="Calibri"/>
                </a:rPr>
                <a:t>Client</a:t>
              </a:r>
            </a:p>
          </p:txBody>
        </p:sp>
        <p:sp>
          <p:nvSpPr>
            <p:cNvPr id="34" name="TextBox 33">
              <a:extLst>
                <a:ext uri="{FF2B5EF4-FFF2-40B4-BE49-F238E27FC236}">
                  <a16:creationId xmlns:a16="http://schemas.microsoft.com/office/drawing/2014/main" id="{AA54E8CC-EA10-48EB-B81F-F4E24C576662}"/>
                </a:ext>
              </a:extLst>
            </p:cNvPr>
            <p:cNvSpPr txBox="1"/>
            <p:nvPr/>
          </p:nvSpPr>
          <p:spPr bwMode="auto">
            <a:xfrm>
              <a:off x="10293805" y="1407053"/>
              <a:ext cx="695669" cy="461665"/>
            </a:xfrm>
            <a:prstGeom prst="rect">
              <a:avLst/>
            </a:prstGeom>
            <a:noFill/>
            <a:ln w="19050" algn="ctr">
              <a:noFill/>
              <a:miter lim="800000"/>
              <a:headEnd/>
              <a:tailEnd/>
            </a:ln>
            <a:effectLst/>
          </p:spPr>
          <p:txBody>
            <a:bodyPr wrap="square" rtlCol="0" anchor="ctr">
              <a:spAutoFit/>
            </a:bodyPr>
            <a:lstStyle/>
            <a:p>
              <a:pPr marL="0" marR="0" lvl="0" indent="0" algn="ctr" defTabSz="914400" eaLnBrk="1" fontAlgn="auto" latinLnBrk="0" hangingPunct="1">
                <a:lnSpc>
                  <a:spcPct val="100000"/>
                </a:lnSpc>
                <a:spcBef>
                  <a:spcPct val="40000"/>
                </a:spcBef>
                <a:spcAft>
                  <a:spcPts val="0"/>
                </a:spcAft>
                <a:buClr>
                  <a:srgbClr val="4F81BD"/>
                </a:buClr>
                <a:buSzTx/>
                <a:buFontTx/>
                <a:buNone/>
                <a:tabLst/>
                <a:defRPr/>
              </a:pPr>
              <a:r>
                <a:rPr kumimoji="0" lang="en-US" sz="1200" b="1" i="0" u="none" strike="noStrike" kern="0" cap="none" spc="0" normalizeH="0" baseline="0" noProof="0" dirty="0">
                  <a:ln>
                    <a:noFill/>
                  </a:ln>
                  <a:solidFill>
                    <a:prstClr val="black"/>
                  </a:solidFill>
                  <a:effectLst/>
                  <a:uLnTx/>
                  <a:uFillTx/>
                  <a:latin typeface="Calibri"/>
                </a:rPr>
                <a:t>RADIUS</a:t>
              </a:r>
              <a:br>
                <a:rPr kumimoji="0" lang="en-US" sz="1200" b="1" i="0" u="none" strike="noStrike" kern="0" cap="none" spc="0" normalizeH="0" baseline="0" noProof="0" dirty="0">
                  <a:ln>
                    <a:noFill/>
                  </a:ln>
                  <a:solidFill>
                    <a:prstClr val="black"/>
                  </a:solidFill>
                  <a:effectLst/>
                  <a:uLnTx/>
                  <a:uFillTx/>
                  <a:latin typeface="Calibri"/>
                </a:rPr>
              </a:br>
              <a:r>
                <a:rPr kumimoji="0" lang="en-US" sz="1200" b="1" i="0" u="none" strike="noStrike" kern="0" cap="none" spc="0" normalizeH="0" baseline="0" noProof="0" dirty="0">
                  <a:ln>
                    <a:noFill/>
                  </a:ln>
                  <a:solidFill>
                    <a:prstClr val="black"/>
                  </a:solidFill>
                  <a:effectLst/>
                  <a:uLnTx/>
                  <a:uFillTx/>
                  <a:latin typeface="Calibri"/>
                </a:rPr>
                <a:t>Server</a:t>
              </a:r>
            </a:p>
          </p:txBody>
        </p:sp>
        <p:cxnSp>
          <p:nvCxnSpPr>
            <p:cNvPr id="35" name="Straight Arrow Connector 34">
              <a:extLst>
                <a:ext uri="{FF2B5EF4-FFF2-40B4-BE49-F238E27FC236}">
                  <a16:creationId xmlns:a16="http://schemas.microsoft.com/office/drawing/2014/main" id="{F2469AF3-73CC-46B2-8596-215BDF08E170}"/>
                </a:ext>
              </a:extLst>
            </p:cNvPr>
            <p:cNvCxnSpPr>
              <a:cxnSpLocks/>
            </p:cNvCxnSpPr>
            <p:nvPr/>
          </p:nvCxnSpPr>
          <p:spPr>
            <a:xfrm>
              <a:off x="6663340" y="2769641"/>
              <a:ext cx="4530742" cy="0"/>
            </a:xfrm>
            <a:prstGeom prst="straightConnector1">
              <a:avLst/>
            </a:prstGeom>
            <a:noFill/>
            <a:ln w="28575" cap="flat" cmpd="sng" algn="ctr">
              <a:solidFill>
                <a:srgbClr val="0070C0"/>
              </a:solidFill>
              <a:prstDash val="sysDot"/>
              <a:tailEnd type="triangle"/>
            </a:ln>
            <a:effectLst/>
          </p:spPr>
        </p:cxnSp>
        <p:cxnSp>
          <p:nvCxnSpPr>
            <p:cNvPr id="36" name="Straight Arrow Connector 35">
              <a:extLst>
                <a:ext uri="{FF2B5EF4-FFF2-40B4-BE49-F238E27FC236}">
                  <a16:creationId xmlns:a16="http://schemas.microsoft.com/office/drawing/2014/main" id="{77684112-0D77-4C16-8802-3F627F9A59DB}"/>
                </a:ext>
              </a:extLst>
            </p:cNvPr>
            <p:cNvCxnSpPr/>
            <p:nvPr/>
          </p:nvCxnSpPr>
          <p:spPr>
            <a:xfrm flipH="1">
              <a:off x="6649370" y="3353587"/>
              <a:ext cx="4530742" cy="0"/>
            </a:xfrm>
            <a:prstGeom prst="straightConnector1">
              <a:avLst/>
            </a:prstGeom>
            <a:noFill/>
            <a:ln w="28575" cap="flat" cmpd="sng" algn="ctr">
              <a:solidFill>
                <a:srgbClr val="0070C0"/>
              </a:solidFill>
              <a:prstDash val="sysDot"/>
              <a:tailEnd type="triangle"/>
            </a:ln>
            <a:effectLst/>
          </p:spPr>
        </p:cxnSp>
        <p:cxnSp>
          <p:nvCxnSpPr>
            <p:cNvPr id="37" name="Straight Arrow Connector 36">
              <a:extLst>
                <a:ext uri="{FF2B5EF4-FFF2-40B4-BE49-F238E27FC236}">
                  <a16:creationId xmlns:a16="http://schemas.microsoft.com/office/drawing/2014/main" id="{1EF024A8-478E-4E81-AE3E-76520E314E23}"/>
                </a:ext>
              </a:extLst>
            </p:cNvPr>
            <p:cNvCxnSpPr/>
            <p:nvPr/>
          </p:nvCxnSpPr>
          <p:spPr>
            <a:xfrm>
              <a:off x="6663340" y="3937533"/>
              <a:ext cx="4530742" cy="0"/>
            </a:xfrm>
            <a:prstGeom prst="straightConnector1">
              <a:avLst/>
            </a:prstGeom>
            <a:noFill/>
            <a:ln w="28575" cap="flat" cmpd="sng" algn="ctr">
              <a:solidFill>
                <a:srgbClr val="0070C0"/>
              </a:solidFill>
              <a:prstDash val="sysDot"/>
              <a:tailEnd type="triangle"/>
            </a:ln>
            <a:effectLst/>
          </p:spPr>
        </p:cxnSp>
        <p:cxnSp>
          <p:nvCxnSpPr>
            <p:cNvPr id="38" name="Straight Arrow Connector 37">
              <a:extLst>
                <a:ext uri="{FF2B5EF4-FFF2-40B4-BE49-F238E27FC236}">
                  <a16:creationId xmlns:a16="http://schemas.microsoft.com/office/drawing/2014/main" id="{74AA83C8-F8E9-486F-8E1B-059D98AF47E5}"/>
                </a:ext>
              </a:extLst>
            </p:cNvPr>
            <p:cNvCxnSpPr/>
            <p:nvPr/>
          </p:nvCxnSpPr>
          <p:spPr>
            <a:xfrm flipH="1">
              <a:off x="6649370" y="4521479"/>
              <a:ext cx="4530742" cy="0"/>
            </a:xfrm>
            <a:prstGeom prst="straightConnector1">
              <a:avLst/>
            </a:prstGeom>
            <a:noFill/>
            <a:ln w="28575" cap="flat" cmpd="sng" algn="ctr">
              <a:solidFill>
                <a:srgbClr val="0070C0"/>
              </a:solidFill>
              <a:prstDash val="sysDot"/>
              <a:tailEnd type="triangle"/>
            </a:ln>
            <a:effectLst/>
          </p:spPr>
        </p:cxnSp>
        <p:cxnSp>
          <p:nvCxnSpPr>
            <p:cNvPr id="39" name="Straight Arrow Connector 38">
              <a:extLst>
                <a:ext uri="{FF2B5EF4-FFF2-40B4-BE49-F238E27FC236}">
                  <a16:creationId xmlns:a16="http://schemas.microsoft.com/office/drawing/2014/main" id="{F642A232-0E77-43D5-BB39-D5F73643EA11}"/>
                </a:ext>
              </a:extLst>
            </p:cNvPr>
            <p:cNvCxnSpPr/>
            <p:nvPr/>
          </p:nvCxnSpPr>
          <p:spPr>
            <a:xfrm>
              <a:off x="6663340" y="5105425"/>
              <a:ext cx="4530742" cy="0"/>
            </a:xfrm>
            <a:prstGeom prst="straightConnector1">
              <a:avLst/>
            </a:prstGeom>
            <a:noFill/>
            <a:ln w="28575" cap="flat" cmpd="sng" algn="ctr">
              <a:solidFill>
                <a:srgbClr val="0070C0"/>
              </a:solidFill>
              <a:prstDash val="sysDot"/>
              <a:tailEnd type="triangle"/>
            </a:ln>
            <a:effectLst/>
          </p:spPr>
        </p:cxnSp>
        <p:cxnSp>
          <p:nvCxnSpPr>
            <p:cNvPr id="40" name="Straight Arrow Connector 39">
              <a:extLst>
                <a:ext uri="{FF2B5EF4-FFF2-40B4-BE49-F238E27FC236}">
                  <a16:creationId xmlns:a16="http://schemas.microsoft.com/office/drawing/2014/main" id="{3E5C5B5A-5ACD-42FB-98A8-5CE171F46C90}"/>
                </a:ext>
              </a:extLst>
            </p:cNvPr>
            <p:cNvCxnSpPr/>
            <p:nvPr/>
          </p:nvCxnSpPr>
          <p:spPr>
            <a:xfrm flipH="1">
              <a:off x="6649370" y="5689371"/>
              <a:ext cx="4530742" cy="0"/>
            </a:xfrm>
            <a:prstGeom prst="straightConnector1">
              <a:avLst/>
            </a:prstGeom>
            <a:noFill/>
            <a:ln w="28575" cap="flat" cmpd="sng" algn="ctr">
              <a:solidFill>
                <a:srgbClr val="0070C0"/>
              </a:solidFill>
              <a:prstDash val="sysDot"/>
              <a:tailEnd type="triangle"/>
            </a:ln>
            <a:effectLst/>
          </p:spPr>
        </p:cxnSp>
        <p:sp>
          <p:nvSpPr>
            <p:cNvPr id="41" name="TextBox 40">
              <a:extLst>
                <a:ext uri="{FF2B5EF4-FFF2-40B4-BE49-F238E27FC236}">
                  <a16:creationId xmlns:a16="http://schemas.microsoft.com/office/drawing/2014/main" id="{F786D2D6-6151-4688-907E-CEFF0124873E}"/>
                </a:ext>
              </a:extLst>
            </p:cNvPr>
            <p:cNvSpPr txBox="1"/>
            <p:nvPr/>
          </p:nvSpPr>
          <p:spPr bwMode="auto">
            <a:xfrm>
              <a:off x="7822065" y="2309272"/>
              <a:ext cx="2213296" cy="430887"/>
            </a:xfrm>
            <a:prstGeom prst="rect">
              <a:avLst/>
            </a:prstGeom>
            <a:noFill/>
            <a:ln w="19050" algn="ctr">
              <a:noFill/>
              <a:miter lim="800000"/>
              <a:headEnd/>
              <a:tailEnd/>
            </a:ln>
            <a:effectLst/>
          </p:spPr>
          <p:txBody>
            <a:bodyPr wrap="square" rtlCol="0" anchor="ctr">
              <a:spAutoFit/>
            </a:bodyPr>
            <a:lstStyle/>
            <a:p>
              <a:pPr marL="0" marR="0" lvl="0" indent="0" algn="ctr" defTabSz="914400" eaLnBrk="1" fontAlgn="auto" latinLnBrk="0" hangingPunct="1">
                <a:lnSpc>
                  <a:spcPct val="100000"/>
                </a:lnSpc>
                <a:spcBef>
                  <a:spcPct val="40000"/>
                </a:spcBef>
                <a:spcAft>
                  <a:spcPts val="0"/>
                </a:spcAft>
                <a:buClr>
                  <a:srgbClr val="4F81BD"/>
                </a:buClr>
                <a:buSzTx/>
                <a:buFontTx/>
                <a:buNone/>
                <a:tabLst/>
                <a:defRPr/>
              </a:pPr>
              <a:r>
                <a:rPr kumimoji="0" lang="en-US" sz="1100" b="1" i="0" u="none" strike="noStrike" kern="0" cap="none" spc="0" normalizeH="0" baseline="0" noProof="0" dirty="0">
                  <a:ln>
                    <a:noFill/>
                  </a:ln>
                  <a:solidFill>
                    <a:prstClr val="black"/>
                  </a:solidFill>
                  <a:effectLst/>
                  <a:uLnTx/>
                  <a:uFillTx/>
                  <a:latin typeface="Calibri"/>
                </a:rPr>
                <a:t>RADIUS: Accounting- Request </a:t>
              </a:r>
              <a:r>
                <a:rPr kumimoji="0" lang="en-US" sz="1100" b="0" i="0" u="none" strike="noStrike" kern="0" cap="none" spc="0" normalizeH="0" baseline="0" noProof="0" dirty="0">
                  <a:ln>
                    <a:noFill/>
                  </a:ln>
                  <a:solidFill>
                    <a:prstClr val="black"/>
                  </a:solidFill>
                  <a:effectLst/>
                  <a:uLnTx/>
                  <a:uFillTx/>
                  <a:latin typeface="Calibri"/>
                </a:rPr>
                <a:t>[acct_status_type=start]</a:t>
              </a:r>
            </a:p>
          </p:txBody>
        </p:sp>
        <p:sp>
          <p:nvSpPr>
            <p:cNvPr id="42" name="TextBox 41">
              <a:extLst>
                <a:ext uri="{FF2B5EF4-FFF2-40B4-BE49-F238E27FC236}">
                  <a16:creationId xmlns:a16="http://schemas.microsoft.com/office/drawing/2014/main" id="{0CD0338D-1AA8-4CFF-BB5F-A9B4844D59EF}"/>
                </a:ext>
              </a:extLst>
            </p:cNvPr>
            <p:cNvSpPr txBox="1"/>
            <p:nvPr/>
          </p:nvSpPr>
          <p:spPr bwMode="auto">
            <a:xfrm>
              <a:off x="7775774" y="3069584"/>
              <a:ext cx="2277935" cy="261610"/>
            </a:xfrm>
            <a:prstGeom prst="rect">
              <a:avLst/>
            </a:prstGeom>
            <a:noFill/>
            <a:ln w="19050" algn="ctr">
              <a:noFill/>
              <a:miter lim="800000"/>
              <a:headEnd/>
              <a:tailEnd/>
            </a:ln>
            <a:effectLst/>
          </p:spPr>
          <p:txBody>
            <a:bodyPr wrap="square" rtlCol="0" anchor="ctr">
              <a:spAutoFit/>
            </a:bodyPr>
            <a:lstStyle/>
            <a:p>
              <a:pPr marL="0" marR="0" lvl="0" indent="0" algn="ctr" defTabSz="914400" eaLnBrk="1" fontAlgn="auto" latinLnBrk="0" hangingPunct="1">
                <a:lnSpc>
                  <a:spcPct val="100000"/>
                </a:lnSpc>
                <a:spcBef>
                  <a:spcPct val="40000"/>
                </a:spcBef>
                <a:spcAft>
                  <a:spcPts val="0"/>
                </a:spcAft>
                <a:buClr>
                  <a:srgbClr val="4F81BD"/>
                </a:buClr>
                <a:buSzTx/>
                <a:buFontTx/>
                <a:buNone/>
                <a:tabLst/>
                <a:defRPr/>
              </a:pPr>
              <a:r>
                <a:rPr kumimoji="0" lang="en-US" sz="1100" b="1" i="0" u="none" strike="noStrike" kern="0" cap="none" spc="0" normalizeH="0" baseline="0" noProof="0" dirty="0">
                  <a:ln>
                    <a:noFill/>
                  </a:ln>
                  <a:solidFill>
                    <a:prstClr val="black"/>
                  </a:solidFill>
                  <a:effectLst/>
                  <a:uLnTx/>
                  <a:uFillTx/>
                  <a:latin typeface="Calibri"/>
                </a:rPr>
                <a:t>RADIUS: Accounting-Response</a:t>
              </a:r>
            </a:p>
          </p:txBody>
        </p:sp>
        <p:sp>
          <p:nvSpPr>
            <p:cNvPr id="43" name="TextBox 42">
              <a:extLst>
                <a:ext uri="{FF2B5EF4-FFF2-40B4-BE49-F238E27FC236}">
                  <a16:creationId xmlns:a16="http://schemas.microsoft.com/office/drawing/2014/main" id="{857845AA-8BDA-4B73-A3DE-B75DA22BF84C}"/>
                </a:ext>
              </a:extLst>
            </p:cNvPr>
            <p:cNvSpPr txBox="1"/>
            <p:nvPr/>
          </p:nvSpPr>
          <p:spPr bwMode="auto">
            <a:xfrm>
              <a:off x="7619497" y="3475716"/>
              <a:ext cx="2618429" cy="430887"/>
            </a:xfrm>
            <a:prstGeom prst="rect">
              <a:avLst/>
            </a:prstGeom>
            <a:noFill/>
            <a:ln w="19050" algn="ctr">
              <a:noFill/>
              <a:miter lim="800000"/>
              <a:headEnd/>
              <a:tailEnd/>
            </a:ln>
            <a:effectLst/>
          </p:spPr>
          <p:txBody>
            <a:bodyPr wrap="square" rtlCol="0" anchor="ctr">
              <a:spAutoFit/>
            </a:bodyPr>
            <a:lstStyle/>
            <a:p>
              <a:pPr marL="0" marR="0" lvl="0" indent="0" algn="ctr" defTabSz="914400" eaLnBrk="1" fontAlgn="auto" latinLnBrk="0" hangingPunct="1">
                <a:lnSpc>
                  <a:spcPct val="100000"/>
                </a:lnSpc>
                <a:spcBef>
                  <a:spcPct val="40000"/>
                </a:spcBef>
                <a:spcAft>
                  <a:spcPts val="0"/>
                </a:spcAft>
                <a:buClr>
                  <a:srgbClr val="4F81BD"/>
                </a:buClr>
                <a:buSzTx/>
                <a:buFontTx/>
                <a:buNone/>
                <a:tabLst/>
                <a:defRPr/>
              </a:pPr>
              <a:r>
                <a:rPr kumimoji="0" lang="en-US" sz="1100" b="1" i="0" u="none" strike="noStrike" kern="0" cap="none" spc="0" normalizeH="0" baseline="0" noProof="0" dirty="0">
                  <a:ln>
                    <a:noFill/>
                  </a:ln>
                  <a:solidFill>
                    <a:prstClr val="black"/>
                  </a:solidFill>
                  <a:effectLst/>
                  <a:uLnTx/>
                  <a:uFillTx/>
                  <a:latin typeface="Calibri"/>
                </a:rPr>
                <a:t>RADIUS: Accounting- Request </a:t>
              </a:r>
              <a:r>
                <a:rPr kumimoji="0" lang="en-US" sz="1100" b="0" i="0" u="none" strike="noStrike" kern="0" cap="none" spc="0" normalizeH="0" baseline="0" noProof="0" dirty="0">
                  <a:ln>
                    <a:noFill/>
                  </a:ln>
                  <a:solidFill>
                    <a:prstClr val="black"/>
                  </a:solidFill>
                  <a:effectLst/>
                  <a:uLnTx/>
                  <a:uFillTx/>
                  <a:latin typeface="Calibri"/>
                </a:rPr>
                <a:t>[acct_status_type=interim update]</a:t>
              </a:r>
            </a:p>
          </p:txBody>
        </p:sp>
        <p:sp>
          <p:nvSpPr>
            <p:cNvPr id="44" name="TextBox 43">
              <a:extLst>
                <a:ext uri="{FF2B5EF4-FFF2-40B4-BE49-F238E27FC236}">
                  <a16:creationId xmlns:a16="http://schemas.microsoft.com/office/drawing/2014/main" id="{3831311F-7261-40F5-9692-A3E08E86265C}"/>
                </a:ext>
              </a:extLst>
            </p:cNvPr>
            <p:cNvSpPr txBox="1"/>
            <p:nvPr/>
          </p:nvSpPr>
          <p:spPr bwMode="auto">
            <a:xfrm>
              <a:off x="7775774" y="4213260"/>
              <a:ext cx="2277935" cy="261610"/>
            </a:xfrm>
            <a:prstGeom prst="rect">
              <a:avLst/>
            </a:prstGeom>
            <a:noFill/>
            <a:ln w="19050" algn="ctr">
              <a:noFill/>
              <a:miter lim="800000"/>
              <a:headEnd/>
              <a:tailEnd/>
            </a:ln>
            <a:effectLst/>
          </p:spPr>
          <p:txBody>
            <a:bodyPr wrap="square" rtlCol="0" anchor="ctr">
              <a:spAutoFit/>
            </a:bodyPr>
            <a:lstStyle/>
            <a:p>
              <a:pPr marL="0" marR="0" lvl="0" indent="0" algn="ctr" defTabSz="914400" eaLnBrk="1" fontAlgn="auto" latinLnBrk="0" hangingPunct="1">
                <a:lnSpc>
                  <a:spcPct val="100000"/>
                </a:lnSpc>
                <a:spcBef>
                  <a:spcPct val="40000"/>
                </a:spcBef>
                <a:spcAft>
                  <a:spcPts val="0"/>
                </a:spcAft>
                <a:buClr>
                  <a:srgbClr val="4F81BD"/>
                </a:buClr>
                <a:buSzTx/>
                <a:buFontTx/>
                <a:buNone/>
                <a:tabLst/>
                <a:defRPr/>
              </a:pPr>
              <a:r>
                <a:rPr kumimoji="0" lang="en-US" sz="1100" b="1" i="0" u="none" strike="noStrike" kern="0" cap="none" spc="0" normalizeH="0" baseline="0" noProof="0" dirty="0">
                  <a:ln>
                    <a:noFill/>
                  </a:ln>
                  <a:solidFill>
                    <a:prstClr val="black"/>
                  </a:solidFill>
                  <a:effectLst/>
                  <a:uLnTx/>
                  <a:uFillTx/>
                  <a:latin typeface="Calibri"/>
                </a:rPr>
                <a:t>RADIUS: Accounting-Response</a:t>
              </a:r>
            </a:p>
          </p:txBody>
        </p:sp>
        <p:sp>
          <p:nvSpPr>
            <p:cNvPr id="45" name="TextBox 44">
              <a:extLst>
                <a:ext uri="{FF2B5EF4-FFF2-40B4-BE49-F238E27FC236}">
                  <a16:creationId xmlns:a16="http://schemas.microsoft.com/office/drawing/2014/main" id="{9A74BC82-17FD-478F-9CB5-BDE6630758A2}"/>
                </a:ext>
              </a:extLst>
            </p:cNvPr>
            <p:cNvSpPr txBox="1"/>
            <p:nvPr/>
          </p:nvSpPr>
          <p:spPr bwMode="auto">
            <a:xfrm>
              <a:off x="7822065" y="4635226"/>
              <a:ext cx="2213296" cy="430887"/>
            </a:xfrm>
            <a:prstGeom prst="rect">
              <a:avLst/>
            </a:prstGeom>
            <a:noFill/>
            <a:ln w="19050" algn="ctr">
              <a:noFill/>
              <a:miter lim="800000"/>
              <a:headEnd/>
              <a:tailEnd/>
            </a:ln>
            <a:effectLst/>
          </p:spPr>
          <p:txBody>
            <a:bodyPr wrap="square" rtlCol="0" anchor="ctr">
              <a:spAutoFit/>
            </a:bodyPr>
            <a:lstStyle/>
            <a:p>
              <a:pPr marL="0" marR="0" lvl="0" indent="0" algn="ctr" defTabSz="914400" eaLnBrk="1" fontAlgn="auto" latinLnBrk="0" hangingPunct="1">
                <a:lnSpc>
                  <a:spcPct val="100000"/>
                </a:lnSpc>
                <a:spcBef>
                  <a:spcPct val="40000"/>
                </a:spcBef>
                <a:spcAft>
                  <a:spcPts val="0"/>
                </a:spcAft>
                <a:buClr>
                  <a:srgbClr val="4F81BD"/>
                </a:buClr>
                <a:buSzTx/>
                <a:buFontTx/>
                <a:buNone/>
                <a:tabLst/>
                <a:defRPr/>
              </a:pPr>
              <a:r>
                <a:rPr kumimoji="0" lang="en-US" sz="1100" b="1" i="0" u="none" strike="noStrike" kern="0" cap="none" spc="0" normalizeH="0" baseline="0" noProof="0" dirty="0">
                  <a:ln>
                    <a:noFill/>
                  </a:ln>
                  <a:solidFill>
                    <a:prstClr val="black"/>
                  </a:solidFill>
                  <a:effectLst/>
                  <a:uLnTx/>
                  <a:uFillTx/>
                  <a:latin typeface="Calibri"/>
                </a:rPr>
                <a:t>RADIUS: Accounting- Request </a:t>
              </a:r>
              <a:r>
                <a:rPr kumimoji="0" lang="en-US" sz="1100" b="0" i="0" u="none" strike="noStrike" kern="0" cap="none" spc="0" normalizeH="0" baseline="0" noProof="0" dirty="0">
                  <a:ln>
                    <a:noFill/>
                  </a:ln>
                  <a:solidFill>
                    <a:prstClr val="black"/>
                  </a:solidFill>
                  <a:effectLst/>
                  <a:uLnTx/>
                  <a:uFillTx/>
                  <a:latin typeface="Calibri"/>
                </a:rPr>
                <a:t>[acct_status_type=stop]</a:t>
              </a:r>
            </a:p>
          </p:txBody>
        </p:sp>
        <p:sp>
          <p:nvSpPr>
            <p:cNvPr id="46" name="TextBox 45">
              <a:extLst>
                <a:ext uri="{FF2B5EF4-FFF2-40B4-BE49-F238E27FC236}">
                  <a16:creationId xmlns:a16="http://schemas.microsoft.com/office/drawing/2014/main" id="{3F377B4E-812B-4731-90B3-A28952197DEE}"/>
                </a:ext>
              </a:extLst>
            </p:cNvPr>
            <p:cNvSpPr txBox="1"/>
            <p:nvPr/>
          </p:nvSpPr>
          <p:spPr bwMode="auto">
            <a:xfrm>
              <a:off x="7775774" y="5395111"/>
              <a:ext cx="2277935" cy="261610"/>
            </a:xfrm>
            <a:prstGeom prst="rect">
              <a:avLst/>
            </a:prstGeom>
            <a:noFill/>
            <a:ln w="19050" algn="ctr">
              <a:noFill/>
              <a:miter lim="800000"/>
              <a:headEnd/>
              <a:tailEnd/>
            </a:ln>
            <a:effectLst/>
          </p:spPr>
          <p:txBody>
            <a:bodyPr wrap="square" rtlCol="0" anchor="ctr">
              <a:spAutoFit/>
            </a:bodyPr>
            <a:lstStyle/>
            <a:p>
              <a:pPr marL="0" marR="0" lvl="0" indent="0" algn="ctr" defTabSz="914400" eaLnBrk="1" fontAlgn="auto" latinLnBrk="0" hangingPunct="1">
                <a:lnSpc>
                  <a:spcPct val="100000"/>
                </a:lnSpc>
                <a:spcBef>
                  <a:spcPct val="40000"/>
                </a:spcBef>
                <a:spcAft>
                  <a:spcPts val="0"/>
                </a:spcAft>
                <a:buClr>
                  <a:srgbClr val="4F81BD"/>
                </a:buClr>
                <a:buSzTx/>
                <a:buFontTx/>
                <a:buNone/>
                <a:tabLst/>
                <a:defRPr/>
              </a:pPr>
              <a:r>
                <a:rPr kumimoji="0" lang="en-US" sz="1100" b="1" i="0" u="none" strike="noStrike" kern="0" cap="none" spc="0" normalizeH="0" baseline="0" noProof="0" dirty="0">
                  <a:ln>
                    <a:noFill/>
                  </a:ln>
                  <a:solidFill>
                    <a:prstClr val="black"/>
                  </a:solidFill>
                  <a:effectLst/>
                  <a:uLnTx/>
                  <a:uFillTx/>
                  <a:latin typeface="Calibri"/>
                </a:rPr>
                <a:t>RADIUS: Accounting-Response</a:t>
              </a:r>
            </a:p>
          </p:txBody>
        </p:sp>
        <p:pic>
          <p:nvPicPr>
            <p:cNvPr id="47" name="Picture 46" descr="A close up of a logo&#10;&#10;Description automatically generated">
              <a:extLst>
                <a:ext uri="{FF2B5EF4-FFF2-40B4-BE49-F238E27FC236}">
                  <a16:creationId xmlns:a16="http://schemas.microsoft.com/office/drawing/2014/main" id="{A9A99539-9727-4205-9B7B-8D38F9FEDB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10837340" y="1346151"/>
              <a:ext cx="762391" cy="645099"/>
            </a:xfrm>
            <a:prstGeom prst="rect">
              <a:avLst/>
            </a:prstGeom>
          </p:spPr>
        </p:pic>
        <p:grpSp>
          <p:nvGrpSpPr>
            <p:cNvPr id="48" name="Group 47">
              <a:extLst>
                <a:ext uri="{FF2B5EF4-FFF2-40B4-BE49-F238E27FC236}">
                  <a16:creationId xmlns:a16="http://schemas.microsoft.com/office/drawing/2014/main" id="{4336032A-E974-4046-9F1C-67EE0DA7350A}"/>
                </a:ext>
              </a:extLst>
            </p:cNvPr>
            <p:cNvGrpSpPr/>
            <p:nvPr/>
          </p:nvGrpSpPr>
          <p:grpSpPr>
            <a:xfrm>
              <a:off x="6193149" y="1164577"/>
              <a:ext cx="863299" cy="829253"/>
              <a:chOff x="5999437" y="1042657"/>
              <a:chExt cx="863299" cy="829253"/>
            </a:xfrm>
          </p:grpSpPr>
          <p:pic>
            <p:nvPicPr>
              <p:cNvPr id="55" name="Picture 54" descr="A black sign with white text&#10;&#10;Description automatically generated">
                <a:extLst>
                  <a:ext uri="{FF2B5EF4-FFF2-40B4-BE49-F238E27FC236}">
                    <a16:creationId xmlns:a16="http://schemas.microsoft.com/office/drawing/2014/main" id="{AFB30E46-893C-4237-838B-5EA57274A0D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45636" y="1195506"/>
                <a:ext cx="617100" cy="544170"/>
              </a:xfrm>
              <a:prstGeom prst="rect">
                <a:avLst/>
              </a:prstGeom>
            </p:spPr>
          </p:pic>
          <p:pic>
            <p:nvPicPr>
              <p:cNvPr id="56" name="Picture 55" descr="A close up of a mask&#10;&#10;Description automatically generated">
                <a:extLst>
                  <a:ext uri="{FF2B5EF4-FFF2-40B4-BE49-F238E27FC236}">
                    <a16:creationId xmlns:a16="http://schemas.microsoft.com/office/drawing/2014/main" id="{AA4B07AD-9B31-4249-B694-69893E30376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99437" y="1042657"/>
                <a:ext cx="586454" cy="829253"/>
              </a:xfrm>
              <a:prstGeom prst="rect">
                <a:avLst/>
              </a:prstGeom>
            </p:spPr>
          </p:pic>
        </p:grpSp>
        <p:pic>
          <p:nvPicPr>
            <p:cNvPr id="49" name="Picture 48">
              <a:extLst>
                <a:ext uri="{FF2B5EF4-FFF2-40B4-BE49-F238E27FC236}">
                  <a16:creationId xmlns:a16="http://schemas.microsoft.com/office/drawing/2014/main" id="{C27C8C05-8B6D-424D-AAA1-7EFB2001540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13798" y="4868073"/>
              <a:ext cx="429768" cy="429768"/>
            </a:xfrm>
            <a:prstGeom prst="rect">
              <a:avLst/>
            </a:prstGeom>
          </p:spPr>
        </p:pic>
        <p:pic>
          <p:nvPicPr>
            <p:cNvPr id="50" name="Picture 49">
              <a:extLst>
                <a:ext uri="{FF2B5EF4-FFF2-40B4-BE49-F238E27FC236}">
                  <a16:creationId xmlns:a16="http://schemas.microsoft.com/office/drawing/2014/main" id="{E6D0B0ED-B105-4018-974F-3DDC42C162D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13798" y="3694029"/>
              <a:ext cx="429768" cy="429768"/>
            </a:xfrm>
            <a:prstGeom prst="rect">
              <a:avLst/>
            </a:prstGeom>
          </p:spPr>
        </p:pic>
        <p:pic>
          <p:nvPicPr>
            <p:cNvPr id="51" name="Picture 50">
              <a:extLst>
                <a:ext uri="{FF2B5EF4-FFF2-40B4-BE49-F238E27FC236}">
                  <a16:creationId xmlns:a16="http://schemas.microsoft.com/office/drawing/2014/main" id="{CDE30A9C-C55F-48FD-A187-282AA1CB527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13798" y="2578516"/>
              <a:ext cx="429768" cy="429768"/>
            </a:xfrm>
            <a:prstGeom prst="rect">
              <a:avLst/>
            </a:prstGeom>
          </p:spPr>
        </p:pic>
        <p:pic>
          <p:nvPicPr>
            <p:cNvPr id="52" name="Picture 51">
              <a:extLst>
                <a:ext uri="{FF2B5EF4-FFF2-40B4-BE49-F238E27FC236}">
                  <a16:creationId xmlns:a16="http://schemas.microsoft.com/office/drawing/2014/main" id="{419C799D-5F92-4C51-ABEC-0D7DC8247DA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158423" y="5442084"/>
              <a:ext cx="429768" cy="429768"/>
            </a:xfrm>
            <a:prstGeom prst="rect">
              <a:avLst/>
            </a:prstGeom>
          </p:spPr>
        </p:pic>
        <p:pic>
          <p:nvPicPr>
            <p:cNvPr id="53" name="Picture 52">
              <a:extLst>
                <a:ext uri="{FF2B5EF4-FFF2-40B4-BE49-F238E27FC236}">
                  <a16:creationId xmlns:a16="http://schemas.microsoft.com/office/drawing/2014/main" id="{19AB5A10-4048-47D4-93A0-2F6034C67FC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164603" y="4274193"/>
              <a:ext cx="429768" cy="429768"/>
            </a:xfrm>
            <a:prstGeom prst="rect">
              <a:avLst/>
            </a:prstGeom>
          </p:spPr>
        </p:pic>
        <p:pic>
          <p:nvPicPr>
            <p:cNvPr id="54" name="Picture 53">
              <a:extLst>
                <a:ext uri="{FF2B5EF4-FFF2-40B4-BE49-F238E27FC236}">
                  <a16:creationId xmlns:a16="http://schemas.microsoft.com/office/drawing/2014/main" id="{DF301FBD-AB4C-4EFD-806B-55677B565E1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164603" y="3129123"/>
              <a:ext cx="429768" cy="429768"/>
            </a:xfrm>
            <a:prstGeom prst="rect">
              <a:avLst/>
            </a:prstGeom>
          </p:spPr>
        </p:pic>
      </p:grpSp>
      <p:sp>
        <p:nvSpPr>
          <p:cNvPr id="57" name="Rectangle 56">
            <a:extLst>
              <a:ext uri="{FF2B5EF4-FFF2-40B4-BE49-F238E27FC236}">
                <a16:creationId xmlns:a16="http://schemas.microsoft.com/office/drawing/2014/main" id="{7BBA6095-E52E-4598-AAD6-D2FC675C2DAE}"/>
              </a:ext>
            </a:extLst>
          </p:cNvPr>
          <p:cNvSpPr/>
          <p:nvPr/>
        </p:nvSpPr>
        <p:spPr>
          <a:xfrm>
            <a:off x="1229793" y="1504890"/>
            <a:ext cx="3389641" cy="400110"/>
          </a:xfrm>
          <a:prstGeom prst="rect">
            <a:avLst/>
          </a:prstGeom>
        </p:spPr>
        <p:txBody>
          <a:bodyPr wrap="square" anchor="ctr">
            <a:spAutoFit/>
          </a:bodyPr>
          <a:lstStyle/>
          <a:p>
            <a:pPr algn="ctr" fontAlgn="base">
              <a:spcBef>
                <a:spcPts val="600"/>
              </a:spcBef>
              <a:spcAft>
                <a:spcPct val="0"/>
              </a:spcAft>
              <a:defRPr/>
            </a:pPr>
            <a:r>
              <a:rPr lang="en-US" sz="2000" b="1" dirty="0">
                <a:solidFill>
                  <a:srgbClr val="0070C0"/>
                </a:solidFill>
                <a:latin typeface="Rockwell" panose="02060603020205020403" pitchFamily="18" charset="0"/>
              </a:rPr>
              <a:t>Radius Accounting Steps</a:t>
            </a:r>
          </a:p>
        </p:txBody>
      </p:sp>
      <p:sp>
        <p:nvSpPr>
          <p:cNvPr id="58" name="Rectangle 57">
            <a:extLst>
              <a:ext uri="{FF2B5EF4-FFF2-40B4-BE49-F238E27FC236}">
                <a16:creationId xmlns:a16="http://schemas.microsoft.com/office/drawing/2014/main" id="{EB272F9C-9AD9-4AAE-9394-277323D0423E}"/>
              </a:ext>
            </a:extLst>
          </p:cNvPr>
          <p:cNvSpPr/>
          <p:nvPr/>
        </p:nvSpPr>
        <p:spPr>
          <a:xfrm>
            <a:off x="1452937" y="2460854"/>
            <a:ext cx="4176746" cy="1200329"/>
          </a:xfrm>
          <a:prstGeom prst="rect">
            <a:avLst/>
          </a:prstGeom>
        </p:spPr>
        <p:txBody>
          <a:bodyPr wrap="square" anchor="ctr">
            <a:spAutoFit/>
          </a:bodyPr>
          <a:lstStyle/>
          <a:p>
            <a:pPr marL="350838" marR="0" lvl="0" indent="-350838"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Client sends the</a:t>
            </a:r>
            <a:r>
              <a:rPr kumimoji="0" lang="en-US" b="1" i="0" u="none" strike="noStrike" kern="1200" cap="none" spc="0" normalizeH="0" baseline="0" noProof="0" dirty="0">
                <a:ln>
                  <a:noFill/>
                </a:ln>
                <a:solidFill>
                  <a:prstClr val="black"/>
                </a:solidFill>
                <a:effectLst/>
                <a:uLnTx/>
                <a:uFillTx/>
                <a:latin typeface="Calibri"/>
                <a:ea typeface="+mn-ea"/>
                <a:cs typeface="+mn-cs"/>
              </a:rPr>
              <a:t> </a:t>
            </a:r>
            <a:r>
              <a:rPr kumimoji="0" lang="en-US" b="1" i="0" u="none" strike="noStrike" kern="1200" cap="none" spc="0" normalizeH="0" baseline="0" noProof="0" dirty="0">
                <a:ln>
                  <a:noFill/>
                </a:ln>
                <a:solidFill>
                  <a:srgbClr val="FF0000"/>
                </a:solidFill>
                <a:effectLst/>
                <a:uLnTx/>
                <a:uFillTx/>
                <a:latin typeface="Calibri"/>
                <a:ea typeface="+mn-ea"/>
                <a:cs typeface="+mn-cs"/>
              </a:rPr>
              <a:t>accounting-request</a:t>
            </a:r>
            <a:r>
              <a:rPr kumimoji="0" lang="en-US" b="0" i="0" u="none" strike="noStrike" kern="1200" cap="none" spc="0" normalizeH="0" baseline="0" noProof="0" dirty="0">
                <a:ln>
                  <a:noFill/>
                </a:ln>
                <a:solidFill>
                  <a:prstClr val="black"/>
                </a:solidFill>
                <a:effectLst/>
                <a:uLnTx/>
                <a:uFillTx/>
                <a:latin typeface="Calibri"/>
                <a:ea typeface="+mn-ea"/>
                <a:cs typeface="+mn-cs"/>
              </a:rPr>
              <a:t> to the server to specify the accounting information for a connection that was accepted</a:t>
            </a:r>
          </a:p>
        </p:txBody>
      </p:sp>
      <p:sp>
        <p:nvSpPr>
          <p:cNvPr id="59" name="Rectangle 58">
            <a:extLst>
              <a:ext uri="{FF2B5EF4-FFF2-40B4-BE49-F238E27FC236}">
                <a16:creationId xmlns:a16="http://schemas.microsoft.com/office/drawing/2014/main" id="{0B8A655A-EDE5-42E3-85AA-0067577D3F34}"/>
              </a:ext>
            </a:extLst>
          </p:cNvPr>
          <p:cNvSpPr/>
          <p:nvPr/>
        </p:nvSpPr>
        <p:spPr>
          <a:xfrm>
            <a:off x="1452937" y="4795620"/>
            <a:ext cx="4176746" cy="1200329"/>
          </a:xfrm>
          <a:prstGeom prst="rect">
            <a:avLst/>
          </a:prstGeom>
        </p:spPr>
        <p:txBody>
          <a:bodyPr wrap="square" anchor="ctr">
            <a:spAutoFit/>
          </a:bodyPr>
          <a:lstStyle/>
          <a:p>
            <a:pPr marL="350838" marR="0" lvl="0" indent="-350838"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The server receives this message and sends back the </a:t>
            </a:r>
            <a:r>
              <a:rPr kumimoji="0" lang="en-US" b="1" i="0" u="none" strike="noStrike" kern="1200" cap="none" spc="0" normalizeH="0" baseline="0" noProof="0" dirty="0">
                <a:ln>
                  <a:noFill/>
                </a:ln>
                <a:solidFill>
                  <a:srgbClr val="FF0000"/>
                </a:solidFill>
                <a:effectLst/>
                <a:uLnTx/>
                <a:uFillTx/>
                <a:latin typeface="Calibri"/>
                <a:ea typeface="+mn-ea"/>
                <a:cs typeface="+mn-cs"/>
              </a:rPr>
              <a:t>accounting-response message </a:t>
            </a:r>
            <a:r>
              <a:rPr kumimoji="0" lang="en-US" b="0" i="0" u="none" strike="noStrike" kern="1200" cap="none" spc="0" normalizeH="0" baseline="0" noProof="0" dirty="0">
                <a:ln>
                  <a:noFill/>
                </a:ln>
                <a:solidFill>
                  <a:prstClr val="black"/>
                </a:solidFill>
                <a:effectLst/>
                <a:uLnTx/>
                <a:uFillTx/>
                <a:latin typeface="Calibri"/>
                <a:ea typeface="+mn-ea"/>
                <a:cs typeface="+mn-cs"/>
              </a:rPr>
              <a:t>which states the successful establishment of the network</a:t>
            </a:r>
          </a:p>
        </p:txBody>
      </p:sp>
      <p:pic>
        <p:nvPicPr>
          <p:cNvPr id="63" name="Picture 62" descr="Icon&#10;&#10;Description automatically generated">
            <a:extLst>
              <a:ext uri="{FF2B5EF4-FFF2-40B4-BE49-F238E27FC236}">
                <a16:creationId xmlns:a16="http://schemas.microsoft.com/office/drawing/2014/main" id="{1DA462A8-F64D-4B94-8028-00463E53DA0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04582" y="2670933"/>
            <a:ext cx="723636" cy="780170"/>
          </a:xfrm>
          <a:prstGeom prst="rect">
            <a:avLst/>
          </a:prstGeom>
        </p:spPr>
      </p:pic>
      <p:sp>
        <p:nvSpPr>
          <p:cNvPr id="64" name="Freeform 40">
            <a:extLst>
              <a:ext uri="{FF2B5EF4-FFF2-40B4-BE49-F238E27FC236}">
                <a16:creationId xmlns:a16="http://schemas.microsoft.com/office/drawing/2014/main" id="{D5B3F529-BE4D-44AC-9BFD-4196115D24EA}"/>
              </a:ext>
            </a:extLst>
          </p:cNvPr>
          <p:cNvSpPr>
            <a:spLocks noChangeAspect="1" noChangeArrowheads="1"/>
          </p:cNvSpPr>
          <p:nvPr/>
        </p:nvSpPr>
        <p:spPr bwMode="auto">
          <a:xfrm>
            <a:off x="433862" y="5121890"/>
            <a:ext cx="513432" cy="547788"/>
          </a:xfrm>
          <a:custGeom>
            <a:avLst/>
            <a:gdLst>
              <a:gd name="T0" fmla="*/ 72192291 w 587"/>
              <a:gd name="T1" fmla="*/ 61832672 h 567"/>
              <a:gd name="T2" fmla="*/ 72192291 w 587"/>
              <a:gd name="T3" fmla="*/ 61832672 h 567"/>
              <a:gd name="T4" fmla="*/ 53950255 w 587"/>
              <a:gd name="T5" fmla="*/ 61832672 h 567"/>
              <a:gd name="T6" fmla="*/ 48386931 w 587"/>
              <a:gd name="T7" fmla="*/ 61832672 h 567"/>
              <a:gd name="T8" fmla="*/ 48386931 w 587"/>
              <a:gd name="T9" fmla="*/ 68224410 h 567"/>
              <a:gd name="T10" fmla="*/ 53950255 w 587"/>
              <a:gd name="T11" fmla="*/ 72920786 h 567"/>
              <a:gd name="T12" fmla="*/ 53950255 w 587"/>
              <a:gd name="T13" fmla="*/ 73833840 h 567"/>
              <a:gd name="T14" fmla="*/ 21864833 w 587"/>
              <a:gd name="T15" fmla="*/ 73833840 h 567"/>
              <a:gd name="T16" fmla="*/ 21864833 w 587"/>
              <a:gd name="T17" fmla="*/ 72920786 h 567"/>
              <a:gd name="T18" fmla="*/ 26522098 w 587"/>
              <a:gd name="T19" fmla="*/ 68224410 h 567"/>
              <a:gd name="T20" fmla="*/ 26522098 w 587"/>
              <a:gd name="T21" fmla="*/ 61832672 h 567"/>
              <a:gd name="T22" fmla="*/ 21864833 w 587"/>
              <a:gd name="T23" fmla="*/ 61832672 h 567"/>
              <a:gd name="T24" fmla="*/ 3622437 w 587"/>
              <a:gd name="T25" fmla="*/ 61832672 h 567"/>
              <a:gd name="T26" fmla="*/ 0 w 587"/>
              <a:gd name="T27" fmla="*/ 58180095 h 567"/>
              <a:gd name="T28" fmla="*/ 0 w 587"/>
              <a:gd name="T29" fmla="*/ 9262007 h 567"/>
              <a:gd name="T30" fmla="*/ 3622437 w 587"/>
              <a:gd name="T31" fmla="*/ 5609430 h 567"/>
              <a:gd name="T32" fmla="*/ 30144895 w 587"/>
              <a:gd name="T33" fmla="*/ 5609430 h 567"/>
              <a:gd name="T34" fmla="*/ 30144895 w 587"/>
              <a:gd name="T35" fmla="*/ 10175061 h 567"/>
              <a:gd name="T36" fmla="*/ 4528137 w 587"/>
              <a:gd name="T37" fmla="*/ 10175061 h 567"/>
              <a:gd name="T38" fmla="*/ 4528137 w 587"/>
              <a:gd name="T39" fmla="*/ 51657611 h 567"/>
              <a:gd name="T40" fmla="*/ 70380892 w 587"/>
              <a:gd name="T41" fmla="*/ 51657611 h 567"/>
              <a:gd name="T42" fmla="*/ 70380892 w 587"/>
              <a:gd name="T43" fmla="*/ 10175061 h 567"/>
              <a:gd name="T44" fmla="*/ 44764493 w 587"/>
              <a:gd name="T45" fmla="*/ 10175061 h 567"/>
              <a:gd name="T46" fmla="*/ 44764493 w 587"/>
              <a:gd name="T47" fmla="*/ 5609430 h 567"/>
              <a:gd name="T48" fmla="*/ 72192291 w 587"/>
              <a:gd name="T49" fmla="*/ 5609430 h 567"/>
              <a:gd name="T50" fmla="*/ 75814728 w 587"/>
              <a:gd name="T51" fmla="*/ 9262007 h 567"/>
              <a:gd name="T52" fmla="*/ 75814728 w 587"/>
              <a:gd name="T53" fmla="*/ 58180095 h 567"/>
              <a:gd name="T54" fmla="*/ 72192291 w 587"/>
              <a:gd name="T55" fmla="*/ 61832672 h 567"/>
              <a:gd name="T56" fmla="*/ 50327458 w 587"/>
              <a:gd name="T57" fmla="*/ 21263175 h 567"/>
              <a:gd name="T58" fmla="*/ 50327458 w 587"/>
              <a:gd name="T59" fmla="*/ 21263175 h 567"/>
              <a:gd name="T60" fmla="*/ 48386931 w 587"/>
              <a:gd name="T61" fmla="*/ 24002337 h 567"/>
              <a:gd name="T62" fmla="*/ 40236356 w 587"/>
              <a:gd name="T63" fmla="*/ 32351290 h 567"/>
              <a:gd name="T64" fmla="*/ 37519259 w 587"/>
              <a:gd name="T65" fmla="*/ 33264343 h 567"/>
              <a:gd name="T66" fmla="*/ 35707860 w 587"/>
              <a:gd name="T67" fmla="*/ 32351290 h 567"/>
              <a:gd name="T68" fmla="*/ 26522098 w 587"/>
              <a:gd name="T69" fmla="*/ 24002337 h 567"/>
              <a:gd name="T70" fmla="*/ 25616758 w 587"/>
              <a:gd name="T71" fmla="*/ 21263175 h 567"/>
              <a:gd name="T72" fmla="*/ 29239196 w 587"/>
              <a:gd name="T73" fmla="*/ 17610598 h 567"/>
              <a:gd name="T74" fmla="*/ 31955934 w 587"/>
              <a:gd name="T75" fmla="*/ 18523652 h 567"/>
              <a:gd name="T76" fmla="*/ 33767333 w 587"/>
              <a:gd name="T77" fmla="*/ 21263175 h 567"/>
              <a:gd name="T78" fmla="*/ 33767333 w 587"/>
              <a:gd name="T79" fmla="*/ 3782961 h 567"/>
              <a:gd name="T80" fmla="*/ 37519259 w 587"/>
              <a:gd name="T81" fmla="*/ 0 h 567"/>
              <a:gd name="T82" fmla="*/ 41141696 w 587"/>
              <a:gd name="T83" fmla="*/ 3782961 h 567"/>
              <a:gd name="T84" fmla="*/ 41141696 w 587"/>
              <a:gd name="T85" fmla="*/ 21263175 h 567"/>
              <a:gd name="T86" fmla="*/ 43858794 w 587"/>
              <a:gd name="T87" fmla="*/ 18523652 h 567"/>
              <a:gd name="T88" fmla="*/ 46575532 w 587"/>
              <a:gd name="T89" fmla="*/ 17610598 h 567"/>
              <a:gd name="T90" fmla="*/ 50327458 w 587"/>
              <a:gd name="T91" fmla="*/ 21263175 h 56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587" h="567">
                <a:moveTo>
                  <a:pt x="558" y="474"/>
                </a:moveTo>
                <a:lnTo>
                  <a:pt x="558" y="474"/>
                </a:lnTo>
                <a:cubicBezTo>
                  <a:pt x="417" y="474"/>
                  <a:pt x="417" y="474"/>
                  <a:pt x="417" y="474"/>
                </a:cubicBezTo>
                <a:cubicBezTo>
                  <a:pt x="374" y="474"/>
                  <a:pt x="374" y="474"/>
                  <a:pt x="374" y="474"/>
                </a:cubicBezTo>
                <a:cubicBezTo>
                  <a:pt x="374" y="523"/>
                  <a:pt x="374" y="523"/>
                  <a:pt x="374" y="523"/>
                </a:cubicBezTo>
                <a:cubicBezTo>
                  <a:pt x="417" y="559"/>
                  <a:pt x="417" y="559"/>
                  <a:pt x="417" y="559"/>
                </a:cubicBezTo>
                <a:cubicBezTo>
                  <a:pt x="417" y="566"/>
                  <a:pt x="417" y="566"/>
                  <a:pt x="417" y="566"/>
                </a:cubicBezTo>
                <a:cubicBezTo>
                  <a:pt x="169" y="566"/>
                  <a:pt x="169" y="566"/>
                  <a:pt x="169" y="566"/>
                </a:cubicBezTo>
                <a:cubicBezTo>
                  <a:pt x="169" y="559"/>
                  <a:pt x="169" y="559"/>
                  <a:pt x="169" y="559"/>
                </a:cubicBezTo>
                <a:cubicBezTo>
                  <a:pt x="205" y="523"/>
                  <a:pt x="205" y="523"/>
                  <a:pt x="205" y="523"/>
                </a:cubicBezTo>
                <a:cubicBezTo>
                  <a:pt x="205" y="474"/>
                  <a:pt x="205" y="474"/>
                  <a:pt x="205" y="474"/>
                </a:cubicBezTo>
                <a:cubicBezTo>
                  <a:pt x="169" y="474"/>
                  <a:pt x="169" y="474"/>
                  <a:pt x="169" y="474"/>
                </a:cubicBezTo>
                <a:cubicBezTo>
                  <a:pt x="28" y="474"/>
                  <a:pt x="28" y="474"/>
                  <a:pt x="28" y="474"/>
                </a:cubicBezTo>
                <a:cubicBezTo>
                  <a:pt x="14" y="474"/>
                  <a:pt x="0" y="460"/>
                  <a:pt x="0" y="446"/>
                </a:cubicBezTo>
                <a:cubicBezTo>
                  <a:pt x="0" y="71"/>
                  <a:pt x="0" y="71"/>
                  <a:pt x="0" y="71"/>
                </a:cubicBezTo>
                <a:cubicBezTo>
                  <a:pt x="0" y="50"/>
                  <a:pt x="14" y="43"/>
                  <a:pt x="28" y="43"/>
                </a:cubicBezTo>
                <a:cubicBezTo>
                  <a:pt x="233" y="43"/>
                  <a:pt x="233" y="43"/>
                  <a:pt x="233" y="43"/>
                </a:cubicBezTo>
                <a:cubicBezTo>
                  <a:pt x="233" y="78"/>
                  <a:pt x="233" y="78"/>
                  <a:pt x="233" y="78"/>
                </a:cubicBezTo>
                <a:cubicBezTo>
                  <a:pt x="35" y="78"/>
                  <a:pt x="35" y="78"/>
                  <a:pt x="35" y="78"/>
                </a:cubicBezTo>
                <a:cubicBezTo>
                  <a:pt x="35" y="396"/>
                  <a:pt x="35" y="396"/>
                  <a:pt x="35" y="396"/>
                </a:cubicBezTo>
                <a:cubicBezTo>
                  <a:pt x="544" y="396"/>
                  <a:pt x="544" y="396"/>
                  <a:pt x="544" y="396"/>
                </a:cubicBezTo>
                <a:cubicBezTo>
                  <a:pt x="544" y="78"/>
                  <a:pt x="544" y="78"/>
                  <a:pt x="544" y="78"/>
                </a:cubicBezTo>
                <a:cubicBezTo>
                  <a:pt x="346" y="78"/>
                  <a:pt x="346" y="78"/>
                  <a:pt x="346" y="78"/>
                </a:cubicBezTo>
                <a:cubicBezTo>
                  <a:pt x="346" y="43"/>
                  <a:pt x="346" y="43"/>
                  <a:pt x="346" y="43"/>
                </a:cubicBezTo>
                <a:cubicBezTo>
                  <a:pt x="558" y="43"/>
                  <a:pt x="558" y="43"/>
                  <a:pt x="558" y="43"/>
                </a:cubicBezTo>
                <a:cubicBezTo>
                  <a:pt x="572" y="43"/>
                  <a:pt x="586" y="50"/>
                  <a:pt x="586" y="71"/>
                </a:cubicBezTo>
                <a:cubicBezTo>
                  <a:pt x="586" y="446"/>
                  <a:pt x="586" y="446"/>
                  <a:pt x="586" y="446"/>
                </a:cubicBezTo>
                <a:cubicBezTo>
                  <a:pt x="586" y="460"/>
                  <a:pt x="572" y="474"/>
                  <a:pt x="558" y="474"/>
                </a:cubicBezTo>
                <a:close/>
                <a:moveTo>
                  <a:pt x="389" y="163"/>
                </a:moveTo>
                <a:lnTo>
                  <a:pt x="389" y="163"/>
                </a:lnTo>
                <a:cubicBezTo>
                  <a:pt x="389" y="170"/>
                  <a:pt x="382" y="177"/>
                  <a:pt x="374" y="184"/>
                </a:cubicBezTo>
                <a:cubicBezTo>
                  <a:pt x="311" y="248"/>
                  <a:pt x="311" y="248"/>
                  <a:pt x="311" y="248"/>
                </a:cubicBezTo>
                <a:cubicBezTo>
                  <a:pt x="304" y="255"/>
                  <a:pt x="297" y="255"/>
                  <a:pt x="290" y="255"/>
                </a:cubicBezTo>
                <a:cubicBezTo>
                  <a:pt x="283" y="255"/>
                  <a:pt x="276" y="255"/>
                  <a:pt x="276" y="248"/>
                </a:cubicBezTo>
                <a:cubicBezTo>
                  <a:pt x="205" y="184"/>
                  <a:pt x="205" y="184"/>
                  <a:pt x="205" y="184"/>
                </a:cubicBezTo>
                <a:cubicBezTo>
                  <a:pt x="198" y="177"/>
                  <a:pt x="198" y="170"/>
                  <a:pt x="198" y="163"/>
                </a:cubicBezTo>
                <a:cubicBezTo>
                  <a:pt x="198" y="149"/>
                  <a:pt x="212" y="135"/>
                  <a:pt x="226" y="135"/>
                </a:cubicBezTo>
                <a:cubicBezTo>
                  <a:pt x="233" y="135"/>
                  <a:pt x="240" y="135"/>
                  <a:pt x="247" y="142"/>
                </a:cubicBezTo>
                <a:cubicBezTo>
                  <a:pt x="261" y="163"/>
                  <a:pt x="261" y="163"/>
                  <a:pt x="261" y="163"/>
                </a:cubicBezTo>
                <a:cubicBezTo>
                  <a:pt x="261" y="29"/>
                  <a:pt x="261" y="29"/>
                  <a:pt x="261" y="29"/>
                </a:cubicBezTo>
                <a:cubicBezTo>
                  <a:pt x="261" y="15"/>
                  <a:pt x="276" y="0"/>
                  <a:pt x="290" y="0"/>
                </a:cubicBezTo>
                <a:cubicBezTo>
                  <a:pt x="311" y="0"/>
                  <a:pt x="318" y="15"/>
                  <a:pt x="318" y="29"/>
                </a:cubicBezTo>
                <a:cubicBezTo>
                  <a:pt x="318" y="163"/>
                  <a:pt x="318" y="163"/>
                  <a:pt x="318" y="163"/>
                </a:cubicBezTo>
                <a:cubicBezTo>
                  <a:pt x="339" y="142"/>
                  <a:pt x="339" y="142"/>
                  <a:pt x="339" y="142"/>
                </a:cubicBezTo>
                <a:cubicBezTo>
                  <a:pt x="346" y="135"/>
                  <a:pt x="353" y="135"/>
                  <a:pt x="360" y="135"/>
                </a:cubicBezTo>
                <a:cubicBezTo>
                  <a:pt x="374" y="135"/>
                  <a:pt x="389" y="149"/>
                  <a:pt x="389" y="16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cxnSp>
        <p:nvCxnSpPr>
          <p:cNvPr id="62" name="Straight Connector 61">
            <a:extLst>
              <a:ext uri="{FF2B5EF4-FFF2-40B4-BE49-F238E27FC236}">
                <a16:creationId xmlns:a16="http://schemas.microsoft.com/office/drawing/2014/main" id="{A5D14554-CD53-4126-80B1-41597ABD9C25}"/>
              </a:ext>
            </a:extLst>
          </p:cNvPr>
          <p:cNvCxnSpPr>
            <a:cxnSpLocks/>
          </p:cNvCxnSpPr>
          <p:nvPr/>
        </p:nvCxnSpPr>
        <p:spPr>
          <a:xfrm>
            <a:off x="6080760" y="1429081"/>
            <a:ext cx="0" cy="4989881"/>
          </a:xfrm>
          <a:prstGeom prst="line">
            <a:avLst/>
          </a:prstGeom>
          <a:ln>
            <a:solidFill>
              <a:schemeClr val="tx2"/>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56021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7" name="Picture Placeholder 46" descr="Graphical user interface&#10;&#10;Description automatically generated">
            <a:extLst>
              <a:ext uri="{FF2B5EF4-FFF2-40B4-BE49-F238E27FC236}">
                <a16:creationId xmlns:a16="http://schemas.microsoft.com/office/drawing/2014/main" id="{604F80E8-4E88-4E98-B1CE-9FC9A2C866CE}"/>
              </a:ext>
            </a:extLst>
          </p:cNvPr>
          <p:cNvPicPr>
            <a:picLocks noGrp="1" noChangeAspect="1"/>
          </p:cNvPicPr>
          <p:nvPr>
            <p:ph type="pic" sz="quarter" idx="13"/>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t="1667" b="1667"/>
          <a:stretch>
            <a:fillRect/>
          </a:stretch>
        </p:blipFill>
        <p:spPr>
          <a:xfrm>
            <a:off x="0" y="0"/>
            <a:ext cx="12192000" cy="6554725"/>
          </a:xfrm>
        </p:spPr>
      </p:pic>
      <p:sp>
        <p:nvSpPr>
          <p:cNvPr id="46" name="Rectangle: Rounded Corners 45">
            <a:extLst>
              <a:ext uri="{FF2B5EF4-FFF2-40B4-BE49-F238E27FC236}">
                <a16:creationId xmlns:a16="http://schemas.microsoft.com/office/drawing/2014/main" id="{ECE3C361-3F3A-4544-A66D-E7EDD5224503}"/>
              </a:ext>
            </a:extLst>
          </p:cNvPr>
          <p:cNvSpPr/>
          <p:nvPr/>
        </p:nvSpPr>
        <p:spPr>
          <a:xfrm>
            <a:off x="325823" y="1298466"/>
            <a:ext cx="4396973" cy="5151237"/>
          </a:xfrm>
          <a:prstGeom prst="roundRect">
            <a:avLst>
              <a:gd name="adj" fmla="val 12364"/>
            </a:avLst>
          </a:prstGeom>
          <a:solidFill>
            <a:schemeClr val="bg1">
              <a:alpha val="93000"/>
            </a:schemeClr>
          </a:solidFill>
          <a:ln w="28575">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50" name="Group 49">
            <a:extLst>
              <a:ext uri="{FF2B5EF4-FFF2-40B4-BE49-F238E27FC236}">
                <a16:creationId xmlns:a16="http://schemas.microsoft.com/office/drawing/2014/main" id="{282B50D6-37AF-43ED-8A7B-63AEE1204464}"/>
              </a:ext>
            </a:extLst>
          </p:cNvPr>
          <p:cNvGrpSpPr/>
          <p:nvPr/>
        </p:nvGrpSpPr>
        <p:grpSpPr>
          <a:xfrm>
            <a:off x="5231093" y="3601549"/>
            <a:ext cx="6606179" cy="2848154"/>
            <a:chOff x="251821" y="3722390"/>
            <a:chExt cx="6148979" cy="2754609"/>
          </a:xfrm>
        </p:grpSpPr>
        <p:sp>
          <p:nvSpPr>
            <p:cNvPr id="7" name="Rectangle 6">
              <a:extLst>
                <a:ext uri="{FF2B5EF4-FFF2-40B4-BE49-F238E27FC236}">
                  <a16:creationId xmlns:a16="http://schemas.microsoft.com/office/drawing/2014/main" id="{D3AACDB5-23F4-42C2-8EE1-F9B5CA0E970E}"/>
                </a:ext>
              </a:extLst>
            </p:cNvPr>
            <p:cNvSpPr/>
            <p:nvPr/>
          </p:nvSpPr>
          <p:spPr>
            <a:xfrm rot="10800000">
              <a:off x="251821" y="3722390"/>
              <a:ext cx="6148979" cy="2754609"/>
            </a:xfrm>
            <a:prstGeom prst="rect">
              <a:avLst/>
            </a:prstGeom>
            <a:solidFill>
              <a:schemeClr val="bg1">
                <a:alpha val="93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perspectiveAbove"/>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9" name="Group 8">
              <a:extLst>
                <a:ext uri="{FF2B5EF4-FFF2-40B4-BE49-F238E27FC236}">
                  <a16:creationId xmlns:a16="http://schemas.microsoft.com/office/drawing/2014/main" id="{15487ABC-ACA4-406A-9E10-DAD253491165}"/>
                </a:ext>
              </a:extLst>
            </p:cNvPr>
            <p:cNvGrpSpPr/>
            <p:nvPr/>
          </p:nvGrpSpPr>
          <p:grpSpPr>
            <a:xfrm>
              <a:off x="481348" y="3801417"/>
              <a:ext cx="5689924" cy="2526214"/>
              <a:chOff x="5687327" y="3637150"/>
              <a:chExt cx="5689924" cy="2526214"/>
            </a:xfrm>
          </p:grpSpPr>
          <p:cxnSp>
            <p:nvCxnSpPr>
              <p:cNvPr id="10" name="Straight Connector 9">
                <a:extLst>
                  <a:ext uri="{FF2B5EF4-FFF2-40B4-BE49-F238E27FC236}">
                    <a16:creationId xmlns:a16="http://schemas.microsoft.com/office/drawing/2014/main" id="{529D4A90-6319-4783-A3A4-00945DC46E11}"/>
                  </a:ext>
                </a:extLst>
              </p:cNvPr>
              <p:cNvCxnSpPr>
                <a:cxnSpLocks/>
              </p:cNvCxnSpPr>
              <p:nvPr/>
            </p:nvCxnSpPr>
            <p:spPr>
              <a:xfrm>
                <a:off x="6433514" y="4268301"/>
                <a:ext cx="3914255" cy="0"/>
              </a:xfrm>
              <a:prstGeom prst="line">
                <a:avLst/>
              </a:prstGeom>
              <a:ln w="28575">
                <a:solidFill>
                  <a:srgbClr val="0070C0"/>
                </a:solidFill>
                <a:prstDash val="sysDot"/>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0E5F2BCF-8906-4761-8E27-A18B287192DF}"/>
                  </a:ext>
                </a:extLst>
              </p:cNvPr>
              <p:cNvSpPr/>
              <p:nvPr/>
            </p:nvSpPr>
            <p:spPr>
              <a:xfrm>
                <a:off x="5687327" y="3642197"/>
                <a:ext cx="910826" cy="253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a:ea typeface="+mn-ea"/>
                    <a:cs typeface="+mn-cs"/>
                  </a:rPr>
                  <a:t>Remote User</a:t>
                </a:r>
              </a:p>
            </p:txBody>
          </p:sp>
          <p:sp>
            <p:nvSpPr>
              <p:cNvPr id="12" name="Rectangle 11">
                <a:extLst>
                  <a:ext uri="{FF2B5EF4-FFF2-40B4-BE49-F238E27FC236}">
                    <a16:creationId xmlns:a16="http://schemas.microsoft.com/office/drawing/2014/main" id="{5020EC62-68A8-47C5-B41E-13683CB943BA}"/>
                  </a:ext>
                </a:extLst>
              </p:cNvPr>
              <p:cNvSpPr/>
              <p:nvPr/>
            </p:nvSpPr>
            <p:spPr>
              <a:xfrm>
                <a:off x="8019275" y="3642197"/>
                <a:ext cx="784189" cy="253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a:ea typeface="+mn-ea"/>
                    <a:cs typeface="+mn-cs"/>
                  </a:rPr>
                  <a:t>AAA Client</a:t>
                </a:r>
              </a:p>
            </p:txBody>
          </p:sp>
          <p:sp>
            <p:nvSpPr>
              <p:cNvPr id="13" name="Rectangle 12">
                <a:extLst>
                  <a:ext uri="{FF2B5EF4-FFF2-40B4-BE49-F238E27FC236}">
                    <a16:creationId xmlns:a16="http://schemas.microsoft.com/office/drawing/2014/main" id="{D8FCB259-9BA5-466A-81CB-1B1A5F677E03}"/>
                  </a:ext>
                </a:extLst>
              </p:cNvPr>
              <p:cNvSpPr/>
              <p:nvPr/>
            </p:nvSpPr>
            <p:spPr>
              <a:xfrm>
                <a:off x="10121183" y="3637150"/>
                <a:ext cx="1256068" cy="25391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a:ea typeface="+mn-ea"/>
                    <a:cs typeface="+mn-cs"/>
                  </a:rPr>
                  <a:t>TACACS+ Server</a:t>
                </a:r>
              </a:p>
            </p:txBody>
          </p:sp>
          <p:cxnSp>
            <p:nvCxnSpPr>
              <p:cNvPr id="14" name="Straight Connector 13">
                <a:extLst>
                  <a:ext uri="{FF2B5EF4-FFF2-40B4-BE49-F238E27FC236}">
                    <a16:creationId xmlns:a16="http://schemas.microsoft.com/office/drawing/2014/main" id="{FC2877F9-4503-40A8-94F1-2475EC781C85}"/>
                  </a:ext>
                </a:extLst>
              </p:cNvPr>
              <p:cNvCxnSpPr/>
              <p:nvPr/>
            </p:nvCxnSpPr>
            <p:spPr>
              <a:xfrm>
                <a:off x="8400016" y="4375473"/>
                <a:ext cx="23559" cy="178789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32CB961-82E2-4B7A-95C5-3C311C2C3E3E}"/>
                  </a:ext>
                </a:extLst>
              </p:cNvPr>
              <p:cNvCxnSpPr/>
              <p:nvPr/>
            </p:nvCxnSpPr>
            <p:spPr>
              <a:xfrm>
                <a:off x="6002628" y="5547241"/>
                <a:ext cx="1962536" cy="1"/>
              </a:xfrm>
              <a:prstGeom prst="line">
                <a:avLst/>
              </a:prstGeom>
              <a:ln w="28575">
                <a:solidFill>
                  <a:srgbClr val="0070C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3A7E99B-DA20-481A-ACB0-AE14CDE8155C}"/>
                  </a:ext>
                </a:extLst>
              </p:cNvPr>
              <p:cNvCxnSpPr/>
              <p:nvPr/>
            </p:nvCxnSpPr>
            <p:spPr>
              <a:xfrm flipH="1">
                <a:off x="6002628" y="6152904"/>
                <a:ext cx="1962536" cy="1"/>
              </a:xfrm>
              <a:prstGeom prst="line">
                <a:avLst/>
              </a:prstGeom>
              <a:ln w="28575">
                <a:solidFill>
                  <a:srgbClr val="0070C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BD0D863-DC54-4B25-BE97-6187858E001A}"/>
                  </a:ext>
                </a:extLst>
              </p:cNvPr>
              <p:cNvCxnSpPr/>
              <p:nvPr/>
            </p:nvCxnSpPr>
            <p:spPr>
              <a:xfrm>
                <a:off x="8615211" y="5092730"/>
                <a:ext cx="1962536" cy="1"/>
              </a:xfrm>
              <a:prstGeom prst="line">
                <a:avLst/>
              </a:prstGeom>
              <a:ln w="28575">
                <a:solidFill>
                  <a:srgbClr val="0070C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4E94743-DF9E-4E43-AF39-649E348FEBBB}"/>
                  </a:ext>
                </a:extLst>
              </p:cNvPr>
              <p:cNvCxnSpPr/>
              <p:nvPr/>
            </p:nvCxnSpPr>
            <p:spPr>
              <a:xfrm flipH="1">
                <a:off x="8649887" y="5835688"/>
                <a:ext cx="1962536" cy="1"/>
              </a:xfrm>
              <a:prstGeom prst="line">
                <a:avLst/>
              </a:prstGeom>
              <a:ln w="28575">
                <a:solidFill>
                  <a:srgbClr val="0070C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23DE724E-E25A-4288-BD69-B1CF05532F89}"/>
                  </a:ext>
                </a:extLst>
              </p:cNvPr>
              <p:cNvSpPr/>
              <p:nvPr/>
            </p:nvSpPr>
            <p:spPr>
              <a:xfrm>
                <a:off x="5778123" y="4726329"/>
                <a:ext cx="2621892" cy="769441"/>
              </a:xfrm>
              <a:prstGeom prst="rect">
                <a:avLst/>
              </a:prstGeom>
            </p:spPr>
            <p:txBody>
              <a:bodyPr wrap="square">
                <a:spAutoFit/>
              </a:bodyPr>
              <a:lstStyle/>
              <a:p>
                <a:pPr marL="174625" lvl="0" indent="-174625">
                  <a:buFontTx/>
                  <a:buAutoNum type="arabicPeriod"/>
                  <a:defRPr/>
                </a:pPr>
                <a:r>
                  <a:rPr kumimoji="0" lang="en-US" sz="1100" b="1" i="0" u="none" strike="noStrike" kern="1200" cap="none" spc="0" normalizeH="0" baseline="0" noProof="0" dirty="0">
                    <a:ln>
                      <a:noFill/>
                    </a:ln>
                    <a:solidFill>
                      <a:prstClr val="black"/>
                    </a:solidFill>
                    <a:effectLst/>
                    <a:uLnTx/>
                    <a:uFillTx/>
                    <a:latin typeface="Calibri"/>
                    <a:ea typeface="+mn-ea"/>
                    <a:cs typeface="+mn-cs"/>
                  </a:rPr>
                  <a:t>The </a:t>
                </a:r>
                <a:r>
                  <a:rPr kumimoji="0" lang="en-US" sz="1100" b="1" i="0" u="none" strike="noStrike" kern="1200" cap="none" spc="0" normalizeH="0" baseline="0" noProof="0" dirty="0">
                    <a:ln>
                      <a:noFill/>
                    </a:ln>
                    <a:solidFill>
                      <a:srgbClr val="FF0000"/>
                    </a:solidFill>
                    <a:effectLst/>
                    <a:uLnTx/>
                    <a:uFillTx/>
                    <a:latin typeface="Calibri"/>
                    <a:ea typeface="+mn-ea"/>
                    <a:cs typeface="+mn-cs"/>
                  </a:rPr>
                  <a:t>AAA client </a:t>
                </a:r>
                <a:r>
                  <a:rPr kumimoji="0" lang="en-US" sz="1100" b="1" i="0" u="none" strike="noStrike" kern="1200" cap="none" spc="0" normalizeH="0" baseline="0" noProof="0" dirty="0">
                    <a:ln>
                      <a:noFill/>
                    </a:ln>
                    <a:solidFill>
                      <a:prstClr val="black"/>
                    </a:solidFill>
                    <a:effectLst/>
                    <a:uLnTx/>
                    <a:uFillTx/>
                    <a:latin typeface="Calibri"/>
                    <a:ea typeface="+mn-ea"/>
                    <a:cs typeface="+mn-cs"/>
                  </a:rPr>
                  <a:t>receives a resource request from a user. This is assuming that the authentication has already taken place</a:t>
                </a:r>
              </a:p>
            </p:txBody>
          </p:sp>
          <p:sp>
            <p:nvSpPr>
              <p:cNvPr id="20" name="Rectangle 19">
                <a:extLst>
                  <a:ext uri="{FF2B5EF4-FFF2-40B4-BE49-F238E27FC236}">
                    <a16:creationId xmlns:a16="http://schemas.microsoft.com/office/drawing/2014/main" id="{EF1FD270-AEB9-4C2B-A36D-CA5053C4C66D}"/>
                  </a:ext>
                </a:extLst>
              </p:cNvPr>
              <p:cNvSpPr/>
              <p:nvPr/>
            </p:nvSpPr>
            <p:spPr>
              <a:xfrm>
                <a:off x="8508303" y="4595209"/>
                <a:ext cx="2104120" cy="430887"/>
              </a:xfrm>
              <a:prstGeom prst="rect">
                <a:avLst/>
              </a:prstGeom>
            </p:spPr>
            <p:txBody>
              <a:bodyPr wrap="square">
                <a:spAutoFit/>
              </a:bodyPr>
              <a:lstStyle/>
              <a:p>
                <a:pPr marL="114300" marR="0" lvl="0" indent="-11430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a:ea typeface="+mn-ea"/>
                    <a:cs typeface="+mn-cs"/>
                  </a:rPr>
                  <a:t>2. </a:t>
                </a:r>
                <a:r>
                  <a:rPr kumimoji="0" lang="en-US" sz="1100" b="1" i="0" u="none" strike="noStrike" kern="1200" cap="none" spc="0" normalizeH="0" baseline="0" noProof="0" dirty="0">
                    <a:ln>
                      <a:noFill/>
                    </a:ln>
                    <a:solidFill>
                      <a:srgbClr val="FF0000"/>
                    </a:solidFill>
                    <a:effectLst/>
                    <a:uLnTx/>
                    <a:uFillTx/>
                    <a:latin typeface="Calibri"/>
                    <a:ea typeface="+mn-ea"/>
                    <a:cs typeface="+mn-cs"/>
                  </a:rPr>
                  <a:t>REQUEST</a:t>
                </a:r>
                <a:r>
                  <a:rPr kumimoji="0" lang="en-US" sz="1100" b="1" i="0" u="none" strike="noStrike" kern="1200" cap="none" spc="0" normalizeH="0" baseline="0" noProof="0" dirty="0">
                    <a:ln>
                      <a:noFill/>
                    </a:ln>
                    <a:solidFill>
                      <a:prstClr val="black"/>
                    </a:solidFill>
                    <a:effectLst/>
                    <a:uLnTx/>
                    <a:uFillTx/>
                    <a:latin typeface="Calibri"/>
                    <a:ea typeface="+mn-ea"/>
                    <a:cs typeface="+mn-cs"/>
                  </a:rPr>
                  <a:t> is sent to AAA server for service shell</a:t>
                </a:r>
              </a:p>
            </p:txBody>
          </p:sp>
          <p:sp>
            <p:nvSpPr>
              <p:cNvPr id="21" name="Rectangle 20">
                <a:extLst>
                  <a:ext uri="{FF2B5EF4-FFF2-40B4-BE49-F238E27FC236}">
                    <a16:creationId xmlns:a16="http://schemas.microsoft.com/office/drawing/2014/main" id="{3B2CD7BD-4967-44D9-8DB8-1A3B0CFDA47E}"/>
                  </a:ext>
                </a:extLst>
              </p:cNvPr>
              <p:cNvSpPr/>
              <p:nvPr/>
            </p:nvSpPr>
            <p:spPr>
              <a:xfrm>
                <a:off x="8508303" y="5341719"/>
                <a:ext cx="2372754" cy="430887"/>
              </a:xfrm>
              <a:prstGeom prst="rect">
                <a:avLst/>
              </a:prstGeom>
            </p:spPr>
            <p:txBody>
              <a:bodyPr wrap="square">
                <a:spAutoFit/>
              </a:bodyPr>
              <a:lstStyle/>
              <a:p>
                <a:pPr marL="114300" marR="0" lvl="0" indent="-11430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a:ea typeface="+mn-ea"/>
                    <a:cs typeface="+mn-cs"/>
                  </a:rPr>
                  <a:t>3. </a:t>
                </a:r>
                <a:r>
                  <a:rPr kumimoji="0" lang="en-US" sz="1100" b="1" i="0" u="none" strike="noStrike" kern="1200" cap="none" spc="0" normalizeH="0" baseline="0" noProof="0" dirty="0">
                    <a:ln>
                      <a:noFill/>
                    </a:ln>
                    <a:solidFill>
                      <a:srgbClr val="FF0000"/>
                    </a:solidFill>
                    <a:effectLst/>
                    <a:uLnTx/>
                    <a:uFillTx/>
                    <a:latin typeface="Calibri"/>
                    <a:ea typeface="+mn-ea"/>
                    <a:cs typeface="+mn-cs"/>
                  </a:rPr>
                  <a:t>RESPONSE</a:t>
                </a:r>
                <a:r>
                  <a:rPr kumimoji="0" lang="en-US" sz="1100" b="1" i="0" u="none" strike="noStrike" kern="1200" cap="none" spc="0" normalizeH="0" baseline="0" noProof="0" dirty="0">
                    <a:ln>
                      <a:noFill/>
                    </a:ln>
                    <a:solidFill>
                      <a:prstClr val="black"/>
                    </a:solidFill>
                    <a:effectLst/>
                    <a:uLnTx/>
                    <a:uFillTx/>
                    <a:latin typeface="Calibri"/>
                    <a:ea typeface="+mn-ea"/>
                    <a:cs typeface="+mn-cs"/>
                  </a:rPr>
                  <a:t> is returned to the    AAA client indicating a pass or fail</a:t>
                </a:r>
              </a:p>
            </p:txBody>
          </p:sp>
          <p:sp>
            <p:nvSpPr>
              <p:cNvPr id="22" name="Rectangle 21">
                <a:extLst>
                  <a:ext uri="{FF2B5EF4-FFF2-40B4-BE49-F238E27FC236}">
                    <a16:creationId xmlns:a16="http://schemas.microsoft.com/office/drawing/2014/main" id="{6B7629DF-E51E-47DD-9F2B-B89E14D8F14F}"/>
                  </a:ext>
                </a:extLst>
              </p:cNvPr>
              <p:cNvSpPr/>
              <p:nvPr/>
            </p:nvSpPr>
            <p:spPr>
              <a:xfrm>
                <a:off x="5817539" y="5655399"/>
                <a:ext cx="2493269" cy="430887"/>
              </a:xfrm>
              <a:prstGeom prst="rect">
                <a:avLst/>
              </a:prstGeom>
            </p:spPr>
            <p:txBody>
              <a:bodyPr wrap="square">
                <a:spAutoFit/>
              </a:bodyPr>
              <a:lstStyle/>
              <a:p>
                <a:pPr marL="114300" marR="0" lvl="0" indent="-11430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a:ea typeface="+mn-ea"/>
                    <a:cs typeface="+mn-cs"/>
                  </a:rPr>
                  <a:t>4. AAA client may </a:t>
                </a:r>
                <a:r>
                  <a:rPr kumimoji="0" lang="en-US" sz="1100" b="1" i="0" u="none" strike="noStrike" kern="1200" cap="none" spc="0" normalizeH="0" baseline="0" noProof="0" dirty="0">
                    <a:ln>
                      <a:noFill/>
                    </a:ln>
                    <a:solidFill>
                      <a:srgbClr val="FF0000"/>
                    </a:solidFill>
                    <a:effectLst/>
                    <a:uLnTx/>
                    <a:uFillTx/>
                    <a:latin typeface="Calibri"/>
                    <a:ea typeface="+mn-ea"/>
                    <a:cs typeface="+mn-cs"/>
                  </a:rPr>
                  <a:t>grant or deny </a:t>
                </a:r>
                <a:r>
                  <a:rPr kumimoji="0" lang="en-US" sz="1100" b="1" i="0" u="none" strike="noStrike" kern="1200" cap="none" spc="0" normalizeH="0" baseline="0" noProof="0" dirty="0">
                    <a:ln>
                      <a:noFill/>
                    </a:ln>
                    <a:solidFill>
                      <a:prstClr val="black"/>
                    </a:solidFill>
                    <a:effectLst/>
                    <a:uLnTx/>
                    <a:uFillTx/>
                    <a:latin typeface="Calibri"/>
                    <a:ea typeface="+mn-ea"/>
                    <a:cs typeface="+mn-cs"/>
                  </a:rPr>
                  <a:t>access to the service shell</a:t>
                </a:r>
              </a:p>
            </p:txBody>
          </p:sp>
          <p:pic>
            <p:nvPicPr>
              <p:cNvPr id="23" name="Picture 6" descr="D:\CND Data\Formating Templates\Icons\Web2.0 PNG Icons\router1.png">
                <a:extLst>
                  <a:ext uri="{FF2B5EF4-FFF2-40B4-BE49-F238E27FC236}">
                    <a16:creationId xmlns:a16="http://schemas.microsoft.com/office/drawing/2014/main" id="{0C7B5D20-2055-4C1A-9201-DA12B182F88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84676" y="4013742"/>
                <a:ext cx="649031" cy="45385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descr="A close up of a sign&#10;&#10;Description automatically generated">
                <a:extLst>
                  <a:ext uri="{FF2B5EF4-FFF2-40B4-BE49-F238E27FC236}">
                    <a16:creationId xmlns:a16="http://schemas.microsoft.com/office/drawing/2014/main" id="{34A70AB6-00C9-4713-B75C-25E6E80F2A3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83566" y="4134014"/>
                <a:ext cx="493326" cy="455378"/>
              </a:xfrm>
              <a:prstGeom prst="rect">
                <a:avLst/>
              </a:prstGeom>
            </p:spPr>
          </p:pic>
          <p:pic>
            <p:nvPicPr>
              <p:cNvPr id="25" name="Picture 24" descr="A picture containing shirt&#10;&#10;Description automatically generated">
                <a:extLst>
                  <a:ext uri="{FF2B5EF4-FFF2-40B4-BE49-F238E27FC236}">
                    <a16:creationId xmlns:a16="http://schemas.microsoft.com/office/drawing/2014/main" id="{7647B817-C863-4385-9B21-4848BC9BB8D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41939" y="3903136"/>
                <a:ext cx="487071" cy="686256"/>
              </a:xfrm>
              <a:prstGeom prst="rect">
                <a:avLst/>
              </a:prstGeom>
            </p:spPr>
          </p:pic>
          <p:pic>
            <p:nvPicPr>
              <p:cNvPr id="26" name="Picture 25" descr="A picture containing drawing&#10;&#10;Description automatically generated">
                <a:extLst>
                  <a:ext uri="{FF2B5EF4-FFF2-40B4-BE49-F238E27FC236}">
                    <a16:creationId xmlns:a16="http://schemas.microsoft.com/office/drawing/2014/main" id="{CEB92947-8853-4095-8165-86CD8DB3A28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10363202" y="3986883"/>
                <a:ext cx="517855" cy="594983"/>
              </a:xfrm>
              <a:prstGeom prst="rect">
                <a:avLst/>
              </a:prstGeom>
            </p:spPr>
          </p:pic>
        </p:grpSp>
      </p:grpSp>
      <p:grpSp>
        <p:nvGrpSpPr>
          <p:cNvPr id="49" name="Group 48">
            <a:extLst>
              <a:ext uri="{FF2B5EF4-FFF2-40B4-BE49-F238E27FC236}">
                <a16:creationId xmlns:a16="http://schemas.microsoft.com/office/drawing/2014/main" id="{2C01F8E7-B215-4E5F-B8D9-2E5C1664E136}"/>
              </a:ext>
            </a:extLst>
          </p:cNvPr>
          <p:cNvGrpSpPr/>
          <p:nvPr/>
        </p:nvGrpSpPr>
        <p:grpSpPr>
          <a:xfrm>
            <a:off x="5231093" y="1298468"/>
            <a:ext cx="6606179" cy="2179436"/>
            <a:chOff x="251821" y="1409728"/>
            <a:chExt cx="6148979" cy="2028602"/>
          </a:xfrm>
        </p:grpSpPr>
        <p:sp>
          <p:nvSpPr>
            <p:cNvPr id="8" name="Rectangle 7">
              <a:extLst>
                <a:ext uri="{FF2B5EF4-FFF2-40B4-BE49-F238E27FC236}">
                  <a16:creationId xmlns:a16="http://schemas.microsoft.com/office/drawing/2014/main" id="{C8DF68C1-32FA-4E8C-92F4-C2ECD45E1252}"/>
                </a:ext>
              </a:extLst>
            </p:cNvPr>
            <p:cNvSpPr/>
            <p:nvPr/>
          </p:nvSpPr>
          <p:spPr>
            <a:xfrm rot="10800000">
              <a:off x="251821" y="1409728"/>
              <a:ext cx="6148979" cy="2028602"/>
            </a:xfrm>
            <a:prstGeom prst="rect">
              <a:avLst/>
            </a:prstGeom>
            <a:solidFill>
              <a:schemeClr val="bg1">
                <a:alpha val="93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perspectiveAbove"/>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27" name="Group 26">
              <a:extLst>
                <a:ext uri="{FF2B5EF4-FFF2-40B4-BE49-F238E27FC236}">
                  <a16:creationId xmlns:a16="http://schemas.microsoft.com/office/drawing/2014/main" id="{9B9F8354-CF62-4148-8E30-5F6E7318ADF3}"/>
                </a:ext>
              </a:extLst>
            </p:cNvPr>
            <p:cNvGrpSpPr/>
            <p:nvPr/>
          </p:nvGrpSpPr>
          <p:grpSpPr>
            <a:xfrm>
              <a:off x="453799" y="1524815"/>
              <a:ext cx="5745023" cy="1798428"/>
              <a:chOff x="5687327" y="1256927"/>
              <a:chExt cx="5745023" cy="1798428"/>
            </a:xfrm>
          </p:grpSpPr>
          <p:cxnSp>
            <p:nvCxnSpPr>
              <p:cNvPr id="28" name="Straight Connector 27">
                <a:extLst>
                  <a:ext uri="{FF2B5EF4-FFF2-40B4-BE49-F238E27FC236}">
                    <a16:creationId xmlns:a16="http://schemas.microsoft.com/office/drawing/2014/main" id="{D7EA25B0-05BB-48F7-A9BB-B24E47B12CA9}"/>
                  </a:ext>
                </a:extLst>
              </p:cNvPr>
              <p:cNvCxnSpPr/>
              <p:nvPr/>
            </p:nvCxnSpPr>
            <p:spPr>
              <a:xfrm>
                <a:off x="6530412" y="1720751"/>
                <a:ext cx="2491900" cy="1"/>
              </a:xfrm>
              <a:prstGeom prst="line">
                <a:avLst/>
              </a:prstGeom>
              <a:ln w="28575">
                <a:solidFill>
                  <a:srgbClr val="0070C0"/>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7A4F9DD-F8DA-4028-8AF0-04D428EBD84D}"/>
                  </a:ext>
                </a:extLst>
              </p:cNvPr>
              <p:cNvCxnSpPr/>
              <p:nvPr/>
            </p:nvCxnSpPr>
            <p:spPr>
              <a:xfrm>
                <a:off x="8508303" y="1347254"/>
                <a:ext cx="12574" cy="1708101"/>
              </a:xfrm>
              <a:prstGeom prst="line">
                <a:avLst/>
              </a:prstGeom>
              <a:ln w="28575">
                <a:solidFill>
                  <a:srgbClr val="0070C0"/>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F3094D9-63AF-4652-95E4-53AA9DFB2700}"/>
                  </a:ext>
                </a:extLst>
              </p:cNvPr>
              <p:cNvCxnSpPr/>
              <p:nvPr/>
            </p:nvCxnSpPr>
            <p:spPr>
              <a:xfrm flipV="1">
                <a:off x="8520876" y="2508987"/>
                <a:ext cx="2620653" cy="5636"/>
              </a:xfrm>
              <a:prstGeom prst="line">
                <a:avLst/>
              </a:prstGeom>
              <a:ln w="28575">
                <a:solidFill>
                  <a:srgbClr val="0070C0"/>
                </a:solidFill>
                <a:prstDash val="sysDot"/>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BDEF8B3D-038F-4CD2-A81A-90CF9985AD4D}"/>
                  </a:ext>
                </a:extLst>
              </p:cNvPr>
              <p:cNvSpPr/>
              <p:nvPr/>
            </p:nvSpPr>
            <p:spPr>
              <a:xfrm>
                <a:off x="5687327" y="1943208"/>
                <a:ext cx="910827" cy="253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a:ea typeface="+mn-ea"/>
                    <a:cs typeface="+mn-cs"/>
                  </a:rPr>
                  <a:t>Remote User</a:t>
                </a:r>
              </a:p>
            </p:txBody>
          </p:sp>
          <p:sp>
            <p:nvSpPr>
              <p:cNvPr id="32" name="Rectangle 31">
                <a:extLst>
                  <a:ext uri="{FF2B5EF4-FFF2-40B4-BE49-F238E27FC236}">
                    <a16:creationId xmlns:a16="http://schemas.microsoft.com/office/drawing/2014/main" id="{5EF791DE-5726-47CD-BE3B-906E6E20A477}"/>
                  </a:ext>
                </a:extLst>
              </p:cNvPr>
              <p:cNvSpPr/>
              <p:nvPr/>
            </p:nvSpPr>
            <p:spPr>
              <a:xfrm>
                <a:off x="6533700" y="1850226"/>
                <a:ext cx="1127570" cy="10618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a:ea typeface="+mn-ea"/>
                    <a:cs typeface="+mn-cs"/>
                  </a:rPr>
                  <a:t>Public Switched Telephone Network (PSTN)/ Integrated Services Digital Network (ISDN)</a:t>
                </a:r>
              </a:p>
            </p:txBody>
          </p:sp>
          <p:sp>
            <p:nvSpPr>
              <p:cNvPr id="33" name="Rectangle 32">
                <a:extLst>
                  <a:ext uri="{FF2B5EF4-FFF2-40B4-BE49-F238E27FC236}">
                    <a16:creationId xmlns:a16="http://schemas.microsoft.com/office/drawing/2014/main" id="{64A8962E-BDFF-411C-829E-D37949F00D40}"/>
                  </a:ext>
                </a:extLst>
              </p:cNvPr>
              <p:cNvSpPr/>
              <p:nvPr/>
            </p:nvSpPr>
            <p:spPr>
              <a:xfrm>
                <a:off x="7554481" y="2237818"/>
                <a:ext cx="799186"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a:ea typeface="+mn-ea"/>
                    <a:cs typeface="+mn-cs"/>
                  </a:rPr>
                  <a:t>TACACS+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a:ea typeface="+mn-ea"/>
                    <a:cs typeface="+mn-cs"/>
                  </a:rPr>
                  <a:t>Client</a:t>
                </a:r>
              </a:p>
            </p:txBody>
          </p:sp>
          <p:sp>
            <p:nvSpPr>
              <p:cNvPr id="34" name="Rectangle 33">
                <a:extLst>
                  <a:ext uri="{FF2B5EF4-FFF2-40B4-BE49-F238E27FC236}">
                    <a16:creationId xmlns:a16="http://schemas.microsoft.com/office/drawing/2014/main" id="{587226E4-C452-449C-9570-EB67F20F1F1F}"/>
                  </a:ext>
                </a:extLst>
              </p:cNvPr>
              <p:cNvSpPr/>
              <p:nvPr/>
            </p:nvSpPr>
            <p:spPr>
              <a:xfrm>
                <a:off x="8844852" y="2698322"/>
                <a:ext cx="566181" cy="25391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a:ea typeface="+mn-ea"/>
                    <a:cs typeface="+mn-cs"/>
                  </a:rPr>
                  <a:t>Router</a:t>
                </a:r>
              </a:p>
            </p:txBody>
          </p:sp>
          <p:sp>
            <p:nvSpPr>
              <p:cNvPr id="35" name="Rectangle 34">
                <a:extLst>
                  <a:ext uri="{FF2B5EF4-FFF2-40B4-BE49-F238E27FC236}">
                    <a16:creationId xmlns:a16="http://schemas.microsoft.com/office/drawing/2014/main" id="{1F063AB8-0785-4B43-9D38-906D80E2D3AF}"/>
                  </a:ext>
                </a:extLst>
              </p:cNvPr>
              <p:cNvSpPr/>
              <p:nvPr/>
            </p:nvSpPr>
            <p:spPr>
              <a:xfrm>
                <a:off x="9828931" y="2698322"/>
                <a:ext cx="1327647" cy="25391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a:ea typeface="+mn-ea"/>
                    <a:cs typeface="+mn-cs"/>
                  </a:rPr>
                  <a:t>Corporate Network</a:t>
                </a:r>
              </a:p>
            </p:txBody>
          </p:sp>
          <p:sp>
            <p:nvSpPr>
              <p:cNvPr id="36" name="Rectangle 35">
                <a:extLst>
                  <a:ext uri="{FF2B5EF4-FFF2-40B4-BE49-F238E27FC236}">
                    <a16:creationId xmlns:a16="http://schemas.microsoft.com/office/drawing/2014/main" id="{20D03D79-9DD1-4EF3-9D18-7CD43CAA730C}"/>
                  </a:ext>
                </a:extLst>
              </p:cNvPr>
              <p:cNvSpPr/>
              <p:nvPr/>
            </p:nvSpPr>
            <p:spPr>
              <a:xfrm>
                <a:off x="9619728" y="1554257"/>
                <a:ext cx="1153024" cy="4154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a:ea typeface="+mn-ea"/>
                    <a:cs typeface="+mn-cs"/>
                  </a:rPr>
                  <a:t>TACACS+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a:ea typeface="+mn-ea"/>
                    <a:cs typeface="+mn-cs"/>
                  </a:rPr>
                  <a:t>Security Server</a:t>
                </a:r>
              </a:p>
            </p:txBody>
          </p:sp>
          <p:pic>
            <p:nvPicPr>
              <p:cNvPr id="37" name="Picture 3" descr="D:\CND Data\Formating Templates\Icons\Web2.0 PNG Icons\Steel Drive.png">
                <a:extLst>
                  <a:ext uri="{FF2B5EF4-FFF2-40B4-BE49-F238E27FC236}">
                    <a16:creationId xmlns:a16="http://schemas.microsoft.com/office/drawing/2014/main" id="{2A4ED074-8EF3-4989-B3FD-C2D7064BC7E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597338" y="1459880"/>
                <a:ext cx="713469" cy="680263"/>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7" descr="A close up of a screen&#10;&#10;Description automatically generated">
                <a:extLst>
                  <a:ext uri="{FF2B5EF4-FFF2-40B4-BE49-F238E27FC236}">
                    <a16:creationId xmlns:a16="http://schemas.microsoft.com/office/drawing/2014/main" id="{532F7E63-4463-4365-8221-C17D2D1EF81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540477" y="2294468"/>
                <a:ext cx="659598" cy="412249"/>
              </a:xfrm>
              <a:prstGeom prst="rect">
                <a:avLst/>
              </a:prstGeom>
            </p:spPr>
          </p:pic>
          <p:pic>
            <p:nvPicPr>
              <p:cNvPr id="39" name="Picture 38" descr="A close up of a screen&#10;&#10;Description automatically generated">
                <a:extLst>
                  <a:ext uri="{FF2B5EF4-FFF2-40B4-BE49-F238E27FC236}">
                    <a16:creationId xmlns:a16="http://schemas.microsoft.com/office/drawing/2014/main" id="{66E0F638-F2C1-4488-925B-E0D521BEBB9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156614" y="2294468"/>
                <a:ext cx="659598" cy="412249"/>
              </a:xfrm>
              <a:prstGeom prst="rect">
                <a:avLst/>
              </a:prstGeom>
            </p:spPr>
          </p:pic>
          <p:pic>
            <p:nvPicPr>
              <p:cNvPr id="40" name="Picture 39" descr="A close up of a screen&#10;&#10;Description automatically generated">
                <a:extLst>
                  <a:ext uri="{FF2B5EF4-FFF2-40B4-BE49-F238E27FC236}">
                    <a16:creationId xmlns:a16="http://schemas.microsoft.com/office/drawing/2014/main" id="{CB2F09F3-669C-43F1-B36F-03ACEA05978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772752" y="2294468"/>
                <a:ext cx="659598" cy="412249"/>
              </a:xfrm>
              <a:prstGeom prst="rect">
                <a:avLst/>
              </a:prstGeom>
            </p:spPr>
          </p:pic>
          <p:pic>
            <p:nvPicPr>
              <p:cNvPr id="41" name="Picture 40" descr="A close up of a sign&#10;&#10;Description automatically generated">
                <a:extLst>
                  <a:ext uri="{FF2B5EF4-FFF2-40B4-BE49-F238E27FC236}">
                    <a16:creationId xmlns:a16="http://schemas.microsoft.com/office/drawing/2014/main" id="{0F64DAEF-468B-42C8-AAD6-7714F8D371C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85475" y="1487805"/>
                <a:ext cx="493326" cy="455378"/>
              </a:xfrm>
              <a:prstGeom prst="rect">
                <a:avLst/>
              </a:prstGeom>
            </p:spPr>
          </p:pic>
          <p:pic>
            <p:nvPicPr>
              <p:cNvPr id="42" name="Picture 41" descr="A picture containing shirt&#10;&#10;Description automatically generated">
                <a:extLst>
                  <a:ext uri="{FF2B5EF4-FFF2-40B4-BE49-F238E27FC236}">
                    <a16:creationId xmlns:a16="http://schemas.microsoft.com/office/drawing/2014/main" id="{2FE7F824-7C11-4EEE-A8AB-C8A267E7AD7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43848" y="1256927"/>
                <a:ext cx="487071" cy="686256"/>
              </a:xfrm>
              <a:prstGeom prst="rect">
                <a:avLst/>
              </a:prstGeom>
            </p:spPr>
          </p:pic>
          <p:pic>
            <p:nvPicPr>
              <p:cNvPr id="43" name="Picture 42" descr="A picture containing weapon, mirror&#10;&#10;Description automatically generated">
                <a:extLst>
                  <a:ext uri="{FF2B5EF4-FFF2-40B4-BE49-F238E27FC236}">
                    <a16:creationId xmlns:a16="http://schemas.microsoft.com/office/drawing/2014/main" id="{EB99A1BC-5231-4735-B5B5-89F43E26508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661842" y="1452027"/>
                <a:ext cx="761645" cy="544032"/>
              </a:xfrm>
              <a:prstGeom prst="rect">
                <a:avLst/>
              </a:prstGeom>
            </p:spPr>
          </p:pic>
          <p:pic>
            <p:nvPicPr>
              <p:cNvPr id="44" name="Picture 43" descr="A close up of a logo&#10;&#10;Description automatically generated">
                <a:extLst>
                  <a:ext uri="{FF2B5EF4-FFF2-40B4-BE49-F238E27FC236}">
                    <a16:creationId xmlns:a16="http://schemas.microsoft.com/office/drawing/2014/main" id="{04530DDB-D497-4879-A8C4-F3F511C4F808}"/>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837127" y="2157205"/>
                <a:ext cx="564389" cy="544232"/>
              </a:xfrm>
              <a:prstGeom prst="rect">
                <a:avLst/>
              </a:prstGeom>
            </p:spPr>
          </p:pic>
          <p:pic>
            <p:nvPicPr>
              <p:cNvPr id="45" name="Picture 44" descr="A close up of a logo&#10;&#10;Description automatically generated">
                <a:extLst>
                  <a:ext uri="{FF2B5EF4-FFF2-40B4-BE49-F238E27FC236}">
                    <a16:creationId xmlns:a16="http://schemas.microsoft.com/office/drawing/2014/main" id="{285EE52B-750C-4FE5-A10E-D36F80BF9637}"/>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5400000">
                <a:off x="8954263" y="1478328"/>
                <a:ext cx="695733" cy="588698"/>
              </a:xfrm>
              <a:prstGeom prst="rect">
                <a:avLst/>
              </a:prstGeom>
            </p:spPr>
          </p:pic>
        </p:grpSp>
      </p:grpSp>
      <p:sp>
        <p:nvSpPr>
          <p:cNvPr id="5" name="TextBox 4">
            <a:extLst>
              <a:ext uri="{FF2B5EF4-FFF2-40B4-BE49-F238E27FC236}">
                <a16:creationId xmlns:a16="http://schemas.microsoft.com/office/drawing/2014/main" id="{89B1CF5C-6D64-4F1A-BAD7-F02D1162F7A1}"/>
              </a:ext>
            </a:extLst>
          </p:cNvPr>
          <p:cNvSpPr txBox="1"/>
          <p:nvPr/>
        </p:nvSpPr>
        <p:spPr bwMode="auto">
          <a:xfrm>
            <a:off x="475552" y="1474973"/>
            <a:ext cx="4174044" cy="4758226"/>
          </a:xfrm>
          <a:prstGeom prst="rect">
            <a:avLst/>
          </a:prstGeom>
          <a:noFill/>
          <a:ln w="19050" algn="ctr">
            <a:noFill/>
            <a:miter lim="800000"/>
            <a:headEnd/>
            <a:tailEnd/>
          </a:ln>
          <a:effectLst/>
        </p:spPr>
        <p:txBody>
          <a:bodyPr wrap="square" rtlCol="0" anchor="ctr">
            <a:spAutoFit/>
          </a:bodyPr>
          <a:lstStyle/>
          <a:p>
            <a:pPr marL="350838" marR="0" lvl="0" indent="-350838" defTabSz="914400" eaLnBrk="1" fontAlgn="auto" latinLnBrk="0" hangingPunct="1">
              <a:lnSpc>
                <a:spcPct val="100000"/>
              </a:lnSpc>
              <a:spcBef>
                <a:spcPts val="1200"/>
              </a:spcBef>
              <a:spcAft>
                <a:spcPts val="0"/>
              </a:spcAft>
              <a:buClr>
                <a:schemeClr val="tx1"/>
              </a:buClr>
              <a:buSzTx/>
              <a:buFont typeface="Wingdings" panose="05000000000000000000" pitchFamily="2" charset="2"/>
              <a:buChar char="q"/>
              <a:tabLst/>
              <a:defRPr/>
            </a:pPr>
            <a:r>
              <a:rPr kumimoji="0" lang="en-US" sz="1770" b="0" i="0" u="none" strike="noStrike" kern="0" cap="none" spc="0" normalizeH="0" baseline="0" noProof="0" dirty="0">
                <a:ln>
                  <a:noFill/>
                </a:ln>
                <a:solidFill>
                  <a:prstClr val="black"/>
                </a:solidFill>
                <a:effectLst/>
                <a:uLnTx/>
                <a:uFillTx/>
              </a:rPr>
              <a:t>The terminal access controller access control system plus (TACACS+) </a:t>
            </a:r>
            <a:r>
              <a:rPr kumimoji="0" lang="en-IN" sz="1770" b="0" i="0" u="none" strike="noStrike" kern="0" cap="none" spc="0" normalizeH="0" baseline="0" noProof="0" dirty="0">
                <a:ln>
                  <a:noFill/>
                </a:ln>
                <a:solidFill>
                  <a:prstClr val="black"/>
                </a:solidFill>
                <a:effectLst/>
                <a:uLnTx/>
                <a:uFillTx/>
              </a:rPr>
              <a:t>is a </a:t>
            </a:r>
            <a:r>
              <a:rPr kumimoji="0" lang="en-IN" sz="1770" b="1" i="0" u="none" strike="noStrike" kern="0" cap="none" spc="0" normalizeH="0" baseline="0" noProof="0" dirty="0">
                <a:ln>
                  <a:noFill/>
                </a:ln>
                <a:solidFill>
                  <a:srgbClr val="FF0000"/>
                </a:solidFill>
                <a:effectLst/>
                <a:uLnTx/>
                <a:uFillTx/>
              </a:rPr>
              <a:t>network security protocol </a:t>
            </a:r>
            <a:r>
              <a:rPr kumimoji="0" lang="en-IN" sz="1770" b="0" i="0" u="none" strike="noStrike" kern="0" cap="none" spc="0" normalizeH="0" baseline="0" noProof="0" dirty="0">
                <a:ln>
                  <a:noFill/>
                </a:ln>
                <a:solidFill>
                  <a:prstClr val="black"/>
                </a:solidFill>
                <a:effectLst/>
                <a:uLnTx/>
                <a:uFillTx/>
              </a:rPr>
              <a:t>used for AAA of network devices such as switches, routers, and firewalls through one or more </a:t>
            </a:r>
            <a:r>
              <a:rPr kumimoji="0" lang="en-IN" sz="1770" b="1" i="0" u="none" strike="noStrike" kern="0" cap="none" spc="0" normalizeH="0" baseline="0" noProof="0" dirty="0">
                <a:ln>
                  <a:noFill/>
                </a:ln>
                <a:solidFill>
                  <a:srgbClr val="FF0000"/>
                </a:solidFill>
                <a:effectLst/>
                <a:uLnTx/>
                <a:uFillTx/>
              </a:rPr>
              <a:t>centralized servers</a:t>
            </a:r>
          </a:p>
          <a:p>
            <a:pPr marL="350838" marR="0" lvl="0" indent="-350838" defTabSz="914400" eaLnBrk="1" fontAlgn="auto" latinLnBrk="0" hangingPunct="1">
              <a:lnSpc>
                <a:spcPct val="100000"/>
              </a:lnSpc>
              <a:spcBef>
                <a:spcPts val="1200"/>
              </a:spcBef>
              <a:spcAft>
                <a:spcPts val="0"/>
              </a:spcAft>
              <a:buClr>
                <a:schemeClr val="tx1"/>
              </a:buClr>
              <a:buSzTx/>
              <a:buFont typeface="Wingdings" panose="05000000000000000000" pitchFamily="2" charset="2"/>
              <a:buChar char="q"/>
              <a:tabLst/>
              <a:defRPr/>
            </a:pPr>
            <a:r>
              <a:rPr kumimoji="0" lang="en-US" sz="1770" b="0" i="0" u="none" strike="noStrike" kern="0" cap="none" spc="0" normalizeH="0" baseline="0" noProof="0" dirty="0">
                <a:ln>
                  <a:noFill/>
                </a:ln>
                <a:solidFill>
                  <a:prstClr val="black"/>
                </a:solidFill>
                <a:effectLst/>
                <a:uLnTx/>
                <a:uFillTx/>
              </a:rPr>
              <a:t>TACACS+ </a:t>
            </a:r>
            <a:r>
              <a:rPr kumimoji="0" lang="en-US" sz="1770" b="1" i="0" u="none" strike="noStrike" kern="0" cap="none" spc="0" normalizeH="0" baseline="0" noProof="0" dirty="0">
                <a:ln>
                  <a:noFill/>
                </a:ln>
                <a:solidFill>
                  <a:srgbClr val="FF0000"/>
                </a:solidFill>
                <a:effectLst/>
                <a:uLnTx/>
                <a:uFillTx/>
              </a:rPr>
              <a:t>encrypts</a:t>
            </a:r>
            <a:r>
              <a:rPr kumimoji="0" lang="en-US" sz="1770" b="0" i="0" u="none" strike="noStrike" kern="0" cap="none" spc="0" normalizeH="0" baseline="0" noProof="0" dirty="0">
                <a:ln>
                  <a:noFill/>
                </a:ln>
                <a:solidFill>
                  <a:prstClr val="black"/>
                </a:solidFill>
                <a:effectLst/>
                <a:uLnTx/>
                <a:uFillTx/>
              </a:rPr>
              <a:t> the entire communication between the client and </a:t>
            </a:r>
            <a:r>
              <a:rPr kumimoji="0" lang="en-IN" sz="1770" b="0" i="0" u="none" strike="noStrike" kern="0" cap="none" spc="0" normalizeH="0" baseline="0" noProof="0" dirty="0">
                <a:ln>
                  <a:noFill/>
                </a:ln>
                <a:solidFill>
                  <a:prstClr val="black"/>
                </a:solidFill>
                <a:effectLst/>
                <a:uLnTx/>
                <a:uFillTx/>
              </a:rPr>
              <a:t>the </a:t>
            </a:r>
            <a:r>
              <a:rPr kumimoji="0" lang="en-US" sz="1770" b="0" i="0" u="none" strike="noStrike" kern="0" cap="none" spc="0" normalizeH="0" baseline="0" noProof="0" dirty="0">
                <a:ln>
                  <a:noFill/>
                </a:ln>
                <a:solidFill>
                  <a:prstClr val="black"/>
                </a:solidFill>
                <a:effectLst/>
                <a:uLnTx/>
                <a:uFillTx/>
              </a:rPr>
              <a:t>server including the user’s password which protects </a:t>
            </a:r>
            <a:r>
              <a:rPr kumimoji="0" lang="en-IN" sz="1770" b="0" i="0" u="none" strike="noStrike" kern="0" cap="none" spc="0" normalizeH="0" baseline="0" noProof="0" dirty="0">
                <a:ln>
                  <a:noFill/>
                </a:ln>
                <a:solidFill>
                  <a:prstClr val="black"/>
                </a:solidFill>
                <a:effectLst/>
                <a:uLnTx/>
                <a:uFillTx/>
              </a:rPr>
              <a:t>it </a:t>
            </a:r>
            <a:r>
              <a:rPr kumimoji="0" lang="en-US" sz="1770" b="0" i="0" u="none" strike="noStrike" kern="0" cap="none" spc="0" normalizeH="0" baseline="0" noProof="0" dirty="0">
                <a:ln>
                  <a:noFill/>
                </a:ln>
                <a:solidFill>
                  <a:prstClr val="black"/>
                </a:solidFill>
                <a:effectLst/>
                <a:uLnTx/>
                <a:uFillTx/>
              </a:rPr>
              <a:t>from sniffing attacks</a:t>
            </a:r>
          </a:p>
          <a:p>
            <a:pPr marL="350838" marR="0" lvl="0" indent="-350838" defTabSz="914400" eaLnBrk="1" fontAlgn="auto" latinLnBrk="0" hangingPunct="1">
              <a:lnSpc>
                <a:spcPct val="100000"/>
              </a:lnSpc>
              <a:spcBef>
                <a:spcPts val="1200"/>
              </a:spcBef>
              <a:spcAft>
                <a:spcPts val="0"/>
              </a:spcAft>
              <a:buClr>
                <a:schemeClr val="tx1"/>
              </a:buClr>
              <a:buSzTx/>
              <a:buFont typeface="Wingdings" panose="05000000000000000000" pitchFamily="2" charset="2"/>
              <a:buChar char="q"/>
              <a:tabLst/>
              <a:defRPr/>
            </a:pPr>
            <a:r>
              <a:rPr kumimoji="0" lang="en-US" sz="1770" b="0" i="0" u="none" strike="noStrike" kern="0" cap="none" spc="0" normalizeH="0" baseline="0" noProof="0" dirty="0">
                <a:ln>
                  <a:noFill/>
                </a:ln>
                <a:solidFill>
                  <a:prstClr val="black"/>
                </a:solidFill>
                <a:effectLst/>
                <a:uLnTx/>
                <a:uFillTx/>
              </a:rPr>
              <a:t>It </a:t>
            </a:r>
            <a:r>
              <a:rPr kumimoji="0" lang="en-IN" sz="1770" b="0" i="0" u="none" strike="noStrike" kern="0" cap="none" spc="0" normalizeH="0" baseline="0" noProof="0" dirty="0">
                <a:ln>
                  <a:noFill/>
                </a:ln>
                <a:solidFill>
                  <a:prstClr val="black"/>
                </a:solidFill>
                <a:effectLst/>
                <a:uLnTx/>
                <a:uFillTx/>
              </a:rPr>
              <a:t>is</a:t>
            </a:r>
            <a:r>
              <a:rPr kumimoji="0" lang="en-US" sz="1770" b="0" i="0" u="none" strike="noStrike" kern="0" cap="none" spc="0" normalizeH="0" baseline="0" noProof="0" dirty="0">
                <a:ln>
                  <a:noFill/>
                </a:ln>
                <a:solidFill>
                  <a:prstClr val="black"/>
                </a:solidFill>
                <a:effectLst/>
                <a:uLnTx/>
                <a:uFillTx/>
              </a:rPr>
              <a:t> a </a:t>
            </a:r>
            <a:r>
              <a:rPr kumimoji="0" lang="en-US" sz="1770" b="1" i="0" u="none" strike="noStrike" kern="0" cap="none" spc="0" normalizeH="0" baseline="0" noProof="0" dirty="0">
                <a:ln>
                  <a:noFill/>
                </a:ln>
                <a:solidFill>
                  <a:srgbClr val="FF0000"/>
                </a:solidFill>
                <a:effectLst/>
                <a:uLnTx/>
                <a:uFillTx/>
              </a:rPr>
              <a:t>client-server model</a:t>
            </a:r>
            <a:r>
              <a:rPr kumimoji="0" lang="en-US" sz="1770" b="1" i="0" u="none" strike="noStrike" kern="0" cap="none" spc="0" normalizeH="0" baseline="0" noProof="0" dirty="0">
                <a:ln>
                  <a:noFill/>
                </a:ln>
                <a:solidFill>
                  <a:prstClr val="black"/>
                </a:solidFill>
                <a:effectLst/>
                <a:uLnTx/>
                <a:uFillTx/>
              </a:rPr>
              <a:t> </a:t>
            </a:r>
            <a:r>
              <a:rPr kumimoji="0" lang="en-US" sz="1770" b="0" i="0" u="none" strike="noStrike" kern="0" cap="none" spc="0" normalizeH="0" baseline="0" noProof="0" dirty="0">
                <a:ln>
                  <a:noFill/>
                </a:ln>
                <a:solidFill>
                  <a:prstClr val="black"/>
                </a:solidFill>
                <a:effectLst/>
                <a:uLnTx/>
                <a:uFillTx/>
              </a:rPr>
              <a:t>approach where the client (user or network device) requests for connection to </a:t>
            </a:r>
            <a:r>
              <a:rPr kumimoji="0" lang="en-IN" sz="1770" b="0" i="0" u="none" strike="noStrike" kern="0" cap="none" spc="0" normalizeH="0" baseline="0" noProof="0" dirty="0">
                <a:ln>
                  <a:noFill/>
                </a:ln>
                <a:solidFill>
                  <a:prstClr val="black"/>
                </a:solidFill>
                <a:effectLst/>
                <a:uLnTx/>
                <a:uFillTx/>
              </a:rPr>
              <a:t>a</a:t>
            </a:r>
            <a:r>
              <a:rPr kumimoji="0" lang="en-US" sz="1770" b="0" i="0" u="none" strike="noStrike" kern="0" cap="none" spc="0" normalizeH="0" baseline="0" noProof="0" dirty="0">
                <a:ln>
                  <a:noFill/>
                </a:ln>
                <a:solidFill>
                  <a:prstClr val="black"/>
                </a:solidFill>
                <a:effectLst/>
                <a:uLnTx/>
                <a:uFillTx/>
              </a:rPr>
              <a:t> server, the server authenticates the user by examining </a:t>
            </a:r>
            <a:r>
              <a:rPr kumimoji="0" lang="en-IN" sz="1770" b="0" i="0" u="none" strike="noStrike" kern="0" cap="none" spc="0" normalizeH="0" baseline="0" noProof="0" dirty="0">
                <a:ln>
                  <a:noFill/>
                </a:ln>
                <a:solidFill>
                  <a:prstClr val="black"/>
                </a:solidFill>
                <a:effectLst/>
                <a:uLnTx/>
                <a:uFillTx/>
              </a:rPr>
              <a:t>their</a:t>
            </a:r>
            <a:r>
              <a:rPr kumimoji="0" lang="en-US" sz="1770" b="0" i="0" u="none" strike="noStrike" kern="0" cap="none" spc="0" normalizeH="0" baseline="0" noProof="0" dirty="0">
                <a:ln>
                  <a:noFill/>
                </a:ln>
                <a:solidFill>
                  <a:prstClr val="black"/>
                </a:solidFill>
                <a:effectLst/>
                <a:uLnTx/>
                <a:uFillTx/>
              </a:rPr>
              <a:t> credentials</a:t>
            </a:r>
          </a:p>
        </p:txBody>
      </p:sp>
      <p:sp>
        <p:nvSpPr>
          <p:cNvPr id="51" name="Freeform 2">
            <a:extLst>
              <a:ext uri="{FF2B5EF4-FFF2-40B4-BE49-F238E27FC236}">
                <a16:creationId xmlns:a16="http://schemas.microsoft.com/office/drawing/2014/main" id="{5A4F9AD7-73E6-4F6E-A1F6-6E8D54910294}"/>
              </a:ext>
            </a:extLst>
          </p:cNvPr>
          <p:cNvSpPr>
            <a:spLocks noChangeArrowheads="1"/>
          </p:cNvSpPr>
          <p:nvPr/>
        </p:nvSpPr>
        <p:spPr bwMode="auto">
          <a:xfrm>
            <a:off x="1" y="-1275"/>
            <a:ext cx="12192000" cy="1091480"/>
          </a:xfrm>
          <a:custGeom>
            <a:avLst/>
            <a:gdLst>
              <a:gd name="T0" fmla="*/ 12579 w 12580"/>
              <a:gd name="T1" fmla="*/ 2990 h 2991"/>
              <a:gd name="T2" fmla="*/ 0 w 12580"/>
              <a:gd name="T3" fmla="*/ 2990 h 2991"/>
              <a:gd name="T4" fmla="*/ 0 w 12580"/>
              <a:gd name="T5" fmla="*/ 0 h 2991"/>
              <a:gd name="T6" fmla="*/ 12579 w 12580"/>
              <a:gd name="T7" fmla="*/ 0 h 2991"/>
              <a:gd name="T8" fmla="*/ 12579 w 12580"/>
              <a:gd name="T9" fmla="*/ 2990 h 2991"/>
            </a:gdLst>
            <a:ahLst/>
            <a:cxnLst>
              <a:cxn ang="0">
                <a:pos x="T0" y="T1"/>
              </a:cxn>
              <a:cxn ang="0">
                <a:pos x="T2" y="T3"/>
              </a:cxn>
              <a:cxn ang="0">
                <a:pos x="T4" y="T5"/>
              </a:cxn>
              <a:cxn ang="0">
                <a:pos x="T6" y="T7"/>
              </a:cxn>
              <a:cxn ang="0">
                <a:pos x="T8" y="T9"/>
              </a:cxn>
            </a:cxnLst>
            <a:rect l="0" t="0" r="r" b="b"/>
            <a:pathLst>
              <a:path w="12580" h="2991">
                <a:moveTo>
                  <a:pt x="12579" y="2990"/>
                </a:moveTo>
                <a:lnTo>
                  <a:pt x="0" y="2990"/>
                </a:lnTo>
                <a:lnTo>
                  <a:pt x="0" y="0"/>
                </a:lnTo>
                <a:lnTo>
                  <a:pt x="12579" y="0"/>
                </a:lnTo>
                <a:lnTo>
                  <a:pt x="12579" y="2990"/>
                </a:lnTo>
              </a:path>
            </a:pathLst>
          </a:custGeom>
          <a:solidFill>
            <a:srgbClr val="1F5A85"/>
          </a:solidFill>
          <a:ln>
            <a:noFill/>
          </a:ln>
          <a:effectLst/>
        </p:spPr>
        <p:txBody>
          <a:bodyPr wrap="none" anchor="ctr"/>
          <a:lstStyle/>
          <a:p>
            <a:pPr defTabSz="914217">
              <a:spcBef>
                <a:spcPts val="600"/>
              </a:spcBef>
              <a:defRPr/>
            </a:pPr>
            <a:endParaRPr lang="en-US" dirty="0">
              <a:solidFill>
                <a:prstClr val="black"/>
              </a:solidFill>
              <a:latin typeface="Calibri" panose="020F0502020204030204"/>
            </a:endParaRPr>
          </a:p>
        </p:txBody>
      </p:sp>
      <p:sp>
        <p:nvSpPr>
          <p:cNvPr id="6" name="Title 1">
            <a:extLst>
              <a:ext uri="{FF2B5EF4-FFF2-40B4-BE49-F238E27FC236}">
                <a16:creationId xmlns:a16="http://schemas.microsoft.com/office/drawing/2014/main" id="{70BBAC97-DE61-4574-9262-2F9B8F02B187}"/>
              </a:ext>
            </a:extLst>
          </p:cNvPr>
          <p:cNvSpPr txBox="1">
            <a:spLocks/>
          </p:cNvSpPr>
          <p:nvPr/>
        </p:nvSpPr>
        <p:spPr>
          <a:xfrm>
            <a:off x="561585" y="5856"/>
            <a:ext cx="11083636" cy="1077218"/>
          </a:xfrm>
          <a:prstGeom prst="rect">
            <a:avLst/>
          </a:prstGeom>
        </p:spPr>
        <p:txBody>
          <a:bodyPr vert="horz" wrap="square" lIns="91440" tIns="45720" rIns="91440" bIns="45720" rtlCol="0" anchor="ctr">
            <a:spAutoFit/>
          </a:bodyPr>
          <a:lstStyle>
            <a:lvl1pPr algn="l" defTabSz="565168" rtl="0" eaLnBrk="1" latinLnBrk="0" hangingPunct="1">
              <a:spcBef>
                <a:spcPct val="0"/>
              </a:spcBef>
              <a:buNone/>
              <a:defRPr sz="3200" kern="1200">
                <a:solidFill>
                  <a:schemeClr val="tx1">
                    <a:lumMod val="75000"/>
                    <a:lumOff val="25000"/>
                  </a:schemeClr>
                </a:solidFill>
                <a:latin typeface="Rockwell" panose="02060603020205020403" pitchFamily="18" charset="0"/>
                <a:ea typeface="+mj-ea"/>
                <a:cs typeface="+mj-cs"/>
              </a:defRPr>
            </a:lvl1pPr>
          </a:lstStyle>
          <a:p>
            <a:pPr marL="0" marR="0" lvl="0" indent="0" algn="ctr" defTabSz="565168" rtl="0" eaLnBrk="1" fontAlgn="auto" latinLnBrk="0" hangingPunct="1">
              <a:lnSpc>
                <a:spcPct val="100000"/>
              </a:lnSpc>
              <a:spcBef>
                <a:spcPts val="600"/>
              </a:spcBef>
              <a:spcAft>
                <a:spcPts val="0"/>
              </a:spcAft>
              <a:buClrTx/>
              <a:buSzTx/>
              <a:buFontTx/>
              <a:buNone/>
              <a:tabLst/>
              <a:defRPr/>
            </a:pPr>
            <a:r>
              <a:rPr kumimoji="0" lang="en-US" b="1" i="0" u="none" strike="noStrike" kern="1200" cap="none" spc="0" normalizeH="0" baseline="0" noProof="0" dirty="0">
                <a:ln>
                  <a:noFill/>
                </a:ln>
                <a:solidFill>
                  <a:schemeClr val="bg1"/>
                </a:solidFill>
                <a:effectLst/>
                <a:uLnTx/>
                <a:uFillTx/>
                <a:latin typeface="Rockwell" panose="02060603020205020403" pitchFamily="18" charset="0"/>
                <a:ea typeface="+mj-ea"/>
                <a:cs typeface="+mj-cs"/>
              </a:rPr>
              <a:t>Terminal Access Controller Access Control System Plus (TACACS+)</a:t>
            </a:r>
            <a:endParaRPr kumimoji="0" lang="en-IN" b="1" i="0" u="none" strike="noStrike" kern="1200" cap="none" spc="0" normalizeH="0" baseline="0" noProof="0" dirty="0">
              <a:ln>
                <a:noFill/>
              </a:ln>
              <a:solidFill>
                <a:schemeClr val="bg1"/>
              </a:solidFill>
              <a:effectLst/>
              <a:uLnTx/>
              <a:uFillTx/>
              <a:latin typeface="Rockwell" panose="02060603020205020403" pitchFamily="18" charset="0"/>
              <a:ea typeface="+mj-ea"/>
              <a:cs typeface="+mj-cs"/>
            </a:endParaRPr>
          </a:p>
        </p:txBody>
      </p:sp>
    </p:spTree>
    <p:extLst>
      <p:ext uri="{BB962C8B-B14F-4D97-AF65-F5344CB8AC3E}">
        <p14:creationId xmlns:p14="http://schemas.microsoft.com/office/powerpoint/2010/main" val="547401534"/>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5" name="Rectangle 114">
            <a:extLst>
              <a:ext uri="{FF2B5EF4-FFF2-40B4-BE49-F238E27FC236}">
                <a16:creationId xmlns:a16="http://schemas.microsoft.com/office/drawing/2014/main" id="{9C1243FF-193D-4D9E-A786-280E23F9402D}"/>
              </a:ext>
            </a:extLst>
          </p:cNvPr>
          <p:cNvSpPr/>
          <p:nvPr/>
        </p:nvSpPr>
        <p:spPr>
          <a:xfrm>
            <a:off x="0" y="1168569"/>
            <a:ext cx="7722327" cy="736431"/>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a:extLst>
              <a:ext uri="{FF2B5EF4-FFF2-40B4-BE49-F238E27FC236}">
                <a16:creationId xmlns:a16="http://schemas.microsoft.com/office/drawing/2014/main" id="{36E90AD0-1F3C-48D5-B488-1377C09D487A}"/>
              </a:ext>
            </a:extLst>
          </p:cNvPr>
          <p:cNvSpPr txBox="1"/>
          <p:nvPr/>
        </p:nvSpPr>
        <p:spPr bwMode="auto">
          <a:xfrm>
            <a:off x="980513" y="1352118"/>
            <a:ext cx="6563287" cy="369332"/>
          </a:xfrm>
          <a:prstGeom prst="rect">
            <a:avLst/>
          </a:prstGeom>
          <a:noFill/>
          <a:ln w="19050" algn="ctr">
            <a:noFill/>
            <a:miter lim="800000"/>
            <a:headEnd/>
            <a:tailEnd/>
          </a:ln>
          <a:effectLst/>
        </p:spPr>
        <p:txBody>
          <a:bodyPr wrap="square" rtlCol="0" anchor="ctr">
            <a:spAutoFit/>
          </a:bodyPr>
          <a:lstStyle/>
          <a:p>
            <a:pPr marL="350838" marR="0" lvl="0" indent="-350838" algn="l" defTabSz="914400" rtl="0" eaLnBrk="1" fontAlgn="auto" latinLnBrk="0" hangingPunct="1">
              <a:lnSpc>
                <a:spcPct val="100000"/>
              </a:lnSpc>
              <a:spcBef>
                <a:spcPts val="600"/>
              </a:spcBef>
              <a:buClrTx/>
              <a:buSzTx/>
              <a:buFont typeface="Wingdings" panose="05000000000000000000" pitchFamily="2" charset="2"/>
              <a:buChar char="q"/>
              <a:tabLst/>
              <a:defRPr/>
            </a:pPr>
            <a:r>
              <a:rPr kumimoji="0" lang="en-IN" b="0" i="0" u="none" strike="noStrike" kern="1200" cap="none" spc="0" normalizeH="0" baseline="0" noProof="0" dirty="0">
                <a:ln>
                  <a:noFill/>
                </a:ln>
                <a:solidFill>
                  <a:prstClr val="black"/>
                </a:solidFill>
                <a:effectLst/>
                <a:uLnTx/>
                <a:uFillTx/>
                <a:latin typeface="Calibri"/>
                <a:ea typeface="+mn-ea"/>
                <a:cs typeface="+mn-cs"/>
              </a:rPr>
              <a:t>Kerberos is an </a:t>
            </a:r>
            <a:r>
              <a:rPr kumimoji="0" lang="en-IN" b="1" i="0" u="none" strike="noStrike" kern="1200" cap="none" spc="0" normalizeH="0" baseline="0" noProof="0" dirty="0">
                <a:ln>
                  <a:noFill/>
                </a:ln>
                <a:solidFill>
                  <a:srgbClr val="FF0000"/>
                </a:solidFill>
                <a:effectLst/>
                <a:uLnTx/>
                <a:uFillTx/>
                <a:latin typeface="Calibri"/>
                <a:ea typeface="+mn-ea"/>
                <a:cs typeface="+mn-cs"/>
              </a:rPr>
              <a:t>authenticating</a:t>
            </a:r>
            <a:r>
              <a:rPr kumimoji="0" lang="en-IN" b="1" i="0" u="none" strike="noStrike" kern="1200" cap="none" spc="0" normalizeH="0" baseline="0" noProof="0" dirty="0">
                <a:ln>
                  <a:noFill/>
                </a:ln>
                <a:solidFill>
                  <a:prstClr val="black"/>
                </a:solidFill>
                <a:effectLst/>
                <a:uLnTx/>
                <a:uFillTx/>
                <a:latin typeface="Calibri"/>
                <a:ea typeface="+mn-ea"/>
                <a:cs typeface="+mn-cs"/>
              </a:rPr>
              <a:t> </a:t>
            </a:r>
            <a:r>
              <a:rPr kumimoji="0" lang="en-IN" b="1" i="0" u="none" strike="noStrike" kern="1200" cap="none" spc="0" normalizeH="0" baseline="0" noProof="0" dirty="0">
                <a:ln>
                  <a:noFill/>
                </a:ln>
                <a:solidFill>
                  <a:srgbClr val="FF0000"/>
                </a:solidFill>
                <a:effectLst/>
                <a:uLnTx/>
                <a:uFillTx/>
                <a:latin typeface="Calibri"/>
                <a:ea typeface="+mn-ea"/>
                <a:cs typeface="+mn-cs"/>
              </a:rPr>
              <a:t>method</a:t>
            </a:r>
            <a:r>
              <a:rPr kumimoji="0" lang="en-IN" b="1" i="0" u="none" strike="noStrike" kern="1200" cap="none" spc="0" normalizeH="0" baseline="0" noProof="0" dirty="0">
                <a:ln>
                  <a:noFill/>
                </a:ln>
                <a:solidFill>
                  <a:prstClr val="black"/>
                </a:solidFill>
                <a:effectLst/>
                <a:uLnTx/>
                <a:uFillTx/>
                <a:latin typeface="Calibri"/>
                <a:ea typeface="+mn-ea"/>
                <a:cs typeface="+mn-cs"/>
              </a:rPr>
              <a:t> </a:t>
            </a:r>
            <a:r>
              <a:rPr kumimoji="0" lang="en-IN" b="0" i="0" u="none" strike="noStrike" kern="1200" cap="none" spc="0" normalizeH="0" baseline="0" noProof="0" dirty="0">
                <a:ln>
                  <a:noFill/>
                </a:ln>
                <a:solidFill>
                  <a:prstClr val="black"/>
                </a:solidFill>
                <a:effectLst/>
                <a:uLnTx/>
                <a:uFillTx/>
                <a:latin typeface="Calibri"/>
                <a:ea typeface="+mn-ea"/>
                <a:cs typeface="+mn-cs"/>
              </a:rPr>
              <a:t>for accessing </a:t>
            </a:r>
            <a:r>
              <a:rPr kumimoji="0" lang="en-US" b="0" i="0" u="none" strike="noStrike" kern="1200" cap="none" spc="0" normalizeH="0" baseline="0" noProof="0" dirty="0">
                <a:ln>
                  <a:noFill/>
                </a:ln>
                <a:solidFill>
                  <a:srgbClr val="00B050"/>
                </a:solidFill>
                <a:effectLst/>
                <a:uLnTx/>
                <a:uFillTx/>
                <a:latin typeface="Calibri"/>
                <a:ea typeface="+mn-ea"/>
                <a:cs typeface="+mn-cs"/>
              </a:rPr>
              <a:t> </a:t>
            </a:r>
            <a:r>
              <a:rPr kumimoji="0" lang="en-US" b="0" i="0" u="none" strike="noStrike" kern="1200" cap="none" spc="0" normalizeH="0" baseline="0" noProof="0" dirty="0">
                <a:ln>
                  <a:noFill/>
                </a:ln>
                <a:solidFill>
                  <a:prstClr val="black"/>
                </a:solidFill>
                <a:effectLst/>
                <a:uLnTx/>
                <a:uFillTx/>
                <a:latin typeface="Calibri"/>
                <a:ea typeface="+mn-ea"/>
                <a:cs typeface="+mn-cs"/>
              </a:rPr>
              <a:t>a </a:t>
            </a:r>
            <a:r>
              <a:rPr kumimoji="0" lang="en-IN" b="0" i="0" u="none" strike="noStrike" kern="1200" cap="none" spc="0" normalizeH="0" baseline="0" noProof="0" dirty="0">
                <a:ln>
                  <a:noFill/>
                </a:ln>
                <a:solidFill>
                  <a:prstClr val="black"/>
                </a:solidFill>
                <a:effectLst/>
                <a:uLnTx/>
                <a:uFillTx/>
                <a:latin typeface="Calibri"/>
                <a:ea typeface="+mn-ea"/>
                <a:cs typeface="+mn-cs"/>
              </a:rPr>
              <a:t>network</a:t>
            </a:r>
          </a:p>
        </p:txBody>
      </p:sp>
      <p:sp>
        <p:nvSpPr>
          <p:cNvPr id="5" name="TextBox 4">
            <a:extLst>
              <a:ext uri="{FF2B5EF4-FFF2-40B4-BE49-F238E27FC236}">
                <a16:creationId xmlns:a16="http://schemas.microsoft.com/office/drawing/2014/main" id="{59D5C2B3-5B53-449A-91F5-D5E8869AF492}"/>
              </a:ext>
            </a:extLst>
          </p:cNvPr>
          <p:cNvSpPr txBox="1"/>
          <p:nvPr/>
        </p:nvSpPr>
        <p:spPr bwMode="auto">
          <a:xfrm>
            <a:off x="1190710" y="2030330"/>
            <a:ext cx="5228492" cy="400110"/>
          </a:xfrm>
          <a:prstGeom prst="rect">
            <a:avLst/>
          </a:prstGeom>
          <a:noFill/>
          <a:ln w="19050" algn="ctr">
            <a:noFill/>
            <a:miter lim="800000"/>
            <a:headEnd/>
            <a:tailEnd/>
          </a:ln>
          <a:effectLst/>
        </p:spPr>
        <p:txBody>
          <a:bodyPr wrap="square" rtlCol="0" anchor="ctr">
            <a:spAutoFit/>
          </a:bodyPr>
          <a:lstStyle/>
          <a:p>
            <a:pPr marL="0" marR="0" lvl="0" indent="0" algn="ctr" defTabSz="914400" rtl="0" eaLnBrk="1" fontAlgn="auto" latinLnBrk="0" hangingPunct="1">
              <a:lnSpc>
                <a:spcPct val="100000"/>
              </a:lnSpc>
              <a:spcBef>
                <a:spcPts val="600"/>
              </a:spcBef>
              <a:buClr>
                <a:srgbClr val="4F81BD"/>
              </a:buClr>
              <a:buSzTx/>
              <a:buFontTx/>
              <a:buNone/>
              <a:tabLst/>
              <a:defRPr/>
            </a:pPr>
            <a:r>
              <a:rPr kumimoji="0" lang="en-US" sz="2000" b="1" i="0" u="none" strike="noStrike" kern="1200" cap="none" spc="0" normalizeH="0" baseline="0" noProof="0" dirty="0">
                <a:ln>
                  <a:noFill/>
                </a:ln>
                <a:solidFill>
                  <a:srgbClr val="0070C0"/>
                </a:solidFill>
                <a:effectLst/>
                <a:uLnTx/>
                <a:uFillTx/>
                <a:latin typeface="Rockwell" panose="02060603020205020403" pitchFamily="18" charset="0"/>
              </a:rPr>
              <a:t>Kerberos authentication protocol (KAP)</a:t>
            </a:r>
          </a:p>
        </p:txBody>
      </p:sp>
      <p:sp>
        <p:nvSpPr>
          <p:cNvPr id="6" name="Title 1">
            <a:extLst>
              <a:ext uri="{FF2B5EF4-FFF2-40B4-BE49-F238E27FC236}">
                <a16:creationId xmlns:a16="http://schemas.microsoft.com/office/drawing/2014/main" id="{28AE453E-FAA9-4B4D-A322-00FDFA379B56}"/>
              </a:ext>
            </a:extLst>
          </p:cNvPr>
          <p:cNvSpPr txBox="1">
            <a:spLocks/>
          </p:cNvSpPr>
          <p:nvPr/>
        </p:nvSpPr>
        <p:spPr>
          <a:xfrm>
            <a:off x="2549695" y="273847"/>
            <a:ext cx="2590797" cy="584775"/>
          </a:xfrm>
          <a:prstGeom prst="rect">
            <a:avLst/>
          </a:prstGeom>
        </p:spPr>
        <p:txBody>
          <a:bodyPr anchor="ctr"/>
          <a:lstStyle>
            <a:lvl1pPr algn="l" defTabSz="914309"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600"/>
              </a:spcBef>
            </a:pPr>
            <a:r>
              <a:rPr lang="en-IN" sz="4000" b="1" dirty="0">
                <a:solidFill>
                  <a:schemeClr val="tx1">
                    <a:lumMod val="75000"/>
                    <a:lumOff val="25000"/>
                  </a:schemeClr>
                </a:solidFill>
                <a:latin typeface="Rockwell" panose="02060603020205020403" pitchFamily="18" charset="0"/>
              </a:rPr>
              <a:t>Kerberos</a:t>
            </a:r>
          </a:p>
        </p:txBody>
      </p:sp>
      <p:sp>
        <p:nvSpPr>
          <p:cNvPr id="31" name="Rectangle 30">
            <a:extLst>
              <a:ext uri="{FF2B5EF4-FFF2-40B4-BE49-F238E27FC236}">
                <a16:creationId xmlns:a16="http://schemas.microsoft.com/office/drawing/2014/main" id="{8A95CC57-EFAE-4B1B-8AE6-1E9790ED5C09}"/>
              </a:ext>
            </a:extLst>
          </p:cNvPr>
          <p:cNvSpPr>
            <a:spLocks noChangeAspect="1"/>
          </p:cNvSpPr>
          <p:nvPr/>
        </p:nvSpPr>
        <p:spPr>
          <a:xfrm>
            <a:off x="7696200" y="405825"/>
            <a:ext cx="4267199" cy="5994975"/>
          </a:xfrm>
          <a:prstGeom prst="rect">
            <a:avLst/>
          </a:prstGeom>
          <a:solidFill>
            <a:schemeClr val="bg1">
              <a:lumMod val="95000"/>
            </a:schemeClr>
          </a:solidFill>
          <a:ln w="25400" cap="flat" cmpd="sng" algn="ctr">
            <a:noFill/>
            <a:prstDash val="solid"/>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a typeface="+mn-ea"/>
              <a:cs typeface="+mn-cs"/>
            </a:endParaRPr>
          </a:p>
        </p:txBody>
      </p:sp>
      <p:grpSp>
        <p:nvGrpSpPr>
          <p:cNvPr id="11" name="Group 10"/>
          <p:cNvGrpSpPr/>
          <p:nvPr/>
        </p:nvGrpSpPr>
        <p:grpSpPr>
          <a:xfrm>
            <a:off x="7580713" y="859920"/>
            <a:ext cx="4399997" cy="5086784"/>
            <a:chOff x="7580713" y="859920"/>
            <a:chExt cx="4399997" cy="5086784"/>
          </a:xfrm>
        </p:grpSpPr>
        <p:sp>
          <p:nvSpPr>
            <p:cNvPr id="49" name="Rectangle 48">
              <a:extLst>
                <a:ext uri="{FF2B5EF4-FFF2-40B4-BE49-F238E27FC236}">
                  <a16:creationId xmlns:a16="http://schemas.microsoft.com/office/drawing/2014/main" id="{3E50F698-9467-4695-B78E-04AE73A1F9BA}"/>
                </a:ext>
              </a:extLst>
            </p:cNvPr>
            <p:cNvSpPr/>
            <p:nvPr/>
          </p:nvSpPr>
          <p:spPr>
            <a:xfrm>
              <a:off x="7580713" y="1366659"/>
              <a:ext cx="1045733" cy="830997"/>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rPr>
                <a:t>Key Distribution Center (KDC) request</a:t>
              </a:r>
            </a:p>
          </p:txBody>
        </p:sp>
        <p:grpSp>
          <p:nvGrpSpPr>
            <p:cNvPr id="10" name="Group 9">
              <a:extLst>
                <a:ext uri="{FF2B5EF4-FFF2-40B4-BE49-F238E27FC236}">
                  <a16:creationId xmlns:a16="http://schemas.microsoft.com/office/drawing/2014/main" id="{1525E67B-5BA9-470E-8DCC-D883B67A695D}"/>
                </a:ext>
              </a:extLst>
            </p:cNvPr>
            <p:cNvGrpSpPr/>
            <p:nvPr/>
          </p:nvGrpSpPr>
          <p:grpSpPr>
            <a:xfrm>
              <a:off x="7706185" y="859920"/>
              <a:ext cx="4274525" cy="5086784"/>
              <a:chOff x="7706185" y="828431"/>
              <a:chExt cx="4274525" cy="5086784"/>
            </a:xfrm>
          </p:grpSpPr>
          <p:cxnSp>
            <p:nvCxnSpPr>
              <p:cNvPr id="32" name="Straight Connector 31">
                <a:extLst>
                  <a:ext uri="{FF2B5EF4-FFF2-40B4-BE49-F238E27FC236}">
                    <a16:creationId xmlns:a16="http://schemas.microsoft.com/office/drawing/2014/main" id="{C5689D7C-33CE-4AF1-AF3C-489E6A0954D9}"/>
                  </a:ext>
                </a:extLst>
              </p:cNvPr>
              <p:cNvCxnSpPr/>
              <p:nvPr/>
            </p:nvCxnSpPr>
            <p:spPr>
              <a:xfrm>
                <a:off x="8591272" y="877590"/>
                <a:ext cx="0" cy="5032074"/>
              </a:xfrm>
              <a:prstGeom prst="line">
                <a:avLst/>
              </a:prstGeom>
              <a:noFill/>
              <a:ln w="12700" cap="flat" cmpd="sng" algn="ctr">
                <a:solidFill>
                  <a:srgbClr val="4F81BD">
                    <a:shade val="95000"/>
                    <a:satMod val="105000"/>
                  </a:srgbClr>
                </a:solidFill>
                <a:prstDash val="solid"/>
                <a:headEnd type="none" w="med" len="med"/>
                <a:tailEnd type="none" w="med" len="med"/>
              </a:ln>
              <a:effectLst/>
            </p:spPr>
          </p:cxnSp>
          <p:cxnSp>
            <p:nvCxnSpPr>
              <p:cNvPr id="33" name="Straight Connector 32">
                <a:extLst>
                  <a:ext uri="{FF2B5EF4-FFF2-40B4-BE49-F238E27FC236}">
                    <a16:creationId xmlns:a16="http://schemas.microsoft.com/office/drawing/2014/main" id="{03D03B5E-09B1-4C9F-8518-7FF781653D82}"/>
                  </a:ext>
                </a:extLst>
              </p:cNvPr>
              <p:cNvCxnSpPr/>
              <p:nvPr/>
            </p:nvCxnSpPr>
            <p:spPr>
              <a:xfrm>
                <a:off x="10997584" y="883141"/>
                <a:ext cx="0" cy="5032074"/>
              </a:xfrm>
              <a:prstGeom prst="line">
                <a:avLst/>
              </a:prstGeom>
              <a:noFill/>
              <a:ln w="12700" cap="flat" cmpd="sng" algn="ctr">
                <a:solidFill>
                  <a:srgbClr val="4F81BD">
                    <a:shade val="95000"/>
                    <a:satMod val="105000"/>
                  </a:srgbClr>
                </a:solidFill>
                <a:prstDash val="solid"/>
                <a:headEnd type="none" w="med" len="med"/>
                <a:tailEnd type="none" w="med" len="med"/>
              </a:ln>
              <a:effectLst/>
            </p:spPr>
          </p:cxnSp>
          <p:sp>
            <p:nvSpPr>
              <p:cNvPr id="34" name="Rectangle 33">
                <a:extLst>
                  <a:ext uri="{FF2B5EF4-FFF2-40B4-BE49-F238E27FC236}">
                    <a16:creationId xmlns:a16="http://schemas.microsoft.com/office/drawing/2014/main" id="{EB52B8BE-9874-4B61-A036-4A51E84FEC35}"/>
                  </a:ext>
                </a:extLst>
              </p:cNvPr>
              <p:cNvSpPr/>
              <p:nvPr/>
            </p:nvSpPr>
            <p:spPr>
              <a:xfrm>
                <a:off x="8123379" y="828431"/>
                <a:ext cx="935788" cy="491089"/>
              </a:xfrm>
              <a:prstGeom prst="rect">
                <a:avLst/>
              </a:prstGeom>
              <a:solidFill>
                <a:sysClr val="window" lastClr="FFFFFF"/>
              </a:solidFill>
              <a:ln w="25400" cap="flat" cmpd="sng" algn="ctr">
                <a:solidFill>
                  <a:sysClr val="windowText" lastClr="000000"/>
                </a:solidFill>
                <a:prstDash val="solid"/>
              </a:ln>
              <a:effectLst/>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a typeface="+mn-ea"/>
                  <a:cs typeface="+mn-cs"/>
                </a:endParaRPr>
              </a:p>
            </p:txBody>
          </p:sp>
          <p:sp>
            <p:nvSpPr>
              <p:cNvPr id="35" name="Rectangle 34">
                <a:extLst>
                  <a:ext uri="{FF2B5EF4-FFF2-40B4-BE49-F238E27FC236}">
                    <a16:creationId xmlns:a16="http://schemas.microsoft.com/office/drawing/2014/main" id="{87219A29-3DDC-4A80-A19B-5900400F4002}"/>
                  </a:ext>
                </a:extLst>
              </p:cNvPr>
              <p:cNvSpPr/>
              <p:nvPr/>
            </p:nvSpPr>
            <p:spPr>
              <a:xfrm>
                <a:off x="8276844" y="920087"/>
                <a:ext cx="628859" cy="30777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rPr>
                  <a:t>Client</a:t>
                </a:r>
              </a:p>
            </p:txBody>
          </p:sp>
          <p:sp>
            <p:nvSpPr>
              <p:cNvPr id="36" name="Rectangle 35">
                <a:extLst>
                  <a:ext uri="{FF2B5EF4-FFF2-40B4-BE49-F238E27FC236}">
                    <a16:creationId xmlns:a16="http://schemas.microsoft.com/office/drawing/2014/main" id="{8ABD72F0-541A-4B4D-8739-17DB51CEDF96}"/>
                  </a:ext>
                </a:extLst>
              </p:cNvPr>
              <p:cNvSpPr/>
              <p:nvPr/>
            </p:nvSpPr>
            <p:spPr>
              <a:xfrm>
                <a:off x="10539369" y="848241"/>
                <a:ext cx="935788" cy="491089"/>
              </a:xfrm>
              <a:prstGeom prst="rect">
                <a:avLst/>
              </a:prstGeom>
              <a:solidFill>
                <a:sysClr val="window" lastClr="FFFFFF"/>
              </a:solidFill>
              <a:ln w="25400" cap="flat" cmpd="sng" algn="ctr">
                <a:solidFill>
                  <a:sysClr val="windowText" lastClr="000000"/>
                </a:solidFill>
                <a:prstDash val="solid"/>
              </a:ln>
              <a:effectLst/>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a typeface="+mn-ea"/>
                  <a:cs typeface="+mn-cs"/>
                </a:endParaRPr>
              </a:p>
            </p:txBody>
          </p:sp>
          <p:sp>
            <p:nvSpPr>
              <p:cNvPr id="37" name="Rectangle 36">
                <a:extLst>
                  <a:ext uri="{FF2B5EF4-FFF2-40B4-BE49-F238E27FC236}">
                    <a16:creationId xmlns:a16="http://schemas.microsoft.com/office/drawing/2014/main" id="{7D17EA6C-A781-406A-B1AD-7FF805A662C1}"/>
                  </a:ext>
                </a:extLst>
              </p:cNvPr>
              <p:cNvSpPr/>
              <p:nvPr/>
            </p:nvSpPr>
            <p:spPr>
              <a:xfrm>
                <a:off x="10472143" y="955286"/>
                <a:ext cx="1070241" cy="276999"/>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dirty="0">
                    <a:ln>
                      <a:noFill/>
                    </a:ln>
                    <a:solidFill>
                      <a:prstClr val="black"/>
                    </a:solidFill>
                    <a:effectLst/>
                    <a:uLnTx/>
                    <a:uFillTx/>
                  </a:rPr>
                  <a:t>KDC (Kerberos</a:t>
                </a:r>
                <a:r>
                  <a:rPr kumimoji="0" lang="en-US" sz="1200" b="1" i="0" u="none" strike="noStrike" kern="0" cap="none" spc="0" normalizeH="0" baseline="0" noProof="0" dirty="0">
                    <a:ln>
                      <a:noFill/>
                    </a:ln>
                    <a:solidFill>
                      <a:prstClr val="black"/>
                    </a:solidFill>
                    <a:effectLst/>
                    <a:uLnTx/>
                    <a:uFillTx/>
                  </a:rPr>
                  <a:t>)</a:t>
                </a:r>
              </a:p>
            </p:txBody>
          </p:sp>
          <p:cxnSp>
            <p:nvCxnSpPr>
              <p:cNvPr id="38" name="Straight Arrow Connector 37">
                <a:extLst>
                  <a:ext uri="{FF2B5EF4-FFF2-40B4-BE49-F238E27FC236}">
                    <a16:creationId xmlns:a16="http://schemas.microsoft.com/office/drawing/2014/main" id="{7FD214FE-5F25-47A2-8B12-2B383783F229}"/>
                  </a:ext>
                </a:extLst>
              </p:cNvPr>
              <p:cNvCxnSpPr/>
              <p:nvPr/>
            </p:nvCxnSpPr>
            <p:spPr>
              <a:xfrm>
                <a:off x="8591272" y="1523332"/>
                <a:ext cx="2406311" cy="722299"/>
              </a:xfrm>
              <a:prstGeom prst="straightConnector1">
                <a:avLst/>
              </a:prstGeom>
              <a:noFill/>
              <a:ln w="19050" cap="flat" cmpd="sng" algn="ctr">
                <a:solidFill>
                  <a:srgbClr val="4F81BD">
                    <a:shade val="95000"/>
                    <a:satMod val="105000"/>
                  </a:srgbClr>
                </a:solidFill>
                <a:prstDash val="sysDot"/>
                <a:tailEnd type="arrow"/>
              </a:ln>
              <a:effectLst/>
            </p:spPr>
          </p:cxnSp>
          <p:cxnSp>
            <p:nvCxnSpPr>
              <p:cNvPr id="39" name="Straight Arrow Connector 38">
                <a:extLst>
                  <a:ext uri="{FF2B5EF4-FFF2-40B4-BE49-F238E27FC236}">
                    <a16:creationId xmlns:a16="http://schemas.microsoft.com/office/drawing/2014/main" id="{B4684CAB-69EE-4D6D-AA50-EEFC76C675BB}"/>
                  </a:ext>
                </a:extLst>
              </p:cNvPr>
              <p:cNvCxnSpPr/>
              <p:nvPr/>
            </p:nvCxnSpPr>
            <p:spPr>
              <a:xfrm flipH="1">
                <a:off x="8597286" y="3182146"/>
                <a:ext cx="2400298" cy="606696"/>
              </a:xfrm>
              <a:prstGeom prst="straightConnector1">
                <a:avLst/>
              </a:prstGeom>
              <a:noFill/>
              <a:ln w="19050" cap="flat" cmpd="sng" algn="ctr">
                <a:solidFill>
                  <a:srgbClr val="4F81BD">
                    <a:shade val="95000"/>
                    <a:satMod val="105000"/>
                  </a:srgbClr>
                </a:solidFill>
                <a:prstDash val="sysDot"/>
                <a:tailEnd type="arrow"/>
              </a:ln>
              <a:effectLst/>
            </p:spPr>
          </p:cxnSp>
          <p:cxnSp>
            <p:nvCxnSpPr>
              <p:cNvPr id="40" name="Straight Arrow Connector 39">
                <a:extLst>
                  <a:ext uri="{FF2B5EF4-FFF2-40B4-BE49-F238E27FC236}">
                    <a16:creationId xmlns:a16="http://schemas.microsoft.com/office/drawing/2014/main" id="{84014C6F-8E42-49FA-B80F-D49F2FD7BD6B}"/>
                  </a:ext>
                </a:extLst>
              </p:cNvPr>
              <p:cNvCxnSpPr/>
              <p:nvPr/>
            </p:nvCxnSpPr>
            <p:spPr>
              <a:xfrm>
                <a:off x="8590602" y="4622292"/>
                <a:ext cx="2412995" cy="949371"/>
              </a:xfrm>
              <a:prstGeom prst="straightConnector1">
                <a:avLst/>
              </a:prstGeom>
              <a:noFill/>
              <a:ln w="19050" cap="flat" cmpd="sng" algn="ctr">
                <a:solidFill>
                  <a:srgbClr val="4F81BD">
                    <a:shade val="95000"/>
                    <a:satMod val="105000"/>
                  </a:srgbClr>
                </a:solidFill>
                <a:prstDash val="sysDot"/>
                <a:tailEnd type="arrow"/>
              </a:ln>
              <a:effectLst/>
            </p:spPr>
          </p:cxnSp>
          <p:sp>
            <p:nvSpPr>
              <p:cNvPr id="41" name="Rectangle 40">
                <a:extLst>
                  <a:ext uri="{FF2B5EF4-FFF2-40B4-BE49-F238E27FC236}">
                    <a16:creationId xmlns:a16="http://schemas.microsoft.com/office/drawing/2014/main" id="{0509DF69-A580-49CA-9316-3A04C002ED2F}"/>
                  </a:ext>
                </a:extLst>
              </p:cNvPr>
              <p:cNvSpPr/>
              <p:nvPr/>
            </p:nvSpPr>
            <p:spPr>
              <a:xfrm>
                <a:off x="9331548" y="1586692"/>
                <a:ext cx="935788" cy="491089"/>
              </a:xfrm>
              <a:prstGeom prst="rect">
                <a:avLst/>
              </a:prstGeom>
              <a:solidFill>
                <a:sysClr val="window" lastClr="FFFFFF"/>
              </a:solidFill>
              <a:ln w="25400" cap="flat" cmpd="sng" algn="ctr">
                <a:solidFill>
                  <a:sysClr val="windowText" lastClr="000000"/>
                </a:solidFill>
                <a:prstDash val="solid"/>
              </a:ln>
              <a:effectLst/>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a typeface="+mn-ea"/>
                  <a:cs typeface="+mn-cs"/>
                </a:endParaRPr>
              </a:p>
            </p:txBody>
          </p:sp>
          <p:sp>
            <p:nvSpPr>
              <p:cNvPr id="42" name="Rectangle 41">
                <a:extLst>
                  <a:ext uri="{FF2B5EF4-FFF2-40B4-BE49-F238E27FC236}">
                    <a16:creationId xmlns:a16="http://schemas.microsoft.com/office/drawing/2014/main" id="{775B8DC2-02D1-417F-BDFF-E71944ED0442}"/>
                  </a:ext>
                </a:extLst>
              </p:cNvPr>
              <p:cNvSpPr/>
              <p:nvPr/>
            </p:nvSpPr>
            <p:spPr>
              <a:xfrm>
                <a:off x="9331548" y="4759292"/>
                <a:ext cx="935788" cy="491089"/>
              </a:xfrm>
              <a:prstGeom prst="rect">
                <a:avLst/>
              </a:prstGeom>
              <a:solidFill>
                <a:sysClr val="window" lastClr="FFFFFF"/>
              </a:solidFill>
              <a:ln w="25400" cap="flat" cmpd="sng" algn="ctr">
                <a:solidFill>
                  <a:sysClr val="windowText" lastClr="000000"/>
                </a:solidFill>
                <a:prstDash val="solid"/>
              </a:ln>
              <a:effectLst/>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a typeface="+mn-ea"/>
                  <a:cs typeface="+mn-cs"/>
                </a:endParaRPr>
              </a:p>
            </p:txBody>
          </p:sp>
          <p:sp>
            <p:nvSpPr>
              <p:cNvPr id="43" name="Rectangle 42">
                <a:extLst>
                  <a:ext uri="{FF2B5EF4-FFF2-40B4-BE49-F238E27FC236}">
                    <a16:creationId xmlns:a16="http://schemas.microsoft.com/office/drawing/2014/main" id="{C8869471-2E4D-42D7-A963-2CB050341476}"/>
                  </a:ext>
                </a:extLst>
              </p:cNvPr>
              <p:cNvSpPr/>
              <p:nvPr/>
            </p:nvSpPr>
            <p:spPr>
              <a:xfrm>
                <a:off x="9331548" y="3308351"/>
                <a:ext cx="935788" cy="491089"/>
              </a:xfrm>
              <a:prstGeom prst="rect">
                <a:avLst/>
              </a:prstGeom>
              <a:solidFill>
                <a:sysClr val="window" lastClr="FFFFFF"/>
              </a:solidFill>
              <a:ln w="25400" cap="flat" cmpd="sng" algn="ctr">
                <a:solidFill>
                  <a:sysClr val="windowText" lastClr="000000"/>
                </a:solidFill>
                <a:prstDash val="solid"/>
              </a:ln>
              <a:effectLst/>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a typeface="+mn-ea"/>
                  <a:cs typeface="+mn-cs"/>
                </a:endParaRPr>
              </a:p>
            </p:txBody>
          </p:sp>
          <p:sp>
            <p:nvSpPr>
              <p:cNvPr id="44" name="Rectangle 43">
                <a:extLst>
                  <a:ext uri="{FF2B5EF4-FFF2-40B4-BE49-F238E27FC236}">
                    <a16:creationId xmlns:a16="http://schemas.microsoft.com/office/drawing/2014/main" id="{2862EB3C-70BA-4A81-B676-78A459B73E73}"/>
                  </a:ext>
                </a:extLst>
              </p:cNvPr>
              <p:cNvSpPr/>
              <p:nvPr/>
            </p:nvSpPr>
            <p:spPr>
              <a:xfrm>
                <a:off x="10543058" y="4187254"/>
                <a:ext cx="935788" cy="491089"/>
              </a:xfrm>
              <a:prstGeom prst="rect">
                <a:avLst/>
              </a:prstGeom>
              <a:solidFill>
                <a:sysClr val="window" lastClr="FFFFFF"/>
              </a:solidFill>
              <a:ln w="25400" cap="flat" cmpd="sng" algn="ctr">
                <a:solidFill>
                  <a:sysClr val="windowText" lastClr="000000"/>
                </a:solidFill>
                <a:prstDash val="solid"/>
              </a:ln>
              <a:effectLst/>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a typeface="+mn-ea"/>
                  <a:cs typeface="+mn-cs"/>
                </a:endParaRPr>
              </a:p>
            </p:txBody>
          </p:sp>
          <p:sp>
            <p:nvSpPr>
              <p:cNvPr id="45" name="Rectangle 44">
                <a:extLst>
                  <a:ext uri="{FF2B5EF4-FFF2-40B4-BE49-F238E27FC236}">
                    <a16:creationId xmlns:a16="http://schemas.microsoft.com/office/drawing/2014/main" id="{A1DBFED6-685E-40D0-8FC6-85525CF53B82}"/>
                  </a:ext>
                </a:extLst>
              </p:cNvPr>
              <p:cNvSpPr/>
              <p:nvPr/>
            </p:nvSpPr>
            <p:spPr>
              <a:xfrm>
                <a:off x="9275550" y="1705278"/>
                <a:ext cx="1045733" cy="253916"/>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dirty="0">
                    <a:ln>
                      <a:noFill/>
                    </a:ln>
                    <a:solidFill>
                      <a:prstClr val="black"/>
                    </a:solidFill>
                    <a:effectLst/>
                    <a:uLnTx/>
                    <a:uFillTx/>
                  </a:rPr>
                  <a:t>Ticket request</a:t>
                </a:r>
              </a:p>
            </p:txBody>
          </p:sp>
          <p:sp>
            <p:nvSpPr>
              <p:cNvPr id="46" name="Rectangle 45">
                <a:extLst>
                  <a:ext uri="{FF2B5EF4-FFF2-40B4-BE49-F238E27FC236}">
                    <a16:creationId xmlns:a16="http://schemas.microsoft.com/office/drawing/2014/main" id="{F0EC0036-8AD8-4CE7-AA3E-5BC27DB02637}"/>
                  </a:ext>
                </a:extLst>
              </p:cNvPr>
              <p:cNvSpPr/>
              <p:nvPr/>
            </p:nvSpPr>
            <p:spPr>
              <a:xfrm>
                <a:off x="9247849" y="3423090"/>
                <a:ext cx="1098378" cy="261611"/>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dirty="0">
                    <a:ln>
                      <a:noFill/>
                    </a:ln>
                    <a:solidFill>
                      <a:prstClr val="black"/>
                    </a:solidFill>
                    <a:effectLst/>
                    <a:uLnTx/>
                    <a:uFillTx/>
                  </a:rPr>
                  <a:t>Ticket response</a:t>
                </a:r>
              </a:p>
            </p:txBody>
          </p:sp>
          <p:sp>
            <p:nvSpPr>
              <p:cNvPr id="47" name="Rectangle 46">
                <a:extLst>
                  <a:ext uri="{FF2B5EF4-FFF2-40B4-BE49-F238E27FC236}">
                    <a16:creationId xmlns:a16="http://schemas.microsoft.com/office/drawing/2014/main" id="{59A91E7B-B6D1-4842-BBEC-A8BDED2576BB}"/>
                  </a:ext>
                </a:extLst>
              </p:cNvPr>
              <p:cNvSpPr/>
              <p:nvPr/>
            </p:nvSpPr>
            <p:spPr>
              <a:xfrm>
                <a:off x="10751791" y="4294299"/>
                <a:ext cx="591829" cy="276999"/>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rPr>
                  <a:t>Server</a:t>
                </a:r>
              </a:p>
            </p:txBody>
          </p:sp>
          <p:sp>
            <p:nvSpPr>
              <p:cNvPr id="48" name="Rectangle 47">
                <a:extLst>
                  <a:ext uri="{FF2B5EF4-FFF2-40B4-BE49-F238E27FC236}">
                    <a16:creationId xmlns:a16="http://schemas.microsoft.com/office/drawing/2014/main" id="{85A427BF-A744-482F-AADD-0CA47DB502B2}"/>
                  </a:ext>
                </a:extLst>
              </p:cNvPr>
              <p:cNvSpPr/>
              <p:nvPr/>
            </p:nvSpPr>
            <p:spPr>
              <a:xfrm>
                <a:off x="9513529" y="4866337"/>
                <a:ext cx="567784" cy="276999"/>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rPr>
                  <a:t>Ticket</a:t>
                </a:r>
              </a:p>
            </p:txBody>
          </p:sp>
          <p:sp>
            <p:nvSpPr>
              <p:cNvPr id="50" name="Rectangle 49">
                <a:extLst>
                  <a:ext uri="{FF2B5EF4-FFF2-40B4-BE49-F238E27FC236}">
                    <a16:creationId xmlns:a16="http://schemas.microsoft.com/office/drawing/2014/main" id="{32A9C314-4B75-4218-820D-2CE2A3F9E626}"/>
                  </a:ext>
                </a:extLst>
              </p:cNvPr>
              <p:cNvSpPr/>
              <p:nvPr/>
            </p:nvSpPr>
            <p:spPr>
              <a:xfrm>
                <a:off x="10983936" y="1568204"/>
                <a:ext cx="983126" cy="110799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FF0000"/>
                    </a:solidFill>
                    <a:effectLst/>
                    <a:uLnTx/>
                    <a:uFillTx/>
                  </a:rPr>
                  <a:t>Ticket generated and encrypted using a server secret key</a:t>
                </a:r>
              </a:p>
            </p:txBody>
          </p:sp>
          <p:sp>
            <p:nvSpPr>
              <p:cNvPr id="51" name="Rectangle 50">
                <a:extLst>
                  <a:ext uri="{FF2B5EF4-FFF2-40B4-BE49-F238E27FC236}">
                    <a16:creationId xmlns:a16="http://schemas.microsoft.com/office/drawing/2014/main" id="{B79EE121-41DA-433D-A957-C5171F2960C9}"/>
                  </a:ext>
                </a:extLst>
              </p:cNvPr>
              <p:cNvSpPr/>
              <p:nvPr/>
            </p:nvSpPr>
            <p:spPr>
              <a:xfrm>
                <a:off x="7706185" y="3342065"/>
                <a:ext cx="912383" cy="1277273"/>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FF0000"/>
                    </a:solidFill>
                    <a:effectLst/>
                    <a:uLnTx/>
                    <a:uFillTx/>
                  </a:rPr>
                  <a:t>Decrypt the ticket response and forward the </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FF0000"/>
                    </a:solidFill>
                    <a:effectLst/>
                    <a:uLnTx/>
                    <a:uFillTx/>
                  </a:rPr>
                  <a:t>ticket to the server</a:t>
                </a:r>
              </a:p>
            </p:txBody>
          </p:sp>
          <p:sp>
            <p:nvSpPr>
              <p:cNvPr id="52" name="Rectangle 51">
                <a:extLst>
                  <a:ext uri="{FF2B5EF4-FFF2-40B4-BE49-F238E27FC236}">
                    <a16:creationId xmlns:a16="http://schemas.microsoft.com/office/drawing/2014/main" id="{BD1B8C43-1226-4A92-8455-9D59336D0BC5}"/>
                  </a:ext>
                </a:extLst>
              </p:cNvPr>
              <p:cNvSpPr/>
              <p:nvPr/>
            </p:nvSpPr>
            <p:spPr>
              <a:xfrm>
                <a:off x="10990230" y="4966265"/>
                <a:ext cx="990480" cy="9387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FF0000"/>
                    </a:solidFill>
                    <a:effectLst/>
                    <a:uLnTx/>
                    <a:uFillTx/>
                  </a:rPr>
                  <a:t>Decrypt the ticket and confirm the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FF0000"/>
                    </a:solidFill>
                    <a:effectLst/>
                    <a:uLnTx/>
                    <a:uFillTx/>
                  </a:rPr>
                  <a:t>identity of the client</a:t>
                </a:r>
              </a:p>
            </p:txBody>
          </p:sp>
        </p:grpSp>
      </p:grpSp>
      <p:grpSp>
        <p:nvGrpSpPr>
          <p:cNvPr id="9" name="Group 8">
            <a:extLst>
              <a:ext uri="{FF2B5EF4-FFF2-40B4-BE49-F238E27FC236}">
                <a16:creationId xmlns:a16="http://schemas.microsoft.com/office/drawing/2014/main" id="{C88B339E-B93D-4824-BE00-83F077C6ACA1}"/>
              </a:ext>
            </a:extLst>
          </p:cNvPr>
          <p:cNvGrpSpPr/>
          <p:nvPr/>
        </p:nvGrpSpPr>
        <p:grpSpPr>
          <a:xfrm>
            <a:off x="152400" y="2438400"/>
            <a:ext cx="540000" cy="540000"/>
            <a:chOff x="152400" y="2438400"/>
            <a:chExt cx="540000" cy="540000"/>
          </a:xfrm>
        </p:grpSpPr>
        <p:sp>
          <p:nvSpPr>
            <p:cNvPr id="83" name="Oval 82">
              <a:extLst>
                <a:ext uri="{FF2B5EF4-FFF2-40B4-BE49-F238E27FC236}">
                  <a16:creationId xmlns:a16="http://schemas.microsoft.com/office/drawing/2014/main" id="{E7489499-8073-4B6F-A7C8-22F25D7D4A17}"/>
                </a:ext>
              </a:extLst>
            </p:cNvPr>
            <p:cNvSpPr/>
            <p:nvPr/>
          </p:nvSpPr>
          <p:spPr>
            <a:xfrm>
              <a:off x="152400" y="2438400"/>
              <a:ext cx="540000" cy="540000"/>
            </a:xfrm>
            <a:prstGeom prst="ellipse">
              <a:avLst/>
            </a:prstGeom>
            <a:solidFill>
              <a:srgbClr val="00B0F0"/>
            </a:solidFill>
            <a:ln>
              <a:solidFill>
                <a:schemeClr val="tx2">
                  <a:lumMod val="90000"/>
                  <a:lumOff val="1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IN" sz="2000" dirty="0"/>
            </a:p>
          </p:txBody>
        </p:sp>
        <p:sp>
          <p:nvSpPr>
            <p:cNvPr id="84" name="TextBox 83">
              <a:extLst>
                <a:ext uri="{FF2B5EF4-FFF2-40B4-BE49-F238E27FC236}">
                  <a16:creationId xmlns:a16="http://schemas.microsoft.com/office/drawing/2014/main" id="{FB2533EA-7925-45BD-A4C1-9D07CD1CA2BE}"/>
                </a:ext>
              </a:extLst>
            </p:cNvPr>
            <p:cNvSpPr txBox="1"/>
            <p:nvPr/>
          </p:nvSpPr>
          <p:spPr>
            <a:xfrm>
              <a:off x="152400" y="2508345"/>
              <a:ext cx="540000" cy="400110"/>
            </a:xfrm>
            <a:prstGeom prst="rect">
              <a:avLst/>
            </a:prstGeom>
            <a:noFill/>
          </p:spPr>
          <p:txBody>
            <a:bodyPr wrap="square" rtlCol="0" anchor="ctr">
              <a:spAutoFit/>
            </a:bodyPr>
            <a:lstStyle/>
            <a:p>
              <a:pPr algn="ctr">
                <a:spcBef>
                  <a:spcPts val="600"/>
                </a:spcBef>
              </a:pPr>
              <a:r>
                <a:rPr lang="en-US" sz="2000" b="1" dirty="0">
                  <a:latin typeface="Rockwell" panose="02060603020205020403" pitchFamily="18" charset="0"/>
                </a:rPr>
                <a:t>01</a:t>
              </a:r>
              <a:endParaRPr lang="en-IN" sz="2000" b="1" dirty="0">
                <a:latin typeface="Rockwell" panose="02060603020205020403" pitchFamily="18" charset="0"/>
              </a:endParaRPr>
            </a:p>
          </p:txBody>
        </p:sp>
      </p:grpSp>
      <p:grpSp>
        <p:nvGrpSpPr>
          <p:cNvPr id="8" name="Group 7">
            <a:extLst>
              <a:ext uri="{FF2B5EF4-FFF2-40B4-BE49-F238E27FC236}">
                <a16:creationId xmlns:a16="http://schemas.microsoft.com/office/drawing/2014/main" id="{08C215D0-CA97-42B2-9898-0E0B220CB6CE}"/>
              </a:ext>
            </a:extLst>
          </p:cNvPr>
          <p:cNvGrpSpPr/>
          <p:nvPr/>
        </p:nvGrpSpPr>
        <p:grpSpPr>
          <a:xfrm>
            <a:off x="152400" y="3299014"/>
            <a:ext cx="540000" cy="540000"/>
            <a:chOff x="152400" y="3311400"/>
            <a:chExt cx="540000" cy="540000"/>
          </a:xfrm>
        </p:grpSpPr>
        <p:sp>
          <p:nvSpPr>
            <p:cNvPr id="85" name="Oval 84">
              <a:extLst>
                <a:ext uri="{FF2B5EF4-FFF2-40B4-BE49-F238E27FC236}">
                  <a16:creationId xmlns:a16="http://schemas.microsoft.com/office/drawing/2014/main" id="{0ED2BBBF-7FF7-43EA-920F-A6F7BC34CB8F}"/>
                </a:ext>
              </a:extLst>
            </p:cNvPr>
            <p:cNvSpPr/>
            <p:nvPr/>
          </p:nvSpPr>
          <p:spPr>
            <a:xfrm>
              <a:off x="152400" y="3311400"/>
              <a:ext cx="540000" cy="540000"/>
            </a:xfrm>
            <a:prstGeom prst="ellipse">
              <a:avLst/>
            </a:prstGeom>
            <a:solidFill>
              <a:srgbClr val="CCFFCC"/>
            </a:solidFill>
            <a:ln>
              <a:solidFill>
                <a:schemeClr val="tx2">
                  <a:lumMod val="90000"/>
                  <a:lumOff val="1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IN" sz="2000" dirty="0"/>
            </a:p>
          </p:txBody>
        </p:sp>
        <p:sp>
          <p:nvSpPr>
            <p:cNvPr id="86" name="TextBox 85">
              <a:extLst>
                <a:ext uri="{FF2B5EF4-FFF2-40B4-BE49-F238E27FC236}">
                  <a16:creationId xmlns:a16="http://schemas.microsoft.com/office/drawing/2014/main" id="{8B846A68-7452-43D0-8695-38A653F97866}"/>
                </a:ext>
              </a:extLst>
            </p:cNvPr>
            <p:cNvSpPr txBox="1"/>
            <p:nvPr/>
          </p:nvSpPr>
          <p:spPr>
            <a:xfrm>
              <a:off x="152400" y="3381345"/>
              <a:ext cx="540000" cy="400110"/>
            </a:xfrm>
            <a:prstGeom prst="rect">
              <a:avLst/>
            </a:prstGeom>
            <a:noFill/>
          </p:spPr>
          <p:txBody>
            <a:bodyPr wrap="square" rtlCol="0" anchor="ctr">
              <a:spAutoFit/>
            </a:bodyPr>
            <a:lstStyle/>
            <a:p>
              <a:pPr algn="ctr">
                <a:spcBef>
                  <a:spcPts val="600"/>
                </a:spcBef>
              </a:pPr>
              <a:r>
                <a:rPr lang="en-US" sz="2000" b="1" dirty="0">
                  <a:latin typeface="Rockwell" panose="02060603020205020403" pitchFamily="18" charset="0"/>
                </a:rPr>
                <a:t>02</a:t>
              </a:r>
              <a:endParaRPr lang="en-IN" sz="2000" b="1" dirty="0">
                <a:latin typeface="Rockwell" panose="02060603020205020403" pitchFamily="18" charset="0"/>
              </a:endParaRPr>
            </a:p>
          </p:txBody>
        </p:sp>
      </p:grpSp>
      <p:grpSp>
        <p:nvGrpSpPr>
          <p:cNvPr id="7" name="Group 6">
            <a:extLst>
              <a:ext uri="{FF2B5EF4-FFF2-40B4-BE49-F238E27FC236}">
                <a16:creationId xmlns:a16="http://schemas.microsoft.com/office/drawing/2014/main" id="{80AD5A48-AD2A-459B-BD79-01F2C77D2169}"/>
              </a:ext>
            </a:extLst>
          </p:cNvPr>
          <p:cNvGrpSpPr/>
          <p:nvPr/>
        </p:nvGrpSpPr>
        <p:grpSpPr>
          <a:xfrm>
            <a:off x="152400" y="4159628"/>
            <a:ext cx="540000" cy="540000"/>
            <a:chOff x="152400" y="4310810"/>
            <a:chExt cx="540000" cy="540000"/>
          </a:xfrm>
        </p:grpSpPr>
        <p:sp>
          <p:nvSpPr>
            <p:cNvPr id="87" name="Oval 86">
              <a:extLst>
                <a:ext uri="{FF2B5EF4-FFF2-40B4-BE49-F238E27FC236}">
                  <a16:creationId xmlns:a16="http://schemas.microsoft.com/office/drawing/2014/main" id="{EF1CEF2C-E977-4D09-8573-1939B6191691}"/>
                </a:ext>
              </a:extLst>
            </p:cNvPr>
            <p:cNvSpPr/>
            <p:nvPr/>
          </p:nvSpPr>
          <p:spPr>
            <a:xfrm>
              <a:off x="152400" y="4310810"/>
              <a:ext cx="540000" cy="540000"/>
            </a:xfrm>
            <a:prstGeom prst="ellipse">
              <a:avLst/>
            </a:prstGeom>
            <a:solidFill>
              <a:srgbClr val="CCCCFF"/>
            </a:solidFill>
            <a:ln>
              <a:solidFill>
                <a:schemeClr val="tx2">
                  <a:lumMod val="90000"/>
                  <a:lumOff val="1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IN" sz="2000" dirty="0"/>
            </a:p>
          </p:txBody>
        </p:sp>
        <p:sp>
          <p:nvSpPr>
            <p:cNvPr id="88" name="TextBox 87">
              <a:extLst>
                <a:ext uri="{FF2B5EF4-FFF2-40B4-BE49-F238E27FC236}">
                  <a16:creationId xmlns:a16="http://schemas.microsoft.com/office/drawing/2014/main" id="{875C583E-52E7-4315-B84F-C45BE7BD2DDC}"/>
                </a:ext>
              </a:extLst>
            </p:cNvPr>
            <p:cNvSpPr txBox="1"/>
            <p:nvPr/>
          </p:nvSpPr>
          <p:spPr>
            <a:xfrm>
              <a:off x="152400" y="4380755"/>
              <a:ext cx="540000" cy="400110"/>
            </a:xfrm>
            <a:prstGeom prst="rect">
              <a:avLst/>
            </a:prstGeom>
            <a:noFill/>
          </p:spPr>
          <p:txBody>
            <a:bodyPr wrap="square" rtlCol="0" anchor="ctr">
              <a:spAutoFit/>
            </a:bodyPr>
            <a:lstStyle/>
            <a:p>
              <a:pPr algn="ctr">
                <a:spcBef>
                  <a:spcPts val="600"/>
                </a:spcBef>
              </a:pPr>
              <a:r>
                <a:rPr lang="en-US" sz="2000" b="1" dirty="0">
                  <a:latin typeface="Rockwell" panose="02060603020205020403" pitchFamily="18" charset="0"/>
                </a:rPr>
                <a:t>03</a:t>
              </a:r>
              <a:endParaRPr lang="en-IN" sz="2000" b="1" dirty="0">
                <a:latin typeface="Rockwell" panose="02060603020205020403" pitchFamily="18" charset="0"/>
              </a:endParaRPr>
            </a:p>
          </p:txBody>
        </p:sp>
      </p:grpSp>
      <p:grpSp>
        <p:nvGrpSpPr>
          <p:cNvPr id="3" name="Group 2">
            <a:extLst>
              <a:ext uri="{FF2B5EF4-FFF2-40B4-BE49-F238E27FC236}">
                <a16:creationId xmlns:a16="http://schemas.microsoft.com/office/drawing/2014/main" id="{EB198189-3091-418F-807E-8D978D7188F5}"/>
              </a:ext>
            </a:extLst>
          </p:cNvPr>
          <p:cNvGrpSpPr/>
          <p:nvPr/>
        </p:nvGrpSpPr>
        <p:grpSpPr>
          <a:xfrm>
            <a:off x="152400" y="5020242"/>
            <a:ext cx="540000" cy="540000"/>
            <a:chOff x="152400" y="5079016"/>
            <a:chExt cx="540000" cy="540000"/>
          </a:xfrm>
        </p:grpSpPr>
        <p:sp>
          <p:nvSpPr>
            <p:cNvPr id="89" name="Oval 88">
              <a:extLst>
                <a:ext uri="{FF2B5EF4-FFF2-40B4-BE49-F238E27FC236}">
                  <a16:creationId xmlns:a16="http://schemas.microsoft.com/office/drawing/2014/main" id="{710D493D-20EB-4F13-836C-0C37D3D9D2A1}"/>
                </a:ext>
              </a:extLst>
            </p:cNvPr>
            <p:cNvSpPr/>
            <p:nvPr/>
          </p:nvSpPr>
          <p:spPr>
            <a:xfrm>
              <a:off x="152400" y="5079016"/>
              <a:ext cx="540000" cy="540000"/>
            </a:xfrm>
            <a:prstGeom prst="ellipse">
              <a:avLst/>
            </a:prstGeom>
            <a:solidFill>
              <a:srgbClr val="99CCFF"/>
            </a:solidFill>
            <a:ln>
              <a:solidFill>
                <a:schemeClr val="tx2">
                  <a:lumMod val="90000"/>
                  <a:lumOff val="1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IN" sz="2000" dirty="0"/>
            </a:p>
          </p:txBody>
        </p:sp>
        <p:sp>
          <p:nvSpPr>
            <p:cNvPr id="90" name="TextBox 89">
              <a:extLst>
                <a:ext uri="{FF2B5EF4-FFF2-40B4-BE49-F238E27FC236}">
                  <a16:creationId xmlns:a16="http://schemas.microsoft.com/office/drawing/2014/main" id="{2A06E16E-B459-4116-A963-80E78A87E36F}"/>
                </a:ext>
              </a:extLst>
            </p:cNvPr>
            <p:cNvSpPr txBox="1"/>
            <p:nvPr/>
          </p:nvSpPr>
          <p:spPr>
            <a:xfrm>
              <a:off x="152400" y="5148961"/>
              <a:ext cx="540000" cy="400110"/>
            </a:xfrm>
            <a:prstGeom prst="rect">
              <a:avLst/>
            </a:prstGeom>
            <a:noFill/>
          </p:spPr>
          <p:txBody>
            <a:bodyPr wrap="square" rtlCol="0" anchor="ctr">
              <a:spAutoFit/>
            </a:bodyPr>
            <a:lstStyle/>
            <a:p>
              <a:pPr algn="ctr">
                <a:spcBef>
                  <a:spcPts val="600"/>
                </a:spcBef>
              </a:pPr>
              <a:r>
                <a:rPr lang="en-US" sz="2000" b="1" dirty="0">
                  <a:latin typeface="Rockwell" panose="02060603020205020403" pitchFamily="18" charset="0"/>
                </a:rPr>
                <a:t>04</a:t>
              </a:r>
              <a:endParaRPr lang="en-IN" sz="2000" b="1" dirty="0">
                <a:latin typeface="Rockwell" panose="02060603020205020403" pitchFamily="18" charset="0"/>
              </a:endParaRPr>
            </a:p>
          </p:txBody>
        </p:sp>
      </p:grpSp>
      <p:grpSp>
        <p:nvGrpSpPr>
          <p:cNvPr id="2" name="Group 1">
            <a:extLst>
              <a:ext uri="{FF2B5EF4-FFF2-40B4-BE49-F238E27FC236}">
                <a16:creationId xmlns:a16="http://schemas.microsoft.com/office/drawing/2014/main" id="{A79AE1D0-D2BE-48AD-9743-7F3772FBDB40}"/>
              </a:ext>
            </a:extLst>
          </p:cNvPr>
          <p:cNvGrpSpPr/>
          <p:nvPr/>
        </p:nvGrpSpPr>
        <p:grpSpPr>
          <a:xfrm>
            <a:off x="152400" y="5880857"/>
            <a:ext cx="540000" cy="540000"/>
            <a:chOff x="152400" y="5880857"/>
            <a:chExt cx="540000" cy="540000"/>
          </a:xfrm>
        </p:grpSpPr>
        <p:sp>
          <p:nvSpPr>
            <p:cNvPr id="91" name="Oval 90">
              <a:extLst>
                <a:ext uri="{FF2B5EF4-FFF2-40B4-BE49-F238E27FC236}">
                  <a16:creationId xmlns:a16="http://schemas.microsoft.com/office/drawing/2014/main" id="{75E2C5A9-DDC1-4B90-9245-2180F163F2E0}"/>
                </a:ext>
              </a:extLst>
            </p:cNvPr>
            <p:cNvSpPr/>
            <p:nvPr/>
          </p:nvSpPr>
          <p:spPr>
            <a:xfrm>
              <a:off x="152400" y="5880857"/>
              <a:ext cx="540000" cy="540000"/>
            </a:xfrm>
            <a:prstGeom prst="ellipse">
              <a:avLst/>
            </a:prstGeom>
            <a:solidFill>
              <a:srgbClr val="FFCC66"/>
            </a:solidFill>
            <a:ln>
              <a:solidFill>
                <a:schemeClr val="tx2">
                  <a:lumMod val="90000"/>
                  <a:lumOff val="1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IN" sz="2000" dirty="0"/>
            </a:p>
          </p:txBody>
        </p:sp>
        <p:sp>
          <p:nvSpPr>
            <p:cNvPr id="92" name="TextBox 91">
              <a:extLst>
                <a:ext uri="{FF2B5EF4-FFF2-40B4-BE49-F238E27FC236}">
                  <a16:creationId xmlns:a16="http://schemas.microsoft.com/office/drawing/2014/main" id="{7FBD1EDA-141A-47BC-9D9E-5C6784C7E88F}"/>
                </a:ext>
              </a:extLst>
            </p:cNvPr>
            <p:cNvSpPr txBox="1"/>
            <p:nvPr/>
          </p:nvSpPr>
          <p:spPr>
            <a:xfrm>
              <a:off x="152400" y="5950802"/>
              <a:ext cx="540000" cy="400110"/>
            </a:xfrm>
            <a:prstGeom prst="rect">
              <a:avLst/>
            </a:prstGeom>
            <a:noFill/>
          </p:spPr>
          <p:txBody>
            <a:bodyPr wrap="square" rtlCol="0" anchor="ctr">
              <a:spAutoFit/>
            </a:bodyPr>
            <a:lstStyle/>
            <a:p>
              <a:pPr algn="ctr">
                <a:spcBef>
                  <a:spcPts val="600"/>
                </a:spcBef>
              </a:pPr>
              <a:r>
                <a:rPr lang="en-US" sz="2000" b="1" dirty="0">
                  <a:latin typeface="Rockwell" panose="02060603020205020403" pitchFamily="18" charset="0"/>
                </a:rPr>
                <a:t>05</a:t>
              </a:r>
              <a:endParaRPr lang="en-IN" sz="2000" b="1" dirty="0">
                <a:latin typeface="Rockwell" panose="02060603020205020403" pitchFamily="18" charset="0"/>
              </a:endParaRPr>
            </a:p>
          </p:txBody>
        </p:sp>
      </p:grpSp>
      <p:sp>
        <p:nvSpPr>
          <p:cNvPr id="100" name="TextBox 99">
            <a:extLst>
              <a:ext uri="{FF2B5EF4-FFF2-40B4-BE49-F238E27FC236}">
                <a16:creationId xmlns:a16="http://schemas.microsoft.com/office/drawing/2014/main" id="{3BAD3D8D-9C01-451F-81D3-8F10A96FA731}"/>
              </a:ext>
            </a:extLst>
          </p:cNvPr>
          <p:cNvSpPr txBox="1"/>
          <p:nvPr/>
        </p:nvSpPr>
        <p:spPr>
          <a:xfrm>
            <a:off x="762000" y="3030405"/>
            <a:ext cx="6912000" cy="1077219"/>
          </a:xfrm>
          <a:prstGeom prst="rect">
            <a:avLst/>
          </a:prstGeom>
          <a:noFill/>
        </p:spPr>
        <p:txBody>
          <a:bodyPr wrap="square" anchor="ctr">
            <a:spAutoFit/>
          </a:bodyPr>
          <a:lstStyle/>
          <a:p>
            <a:pPr>
              <a:spcBef>
                <a:spcPts val="600"/>
              </a:spcBef>
            </a:pPr>
            <a:r>
              <a:rPr lang="en-US" sz="1550" dirty="0"/>
              <a:t>The AS hashes the password of the user and verifies their credentials in the active directory database. If the credential matches, then AS (consisting of the ticket granting service, TGS) sends back the TGS session key and ticket  granting ticket (TGT) to the user to create a session</a:t>
            </a:r>
          </a:p>
        </p:txBody>
      </p:sp>
      <p:sp>
        <p:nvSpPr>
          <p:cNvPr id="102" name="TextBox 101">
            <a:extLst>
              <a:ext uri="{FF2B5EF4-FFF2-40B4-BE49-F238E27FC236}">
                <a16:creationId xmlns:a16="http://schemas.microsoft.com/office/drawing/2014/main" id="{7F6B360E-EC2B-42A0-BE61-F47C2ACCC64B}"/>
              </a:ext>
            </a:extLst>
          </p:cNvPr>
          <p:cNvSpPr txBox="1"/>
          <p:nvPr/>
        </p:nvSpPr>
        <p:spPr>
          <a:xfrm>
            <a:off x="762000" y="2539123"/>
            <a:ext cx="6912000" cy="338554"/>
          </a:xfrm>
          <a:prstGeom prst="rect">
            <a:avLst/>
          </a:prstGeom>
          <a:noFill/>
        </p:spPr>
        <p:txBody>
          <a:bodyPr wrap="square" anchor="ctr">
            <a:spAutoFit/>
          </a:bodyPr>
          <a:lstStyle/>
          <a:p>
            <a:pPr>
              <a:spcBef>
                <a:spcPts val="600"/>
              </a:spcBef>
            </a:pPr>
            <a:r>
              <a:rPr lang="en-US" sz="1550" dirty="0"/>
              <a:t>A user sends his/her credentials to an </a:t>
            </a:r>
            <a:r>
              <a:rPr lang="en-US" sz="1550" b="1" dirty="0">
                <a:solidFill>
                  <a:srgbClr val="FF0000"/>
                </a:solidFill>
              </a:rPr>
              <a:t>authentication server </a:t>
            </a:r>
            <a:r>
              <a:rPr lang="en-US" sz="1550" dirty="0"/>
              <a:t>(</a:t>
            </a:r>
            <a:r>
              <a:rPr lang="en-US" sz="1550" b="1" dirty="0"/>
              <a:t>AS</a:t>
            </a:r>
            <a:r>
              <a:rPr lang="en-US" sz="1550" dirty="0"/>
              <a:t>)</a:t>
            </a:r>
          </a:p>
        </p:txBody>
      </p:sp>
      <p:sp>
        <p:nvSpPr>
          <p:cNvPr id="106" name="TextBox 105">
            <a:extLst>
              <a:ext uri="{FF2B5EF4-FFF2-40B4-BE49-F238E27FC236}">
                <a16:creationId xmlns:a16="http://schemas.microsoft.com/office/drawing/2014/main" id="{374CEFA6-BCEE-49A1-96B4-B92DCBEAC75C}"/>
              </a:ext>
            </a:extLst>
          </p:cNvPr>
          <p:cNvSpPr txBox="1"/>
          <p:nvPr/>
        </p:nvSpPr>
        <p:spPr>
          <a:xfrm>
            <a:off x="762000" y="4144935"/>
            <a:ext cx="6912000" cy="569387"/>
          </a:xfrm>
          <a:prstGeom prst="rect">
            <a:avLst/>
          </a:prstGeom>
          <a:noFill/>
        </p:spPr>
        <p:txBody>
          <a:bodyPr wrap="square" anchor="ctr">
            <a:spAutoFit/>
          </a:bodyPr>
          <a:lstStyle/>
          <a:p>
            <a:pPr>
              <a:spcBef>
                <a:spcPts val="600"/>
              </a:spcBef>
            </a:pPr>
            <a:r>
              <a:rPr lang="en-US" sz="1550" dirty="0"/>
              <a:t>Once users are authenticated, they send the TGT to request a service ticket to the server or TGS for accessing the services</a:t>
            </a:r>
          </a:p>
        </p:txBody>
      </p:sp>
      <p:sp>
        <p:nvSpPr>
          <p:cNvPr id="108" name="TextBox 107">
            <a:extLst>
              <a:ext uri="{FF2B5EF4-FFF2-40B4-BE49-F238E27FC236}">
                <a16:creationId xmlns:a16="http://schemas.microsoft.com/office/drawing/2014/main" id="{5975ADD3-14EB-48C7-B5ED-714D0D1509BC}"/>
              </a:ext>
            </a:extLst>
          </p:cNvPr>
          <p:cNvSpPr txBox="1"/>
          <p:nvPr/>
        </p:nvSpPr>
        <p:spPr>
          <a:xfrm>
            <a:off x="762000" y="5005549"/>
            <a:ext cx="6912000" cy="569387"/>
          </a:xfrm>
          <a:prstGeom prst="rect">
            <a:avLst/>
          </a:prstGeom>
          <a:noFill/>
        </p:spPr>
        <p:txBody>
          <a:bodyPr wrap="square" anchor="ctr">
            <a:spAutoFit/>
          </a:bodyPr>
          <a:lstStyle/>
          <a:p>
            <a:pPr>
              <a:spcBef>
                <a:spcPts val="600"/>
              </a:spcBef>
            </a:pPr>
            <a:r>
              <a:rPr lang="en-US" sz="1550" dirty="0"/>
              <a:t>The TGS authenticates the TGT and grants a </a:t>
            </a:r>
            <a:r>
              <a:rPr lang="en-US" sz="1550" b="1" dirty="0">
                <a:solidFill>
                  <a:srgbClr val="FF0000"/>
                </a:solidFill>
              </a:rPr>
              <a:t>service ticket </a:t>
            </a:r>
            <a:r>
              <a:rPr lang="en-US" sz="1550" dirty="0"/>
              <a:t>to the user. The service ticket consists of the ticket and a session key</a:t>
            </a:r>
          </a:p>
        </p:txBody>
      </p:sp>
      <p:sp>
        <p:nvSpPr>
          <p:cNvPr id="110" name="TextBox 109">
            <a:extLst>
              <a:ext uri="{FF2B5EF4-FFF2-40B4-BE49-F238E27FC236}">
                <a16:creationId xmlns:a16="http://schemas.microsoft.com/office/drawing/2014/main" id="{8A7097E8-6432-4678-AABA-48D158E88CDB}"/>
              </a:ext>
            </a:extLst>
          </p:cNvPr>
          <p:cNvSpPr txBox="1"/>
          <p:nvPr/>
        </p:nvSpPr>
        <p:spPr>
          <a:xfrm>
            <a:off x="762000" y="5866164"/>
            <a:ext cx="6912000" cy="569387"/>
          </a:xfrm>
          <a:prstGeom prst="rect">
            <a:avLst/>
          </a:prstGeom>
          <a:noFill/>
        </p:spPr>
        <p:txBody>
          <a:bodyPr wrap="square" anchor="ctr">
            <a:spAutoFit/>
          </a:bodyPr>
          <a:lstStyle/>
          <a:p>
            <a:pPr>
              <a:spcBef>
                <a:spcPts val="600"/>
              </a:spcBef>
            </a:pPr>
            <a:r>
              <a:rPr lang="en-US" sz="1550" dirty="0"/>
              <a:t>The client sends the service ticket to the server. The server uses its key to </a:t>
            </a:r>
            <a:r>
              <a:rPr lang="en-US" sz="1550" b="1" dirty="0">
                <a:solidFill>
                  <a:srgbClr val="FF0000"/>
                </a:solidFill>
              </a:rPr>
              <a:t>decrypt</a:t>
            </a:r>
            <a:r>
              <a:rPr lang="en-US" sz="1550" dirty="0"/>
              <a:t> the information from the TGS and the client is authenticated to the server</a:t>
            </a:r>
          </a:p>
        </p:txBody>
      </p:sp>
      <p:sp>
        <p:nvSpPr>
          <p:cNvPr id="116" name="Oval 115">
            <a:extLst>
              <a:ext uri="{FF2B5EF4-FFF2-40B4-BE49-F238E27FC236}">
                <a16:creationId xmlns:a16="http://schemas.microsoft.com/office/drawing/2014/main" id="{5B92BEFA-5067-48D8-8FED-61F6AAFA8661}"/>
              </a:ext>
            </a:extLst>
          </p:cNvPr>
          <p:cNvSpPr/>
          <p:nvPr/>
        </p:nvSpPr>
        <p:spPr>
          <a:xfrm>
            <a:off x="125400" y="1268400"/>
            <a:ext cx="594000" cy="594000"/>
          </a:xfrm>
          <a:prstGeom prst="ellipse">
            <a:avLst/>
          </a:prstGeom>
          <a:solidFill>
            <a:srgbClr val="990000"/>
          </a:solidFill>
          <a:ln>
            <a:solidFill>
              <a:schemeClr val="tx2">
                <a:lumMod val="90000"/>
                <a:lumOff val="1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IN" dirty="0"/>
          </a:p>
        </p:txBody>
      </p:sp>
      <p:grpSp>
        <p:nvGrpSpPr>
          <p:cNvPr id="118" name="Group 117">
            <a:extLst>
              <a:ext uri="{FF2B5EF4-FFF2-40B4-BE49-F238E27FC236}">
                <a16:creationId xmlns:a16="http://schemas.microsoft.com/office/drawing/2014/main" id="{6E187A2C-5874-4941-902D-BD4623E4F80B}"/>
              </a:ext>
            </a:extLst>
          </p:cNvPr>
          <p:cNvGrpSpPr>
            <a:grpSpLocks noChangeAspect="1"/>
          </p:cNvGrpSpPr>
          <p:nvPr/>
        </p:nvGrpSpPr>
        <p:grpSpPr>
          <a:xfrm>
            <a:off x="276142" y="1366243"/>
            <a:ext cx="287980" cy="384412"/>
            <a:chOff x="2639219" y="3510757"/>
            <a:chExt cx="348456" cy="465138"/>
          </a:xfrm>
          <a:solidFill>
            <a:schemeClr val="bg2"/>
          </a:solidFill>
        </p:grpSpPr>
        <p:sp>
          <p:nvSpPr>
            <p:cNvPr id="119" name="AutoShape 115">
              <a:extLst>
                <a:ext uri="{FF2B5EF4-FFF2-40B4-BE49-F238E27FC236}">
                  <a16:creationId xmlns:a16="http://schemas.microsoft.com/office/drawing/2014/main" id="{52FE19BC-D0B4-4A11-A5B0-265A86A89263}"/>
                </a:ext>
              </a:extLst>
            </p:cNvPr>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ts val="600"/>
                </a:spcBef>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120" name="AutoShape 116">
              <a:extLst>
                <a:ext uri="{FF2B5EF4-FFF2-40B4-BE49-F238E27FC236}">
                  <a16:creationId xmlns:a16="http://schemas.microsoft.com/office/drawing/2014/main" id="{DE6640E6-95B4-472F-8564-70A95B1E9929}"/>
                </a:ext>
              </a:extLst>
            </p:cNvPr>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ts val="600"/>
                </a:spcBef>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spTree>
    <p:extLst>
      <p:ext uri="{BB962C8B-B14F-4D97-AF65-F5344CB8AC3E}">
        <p14:creationId xmlns:p14="http://schemas.microsoft.com/office/powerpoint/2010/main" val="464832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9FB7B-B23E-4D53-B9B3-22CDFABA26FC}"/>
              </a:ext>
            </a:extLst>
          </p:cNvPr>
          <p:cNvSpPr txBox="1">
            <a:spLocks/>
          </p:cNvSpPr>
          <p:nvPr/>
        </p:nvSpPr>
        <p:spPr>
          <a:xfrm>
            <a:off x="2667002" y="224186"/>
            <a:ext cx="6857997" cy="64325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600"/>
              </a:spcBef>
            </a:pPr>
            <a:r>
              <a:rPr lang="en-IN" sz="4000" b="1" dirty="0">
                <a:solidFill>
                  <a:schemeClr val="tx1">
                    <a:lumMod val="75000"/>
                    <a:lumOff val="25000"/>
                  </a:schemeClr>
                </a:solidFill>
                <a:latin typeface="Rockwell" panose="02060603020205020403" pitchFamily="18" charset="0"/>
              </a:rPr>
              <a:t>Pretty Good Privacy (PGP)</a:t>
            </a:r>
          </a:p>
        </p:txBody>
      </p:sp>
      <p:grpSp>
        <p:nvGrpSpPr>
          <p:cNvPr id="6" name="Group 5">
            <a:extLst>
              <a:ext uri="{FF2B5EF4-FFF2-40B4-BE49-F238E27FC236}">
                <a16:creationId xmlns:a16="http://schemas.microsoft.com/office/drawing/2014/main" id="{33E3A9AC-9A97-4BE2-B135-68FC71D2B77F}"/>
              </a:ext>
            </a:extLst>
          </p:cNvPr>
          <p:cNvGrpSpPr/>
          <p:nvPr/>
        </p:nvGrpSpPr>
        <p:grpSpPr>
          <a:xfrm>
            <a:off x="332187" y="3378431"/>
            <a:ext cx="5535213" cy="3023131"/>
            <a:chOff x="435772" y="3286465"/>
            <a:chExt cx="5535213" cy="3023131"/>
          </a:xfrm>
        </p:grpSpPr>
        <p:sp>
          <p:nvSpPr>
            <p:cNvPr id="7" name="Rectangle 6">
              <a:extLst>
                <a:ext uri="{FF2B5EF4-FFF2-40B4-BE49-F238E27FC236}">
                  <a16:creationId xmlns:a16="http://schemas.microsoft.com/office/drawing/2014/main" id="{C1B25F41-211F-4502-A84E-DC50F754F78A}"/>
                </a:ext>
              </a:extLst>
            </p:cNvPr>
            <p:cNvSpPr/>
            <p:nvPr/>
          </p:nvSpPr>
          <p:spPr bwMode="auto">
            <a:xfrm>
              <a:off x="435772" y="3286465"/>
              <a:ext cx="5535213" cy="3023131"/>
            </a:xfrm>
            <a:prstGeom prst="rect">
              <a:avLst/>
            </a:prstGeom>
            <a:solidFill>
              <a:schemeClr val="bg1"/>
            </a:solidFill>
            <a:ln w="57150" cap="sq">
              <a:solidFill>
                <a:sysClr val="window" lastClr="FFFFFF"/>
              </a:solidFill>
              <a:miter lim="800000"/>
            </a:ln>
            <a:effectLst>
              <a:innerShdw blurRad="114300">
                <a:prstClr val="black"/>
              </a:innerShdw>
            </a:effectLst>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prstClr val="black"/>
                </a:solidFill>
                <a:effectLst/>
                <a:uLnTx/>
                <a:uFillTx/>
                <a:latin typeface="Arial" charset="0"/>
              </a:endParaRPr>
            </a:p>
          </p:txBody>
        </p:sp>
        <p:pic>
          <p:nvPicPr>
            <p:cNvPr id="8" name="Picture 6" descr="E:\Icons\Icon Shock\X-Mac\General\arrow_256.png">
              <a:extLst>
                <a:ext uri="{FF2B5EF4-FFF2-40B4-BE49-F238E27FC236}">
                  <a16:creationId xmlns:a16="http://schemas.microsoft.com/office/drawing/2014/main" id="{91EBC5F0-B98A-4C70-B4F3-D5BAB56B25C1}"/>
                </a:ext>
              </a:extLst>
            </p:cNvPr>
            <p:cNvPicPr>
              <a:picLocks noChangeAspect="1" noChangeArrowheads="1"/>
            </p:cNvPicPr>
            <p:nvPr/>
          </p:nvPicPr>
          <p:blipFill>
            <a:blip r:embed="rId3" cstate="print">
              <a:duotone>
                <a:srgbClr val="EEECE1">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1866406" y="4149180"/>
              <a:ext cx="705608" cy="48124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7" descr="C:\Users\CONFER~1\AppData\Local\Temp\SNAGHTML2fc63c.PNG">
              <a:extLst>
                <a:ext uri="{FF2B5EF4-FFF2-40B4-BE49-F238E27FC236}">
                  <a16:creationId xmlns:a16="http://schemas.microsoft.com/office/drawing/2014/main" id="{B966FAF9-2A33-4299-BBF4-CC53E0C56D7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flipV="1">
              <a:off x="1845521" y="3917807"/>
              <a:ext cx="449977" cy="50898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E:\Icons\Icon Shock\X-Mac\General\arrow_256.png">
              <a:extLst>
                <a:ext uri="{FF2B5EF4-FFF2-40B4-BE49-F238E27FC236}">
                  <a16:creationId xmlns:a16="http://schemas.microsoft.com/office/drawing/2014/main" id="{F987F1EF-426D-48F0-8E14-4A5ECEECF9E8}"/>
                </a:ext>
              </a:extLst>
            </p:cNvPr>
            <p:cNvPicPr>
              <a:picLocks noChangeAspect="1" noChangeArrowheads="1"/>
            </p:cNvPicPr>
            <p:nvPr/>
          </p:nvPicPr>
          <p:blipFill>
            <a:blip r:embed="rId3" cstate="print">
              <a:duotone>
                <a:srgbClr val="EEECE1">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1866406" y="5402744"/>
              <a:ext cx="705608" cy="48124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E:\Icons\Icon Shock\X-Mac\General\arrow_256.png">
              <a:extLst>
                <a:ext uri="{FF2B5EF4-FFF2-40B4-BE49-F238E27FC236}">
                  <a16:creationId xmlns:a16="http://schemas.microsoft.com/office/drawing/2014/main" id="{9C5CDFA9-783B-468C-BF9D-6B50D61FBBB4}"/>
                </a:ext>
              </a:extLst>
            </p:cNvPr>
            <p:cNvPicPr>
              <a:picLocks noChangeAspect="1" noChangeArrowheads="1"/>
            </p:cNvPicPr>
            <p:nvPr/>
          </p:nvPicPr>
          <p:blipFill>
            <a:blip r:embed="rId3" cstate="print">
              <a:duotone>
                <a:srgbClr val="EEECE1">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1740000">
              <a:off x="4013201" y="4173499"/>
              <a:ext cx="705608" cy="48124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E:\Icons\Icon Shock\X-Mac\General\arrow_256.png">
              <a:extLst>
                <a:ext uri="{FF2B5EF4-FFF2-40B4-BE49-F238E27FC236}">
                  <a16:creationId xmlns:a16="http://schemas.microsoft.com/office/drawing/2014/main" id="{4ADFE260-12C5-430F-9AED-0C58B006E742}"/>
                </a:ext>
              </a:extLst>
            </p:cNvPr>
            <p:cNvPicPr>
              <a:picLocks noChangeAspect="1" noChangeArrowheads="1"/>
            </p:cNvPicPr>
            <p:nvPr/>
          </p:nvPicPr>
          <p:blipFill>
            <a:blip r:embed="rId3" cstate="print">
              <a:duotone>
                <a:srgbClr val="EEECE1">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rot="19860000" flipV="1">
              <a:off x="4013201" y="5220847"/>
              <a:ext cx="705608" cy="48124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B9720D98-6744-48BF-8119-1B1B4F17367B}"/>
                </a:ext>
              </a:extLst>
            </p:cNvPr>
            <p:cNvSpPr txBox="1"/>
            <p:nvPr/>
          </p:nvSpPr>
          <p:spPr>
            <a:xfrm>
              <a:off x="1654462" y="5798034"/>
              <a:ext cx="999662" cy="276999"/>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Calibri"/>
                </a:rPr>
                <a:t>Encryption</a:t>
              </a:r>
            </a:p>
          </p:txBody>
        </p:sp>
        <p:sp>
          <p:nvSpPr>
            <p:cNvPr id="14" name="TextBox 13">
              <a:extLst>
                <a:ext uri="{FF2B5EF4-FFF2-40B4-BE49-F238E27FC236}">
                  <a16:creationId xmlns:a16="http://schemas.microsoft.com/office/drawing/2014/main" id="{42BCD18F-6BF6-495F-A1A9-430796A07242}"/>
                </a:ext>
              </a:extLst>
            </p:cNvPr>
            <p:cNvSpPr txBox="1"/>
            <p:nvPr/>
          </p:nvSpPr>
          <p:spPr>
            <a:xfrm>
              <a:off x="2851523" y="5936141"/>
              <a:ext cx="1099627" cy="276999"/>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Calibri"/>
                </a:rPr>
                <a:t>Encrypted Key</a:t>
              </a:r>
            </a:p>
          </p:txBody>
        </p:sp>
        <p:sp>
          <p:nvSpPr>
            <p:cNvPr id="15" name="TextBox 14">
              <a:extLst>
                <a:ext uri="{FF2B5EF4-FFF2-40B4-BE49-F238E27FC236}">
                  <a16:creationId xmlns:a16="http://schemas.microsoft.com/office/drawing/2014/main" id="{7119DEDD-4CEF-4887-B416-92CFD577B11D}"/>
                </a:ext>
              </a:extLst>
            </p:cNvPr>
            <p:cNvSpPr txBox="1"/>
            <p:nvPr/>
          </p:nvSpPr>
          <p:spPr>
            <a:xfrm>
              <a:off x="1383816" y="4963254"/>
              <a:ext cx="1383006" cy="276999"/>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Calibri"/>
                </a:rPr>
                <a:t>User’s Public Key</a:t>
              </a:r>
            </a:p>
          </p:txBody>
        </p:sp>
        <p:sp>
          <p:nvSpPr>
            <p:cNvPr id="16" name="Rectangle 24">
              <a:extLst>
                <a:ext uri="{FF2B5EF4-FFF2-40B4-BE49-F238E27FC236}">
                  <a16:creationId xmlns:a16="http://schemas.microsoft.com/office/drawing/2014/main" id="{14D3F20F-3263-4EF6-AAB5-E6A36C64D127}"/>
                </a:ext>
              </a:extLst>
            </p:cNvPr>
            <p:cNvSpPr>
              <a:spLocks noChangeArrowheads="1"/>
            </p:cNvSpPr>
            <p:nvPr/>
          </p:nvSpPr>
          <p:spPr bwMode="gray">
            <a:xfrm flipH="1">
              <a:off x="2877354" y="5368529"/>
              <a:ext cx="1036684" cy="535962"/>
            </a:xfrm>
            <a:prstGeom prst="rect">
              <a:avLst/>
            </a:prstGeom>
            <a:solidFill>
              <a:sysClr val="window" lastClr="FFFFFF"/>
            </a:solidFill>
            <a:ln w="28575">
              <a:solidFill>
                <a:srgbClr val="4F81BD">
                  <a:lumMod val="60000"/>
                  <a:lumOff val="40000"/>
                </a:srgbClr>
              </a:solidFill>
            </a:ln>
            <a:effectLst>
              <a:outerShdw blurRad="63500" sx="102000" sy="102000" algn="ctr" rotWithShape="0">
                <a:prstClr val="black">
                  <a:alpha val="40000"/>
                </a:prst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ndParaRPr>
            </a:p>
          </p:txBody>
        </p:sp>
        <p:sp>
          <p:nvSpPr>
            <p:cNvPr id="17" name="TextBox 16">
              <a:extLst>
                <a:ext uri="{FF2B5EF4-FFF2-40B4-BE49-F238E27FC236}">
                  <a16:creationId xmlns:a16="http://schemas.microsoft.com/office/drawing/2014/main" id="{D5241295-F27C-4103-B9EC-829C97839165}"/>
                </a:ext>
              </a:extLst>
            </p:cNvPr>
            <p:cNvSpPr txBox="1"/>
            <p:nvPr/>
          </p:nvSpPr>
          <p:spPr>
            <a:xfrm>
              <a:off x="757640" y="4456623"/>
              <a:ext cx="576465" cy="276999"/>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Calibri"/>
                </a:rPr>
                <a:t>File</a:t>
              </a:r>
            </a:p>
          </p:txBody>
        </p:sp>
        <p:sp>
          <p:nvSpPr>
            <p:cNvPr id="18" name="TextBox 17">
              <a:extLst>
                <a:ext uri="{FF2B5EF4-FFF2-40B4-BE49-F238E27FC236}">
                  <a16:creationId xmlns:a16="http://schemas.microsoft.com/office/drawing/2014/main" id="{4924F588-44F9-49E5-AD02-07F15AC9360D}"/>
                </a:ext>
              </a:extLst>
            </p:cNvPr>
            <p:cNvSpPr txBox="1"/>
            <p:nvPr/>
          </p:nvSpPr>
          <p:spPr>
            <a:xfrm>
              <a:off x="1722510" y="4451465"/>
              <a:ext cx="918999" cy="276999"/>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Calibri"/>
                </a:rPr>
                <a:t>Encryption</a:t>
              </a:r>
            </a:p>
          </p:txBody>
        </p:sp>
        <p:sp>
          <p:nvSpPr>
            <p:cNvPr id="19" name="TextBox 18">
              <a:extLst>
                <a:ext uri="{FF2B5EF4-FFF2-40B4-BE49-F238E27FC236}">
                  <a16:creationId xmlns:a16="http://schemas.microsoft.com/office/drawing/2014/main" id="{8B474EB5-99C1-409A-B9A0-73D90596FF3F}"/>
                </a:ext>
              </a:extLst>
            </p:cNvPr>
            <p:cNvSpPr txBox="1"/>
            <p:nvPr/>
          </p:nvSpPr>
          <p:spPr>
            <a:xfrm>
              <a:off x="2904511" y="4474149"/>
              <a:ext cx="1078949" cy="261610"/>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a:rPr>
                <a:t>Encrypted File</a:t>
              </a:r>
            </a:p>
          </p:txBody>
        </p:sp>
        <p:sp>
          <p:nvSpPr>
            <p:cNvPr id="20" name="TextBox 19">
              <a:extLst>
                <a:ext uri="{FF2B5EF4-FFF2-40B4-BE49-F238E27FC236}">
                  <a16:creationId xmlns:a16="http://schemas.microsoft.com/office/drawing/2014/main" id="{AE6B3438-6256-42E6-B3EC-643E094624EF}"/>
                </a:ext>
              </a:extLst>
            </p:cNvPr>
            <p:cNvSpPr txBox="1"/>
            <p:nvPr/>
          </p:nvSpPr>
          <p:spPr>
            <a:xfrm>
              <a:off x="4490134" y="5132173"/>
              <a:ext cx="1383006" cy="830997"/>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Calibri"/>
                </a:rPr>
                <a:t>Encrypted File </a:t>
              </a:r>
              <a:br>
                <a:rPr kumimoji="0" lang="en-US" sz="1200" b="1" i="0" u="none" strike="noStrike" kern="0" cap="none" spc="0" normalizeH="0" baseline="0" noProof="0" dirty="0">
                  <a:ln>
                    <a:noFill/>
                  </a:ln>
                  <a:solidFill>
                    <a:prstClr val="black"/>
                  </a:solidFill>
                  <a:effectLst/>
                  <a:uLnTx/>
                  <a:uFillTx/>
                  <a:latin typeface="Calibri"/>
                </a:rPr>
              </a:br>
              <a:r>
                <a:rPr kumimoji="0" lang="en-US" sz="1200" b="1" i="0" u="none" strike="noStrike" kern="0" cap="none" spc="0" normalizeH="0" baseline="0" noProof="0" dirty="0">
                  <a:ln>
                    <a:noFill/>
                  </a:ln>
                  <a:solidFill>
                    <a:prstClr val="black"/>
                  </a:solidFill>
                  <a:effectLst/>
                  <a:uLnTx/>
                  <a:uFillTx/>
                  <a:latin typeface="Calibri"/>
                </a:rPr>
                <a:t>with the User’s Public Key in the Header</a:t>
              </a:r>
            </a:p>
          </p:txBody>
        </p:sp>
        <p:cxnSp>
          <p:nvCxnSpPr>
            <p:cNvPr id="21" name="Straight Connector 20">
              <a:extLst>
                <a:ext uri="{FF2B5EF4-FFF2-40B4-BE49-F238E27FC236}">
                  <a16:creationId xmlns:a16="http://schemas.microsoft.com/office/drawing/2014/main" id="{84522ACB-DF62-4B59-BE8C-CDB140CFF99B}"/>
                </a:ext>
              </a:extLst>
            </p:cNvPr>
            <p:cNvCxnSpPr/>
            <p:nvPr/>
          </p:nvCxnSpPr>
          <p:spPr>
            <a:xfrm>
              <a:off x="742168" y="4708790"/>
              <a:ext cx="3156399" cy="0"/>
            </a:xfrm>
            <a:prstGeom prst="line">
              <a:avLst/>
            </a:prstGeom>
            <a:noFill/>
            <a:ln w="12700" cap="flat" cmpd="sng" algn="ctr">
              <a:solidFill>
                <a:sysClr val="windowText" lastClr="000000"/>
              </a:solidFill>
              <a:prstDash val="sysDot"/>
            </a:ln>
            <a:effectLst/>
          </p:spPr>
        </p:cxnSp>
        <p:sp>
          <p:nvSpPr>
            <p:cNvPr id="22" name="TextBox 21">
              <a:extLst>
                <a:ext uri="{FF2B5EF4-FFF2-40B4-BE49-F238E27FC236}">
                  <a16:creationId xmlns:a16="http://schemas.microsoft.com/office/drawing/2014/main" id="{36CAE6E2-A4BC-49F4-A7C1-2C0D289F8030}"/>
                </a:ext>
              </a:extLst>
            </p:cNvPr>
            <p:cNvSpPr txBox="1"/>
            <p:nvPr/>
          </p:nvSpPr>
          <p:spPr>
            <a:xfrm>
              <a:off x="1544671" y="3805091"/>
              <a:ext cx="1415513" cy="276999"/>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Calibri"/>
                </a:rPr>
                <a:t>Random Key</a:t>
              </a:r>
            </a:p>
          </p:txBody>
        </p:sp>
        <p:sp>
          <p:nvSpPr>
            <p:cNvPr id="23" name="TextBox 22">
              <a:extLst>
                <a:ext uri="{FF2B5EF4-FFF2-40B4-BE49-F238E27FC236}">
                  <a16:creationId xmlns:a16="http://schemas.microsoft.com/office/drawing/2014/main" id="{34EAEC9B-32FA-4F8F-8036-4890CE782F53}"/>
                </a:ext>
              </a:extLst>
            </p:cNvPr>
            <p:cNvSpPr txBox="1"/>
            <p:nvPr/>
          </p:nvSpPr>
          <p:spPr>
            <a:xfrm>
              <a:off x="2357443" y="3388721"/>
              <a:ext cx="1691870" cy="338554"/>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a:rPr>
                <a:t>File Encryption</a:t>
              </a:r>
            </a:p>
          </p:txBody>
        </p:sp>
        <p:pic>
          <p:nvPicPr>
            <p:cNvPr id="24" name="Picture 23">
              <a:extLst>
                <a:ext uri="{FF2B5EF4-FFF2-40B4-BE49-F238E27FC236}">
                  <a16:creationId xmlns:a16="http://schemas.microsoft.com/office/drawing/2014/main" id="{2F41ADBC-0F7B-4072-AD8E-D6FE593BFA3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8958428" flipH="1">
              <a:off x="1890639" y="5189643"/>
              <a:ext cx="451347" cy="434630"/>
            </a:xfrm>
            <a:prstGeom prst="rect">
              <a:avLst/>
            </a:prstGeom>
          </p:spPr>
        </p:pic>
        <p:pic>
          <p:nvPicPr>
            <p:cNvPr id="25" name="Picture 24">
              <a:extLst>
                <a:ext uri="{FF2B5EF4-FFF2-40B4-BE49-F238E27FC236}">
                  <a16:creationId xmlns:a16="http://schemas.microsoft.com/office/drawing/2014/main" id="{248B717C-93B6-4FED-BF6F-7315BE4B739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8958428" flipH="1">
              <a:off x="623277" y="5244396"/>
              <a:ext cx="837001" cy="806000"/>
            </a:xfrm>
            <a:prstGeom prst="rect">
              <a:avLst/>
            </a:prstGeom>
          </p:spPr>
        </p:pic>
        <p:pic>
          <p:nvPicPr>
            <p:cNvPr id="26" name="Picture 25" descr="A picture containing drawing&#10;&#10;Description automatically generated">
              <a:extLst>
                <a:ext uri="{FF2B5EF4-FFF2-40B4-BE49-F238E27FC236}">
                  <a16:creationId xmlns:a16="http://schemas.microsoft.com/office/drawing/2014/main" id="{613C89EA-2640-4451-BFC8-12B68968A66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27091" y="4459559"/>
              <a:ext cx="767311" cy="767311"/>
            </a:xfrm>
            <a:prstGeom prst="rect">
              <a:avLst/>
            </a:prstGeom>
          </p:spPr>
        </p:pic>
        <p:pic>
          <p:nvPicPr>
            <p:cNvPr id="27" name="Picture 26">
              <a:extLst>
                <a:ext uri="{FF2B5EF4-FFF2-40B4-BE49-F238E27FC236}">
                  <a16:creationId xmlns:a16="http://schemas.microsoft.com/office/drawing/2014/main" id="{6B390CC2-53BF-400F-B424-E1C4437AF91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8958428" flipH="1">
              <a:off x="4987315" y="4301479"/>
              <a:ext cx="395065" cy="380432"/>
            </a:xfrm>
            <a:prstGeom prst="rect">
              <a:avLst/>
            </a:prstGeom>
          </p:spPr>
        </p:pic>
        <p:pic>
          <p:nvPicPr>
            <p:cNvPr id="28" name="Picture 27" descr="A picture containing drawing&#10;&#10;Description automatically generated">
              <a:extLst>
                <a:ext uri="{FF2B5EF4-FFF2-40B4-BE49-F238E27FC236}">
                  <a16:creationId xmlns:a16="http://schemas.microsoft.com/office/drawing/2014/main" id="{524C2984-FCC7-4F07-B127-8FFF2CBF3D2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49893" y="3760625"/>
              <a:ext cx="767311" cy="767311"/>
            </a:xfrm>
            <a:prstGeom prst="rect">
              <a:avLst/>
            </a:prstGeom>
          </p:spPr>
        </p:pic>
        <p:pic>
          <p:nvPicPr>
            <p:cNvPr id="29" name="Picture 28" descr="A picture containing light, clock&#10;&#10;Description automatically generated">
              <a:extLst>
                <a:ext uri="{FF2B5EF4-FFF2-40B4-BE49-F238E27FC236}">
                  <a16:creationId xmlns:a16="http://schemas.microsoft.com/office/drawing/2014/main" id="{5C8AA82F-2479-4A7B-955E-A5E4538B730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3268126" y="5250352"/>
              <a:ext cx="255140" cy="772316"/>
            </a:xfrm>
            <a:prstGeom prst="rect">
              <a:avLst/>
            </a:prstGeom>
          </p:spPr>
        </p:pic>
        <p:pic>
          <p:nvPicPr>
            <p:cNvPr id="30" name="Picture 29">
              <a:extLst>
                <a:ext uri="{FF2B5EF4-FFF2-40B4-BE49-F238E27FC236}">
                  <a16:creationId xmlns:a16="http://schemas.microsoft.com/office/drawing/2014/main" id="{C01D9ADE-E50F-428A-AE6B-7982A600A22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35201" y="3894865"/>
              <a:ext cx="423288" cy="634932"/>
            </a:xfrm>
            <a:prstGeom prst="rect">
              <a:avLst/>
            </a:prstGeom>
          </p:spPr>
        </p:pic>
      </p:grpSp>
      <p:grpSp>
        <p:nvGrpSpPr>
          <p:cNvPr id="31" name="Group 30">
            <a:extLst>
              <a:ext uri="{FF2B5EF4-FFF2-40B4-BE49-F238E27FC236}">
                <a16:creationId xmlns:a16="http://schemas.microsoft.com/office/drawing/2014/main" id="{A511BB44-FD86-48BF-B3C5-835B978BB57D}"/>
              </a:ext>
            </a:extLst>
          </p:cNvPr>
          <p:cNvGrpSpPr/>
          <p:nvPr/>
        </p:nvGrpSpPr>
        <p:grpSpPr>
          <a:xfrm>
            <a:off x="6355080" y="3378431"/>
            <a:ext cx="5532120" cy="3023131"/>
            <a:chOff x="6203966" y="3286465"/>
            <a:chExt cx="5532120" cy="3023131"/>
          </a:xfrm>
        </p:grpSpPr>
        <p:sp>
          <p:nvSpPr>
            <p:cNvPr id="32" name="Rectangle 31">
              <a:extLst>
                <a:ext uri="{FF2B5EF4-FFF2-40B4-BE49-F238E27FC236}">
                  <a16:creationId xmlns:a16="http://schemas.microsoft.com/office/drawing/2014/main" id="{8A0BEEA7-9678-4712-864D-41708075878F}"/>
                </a:ext>
              </a:extLst>
            </p:cNvPr>
            <p:cNvSpPr/>
            <p:nvPr/>
          </p:nvSpPr>
          <p:spPr bwMode="auto">
            <a:xfrm>
              <a:off x="6203966" y="3286465"/>
              <a:ext cx="5532120" cy="3023131"/>
            </a:xfrm>
            <a:prstGeom prst="rect">
              <a:avLst/>
            </a:prstGeom>
            <a:solidFill>
              <a:schemeClr val="bg1"/>
            </a:solidFill>
            <a:ln w="57150" cap="sq">
              <a:solidFill>
                <a:schemeClr val="bg1"/>
              </a:solidFill>
              <a:miter lim="800000"/>
            </a:ln>
            <a:effectLst>
              <a:innerShdw blurRad="114300">
                <a:prstClr val="black"/>
              </a:innerShdw>
            </a:effectLst>
          </p:spPr>
          <p:txBody>
            <a:bodyPr wrap="none"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pic>
          <p:nvPicPr>
            <p:cNvPr id="33" name="Picture 6" descr="E:\Icons\Icon Shock\X-Mac\General\arrow_256.png">
              <a:extLst>
                <a:ext uri="{FF2B5EF4-FFF2-40B4-BE49-F238E27FC236}">
                  <a16:creationId xmlns:a16="http://schemas.microsoft.com/office/drawing/2014/main" id="{B5393203-855B-42C9-B655-BFA2E9A65E1A}"/>
                </a:ext>
              </a:extLst>
            </p:cNvPr>
            <p:cNvPicPr>
              <a:picLocks noChangeAspect="1" noChangeArrowheads="1"/>
            </p:cNvPicPr>
            <p:nvPr/>
          </p:nvPicPr>
          <p:blipFill>
            <a:blip r:embed="rId11"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43128" y="4235619"/>
              <a:ext cx="756507" cy="49092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17" descr="C:\Users\CONFER~1\AppData\Local\Temp\SNAGHTML2fc63c.PNG">
              <a:extLst>
                <a:ext uri="{FF2B5EF4-FFF2-40B4-BE49-F238E27FC236}">
                  <a16:creationId xmlns:a16="http://schemas.microsoft.com/office/drawing/2014/main" id="{AFEFBF32-3DE4-4979-B49D-23DF65078A0D}"/>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rot="5400000" flipV="1">
              <a:off x="10586828" y="4009924"/>
              <a:ext cx="739259" cy="878849"/>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6" descr="E:\Icons\Icon Shock\X-Mac\General\arrow_256.png">
              <a:extLst>
                <a:ext uri="{FF2B5EF4-FFF2-40B4-BE49-F238E27FC236}">
                  <a16:creationId xmlns:a16="http://schemas.microsoft.com/office/drawing/2014/main" id="{801FB673-E3A5-486E-878F-DF87750B5CAF}"/>
                </a:ext>
              </a:extLst>
            </p:cNvPr>
            <p:cNvPicPr>
              <a:picLocks noChangeAspect="1" noChangeArrowheads="1"/>
            </p:cNvPicPr>
            <p:nvPr/>
          </p:nvPicPr>
          <p:blipFill>
            <a:blip r:embed="rId11"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721780" y="4259349"/>
              <a:ext cx="756507" cy="49092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6" descr="E:\Icons\Icon Shock\X-Mac\General\arrow_256.png">
              <a:extLst>
                <a:ext uri="{FF2B5EF4-FFF2-40B4-BE49-F238E27FC236}">
                  <a16:creationId xmlns:a16="http://schemas.microsoft.com/office/drawing/2014/main" id="{FAAB662C-AFBD-4EB5-905F-B0B199CFBA72}"/>
                </a:ext>
              </a:extLst>
            </p:cNvPr>
            <p:cNvPicPr>
              <a:picLocks noChangeAspect="1" noChangeArrowheads="1"/>
            </p:cNvPicPr>
            <p:nvPr/>
          </p:nvPicPr>
          <p:blipFill>
            <a:blip r:embed="rId13"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9149709" flipH="1" flipV="1">
              <a:off x="10101568" y="4799995"/>
              <a:ext cx="783249" cy="446291"/>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a:extLst>
                <a:ext uri="{FF2B5EF4-FFF2-40B4-BE49-F238E27FC236}">
                  <a16:creationId xmlns:a16="http://schemas.microsoft.com/office/drawing/2014/main" id="{1A34A25E-1FE9-4E6D-BCE0-5BB2841EA3F9}"/>
                </a:ext>
              </a:extLst>
            </p:cNvPr>
            <p:cNvSpPr txBox="1"/>
            <p:nvPr/>
          </p:nvSpPr>
          <p:spPr>
            <a:xfrm>
              <a:off x="8421817" y="4762948"/>
              <a:ext cx="1209214" cy="276999"/>
            </a:xfrm>
            <a:prstGeom prst="rect">
              <a:avLst/>
            </a:prstGeom>
            <a:noFill/>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Encrypted Key</a:t>
              </a:r>
            </a:p>
          </p:txBody>
        </p:sp>
        <p:sp>
          <p:nvSpPr>
            <p:cNvPr id="38" name="TextBox 37">
              <a:extLst>
                <a:ext uri="{FF2B5EF4-FFF2-40B4-BE49-F238E27FC236}">
                  <a16:creationId xmlns:a16="http://schemas.microsoft.com/office/drawing/2014/main" id="{40EF9D22-1EFC-45A0-9EB9-A4E904AC2936}"/>
                </a:ext>
              </a:extLst>
            </p:cNvPr>
            <p:cNvSpPr txBox="1"/>
            <p:nvPr/>
          </p:nvSpPr>
          <p:spPr>
            <a:xfrm>
              <a:off x="9506686" y="3894444"/>
              <a:ext cx="1326296" cy="276999"/>
            </a:xfrm>
            <a:prstGeom prst="rect">
              <a:avLst/>
            </a:prstGeom>
            <a:noFill/>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User’s Private Key</a:t>
              </a:r>
            </a:p>
          </p:txBody>
        </p:sp>
        <p:sp>
          <p:nvSpPr>
            <p:cNvPr id="39" name="Rectangle 24">
              <a:extLst>
                <a:ext uri="{FF2B5EF4-FFF2-40B4-BE49-F238E27FC236}">
                  <a16:creationId xmlns:a16="http://schemas.microsoft.com/office/drawing/2014/main" id="{F1F6CA6C-BB19-466F-BDF6-B250752F1426}"/>
                </a:ext>
              </a:extLst>
            </p:cNvPr>
            <p:cNvSpPr>
              <a:spLocks noChangeArrowheads="1"/>
            </p:cNvSpPr>
            <p:nvPr/>
          </p:nvSpPr>
          <p:spPr bwMode="gray">
            <a:xfrm flipH="1">
              <a:off x="8493306" y="4173584"/>
              <a:ext cx="1111465" cy="546735"/>
            </a:xfrm>
            <a:prstGeom prst="rect">
              <a:avLst/>
            </a:prstGeom>
            <a:solidFill>
              <a:schemeClr val="bg1"/>
            </a:solidFill>
            <a:ln w="28575">
              <a:solidFill>
                <a:schemeClr val="accent1">
                  <a:lumMod val="60000"/>
                  <a:lumOff val="40000"/>
                </a:schemeClr>
              </a:solidFill>
            </a:ln>
            <a:effectLst>
              <a:outerShdw blurRad="63500" sx="102000" sy="102000" algn="ctr" rotWithShape="0">
                <a:prstClr val="black">
                  <a:alpha val="40000"/>
                </a:prstClr>
              </a:outerShdw>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40" name="TextBox 39">
              <a:extLst>
                <a:ext uri="{FF2B5EF4-FFF2-40B4-BE49-F238E27FC236}">
                  <a16:creationId xmlns:a16="http://schemas.microsoft.com/office/drawing/2014/main" id="{60B063EE-9124-4A9C-B1D4-690B1A78E663}"/>
                </a:ext>
              </a:extLst>
            </p:cNvPr>
            <p:cNvSpPr txBox="1"/>
            <p:nvPr/>
          </p:nvSpPr>
          <p:spPr>
            <a:xfrm>
              <a:off x="10714796" y="5789315"/>
              <a:ext cx="565107" cy="276999"/>
            </a:xfrm>
            <a:prstGeom prst="rect">
              <a:avLst/>
            </a:prstGeom>
            <a:noFill/>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File</a:t>
              </a:r>
            </a:p>
          </p:txBody>
        </p:sp>
        <p:sp>
          <p:nvSpPr>
            <p:cNvPr id="41" name="TextBox 40">
              <a:extLst>
                <a:ext uri="{FF2B5EF4-FFF2-40B4-BE49-F238E27FC236}">
                  <a16:creationId xmlns:a16="http://schemas.microsoft.com/office/drawing/2014/main" id="{D16E5BB2-A10D-4D2C-B4C9-74304EE5088C}"/>
                </a:ext>
              </a:extLst>
            </p:cNvPr>
            <p:cNvSpPr txBox="1"/>
            <p:nvPr/>
          </p:nvSpPr>
          <p:spPr>
            <a:xfrm>
              <a:off x="8391836" y="5825335"/>
              <a:ext cx="1089267" cy="276999"/>
            </a:xfrm>
            <a:prstGeom prst="rect">
              <a:avLst/>
            </a:prstGeom>
            <a:noFill/>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Encrypted File</a:t>
              </a:r>
            </a:p>
          </p:txBody>
        </p:sp>
        <p:sp>
          <p:nvSpPr>
            <p:cNvPr id="42" name="TextBox 41">
              <a:extLst>
                <a:ext uri="{FF2B5EF4-FFF2-40B4-BE49-F238E27FC236}">
                  <a16:creationId xmlns:a16="http://schemas.microsoft.com/office/drawing/2014/main" id="{CA509988-9267-47AA-99C2-27D614C3DF25}"/>
                </a:ext>
              </a:extLst>
            </p:cNvPr>
            <p:cNvSpPr txBox="1"/>
            <p:nvPr/>
          </p:nvSpPr>
          <p:spPr>
            <a:xfrm>
              <a:off x="6504476" y="4742336"/>
              <a:ext cx="1360136" cy="830997"/>
            </a:xfrm>
            <a:prstGeom prst="rect">
              <a:avLst/>
            </a:prstGeom>
            <a:noFill/>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Encrypted File </a:t>
              </a:r>
              <a:br>
                <a:rPr kumimoji="0" lang="en-US" sz="1200" b="1" i="0" u="none" strike="noStrike" kern="1200" cap="none" spc="0" normalizeH="0" baseline="0" noProof="0" dirty="0">
                  <a:ln>
                    <a:noFill/>
                  </a:ln>
                  <a:solidFill>
                    <a:prstClr val="black"/>
                  </a:solidFill>
                  <a:effectLst/>
                  <a:uLnTx/>
                  <a:uFillTx/>
                  <a:latin typeface="Calibri"/>
                  <a:ea typeface="+mn-ea"/>
                  <a:cs typeface="+mn-cs"/>
                </a:rPr>
              </a:br>
              <a:r>
                <a:rPr kumimoji="0" lang="en-US" sz="1200" b="1" i="0" u="none" strike="noStrike" kern="1200" cap="none" spc="0" normalizeH="0" baseline="0" noProof="0" dirty="0">
                  <a:ln>
                    <a:noFill/>
                  </a:ln>
                  <a:solidFill>
                    <a:prstClr val="black"/>
                  </a:solidFill>
                  <a:effectLst/>
                  <a:uLnTx/>
                  <a:uFillTx/>
                  <a:latin typeface="Calibri"/>
                  <a:ea typeface="+mn-ea"/>
                  <a:cs typeface="+mn-cs"/>
                </a:rPr>
                <a:t>with the User’s Public Key in the Header</a:t>
              </a:r>
            </a:p>
          </p:txBody>
        </p:sp>
        <p:sp>
          <p:nvSpPr>
            <p:cNvPr id="43" name="TextBox 42">
              <a:extLst>
                <a:ext uri="{FF2B5EF4-FFF2-40B4-BE49-F238E27FC236}">
                  <a16:creationId xmlns:a16="http://schemas.microsoft.com/office/drawing/2014/main" id="{6640A138-2126-4BC5-9DD3-D27417EDEAA3}"/>
                </a:ext>
              </a:extLst>
            </p:cNvPr>
            <p:cNvSpPr txBox="1"/>
            <p:nvPr/>
          </p:nvSpPr>
          <p:spPr>
            <a:xfrm>
              <a:off x="9550813" y="4580899"/>
              <a:ext cx="1071773" cy="276999"/>
            </a:xfrm>
            <a:prstGeom prst="rect">
              <a:avLst/>
            </a:prstGeom>
            <a:noFill/>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Decryption</a:t>
              </a:r>
              <a:endParaRPr kumimoji="0" lang="en-US" sz="11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44" name="Picture 6" descr="E:\Icons\Icon Shock\X-Mac\General\arrow_256.png">
              <a:extLst>
                <a:ext uri="{FF2B5EF4-FFF2-40B4-BE49-F238E27FC236}">
                  <a16:creationId xmlns:a16="http://schemas.microsoft.com/office/drawing/2014/main" id="{7C2DF30E-F6B7-4B99-AB5B-1B0F44261CA9}"/>
                </a:ext>
              </a:extLst>
            </p:cNvPr>
            <p:cNvPicPr>
              <a:picLocks noChangeAspect="1" noChangeArrowheads="1"/>
            </p:cNvPicPr>
            <p:nvPr/>
          </p:nvPicPr>
          <p:blipFill>
            <a:blip r:embed="rId11"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721780" y="5444613"/>
              <a:ext cx="756507" cy="490920"/>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a:extLst>
                <a:ext uri="{FF2B5EF4-FFF2-40B4-BE49-F238E27FC236}">
                  <a16:creationId xmlns:a16="http://schemas.microsoft.com/office/drawing/2014/main" id="{450315A3-A073-4470-8CE6-7B17A63542D0}"/>
                </a:ext>
              </a:extLst>
            </p:cNvPr>
            <p:cNvSpPr txBox="1"/>
            <p:nvPr/>
          </p:nvSpPr>
          <p:spPr>
            <a:xfrm>
              <a:off x="9553273" y="5769524"/>
              <a:ext cx="1071773" cy="276999"/>
            </a:xfrm>
            <a:prstGeom prst="rect">
              <a:avLst/>
            </a:prstGeom>
            <a:noFill/>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Decryption</a:t>
              </a:r>
            </a:p>
          </p:txBody>
        </p:sp>
        <p:pic>
          <p:nvPicPr>
            <p:cNvPr id="46" name="Picture 6" descr="E:\Icons\Icon Shock\X-Mac\General\arrow_256.png">
              <a:extLst>
                <a:ext uri="{FF2B5EF4-FFF2-40B4-BE49-F238E27FC236}">
                  <a16:creationId xmlns:a16="http://schemas.microsoft.com/office/drawing/2014/main" id="{DAEB2E8C-B70F-4428-B91F-A4A63A3543EE}"/>
                </a:ext>
              </a:extLst>
            </p:cNvPr>
            <p:cNvPicPr>
              <a:picLocks noChangeAspect="1" noChangeArrowheads="1"/>
            </p:cNvPicPr>
            <p:nvPr/>
          </p:nvPicPr>
          <p:blipFill>
            <a:blip r:embed="rId13"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846457" flipV="1">
              <a:off x="7753455" y="4997962"/>
              <a:ext cx="783249" cy="446291"/>
            </a:xfrm>
            <a:prstGeom prst="rect">
              <a:avLst/>
            </a:prstGeom>
            <a:noFill/>
            <a:extLst>
              <a:ext uri="{909E8E84-426E-40DD-AFC4-6F175D3DCCD1}">
                <a14:hiddenFill xmlns:a14="http://schemas.microsoft.com/office/drawing/2010/main">
                  <a:solidFill>
                    <a:srgbClr val="FFFFFF"/>
                  </a:solidFill>
                </a14:hiddenFill>
              </a:ext>
            </a:extLst>
          </p:spPr>
        </p:pic>
        <p:sp>
          <p:nvSpPr>
            <p:cNvPr id="47" name="TextBox 46">
              <a:extLst>
                <a:ext uri="{FF2B5EF4-FFF2-40B4-BE49-F238E27FC236}">
                  <a16:creationId xmlns:a16="http://schemas.microsoft.com/office/drawing/2014/main" id="{46CD4DBB-E8BD-42E5-B0F4-94C1D856D6D4}"/>
                </a:ext>
              </a:extLst>
            </p:cNvPr>
            <p:cNvSpPr txBox="1"/>
            <p:nvPr/>
          </p:nvSpPr>
          <p:spPr>
            <a:xfrm>
              <a:off x="8104311" y="3397023"/>
              <a:ext cx="1691870" cy="338554"/>
            </a:xfrm>
            <a:prstGeom prst="rect">
              <a:avLst/>
            </a:prstGeom>
            <a:noFill/>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File Decryption</a:t>
              </a:r>
            </a:p>
          </p:txBody>
        </p:sp>
        <p:pic>
          <p:nvPicPr>
            <p:cNvPr id="48" name="Picture 47">
              <a:extLst>
                <a:ext uri="{FF2B5EF4-FFF2-40B4-BE49-F238E27FC236}">
                  <a16:creationId xmlns:a16="http://schemas.microsoft.com/office/drawing/2014/main" id="{64DE6FF0-F81C-4C58-AACE-4FA34AA6147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8958428" flipH="1">
              <a:off x="9754704" y="5229065"/>
              <a:ext cx="451347" cy="434630"/>
            </a:xfrm>
            <a:prstGeom prst="rect">
              <a:avLst/>
            </a:prstGeom>
          </p:spPr>
        </p:pic>
        <p:pic>
          <p:nvPicPr>
            <p:cNvPr id="49" name="Picture 48">
              <a:extLst>
                <a:ext uri="{FF2B5EF4-FFF2-40B4-BE49-F238E27FC236}">
                  <a16:creationId xmlns:a16="http://schemas.microsoft.com/office/drawing/2014/main" id="{D2A7A01E-52C2-4F25-8481-F9C71A544EA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8958428" flipH="1">
              <a:off x="9754704" y="4047273"/>
              <a:ext cx="451347" cy="434630"/>
            </a:xfrm>
            <a:prstGeom prst="rect">
              <a:avLst/>
            </a:prstGeom>
          </p:spPr>
        </p:pic>
        <p:pic>
          <p:nvPicPr>
            <p:cNvPr id="50" name="Picture 49" descr="A picture containing drawing&#10;&#10;Description automatically generated">
              <a:extLst>
                <a:ext uri="{FF2B5EF4-FFF2-40B4-BE49-F238E27FC236}">
                  <a16:creationId xmlns:a16="http://schemas.microsoft.com/office/drawing/2014/main" id="{7324E122-6DA7-4563-8C93-46B233DB07C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31647" y="5113250"/>
              <a:ext cx="767311" cy="767311"/>
            </a:xfrm>
            <a:prstGeom prst="rect">
              <a:avLst/>
            </a:prstGeom>
          </p:spPr>
        </p:pic>
        <p:pic>
          <p:nvPicPr>
            <p:cNvPr id="51" name="Picture 50" descr="A picture containing drawing&#10;&#10;Description automatically generated">
              <a:extLst>
                <a:ext uri="{FF2B5EF4-FFF2-40B4-BE49-F238E27FC236}">
                  <a16:creationId xmlns:a16="http://schemas.microsoft.com/office/drawing/2014/main" id="{5E5AC66F-AF07-48B1-9E4D-4C49D9A19E0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45177" y="4044551"/>
              <a:ext cx="767311" cy="767311"/>
            </a:xfrm>
            <a:prstGeom prst="rect">
              <a:avLst/>
            </a:prstGeom>
          </p:spPr>
        </p:pic>
        <p:pic>
          <p:nvPicPr>
            <p:cNvPr id="52" name="Picture 51">
              <a:extLst>
                <a:ext uri="{FF2B5EF4-FFF2-40B4-BE49-F238E27FC236}">
                  <a16:creationId xmlns:a16="http://schemas.microsoft.com/office/drawing/2014/main" id="{9D51F3D2-C5DA-44EA-8367-03726DC638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8958428" flipH="1">
              <a:off x="7005401" y="3886471"/>
              <a:ext cx="395065" cy="380432"/>
            </a:xfrm>
            <a:prstGeom prst="rect">
              <a:avLst/>
            </a:prstGeom>
          </p:spPr>
        </p:pic>
        <p:pic>
          <p:nvPicPr>
            <p:cNvPr id="53" name="Picture 52" descr="A picture containing light, clock&#10;&#10;Description automatically generated">
              <a:extLst>
                <a:ext uri="{FF2B5EF4-FFF2-40B4-BE49-F238E27FC236}">
                  <a16:creationId xmlns:a16="http://schemas.microsoft.com/office/drawing/2014/main" id="{24B157EA-B9E1-4C06-B04F-D9C2DC87924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8921468" y="4060793"/>
              <a:ext cx="255140" cy="772316"/>
            </a:xfrm>
            <a:prstGeom prst="rect">
              <a:avLst/>
            </a:prstGeom>
          </p:spPr>
        </p:pic>
        <p:pic>
          <p:nvPicPr>
            <p:cNvPr id="54" name="Picture 53">
              <a:extLst>
                <a:ext uri="{FF2B5EF4-FFF2-40B4-BE49-F238E27FC236}">
                  <a16:creationId xmlns:a16="http://schemas.microsoft.com/office/drawing/2014/main" id="{59AF1A2B-3C4A-44A6-877B-9F2573135B1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777221" y="5262199"/>
              <a:ext cx="423288" cy="634932"/>
            </a:xfrm>
            <a:prstGeom prst="rect">
              <a:avLst/>
            </a:prstGeom>
          </p:spPr>
        </p:pic>
      </p:grpSp>
      <p:sp>
        <p:nvSpPr>
          <p:cNvPr id="63" name="Freeform 379">
            <a:extLst>
              <a:ext uri="{FF2B5EF4-FFF2-40B4-BE49-F238E27FC236}">
                <a16:creationId xmlns:a16="http://schemas.microsoft.com/office/drawing/2014/main" id="{B551F81D-5AE6-429A-B545-2639AD5C0925}"/>
              </a:ext>
            </a:extLst>
          </p:cNvPr>
          <p:cNvSpPr>
            <a:spLocks noChangeArrowheads="1"/>
          </p:cNvSpPr>
          <p:nvPr/>
        </p:nvSpPr>
        <p:spPr bwMode="auto">
          <a:xfrm>
            <a:off x="-1" y="1187612"/>
            <a:ext cx="10865911" cy="859246"/>
          </a:xfrm>
          <a:custGeom>
            <a:avLst/>
            <a:gdLst>
              <a:gd name="T0" fmla="*/ 11333 w 12162"/>
              <a:gd name="T1" fmla="*/ 0 h 1441"/>
              <a:gd name="T2" fmla="*/ 11333 w 12162"/>
              <a:gd name="T3" fmla="*/ 0 h 1441"/>
              <a:gd name="T4" fmla="*/ 219 w 12162"/>
              <a:gd name="T5" fmla="*/ 0 h 1441"/>
              <a:gd name="T6" fmla="*/ 0 w 12162"/>
              <a:gd name="T7" fmla="*/ 210 h 1441"/>
              <a:gd name="T8" fmla="*/ 0 w 12162"/>
              <a:gd name="T9" fmla="*/ 1229 h 1441"/>
              <a:gd name="T10" fmla="*/ 219 w 12162"/>
              <a:gd name="T11" fmla="*/ 1440 h 1441"/>
              <a:gd name="T12" fmla="*/ 11333 w 12162"/>
              <a:gd name="T13" fmla="*/ 1440 h 1441"/>
              <a:gd name="T14" fmla="*/ 12161 w 12162"/>
              <a:gd name="T15" fmla="*/ 724 h 1441"/>
              <a:gd name="T16" fmla="*/ 11333 w 12162"/>
              <a:gd name="T17" fmla="*/ 0 h 1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62" h="1441">
                <a:moveTo>
                  <a:pt x="11333" y="0"/>
                </a:moveTo>
                <a:lnTo>
                  <a:pt x="11333" y="0"/>
                </a:lnTo>
                <a:cubicBezTo>
                  <a:pt x="219" y="0"/>
                  <a:pt x="219" y="0"/>
                  <a:pt x="219" y="0"/>
                </a:cubicBezTo>
                <a:cubicBezTo>
                  <a:pt x="97" y="0"/>
                  <a:pt x="0" y="95"/>
                  <a:pt x="0" y="210"/>
                </a:cubicBezTo>
                <a:cubicBezTo>
                  <a:pt x="0" y="1229"/>
                  <a:pt x="0" y="1229"/>
                  <a:pt x="0" y="1229"/>
                </a:cubicBezTo>
                <a:cubicBezTo>
                  <a:pt x="0" y="1343"/>
                  <a:pt x="97" y="1440"/>
                  <a:pt x="219" y="1440"/>
                </a:cubicBezTo>
                <a:cubicBezTo>
                  <a:pt x="11333" y="1440"/>
                  <a:pt x="11333" y="1440"/>
                  <a:pt x="11333" y="1440"/>
                </a:cubicBezTo>
                <a:cubicBezTo>
                  <a:pt x="12161" y="724"/>
                  <a:pt x="12161" y="724"/>
                  <a:pt x="12161" y="724"/>
                </a:cubicBezTo>
                <a:lnTo>
                  <a:pt x="11333" y="0"/>
                </a:lnTo>
              </a:path>
            </a:pathLst>
          </a:custGeom>
          <a:solidFill>
            <a:schemeClr val="accent2">
              <a:lumMod val="20000"/>
              <a:lumOff val="80000"/>
            </a:schemeClr>
          </a:solidFill>
          <a:ln>
            <a:noFill/>
          </a:ln>
          <a:effectLst/>
        </p:spPr>
        <p:txBody>
          <a:bodyPr wrap="none"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prstClr val="black"/>
              </a:solidFill>
              <a:effectLst/>
              <a:uLnTx/>
              <a:uFillTx/>
              <a:latin typeface="Calibri" panose="020F0502020204030204"/>
            </a:endParaRPr>
          </a:p>
        </p:txBody>
      </p:sp>
      <p:sp>
        <p:nvSpPr>
          <p:cNvPr id="66" name="Freeform 385">
            <a:extLst>
              <a:ext uri="{FF2B5EF4-FFF2-40B4-BE49-F238E27FC236}">
                <a16:creationId xmlns:a16="http://schemas.microsoft.com/office/drawing/2014/main" id="{DC682BDD-47D3-4E34-B9B2-FACBD8631851}"/>
              </a:ext>
            </a:extLst>
          </p:cNvPr>
          <p:cNvSpPr>
            <a:spLocks noChangeArrowheads="1"/>
          </p:cNvSpPr>
          <p:nvPr/>
        </p:nvSpPr>
        <p:spPr bwMode="auto">
          <a:xfrm flipH="1">
            <a:off x="1326088" y="2305403"/>
            <a:ext cx="10865912" cy="864517"/>
          </a:xfrm>
          <a:custGeom>
            <a:avLst/>
            <a:gdLst>
              <a:gd name="T0" fmla="*/ 11333 w 12162"/>
              <a:gd name="T1" fmla="*/ 0 h 1449"/>
              <a:gd name="T2" fmla="*/ 11333 w 12162"/>
              <a:gd name="T3" fmla="*/ 0 h 1449"/>
              <a:gd name="T4" fmla="*/ 219 w 12162"/>
              <a:gd name="T5" fmla="*/ 0 h 1449"/>
              <a:gd name="T6" fmla="*/ 0 w 12162"/>
              <a:gd name="T7" fmla="*/ 218 h 1449"/>
              <a:gd name="T8" fmla="*/ 0 w 12162"/>
              <a:gd name="T9" fmla="*/ 1230 h 1449"/>
              <a:gd name="T10" fmla="*/ 219 w 12162"/>
              <a:gd name="T11" fmla="*/ 1448 h 1449"/>
              <a:gd name="T12" fmla="*/ 11333 w 12162"/>
              <a:gd name="T13" fmla="*/ 1448 h 1449"/>
              <a:gd name="T14" fmla="*/ 12161 w 12162"/>
              <a:gd name="T15" fmla="*/ 724 h 1449"/>
              <a:gd name="T16" fmla="*/ 11333 w 12162"/>
              <a:gd name="T17" fmla="*/ 0 h 1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62" h="1449">
                <a:moveTo>
                  <a:pt x="11333" y="0"/>
                </a:moveTo>
                <a:lnTo>
                  <a:pt x="11333" y="0"/>
                </a:lnTo>
                <a:cubicBezTo>
                  <a:pt x="219" y="0"/>
                  <a:pt x="219" y="0"/>
                  <a:pt x="219" y="0"/>
                </a:cubicBezTo>
                <a:cubicBezTo>
                  <a:pt x="97" y="0"/>
                  <a:pt x="0" y="95"/>
                  <a:pt x="0" y="218"/>
                </a:cubicBezTo>
                <a:cubicBezTo>
                  <a:pt x="0" y="1230"/>
                  <a:pt x="0" y="1230"/>
                  <a:pt x="0" y="1230"/>
                </a:cubicBezTo>
                <a:cubicBezTo>
                  <a:pt x="0" y="1351"/>
                  <a:pt x="97" y="1448"/>
                  <a:pt x="219" y="1448"/>
                </a:cubicBezTo>
                <a:cubicBezTo>
                  <a:pt x="11333" y="1448"/>
                  <a:pt x="11333" y="1448"/>
                  <a:pt x="11333" y="1448"/>
                </a:cubicBezTo>
                <a:cubicBezTo>
                  <a:pt x="12161" y="724"/>
                  <a:pt x="12161" y="724"/>
                  <a:pt x="12161" y="724"/>
                </a:cubicBezTo>
                <a:lnTo>
                  <a:pt x="11333" y="0"/>
                </a:lnTo>
              </a:path>
            </a:pathLst>
          </a:custGeom>
          <a:solidFill>
            <a:schemeClr val="accent5">
              <a:lumMod val="20000"/>
              <a:lumOff val="80000"/>
            </a:schemeClr>
          </a:solidFill>
          <a:ln>
            <a:noFill/>
          </a:ln>
          <a:effectLst/>
        </p:spPr>
        <p:txBody>
          <a:bodyPr wrap="none"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prstClr val="black"/>
              </a:solidFill>
              <a:effectLst/>
              <a:uLnTx/>
              <a:uFillTx/>
              <a:latin typeface="Calibri" panose="020F0502020204030204"/>
            </a:endParaRPr>
          </a:p>
        </p:txBody>
      </p:sp>
      <p:sp>
        <p:nvSpPr>
          <p:cNvPr id="3" name="Rectangle 2">
            <a:extLst>
              <a:ext uri="{FF2B5EF4-FFF2-40B4-BE49-F238E27FC236}">
                <a16:creationId xmlns:a16="http://schemas.microsoft.com/office/drawing/2014/main" id="{DD24ADE2-4061-458C-AD6A-C9A6B20EADB7}"/>
              </a:ext>
            </a:extLst>
          </p:cNvPr>
          <p:cNvSpPr/>
          <p:nvPr/>
        </p:nvSpPr>
        <p:spPr>
          <a:xfrm>
            <a:off x="990600" y="1294070"/>
            <a:ext cx="9047194" cy="646331"/>
          </a:xfrm>
          <a:prstGeom prst="rect">
            <a:avLst/>
          </a:prstGeom>
        </p:spPr>
        <p:txBody>
          <a:bodyPr wrap="square" anchor="ctr">
            <a:spAutoFit/>
          </a:bodyPr>
          <a:lstStyle/>
          <a:p>
            <a:pPr marL="350838" marR="0" lvl="0" indent="-350838" algn="l" defTabSz="914400" rtl="0" eaLnBrk="1" fontAlgn="auto" latinLnBrk="0" hangingPunct="1">
              <a:lnSpc>
                <a:spcPct val="100000"/>
              </a:lnSpc>
              <a:spcBef>
                <a:spcPts val="1800"/>
              </a:spcBef>
              <a:spcAft>
                <a:spcPts val="0"/>
              </a:spcAft>
              <a:buClrTx/>
              <a:buSzTx/>
              <a:buFont typeface="Wingdings" panose="05000000000000000000" pitchFamily="2" charset="2"/>
              <a:buChar char="q"/>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Pretty good privacy (PGP) is an application layer protocol which provides </a:t>
            </a:r>
            <a:r>
              <a:rPr kumimoji="0" lang="en-US" sz="1800" b="1" i="0" u="none" strike="noStrike" kern="1200" cap="none" spc="0" normalizeH="0" baseline="0" noProof="0" dirty="0">
                <a:ln>
                  <a:noFill/>
                </a:ln>
                <a:solidFill>
                  <a:srgbClr val="FF0000"/>
                </a:solidFill>
                <a:effectLst/>
                <a:uLnTx/>
                <a:uFillTx/>
                <a:latin typeface="Calibri"/>
                <a:ea typeface="+mn-ea"/>
                <a:cs typeface="+mn-cs"/>
              </a:rPr>
              <a:t>cryptographic privacy </a:t>
            </a:r>
            <a:r>
              <a:rPr kumimoji="0" lang="en-US" sz="1800" b="0" i="0" u="none" strike="noStrike" kern="1200" cap="none" spc="0" normalizeH="0" baseline="0" noProof="0" dirty="0">
                <a:ln>
                  <a:noFill/>
                </a:ln>
                <a:solidFill>
                  <a:prstClr val="black"/>
                </a:solidFill>
                <a:effectLst/>
                <a:uLnTx/>
                <a:uFillTx/>
                <a:latin typeface="Calibri"/>
                <a:ea typeface="+mn-ea"/>
                <a:cs typeface="+mn-cs"/>
              </a:rPr>
              <a:t>and authentication for network communication</a:t>
            </a:r>
          </a:p>
        </p:txBody>
      </p:sp>
      <p:sp>
        <p:nvSpPr>
          <p:cNvPr id="72" name="TextBox 71">
            <a:extLst>
              <a:ext uri="{FF2B5EF4-FFF2-40B4-BE49-F238E27FC236}">
                <a16:creationId xmlns:a16="http://schemas.microsoft.com/office/drawing/2014/main" id="{98DDB6CF-269B-4B65-9E69-93F8BDBA37C5}"/>
              </a:ext>
            </a:extLst>
          </p:cNvPr>
          <p:cNvSpPr txBox="1"/>
          <p:nvPr/>
        </p:nvSpPr>
        <p:spPr>
          <a:xfrm>
            <a:off x="2946308" y="2414496"/>
            <a:ext cx="9093292" cy="646331"/>
          </a:xfrm>
          <a:prstGeom prst="rect">
            <a:avLst/>
          </a:prstGeom>
          <a:noFill/>
        </p:spPr>
        <p:txBody>
          <a:bodyPr wrap="square" anchor="ctr">
            <a:spAutoFit/>
          </a:bodyPr>
          <a:lstStyle/>
          <a:p>
            <a:pPr marL="350838" marR="0" lvl="0" indent="-350838" algn="l" defTabSz="914400" rtl="0" eaLnBrk="1" fontAlgn="auto" latinLnBrk="0" hangingPunct="1">
              <a:lnSpc>
                <a:spcPct val="100000"/>
              </a:lnSpc>
              <a:spcBef>
                <a:spcPts val="1800"/>
              </a:spcBef>
              <a:spcAft>
                <a:spcPts val="0"/>
              </a:spcAft>
              <a:buClrTx/>
              <a:buSzTx/>
              <a:buFont typeface="Wingdings" panose="05000000000000000000" pitchFamily="2" charset="2"/>
              <a:buChar char="q"/>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It encrypts and decrypts  email communication as well as authenticates messages</a:t>
            </a:r>
            <a:r>
              <a:rPr kumimoji="0" lang="en-US" sz="1800" b="0" i="0" u="none" strike="noStrike" kern="1200" cap="none" spc="0" normalizeH="0" noProof="0" dirty="0">
                <a:ln>
                  <a:noFill/>
                </a:ln>
                <a:solidFill>
                  <a:prstClr val="black"/>
                </a:solidFill>
                <a:effectLst/>
                <a:uLnTx/>
                <a:uFillTx/>
                <a:latin typeface="Calibri"/>
                <a:ea typeface="+mn-ea"/>
                <a:cs typeface="+mn-cs"/>
              </a:rPr>
              <a:t> </a:t>
            </a:r>
            <a:r>
              <a:rPr kumimoji="0" lang="en-US" sz="1800" b="0" i="0" u="none" strike="noStrike" kern="1200" cap="none" spc="0" normalizeH="0" baseline="0" noProof="0" dirty="0">
                <a:ln>
                  <a:noFill/>
                </a:ln>
                <a:solidFill>
                  <a:prstClr val="black"/>
                </a:solidFill>
                <a:effectLst/>
                <a:uLnTx/>
                <a:uFillTx/>
                <a:latin typeface="Calibri"/>
                <a:ea typeface="+mn-ea"/>
                <a:cs typeface="+mn-cs"/>
              </a:rPr>
              <a:t>with </a:t>
            </a:r>
            <a:r>
              <a:rPr kumimoji="0" lang="en-US" sz="1800" b="1" i="0" u="none" strike="noStrike" kern="1200" cap="none" spc="0" normalizeH="0" baseline="0" noProof="0" dirty="0">
                <a:ln>
                  <a:noFill/>
                </a:ln>
                <a:solidFill>
                  <a:srgbClr val="FF0000"/>
                </a:solidFill>
                <a:effectLst/>
                <a:uLnTx/>
                <a:uFillTx/>
                <a:latin typeface="Calibri"/>
                <a:ea typeface="+mn-ea"/>
                <a:cs typeface="+mn-cs"/>
              </a:rPr>
              <a:t>digital signatures </a:t>
            </a:r>
            <a:r>
              <a:rPr kumimoji="0" lang="en-US" sz="1800" b="0" i="0" u="none" strike="noStrike" kern="1200" cap="none" spc="0" normalizeH="0" baseline="0" noProof="0" dirty="0">
                <a:ln>
                  <a:noFill/>
                </a:ln>
                <a:solidFill>
                  <a:prstClr val="black"/>
                </a:solidFill>
                <a:effectLst/>
                <a:uLnTx/>
                <a:uFillTx/>
                <a:latin typeface="Calibri"/>
                <a:ea typeface="+mn-ea"/>
                <a:cs typeface="+mn-cs"/>
              </a:rPr>
              <a:t>and encrypts stored files</a:t>
            </a:r>
          </a:p>
        </p:txBody>
      </p:sp>
      <p:sp>
        <p:nvSpPr>
          <p:cNvPr id="79" name="Freeform 173">
            <a:extLst>
              <a:ext uri="{FF2B5EF4-FFF2-40B4-BE49-F238E27FC236}">
                <a16:creationId xmlns:a16="http://schemas.microsoft.com/office/drawing/2014/main" id="{4E99EB8C-9313-4301-89B6-7CA4DD35285C}"/>
              </a:ext>
            </a:extLst>
          </p:cNvPr>
          <p:cNvSpPr>
            <a:spLocks noChangeAspect="1" noChangeArrowheads="1"/>
          </p:cNvSpPr>
          <p:nvPr/>
        </p:nvSpPr>
        <p:spPr bwMode="auto">
          <a:xfrm>
            <a:off x="401458" y="1343373"/>
            <a:ext cx="340907" cy="547724"/>
          </a:xfrm>
          <a:custGeom>
            <a:avLst/>
            <a:gdLst>
              <a:gd name="T0" fmla="*/ 73462 w 399"/>
              <a:gd name="T1" fmla="*/ 143507 h 634"/>
              <a:gd name="T2" fmla="*/ 73462 w 399"/>
              <a:gd name="T3" fmla="*/ 143507 h 634"/>
              <a:gd name="T4" fmla="*/ 63121 w 399"/>
              <a:gd name="T5" fmla="*/ 148555 h 634"/>
              <a:gd name="T6" fmla="*/ 63121 w 399"/>
              <a:gd name="T7" fmla="*/ 175237 h 634"/>
              <a:gd name="T8" fmla="*/ 73462 w 399"/>
              <a:gd name="T9" fmla="*/ 185694 h 634"/>
              <a:gd name="T10" fmla="*/ 78812 w 399"/>
              <a:gd name="T11" fmla="*/ 175237 h 634"/>
              <a:gd name="T12" fmla="*/ 78812 w 399"/>
              <a:gd name="T13" fmla="*/ 148555 h 634"/>
              <a:gd name="T14" fmla="*/ 73462 w 399"/>
              <a:gd name="T15" fmla="*/ 143507 h 634"/>
              <a:gd name="T16" fmla="*/ 125885 w 399"/>
              <a:gd name="T17" fmla="*/ 111416 h 634"/>
              <a:gd name="T18" fmla="*/ 125885 w 399"/>
              <a:gd name="T19" fmla="*/ 111416 h 634"/>
              <a:gd name="T20" fmla="*/ 125885 w 399"/>
              <a:gd name="T21" fmla="*/ 58412 h 634"/>
              <a:gd name="T22" fmla="*/ 73462 w 399"/>
              <a:gd name="T23" fmla="*/ 0 h 634"/>
              <a:gd name="T24" fmla="*/ 15691 w 399"/>
              <a:gd name="T25" fmla="*/ 58412 h 634"/>
              <a:gd name="T26" fmla="*/ 15691 w 399"/>
              <a:gd name="T27" fmla="*/ 111416 h 634"/>
              <a:gd name="T28" fmla="*/ 0 w 399"/>
              <a:gd name="T29" fmla="*/ 153964 h 634"/>
              <a:gd name="T30" fmla="*/ 73462 w 399"/>
              <a:gd name="T31" fmla="*/ 228241 h 634"/>
              <a:gd name="T32" fmla="*/ 141932 w 399"/>
              <a:gd name="T33" fmla="*/ 153964 h 634"/>
              <a:gd name="T34" fmla="*/ 125885 w 399"/>
              <a:gd name="T35" fmla="*/ 111416 h 634"/>
              <a:gd name="T36" fmla="*/ 31739 w 399"/>
              <a:gd name="T37" fmla="*/ 58412 h 634"/>
              <a:gd name="T38" fmla="*/ 31739 w 399"/>
              <a:gd name="T39" fmla="*/ 58412 h 634"/>
              <a:gd name="T40" fmla="*/ 73462 w 399"/>
              <a:gd name="T41" fmla="*/ 15865 h 634"/>
              <a:gd name="T42" fmla="*/ 115543 w 399"/>
              <a:gd name="T43" fmla="*/ 58412 h 634"/>
              <a:gd name="T44" fmla="*/ 115543 w 399"/>
              <a:gd name="T45" fmla="*/ 100960 h 634"/>
              <a:gd name="T46" fmla="*/ 73462 w 399"/>
              <a:gd name="T47" fmla="*/ 85095 h 634"/>
              <a:gd name="T48" fmla="*/ 31739 w 399"/>
              <a:gd name="T49" fmla="*/ 100960 h 634"/>
              <a:gd name="T50" fmla="*/ 31739 w 399"/>
              <a:gd name="T51" fmla="*/ 58412 h 634"/>
              <a:gd name="T52" fmla="*/ 73462 w 399"/>
              <a:gd name="T53" fmla="*/ 212376 h 634"/>
              <a:gd name="T54" fmla="*/ 73462 w 399"/>
              <a:gd name="T55" fmla="*/ 212376 h 634"/>
              <a:gd name="T56" fmla="*/ 15691 w 399"/>
              <a:gd name="T57" fmla="*/ 153964 h 634"/>
              <a:gd name="T58" fmla="*/ 73462 w 399"/>
              <a:gd name="T59" fmla="*/ 100960 h 634"/>
              <a:gd name="T60" fmla="*/ 125885 w 399"/>
              <a:gd name="T61" fmla="*/ 153964 h 634"/>
              <a:gd name="T62" fmla="*/ 73462 w 399"/>
              <a:gd name="T63" fmla="*/ 212376 h 6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9" h="634">
                <a:moveTo>
                  <a:pt x="206" y="398"/>
                </a:moveTo>
                <a:lnTo>
                  <a:pt x="206" y="398"/>
                </a:lnTo>
                <a:cubicBezTo>
                  <a:pt x="192" y="398"/>
                  <a:pt x="177" y="398"/>
                  <a:pt x="177" y="412"/>
                </a:cubicBezTo>
                <a:cubicBezTo>
                  <a:pt x="177" y="486"/>
                  <a:pt x="177" y="486"/>
                  <a:pt x="177" y="486"/>
                </a:cubicBezTo>
                <a:cubicBezTo>
                  <a:pt x="177" y="501"/>
                  <a:pt x="192" y="515"/>
                  <a:pt x="206" y="515"/>
                </a:cubicBezTo>
                <a:cubicBezTo>
                  <a:pt x="206" y="515"/>
                  <a:pt x="221" y="501"/>
                  <a:pt x="221" y="486"/>
                </a:cubicBezTo>
                <a:cubicBezTo>
                  <a:pt x="221" y="412"/>
                  <a:pt x="221" y="412"/>
                  <a:pt x="221" y="412"/>
                </a:cubicBezTo>
                <a:cubicBezTo>
                  <a:pt x="221" y="398"/>
                  <a:pt x="206" y="398"/>
                  <a:pt x="206" y="398"/>
                </a:cubicBezTo>
                <a:close/>
                <a:moveTo>
                  <a:pt x="353" y="309"/>
                </a:moveTo>
                <a:lnTo>
                  <a:pt x="353" y="309"/>
                </a:lnTo>
                <a:cubicBezTo>
                  <a:pt x="353" y="162"/>
                  <a:pt x="353" y="162"/>
                  <a:pt x="353" y="162"/>
                </a:cubicBezTo>
                <a:cubicBezTo>
                  <a:pt x="353" y="74"/>
                  <a:pt x="294" y="0"/>
                  <a:pt x="206" y="0"/>
                </a:cubicBezTo>
                <a:cubicBezTo>
                  <a:pt x="118" y="0"/>
                  <a:pt x="44" y="74"/>
                  <a:pt x="44" y="162"/>
                </a:cubicBezTo>
                <a:cubicBezTo>
                  <a:pt x="44" y="309"/>
                  <a:pt x="44" y="309"/>
                  <a:pt x="44" y="309"/>
                </a:cubicBezTo>
                <a:cubicBezTo>
                  <a:pt x="15" y="353"/>
                  <a:pt x="0" y="383"/>
                  <a:pt x="0" y="427"/>
                </a:cubicBezTo>
                <a:cubicBezTo>
                  <a:pt x="0" y="545"/>
                  <a:pt x="89" y="633"/>
                  <a:pt x="206" y="633"/>
                </a:cubicBezTo>
                <a:cubicBezTo>
                  <a:pt x="310" y="633"/>
                  <a:pt x="398" y="545"/>
                  <a:pt x="398" y="427"/>
                </a:cubicBezTo>
                <a:cubicBezTo>
                  <a:pt x="398" y="383"/>
                  <a:pt x="383" y="353"/>
                  <a:pt x="353" y="309"/>
                </a:cubicBezTo>
                <a:close/>
                <a:moveTo>
                  <a:pt x="89" y="162"/>
                </a:moveTo>
                <a:lnTo>
                  <a:pt x="89" y="162"/>
                </a:lnTo>
                <a:cubicBezTo>
                  <a:pt x="89" y="89"/>
                  <a:pt x="133" y="44"/>
                  <a:pt x="206" y="44"/>
                </a:cubicBezTo>
                <a:cubicBezTo>
                  <a:pt x="265" y="44"/>
                  <a:pt x="324" y="89"/>
                  <a:pt x="324" y="162"/>
                </a:cubicBezTo>
                <a:cubicBezTo>
                  <a:pt x="324" y="280"/>
                  <a:pt x="324" y="280"/>
                  <a:pt x="324" y="280"/>
                </a:cubicBezTo>
                <a:cubicBezTo>
                  <a:pt x="280" y="250"/>
                  <a:pt x="251" y="236"/>
                  <a:pt x="206" y="236"/>
                </a:cubicBezTo>
                <a:cubicBezTo>
                  <a:pt x="162" y="236"/>
                  <a:pt x="118" y="250"/>
                  <a:pt x="89" y="280"/>
                </a:cubicBezTo>
                <a:lnTo>
                  <a:pt x="89" y="162"/>
                </a:lnTo>
                <a:close/>
                <a:moveTo>
                  <a:pt x="206" y="589"/>
                </a:moveTo>
                <a:lnTo>
                  <a:pt x="206" y="589"/>
                </a:lnTo>
                <a:cubicBezTo>
                  <a:pt x="118" y="589"/>
                  <a:pt x="44" y="515"/>
                  <a:pt x="44" y="427"/>
                </a:cubicBezTo>
                <a:cubicBezTo>
                  <a:pt x="44" y="339"/>
                  <a:pt x="118" y="280"/>
                  <a:pt x="206" y="280"/>
                </a:cubicBezTo>
                <a:cubicBezTo>
                  <a:pt x="280" y="280"/>
                  <a:pt x="353" y="353"/>
                  <a:pt x="353" y="427"/>
                </a:cubicBezTo>
                <a:cubicBezTo>
                  <a:pt x="353" y="515"/>
                  <a:pt x="294" y="589"/>
                  <a:pt x="206" y="589"/>
                </a:cubicBezTo>
                <a:close/>
              </a:path>
            </a:pathLst>
          </a:custGeom>
          <a:solidFill>
            <a:schemeClr val="tx1"/>
          </a:solidFill>
          <a:ln>
            <a:noFill/>
          </a:ln>
          <a:effectLst/>
        </p:spPr>
        <p:txBody>
          <a:bodyPr wrap="none" lIns="91431" tIns="45716" rIns="91431" bIns="45716" anchor="ctr"/>
          <a:lstStyle/>
          <a:p>
            <a:endParaRPr lang="en-US" dirty="0"/>
          </a:p>
        </p:txBody>
      </p:sp>
      <p:sp>
        <p:nvSpPr>
          <p:cNvPr id="80" name="Freeform 185">
            <a:extLst>
              <a:ext uri="{FF2B5EF4-FFF2-40B4-BE49-F238E27FC236}">
                <a16:creationId xmlns:a16="http://schemas.microsoft.com/office/drawing/2014/main" id="{E6BF934F-903F-43B3-A971-BABC6857CAFD}"/>
              </a:ext>
            </a:extLst>
          </p:cNvPr>
          <p:cNvSpPr>
            <a:spLocks noChangeAspect="1" noChangeArrowheads="1"/>
          </p:cNvSpPr>
          <p:nvPr/>
        </p:nvSpPr>
        <p:spPr bwMode="auto">
          <a:xfrm>
            <a:off x="2057400" y="2513914"/>
            <a:ext cx="584995" cy="447495"/>
          </a:xfrm>
          <a:custGeom>
            <a:avLst/>
            <a:gdLst>
              <a:gd name="T0" fmla="*/ 195434 w 619"/>
              <a:gd name="T1" fmla="*/ 0 h 472"/>
              <a:gd name="T2" fmla="*/ 195434 w 619"/>
              <a:gd name="T3" fmla="*/ 0 h 472"/>
              <a:gd name="T4" fmla="*/ 26177 w 619"/>
              <a:gd name="T5" fmla="*/ 0 h 472"/>
              <a:gd name="T6" fmla="*/ 0 w 619"/>
              <a:gd name="T7" fmla="*/ 26260 h 472"/>
              <a:gd name="T8" fmla="*/ 0 w 619"/>
              <a:gd name="T9" fmla="*/ 142811 h 472"/>
              <a:gd name="T10" fmla="*/ 26177 w 619"/>
              <a:gd name="T11" fmla="*/ 169431 h 472"/>
              <a:gd name="T12" fmla="*/ 195434 w 619"/>
              <a:gd name="T13" fmla="*/ 169431 h 472"/>
              <a:gd name="T14" fmla="*/ 221611 w 619"/>
              <a:gd name="T15" fmla="*/ 142811 h 472"/>
              <a:gd name="T16" fmla="*/ 221611 w 619"/>
              <a:gd name="T17" fmla="*/ 26260 h 472"/>
              <a:gd name="T18" fmla="*/ 195434 w 619"/>
              <a:gd name="T19" fmla="*/ 0 h 472"/>
              <a:gd name="T20" fmla="*/ 200454 w 619"/>
              <a:gd name="T21" fmla="*/ 15828 h 472"/>
              <a:gd name="T22" fmla="*/ 200454 w 619"/>
              <a:gd name="T23" fmla="*/ 15828 h 472"/>
              <a:gd name="T24" fmla="*/ 110806 w 619"/>
              <a:gd name="T25" fmla="*/ 84536 h 472"/>
              <a:gd name="T26" fmla="*/ 21157 w 619"/>
              <a:gd name="T27" fmla="*/ 15828 h 472"/>
              <a:gd name="T28" fmla="*/ 200454 w 619"/>
              <a:gd name="T29" fmla="*/ 15828 h 472"/>
              <a:gd name="T30" fmla="*/ 10399 w 619"/>
              <a:gd name="T31" fmla="*/ 142811 h 472"/>
              <a:gd name="T32" fmla="*/ 10399 w 619"/>
              <a:gd name="T33" fmla="*/ 142811 h 472"/>
              <a:gd name="T34" fmla="*/ 10399 w 619"/>
              <a:gd name="T35" fmla="*/ 26260 h 472"/>
              <a:gd name="T36" fmla="*/ 73870 w 619"/>
              <a:gd name="T37" fmla="*/ 79500 h 472"/>
              <a:gd name="T38" fmla="*/ 10399 w 619"/>
              <a:gd name="T39" fmla="*/ 142811 h 472"/>
              <a:gd name="T40" fmla="*/ 21157 w 619"/>
              <a:gd name="T41" fmla="*/ 153603 h 472"/>
              <a:gd name="T42" fmla="*/ 21157 w 619"/>
              <a:gd name="T43" fmla="*/ 153603 h 472"/>
              <a:gd name="T44" fmla="*/ 84628 w 619"/>
              <a:gd name="T45" fmla="*/ 84536 h 472"/>
              <a:gd name="T46" fmla="*/ 110806 w 619"/>
              <a:gd name="T47" fmla="*/ 105760 h 472"/>
              <a:gd name="T48" fmla="*/ 131963 w 619"/>
              <a:gd name="T49" fmla="*/ 84536 h 472"/>
              <a:gd name="T50" fmla="*/ 200454 w 619"/>
              <a:gd name="T51" fmla="*/ 153603 h 472"/>
              <a:gd name="T52" fmla="*/ 21157 w 619"/>
              <a:gd name="T53" fmla="*/ 153603 h 472"/>
              <a:gd name="T54" fmla="*/ 211212 w 619"/>
              <a:gd name="T55" fmla="*/ 142811 h 472"/>
              <a:gd name="T56" fmla="*/ 211212 w 619"/>
              <a:gd name="T57" fmla="*/ 142811 h 472"/>
              <a:gd name="T58" fmla="*/ 211212 w 619"/>
              <a:gd name="T59" fmla="*/ 142811 h 472"/>
              <a:gd name="T60" fmla="*/ 147741 w 619"/>
              <a:gd name="T61" fmla="*/ 79500 h 472"/>
              <a:gd name="T62" fmla="*/ 211212 w 619"/>
              <a:gd name="T63" fmla="*/ 26260 h 472"/>
              <a:gd name="T64" fmla="*/ 211212 w 619"/>
              <a:gd name="T65" fmla="*/ 142811 h 4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19" h="472">
                <a:moveTo>
                  <a:pt x="545" y="0"/>
                </a:moveTo>
                <a:lnTo>
                  <a:pt x="545" y="0"/>
                </a:lnTo>
                <a:cubicBezTo>
                  <a:pt x="73" y="0"/>
                  <a:pt x="73" y="0"/>
                  <a:pt x="73" y="0"/>
                </a:cubicBezTo>
                <a:cubicBezTo>
                  <a:pt x="29" y="0"/>
                  <a:pt x="0" y="30"/>
                  <a:pt x="0" y="73"/>
                </a:cubicBezTo>
                <a:cubicBezTo>
                  <a:pt x="0" y="397"/>
                  <a:pt x="0" y="397"/>
                  <a:pt x="0" y="397"/>
                </a:cubicBezTo>
                <a:cubicBezTo>
                  <a:pt x="0" y="442"/>
                  <a:pt x="29" y="471"/>
                  <a:pt x="73" y="471"/>
                </a:cubicBezTo>
                <a:cubicBezTo>
                  <a:pt x="545" y="471"/>
                  <a:pt x="545" y="471"/>
                  <a:pt x="545" y="471"/>
                </a:cubicBezTo>
                <a:cubicBezTo>
                  <a:pt x="589" y="471"/>
                  <a:pt x="618" y="442"/>
                  <a:pt x="618" y="397"/>
                </a:cubicBezTo>
                <a:cubicBezTo>
                  <a:pt x="618" y="73"/>
                  <a:pt x="618" y="73"/>
                  <a:pt x="618" y="73"/>
                </a:cubicBezTo>
                <a:cubicBezTo>
                  <a:pt x="618" y="30"/>
                  <a:pt x="589" y="0"/>
                  <a:pt x="545" y="0"/>
                </a:cubicBezTo>
                <a:close/>
                <a:moveTo>
                  <a:pt x="559" y="44"/>
                </a:moveTo>
                <a:lnTo>
                  <a:pt x="559" y="44"/>
                </a:lnTo>
                <a:cubicBezTo>
                  <a:pt x="309" y="235"/>
                  <a:pt x="309" y="235"/>
                  <a:pt x="309" y="235"/>
                </a:cubicBezTo>
                <a:cubicBezTo>
                  <a:pt x="59" y="44"/>
                  <a:pt x="59" y="44"/>
                  <a:pt x="59" y="44"/>
                </a:cubicBezTo>
                <a:lnTo>
                  <a:pt x="559" y="44"/>
                </a:lnTo>
                <a:close/>
                <a:moveTo>
                  <a:pt x="29" y="397"/>
                </a:moveTo>
                <a:lnTo>
                  <a:pt x="29" y="397"/>
                </a:lnTo>
                <a:cubicBezTo>
                  <a:pt x="29" y="73"/>
                  <a:pt x="29" y="73"/>
                  <a:pt x="29" y="73"/>
                </a:cubicBezTo>
                <a:cubicBezTo>
                  <a:pt x="206" y="221"/>
                  <a:pt x="206" y="221"/>
                  <a:pt x="206" y="221"/>
                </a:cubicBezTo>
                <a:cubicBezTo>
                  <a:pt x="29" y="397"/>
                  <a:pt x="29" y="397"/>
                  <a:pt x="29" y="397"/>
                </a:cubicBezTo>
                <a:close/>
                <a:moveTo>
                  <a:pt x="59" y="427"/>
                </a:moveTo>
                <a:lnTo>
                  <a:pt x="59" y="427"/>
                </a:lnTo>
                <a:cubicBezTo>
                  <a:pt x="236" y="235"/>
                  <a:pt x="236" y="235"/>
                  <a:pt x="236" y="235"/>
                </a:cubicBezTo>
                <a:cubicBezTo>
                  <a:pt x="309" y="294"/>
                  <a:pt x="309" y="294"/>
                  <a:pt x="309" y="294"/>
                </a:cubicBezTo>
                <a:cubicBezTo>
                  <a:pt x="368" y="235"/>
                  <a:pt x="368" y="235"/>
                  <a:pt x="368" y="235"/>
                </a:cubicBezTo>
                <a:cubicBezTo>
                  <a:pt x="559" y="427"/>
                  <a:pt x="559" y="427"/>
                  <a:pt x="559" y="427"/>
                </a:cubicBezTo>
                <a:cubicBezTo>
                  <a:pt x="545" y="427"/>
                  <a:pt x="73" y="427"/>
                  <a:pt x="59" y="427"/>
                </a:cubicBezTo>
                <a:close/>
                <a:moveTo>
                  <a:pt x="589" y="397"/>
                </a:moveTo>
                <a:lnTo>
                  <a:pt x="589" y="397"/>
                </a:lnTo>
                <a:cubicBezTo>
                  <a:pt x="412" y="221"/>
                  <a:pt x="412" y="221"/>
                  <a:pt x="412" y="221"/>
                </a:cubicBezTo>
                <a:cubicBezTo>
                  <a:pt x="589" y="73"/>
                  <a:pt x="589" y="73"/>
                  <a:pt x="589" y="73"/>
                </a:cubicBezTo>
                <a:lnTo>
                  <a:pt x="589" y="397"/>
                </a:lnTo>
                <a:close/>
              </a:path>
            </a:pathLst>
          </a:custGeom>
          <a:solidFill>
            <a:schemeClr val="tx1"/>
          </a:solidFill>
          <a:ln>
            <a:noFill/>
          </a:ln>
          <a:effectLst/>
        </p:spPr>
        <p:txBody>
          <a:bodyPr wrap="none" lIns="91431" tIns="45716" rIns="91431" bIns="45716" anchor="ctr"/>
          <a:lstStyle/>
          <a:p>
            <a:endParaRPr lang="en-US" dirty="0"/>
          </a:p>
        </p:txBody>
      </p:sp>
      <p:cxnSp>
        <p:nvCxnSpPr>
          <p:cNvPr id="59" name="Straight Connector 58">
            <a:extLst>
              <a:ext uri="{FF2B5EF4-FFF2-40B4-BE49-F238E27FC236}">
                <a16:creationId xmlns:a16="http://schemas.microsoft.com/office/drawing/2014/main" id="{6763050B-1A51-4A40-894B-EF6C0389F78D}"/>
              </a:ext>
            </a:extLst>
          </p:cNvPr>
          <p:cNvCxnSpPr>
            <a:cxnSpLocks/>
          </p:cNvCxnSpPr>
          <p:nvPr/>
        </p:nvCxnSpPr>
        <p:spPr>
          <a:xfrm>
            <a:off x="6080760" y="3549990"/>
            <a:ext cx="0" cy="2816657"/>
          </a:xfrm>
          <a:prstGeom prst="line">
            <a:avLst/>
          </a:prstGeom>
          <a:ln>
            <a:solidFill>
              <a:schemeClr val="tx2"/>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78806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 name="Freeform 33">
            <a:extLst>
              <a:ext uri="{FF2B5EF4-FFF2-40B4-BE49-F238E27FC236}">
                <a16:creationId xmlns:a16="http://schemas.microsoft.com/office/drawing/2014/main" id="{90A2F8E1-A386-4905-BDAB-C6B34835C052}"/>
              </a:ext>
            </a:extLst>
          </p:cNvPr>
          <p:cNvSpPr>
            <a:spLocks noChangeArrowheads="1"/>
          </p:cNvSpPr>
          <p:nvPr/>
        </p:nvSpPr>
        <p:spPr bwMode="auto">
          <a:xfrm>
            <a:off x="0" y="4734881"/>
            <a:ext cx="12192000" cy="1223959"/>
          </a:xfrm>
          <a:custGeom>
            <a:avLst/>
            <a:gdLst>
              <a:gd name="T0" fmla="*/ 19388 w 19389"/>
              <a:gd name="T1" fmla="*/ 0 h 4338"/>
              <a:gd name="T2" fmla="*/ 19388 w 19389"/>
              <a:gd name="T3" fmla="*/ 4337 h 4338"/>
              <a:gd name="T4" fmla="*/ 0 w 19389"/>
              <a:gd name="T5" fmla="*/ 4337 h 4338"/>
              <a:gd name="T6" fmla="*/ 0 w 19389"/>
              <a:gd name="T7" fmla="*/ 0 h 4338"/>
              <a:gd name="T8" fmla="*/ 19388 w 19389"/>
              <a:gd name="T9" fmla="*/ 0 h 4338"/>
            </a:gdLst>
            <a:ahLst/>
            <a:cxnLst>
              <a:cxn ang="0">
                <a:pos x="T0" y="T1"/>
              </a:cxn>
              <a:cxn ang="0">
                <a:pos x="T2" y="T3"/>
              </a:cxn>
              <a:cxn ang="0">
                <a:pos x="T4" y="T5"/>
              </a:cxn>
              <a:cxn ang="0">
                <a:pos x="T6" y="T7"/>
              </a:cxn>
              <a:cxn ang="0">
                <a:pos x="T8" y="T9"/>
              </a:cxn>
            </a:cxnLst>
            <a:rect l="0" t="0" r="r" b="b"/>
            <a:pathLst>
              <a:path w="19389" h="4338">
                <a:moveTo>
                  <a:pt x="19388" y="0"/>
                </a:moveTo>
                <a:lnTo>
                  <a:pt x="19388" y="4337"/>
                </a:lnTo>
                <a:lnTo>
                  <a:pt x="0" y="4337"/>
                </a:lnTo>
                <a:lnTo>
                  <a:pt x="0" y="0"/>
                </a:lnTo>
                <a:lnTo>
                  <a:pt x="19388" y="0"/>
                </a:lnTo>
              </a:path>
            </a:pathLst>
          </a:custGeom>
          <a:solidFill>
            <a:schemeClr val="accent4">
              <a:lumMod val="20000"/>
              <a:lumOff val="80000"/>
            </a:schemeClr>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45" name="Freeform 33">
            <a:extLst>
              <a:ext uri="{FF2B5EF4-FFF2-40B4-BE49-F238E27FC236}">
                <a16:creationId xmlns:a16="http://schemas.microsoft.com/office/drawing/2014/main" id="{9E9F22B8-53CA-4232-AC17-B8062A5E3D80}"/>
              </a:ext>
            </a:extLst>
          </p:cNvPr>
          <p:cNvSpPr>
            <a:spLocks noChangeArrowheads="1"/>
          </p:cNvSpPr>
          <p:nvPr/>
        </p:nvSpPr>
        <p:spPr bwMode="auto">
          <a:xfrm>
            <a:off x="0" y="3439481"/>
            <a:ext cx="12192000" cy="1223959"/>
          </a:xfrm>
          <a:custGeom>
            <a:avLst/>
            <a:gdLst>
              <a:gd name="T0" fmla="*/ 19388 w 19389"/>
              <a:gd name="T1" fmla="*/ 0 h 4338"/>
              <a:gd name="T2" fmla="*/ 19388 w 19389"/>
              <a:gd name="T3" fmla="*/ 4337 h 4338"/>
              <a:gd name="T4" fmla="*/ 0 w 19389"/>
              <a:gd name="T5" fmla="*/ 4337 h 4338"/>
              <a:gd name="T6" fmla="*/ 0 w 19389"/>
              <a:gd name="T7" fmla="*/ 0 h 4338"/>
              <a:gd name="T8" fmla="*/ 19388 w 19389"/>
              <a:gd name="T9" fmla="*/ 0 h 4338"/>
            </a:gdLst>
            <a:ahLst/>
            <a:cxnLst>
              <a:cxn ang="0">
                <a:pos x="T0" y="T1"/>
              </a:cxn>
              <a:cxn ang="0">
                <a:pos x="T2" y="T3"/>
              </a:cxn>
              <a:cxn ang="0">
                <a:pos x="T4" y="T5"/>
              </a:cxn>
              <a:cxn ang="0">
                <a:pos x="T6" y="T7"/>
              </a:cxn>
              <a:cxn ang="0">
                <a:pos x="T8" y="T9"/>
              </a:cxn>
            </a:cxnLst>
            <a:rect l="0" t="0" r="r" b="b"/>
            <a:pathLst>
              <a:path w="19389" h="4338">
                <a:moveTo>
                  <a:pt x="19388" y="0"/>
                </a:moveTo>
                <a:lnTo>
                  <a:pt x="19388" y="4337"/>
                </a:lnTo>
                <a:lnTo>
                  <a:pt x="0" y="4337"/>
                </a:lnTo>
                <a:lnTo>
                  <a:pt x="0" y="0"/>
                </a:lnTo>
                <a:lnTo>
                  <a:pt x="19388" y="0"/>
                </a:lnTo>
              </a:path>
            </a:pathLst>
          </a:custGeom>
          <a:solidFill>
            <a:schemeClr val="accent2">
              <a:lumMod val="20000"/>
              <a:lumOff val="80000"/>
            </a:schemeClr>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41" name="Freeform 33">
            <a:extLst>
              <a:ext uri="{FF2B5EF4-FFF2-40B4-BE49-F238E27FC236}">
                <a16:creationId xmlns:a16="http://schemas.microsoft.com/office/drawing/2014/main" id="{024C8BFA-6F22-4B61-875F-CA82DDD3B41B}"/>
              </a:ext>
            </a:extLst>
          </p:cNvPr>
          <p:cNvSpPr>
            <a:spLocks noChangeArrowheads="1"/>
          </p:cNvSpPr>
          <p:nvPr/>
        </p:nvSpPr>
        <p:spPr bwMode="auto">
          <a:xfrm>
            <a:off x="0" y="1835109"/>
            <a:ext cx="12192000" cy="1532343"/>
          </a:xfrm>
          <a:custGeom>
            <a:avLst/>
            <a:gdLst>
              <a:gd name="T0" fmla="*/ 19388 w 19389"/>
              <a:gd name="T1" fmla="*/ 0 h 4338"/>
              <a:gd name="T2" fmla="*/ 19388 w 19389"/>
              <a:gd name="T3" fmla="*/ 4337 h 4338"/>
              <a:gd name="T4" fmla="*/ 0 w 19389"/>
              <a:gd name="T5" fmla="*/ 4337 h 4338"/>
              <a:gd name="T6" fmla="*/ 0 w 19389"/>
              <a:gd name="T7" fmla="*/ 0 h 4338"/>
              <a:gd name="T8" fmla="*/ 19388 w 19389"/>
              <a:gd name="T9" fmla="*/ 0 h 4338"/>
            </a:gdLst>
            <a:ahLst/>
            <a:cxnLst>
              <a:cxn ang="0">
                <a:pos x="T0" y="T1"/>
              </a:cxn>
              <a:cxn ang="0">
                <a:pos x="T2" y="T3"/>
              </a:cxn>
              <a:cxn ang="0">
                <a:pos x="T4" y="T5"/>
              </a:cxn>
              <a:cxn ang="0">
                <a:pos x="T6" y="T7"/>
              </a:cxn>
              <a:cxn ang="0">
                <a:pos x="T8" y="T9"/>
              </a:cxn>
            </a:cxnLst>
            <a:rect l="0" t="0" r="r" b="b"/>
            <a:pathLst>
              <a:path w="19389" h="4338">
                <a:moveTo>
                  <a:pt x="19388" y="0"/>
                </a:moveTo>
                <a:lnTo>
                  <a:pt x="19388" y="4337"/>
                </a:lnTo>
                <a:lnTo>
                  <a:pt x="0" y="4337"/>
                </a:lnTo>
                <a:lnTo>
                  <a:pt x="0" y="0"/>
                </a:lnTo>
                <a:lnTo>
                  <a:pt x="19388" y="0"/>
                </a:lnTo>
              </a:path>
            </a:pathLst>
          </a:custGeom>
          <a:solidFill>
            <a:schemeClr val="accent1">
              <a:lumMod val="20000"/>
              <a:lumOff val="80000"/>
            </a:schemeClr>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grpSp>
        <p:nvGrpSpPr>
          <p:cNvPr id="56" name="Group 55"/>
          <p:cNvGrpSpPr>
            <a:grpSpLocks noChangeAspect="1"/>
          </p:cNvGrpSpPr>
          <p:nvPr/>
        </p:nvGrpSpPr>
        <p:grpSpPr>
          <a:xfrm>
            <a:off x="6660741" y="2372681"/>
            <a:ext cx="5503963" cy="3168348"/>
            <a:chOff x="5898415" y="1976415"/>
            <a:chExt cx="5654530" cy="3255020"/>
          </a:xfrm>
        </p:grpSpPr>
        <p:sp>
          <p:nvSpPr>
            <p:cNvPr id="57" name="Freeform 45"/>
            <p:cNvSpPr>
              <a:spLocks/>
            </p:cNvSpPr>
            <p:nvPr/>
          </p:nvSpPr>
          <p:spPr bwMode="auto">
            <a:xfrm>
              <a:off x="5898415" y="5105745"/>
              <a:ext cx="2848207" cy="125690"/>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ctr"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Lato Light" charset="0"/>
                <a:ea typeface="+mn-ea"/>
                <a:cs typeface="+mn-cs"/>
              </a:endParaRPr>
            </a:p>
          </p:txBody>
        </p:sp>
        <p:sp>
          <p:nvSpPr>
            <p:cNvPr id="58" name="Freeform 46"/>
            <p:cNvSpPr>
              <a:spLocks/>
            </p:cNvSpPr>
            <p:nvPr/>
          </p:nvSpPr>
          <p:spPr bwMode="auto">
            <a:xfrm>
              <a:off x="8704736" y="5105745"/>
              <a:ext cx="2848207" cy="125690"/>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ctr"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Lato Light" charset="0"/>
                <a:ea typeface="+mn-ea"/>
                <a:cs typeface="+mn-cs"/>
              </a:endParaRPr>
            </a:p>
          </p:txBody>
        </p:sp>
        <p:sp>
          <p:nvSpPr>
            <p:cNvPr id="59" name="Freeform 47"/>
            <p:cNvSpPr>
              <a:spLocks/>
            </p:cNvSpPr>
            <p:nvPr/>
          </p:nvSpPr>
          <p:spPr bwMode="auto">
            <a:xfrm>
              <a:off x="6455812" y="1976415"/>
              <a:ext cx="4581618" cy="3138999"/>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ctr"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Lato Light" charset="0"/>
                <a:ea typeface="+mn-ea"/>
                <a:cs typeface="+mn-cs"/>
              </a:endParaRPr>
            </a:p>
          </p:txBody>
        </p:sp>
        <p:sp>
          <p:nvSpPr>
            <p:cNvPr id="60" name="Freeform 48"/>
            <p:cNvSpPr>
              <a:spLocks/>
            </p:cNvSpPr>
            <p:nvPr/>
          </p:nvSpPr>
          <p:spPr bwMode="auto">
            <a:xfrm>
              <a:off x="6471923" y="1992528"/>
              <a:ext cx="4552622" cy="3106772"/>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ctr"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Lato Light" charset="0"/>
                <a:ea typeface="+mn-ea"/>
                <a:cs typeface="+mn-cs"/>
              </a:endParaRPr>
            </a:p>
          </p:txBody>
        </p:sp>
        <p:sp>
          <p:nvSpPr>
            <p:cNvPr id="61" name="Rectangle 50"/>
            <p:cNvSpPr>
              <a:spLocks noChangeArrowheads="1"/>
            </p:cNvSpPr>
            <p:nvPr/>
          </p:nvSpPr>
          <p:spPr bwMode="auto">
            <a:xfrm>
              <a:off x="5898415" y="5054180"/>
              <a:ext cx="5654530" cy="103129"/>
            </a:xfrm>
            <a:prstGeom prst="rect">
              <a:avLst/>
            </a:prstGeom>
            <a:solidFill>
              <a:schemeClr val="bg1">
                <a:lumMod val="95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ctr"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Lato Light" charset="0"/>
                <a:ea typeface="+mn-ea"/>
                <a:cs typeface="+mn-cs"/>
              </a:endParaRPr>
            </a:p>
          </p:txBody>
        </p:sp>
        <p:sp>
          <p:nvSpPr>
            <p:cNvPr id="62" name="Freeform 51"/>
            <p:cNvSpPr>
              <a:spLocks/>
            </p:cNvSpPr>
            <p:nvPr/>
          </p:nvSpPr>
          <p:spPr bwMode="auto">
            <a:xfrm>
              <a:off x="8318101" y="5054180"/>
              <a:ext cx="811932" cy="58010"/>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ctr"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Lato Light" charset="0"/>
                <a:ea typeface="+mn-ea"/>
                <a:cs typeface="+mn-cs"/>
              </a:endParaRPr>
            </a:p>
          </p:txBody>
        </p:sp>
        <p:sp>
          <p:nvSpPr>
            <p:cNvPr id="63" name="Rectangle 52"/>
            <p:cNvSpPr>
              <a:spLocks noChangeArrowheads="1"/>
            </p:cNvSpPr>
            <p:nvPr/>
          </p:nvSpPr>
          <p:spPr bwMode="auto">
            <a:xfrm>
              <a:off x="6623354" y="2189119"/>
              <a:ext cx="4249758" cy="2684587"/>
            </a:xfrm>
            <a:prstGeom prst="rect">
              <a:avLst/>
            </a:prstGeom>
            <a:solidFill>
              <a:schemeClr val="bg1">
                <a:lumMod val="95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ctr"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Lato Light" charset="0"/>
                <a:ea typeface="+mn-ea"/>
                <a:cs typeface="+mn-cs"/>
              </a:endParaRPr>
            </a:p>
          </p:txBody>
        </p:sp>
        <p:sp>
          <p:nvSpPr>
            <p:cNvPr id="64" name="Oval 54"/>
            <p:cNvSpPr>
              <a:spLocks noChangeArrowheads="1"/>
            </p:cNvSpPr>
            <p:nvPr/>
          </p:nvSpPr>
          <p:spPr bwMode="auto">
            <a:xfrm>
              <a:off x="8720847" y="2076321"/>
              <a:ext cx="48330" cy="48343"/>
            </a:xfrm>
            <a:prstGeom prst="ellipse">
              <a:avLst/>
            </a:prstGeom>
            <a:solidFill>
              <a:srgbClr val="2C2C2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ctr"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Lato Light" charset="0"/>
                <a:ea typeface="+mn-ea"/>
                <a:cs typeface="+mn-cs"/>
              </a:endParaRPr>
            </a:p>
          </p:txBody>
        </p:sp>
        <p:sp>
          <p:nvSpPr>
            <p:cNvPr id="65" name="Oval 55"/>
            <p:cNvSpPr>
              <a:spLocks noChangeArrowheads="1"/>
            </p:cNvSpPr>
            <p:nvPr/>
          </p:nvSpPr>
          <p:spPr bwMode="auto">
            <a:xfrm>
              <a:off x="8720847" y="2073099"/>
              <a:ext cx="48330" cy="45119"/>
            </a:xfrm>
            <a:prstGeom prst="ellipse">
              <a:avLst/>
            </a:prstGeom>
            <a:solidFill>
              <a:srgbClr val="0A0A0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ctr"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Lato Light" charset="0"/>
                <a:ea typeface="+mn-ea"/>
                <a:cs typeface="+mn-cs"/>
              </a:endParaRPr>
            </a:p>
          </p:txBody>
        </p:sp>
        <p:sp>
          <p:nvSpPr>
            <p:cNvPr id="66" name="Oval 56"/>
            <p:cNvSpPr>
              <a:spLocks noChangeArrowheads="1"/>
            </p:cNvSpPr>
            <p:nvPr/>
          </p:nvSpPr>
          <p:spPr bwMode="auto">
            <a:xfrm>
              <a:off x="8730511" y="2079544"/>
              <a:ext cx="28999" cy="32228"/>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ctr"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Lato Light" charset="0"/>
                <a:ea typeface="+mn-ea"/>
                <a:cs typeface="+mn-cs"/>
              </a:endParaRPr>
            </a:p>
          </p:txBody>
        </p:sp>
        <p:sp>
          <p:nvSpPr>
            <p:cNvPr id="67" name="Oval 57"/>
            <p:cNvSpPr>
              <a:spLocks noChangeArrowheads="1"/>
            </p:cNvSpPr>
            <p:nvPr/>
          </p:nvSpPr>
          <p:spPr bwMode="auto">
            <a:xfrm>
              <a:off x="8736955" y="2089212"/>
              <a:ext cx="16111" cy="16115"/>
            </a:xfrm>
            <a:prstGeom prst="ellipse">
              <a:avLst/>
            </a:prstGeom>
            <a:solidFill>
              <a:srgbClr val="2C99B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ctr"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Lato Light" charset="0"/>
                <a:ea typeface="+mn-ea"/>
                <a:cs typeface="+mn-cs"/>
              </a:endParaRPr>
            </a:p>
          </p:txBody>
        </p:sp>
        <p:sp>
          <p:nvSpPr>
            <p:cNvPr id="68" name="Freeform 58"/>
            <p:cNvSpPr>
              <a:spLocks/>
            </p:cNvSpPr>
            <p:nvPr/>
          </p:nvSpPr>
          <p:spPr bwMode="auto">
            <a:xfrm>
              <a:off x="8743399" y="2092436"/>
              <a:ext cx="3223" cy="6446"/>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ctr"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Lato Light" charset="0"/>
                <a:ea typeface="+mn-ea"/>
                <a:cs typeface="+mn-cs"/>
              </a:endParaRPr>
            </a:p>
          </p:txBody>
        </p:sp>
      </p:grpSp>
      <p:sp>
        <p:nvSpPr>
          <p:cNvPr id="34" name="TextBox 33"/>
          <p:cNvSpPr txBox="1"/>
          <p:nvPr/>
        </p:nvSpPr>
        <p:spPr>
          <a:xfrm>
            <a:off x="152400" y="2231948"/>
            <a:ext cx="803425" cy="738664"/>
          </a:xfrm>
          <a:prstGeom prst="rect">
            <a:avLst/>
          </a:prstGeom>
          <a:noFill/>
        </p:spPr>
        <p:txBody>
          <a:bodyPr wrap="none" rtlCol="0" anchor="ctr">
            <a:spAutoFit/>
          </a:bodyPr>
          <a:lstStyle/>
          <a:p>
            <a:pPr marL="0" marR="0" lvl="0" indent="0" algn="ctr" defTabSz="914217" rtl="0" eaLnBrk="1" fontAlgn="auto" latinLnBrk="0" hangingPunct="1">
              <a:lnSpc>
                <a:spcPct val="100000"/>
              </a:lnSpc>
              <a:spcBef>
                <a:spcPts val="600"/>
              </a:spcBef>
              <a:spcAft>
                <a:spcPts val="0"/>
              </a:spcAft>
              <a:buClrTx/>
              <a:buSzTx/>
              <a:buFontTx/>
              <a:buNone/>
              <a:tabLst/>
              <a:defRPr/>
            </a:pPr>
            <a:r>
              <a:rPr kumimoji="0" lang="en-US" sz="4200" b="1" i="0" u="none" strike="noStrike" kern="1200" cap="none" spc="0" normalizeH="0" baseline="0" noProof="0" dirty="0">
                <a:ln>
                  <a:noFill/>
                </a:ln>
                <a:effectLst/>
                <a:uLnTx/>
                <a:uFillTx/>
                <a:latin typeface="Rockwell" panose="02060603020205020403" pitchFamily="18" charset="0"/>
                <a:ea typeface="Lato Black" charset="0"/>
                <a:cs typeface="Lato Black" charset="0"/>
              </a:rPr>
              <a:t>01</a:t>
            </a:r>
          </a:p>
        </p:txBody>
      </p:sp>
      <p:sp>
        <p:nvSpPr>
          <p:cNvPr id="36" name="TextBox 35"/>
          <p:cNvSpPr txBox="1"/>
          <p:nvPr/>
        </p:nvSpPr>
        <p:spPr>
          <a:xfrm>
            <a:off x="152400" y="4977528"/>
            <a:ext cx="803425" cy="738664"/>
          </a:xfrm>
          <a:prstGeom prst="rect">
            <a:avLst/>
          </a:prstGeom>
          <a:noFill/>
        </p:spPr>
        <p:txBody>
          <a:bodyPr wrap="none" rtlCol="0" anchor="ctr">
            <a:spAutoFit/>
          </a:bodyPr>
          <a:lstStyle/>
          <a:p>
            <a:pPr marL="0" marR="0" lvl="0" indent="0" algn="ctr" defTabSz="914217" rtl="0" eaLnBrk="1" fontAlgn="auto" latinLnBrk="0" hangingPunct="1">
              <a:lnSpc>
                <a:spcPct val="100000"/>
              </a:lnSpc>
              <a:spcBef>
                <a:spcPts val="600"/>
              </a:spcBef>
              <a:spcAft>
                <a:spcPts val="0"/>
              </a:spcAft>
              <a:buClrTx/>
              <a:buSzTx/>
              <a:buFontTx/>
              <a:buNone/>
              <a:tabLst/>
              <a:defRPr/>
            </a:pPr>
            <a:r>
              <a:rPr kumimoji="0" lang="en-US" sz="4200" b="1" i="0" u="none" strike="noStrike" kern="1200" cap="none" spc="0" normalizeH="0" baseline="0" noProof="0" dirty="0">
                <a:ln>
                  <a:noFill/>
                </a:ln>
                <a:effectLst/>
                <a:uLnTx/>
                <a:uFillTx/>
                <a:latin typeface="Rockwell" panose="02060603020205020403" pitchFamily="18" charset="0"/>
                <a:ea typeface="Lato Black" charset="0"/>
                <a:cs typeface="Lato Black" charset="0"/>
              </a:rPr>
              <a:t>03</a:t>
            </a:r>
          </a:p>
        </p:txBody>
      </p:sp>
      <p:sp>
        <p:nvSpPr>
          <p:cNvPr id="37" name="TextBox 36"/>
          <p:cNvSpPr txBox="1"/>
          <p:nvPr/>
        </p:nvSpPr>
        <p:spPr>
          <a:xfrm>
            <a:off x="152400" y="3682128"/>
            <a:ext cx="803425" cy="738664"/>
          </a:xfrm>
          <a:prstGeom prst="rect">
            <a:avLst/>
          </a:prstGeom>
          <a:noFill/>
        </p:spPr>
        <p:txBody>
          <a:bodyPr wrap="none" rtlCol="0" anchor="ctr">
            <a:spAutoFit/>
          </a:bodyPr>
          <a:lstStyle/>
          <a:p>
            <a:pPr marL="0" marR="0" lvl="0" indent="0" algn="ctr" defTabSz="914217" rtl="0" eaLnBrk="1" fontAlgn="auto" latinLnBrk="0" hangingPunct="1">
              <a:lnSpc>
                <a:spcPct val="100000"/>
              </a:lnSpc>
              <a:spcBef>
                <a:spcPts val="600"/>
              </a:spcBef>
              <a:spcAft>
                <a:spcPts val="0"/>
              </a:spcAft>
              <a:buClrTx/>
              <a:buSzTx/>
              <a:buFontTx/>
              <a:buNone/>
              <a:tabLst/>
              <a:defRPr/>
            </a:pPr>
            <a:r>
              <a:rPr kumimoji="0" lang="en-US" sz="4200" b="1" i="0" u="none" strike="noStrike" kern="1200" cap="none" spc="0" normalizeH="0" baseline="0" noProof="0" dirty="0">
                <a:ln>
                  <a:noFill/>
                </a:ln>
                <a:effectLst/>
                <a:uLnTx/>
                <a:uFillTx/>
                <a:latin typeface="Rockwell" panose="02060603020205020403" pitchFamily="18" charset="0"/>
                <a:ea typeface="Lato Black" charset="0"/>
                <a:cs typeface="Lato Black" charset="0"/>
              </a:rPr>
              <a:t>02</a:t>
            </a:r>
          </a:p>
        </p:txBody>
      </p:sp>
      <p:sp>
        <p:nvSpPr>
          <p:cNvPr id="35" name="Rectangle 34">
            <a:extLst>
              <a:ext uri="{FF2B5EF4-FFF2-40B4-BE49-F238E27FC236}">
                <a16:creationId xmlns:a16="http://schemas.microsoft.com/office/drawing/2014/main" id="{9DDBA144-600C-4337-9DB5-AF9E6A490198}"/>
              </a:ext>
            </a:extLst>
          </p:cNvPr>
          <p:cNvSpPr/>
          <p:nvPr/>
        </p:nvSpPr>
        <p:spPr>
          <a:xfrm>
            <a:off x="1523808" y="2139615"/>
            <a:ext cx="5666946" cy="923330"/>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Secure/multipurpose internet mail extensions (S/MIME) </a:t>
            </a:r>
            <a:br>
              <a:rPr kumimoji="0" lang="en-US" sz="1800" b="0" i="0" u="none" strike="noStrike" kern="1200" cap="none" spc="0" normalizeH="0" baseline="0" noProof="0" dirty="0">
                <a:ln>
                  <a:noFill/>
                </a:ln>
                <a:solidFill>
                  <a:prstClr val="black"/>
                </a:solidFill>
                <a:effectLst/>
                <a:uLnTx/>
                <a:uFillTx/>
                <a:latin typeface="Calibri"/>
                <a:ea typeface="+mn-ea"/>
                <a:cs typeface="+mn-cs"/>
              </a:rPr>
            </a:br>
            <a:r>
              <a:rPr kumimoji="0" lang="en-US" sz="1800" b="0" i="0" u="none" strike="noStrike" kern="1200" cap="none" spc="0" normalizeH="0" baseline="0" noProof="0" dirty="0">
                <a:ln>
                  <a:noFill/>
                </a:ln>
                <a:solidFill>
                  <a:prstClr val="black"/>
                </a:solidFill>
                <a:effectLst/>
                <a:uLnTx/>
                <a:uFillTx/>
                <a:latin typeface="Calibri"/>
                <a:ea typeface="+mn-ea"/>
                <a:cs typeface="+mn-cs"/>
              </a:rPr>
              <a:t>is an application layer protocol which is used for sending </a:t>
            </a:r>
            <a:r>
              <a:rPr kumimoji="0" lang="en-US" sz="1800" b="1" i="0" u="none" strike="noStrike" kern="1200" cap="none" spc="0" normalizeH="0" baseline="0" noProof="0" dirty="0">
                <a:ln>
                  <a:noFill/>
                </a:ln>
                <a:solidFill>
                  <a:srgbClr val="FF0000"/>
                </a:solidFill>
                <a:effectLst/>
                <a:uLnTx/>
                <a:uFillTx/>
                <a:latin typeface="Calibri"/>
                <a:ea typeface="+mn-ea"/>
                <a:cs typeface="+mn-cs"/>
              </a:rPr>
              <a:t>digitally signed </a:t>
            </a:r>
            <a:r>
              <a:rPr kumimoji="0" lang="en-US" sz="1800" b="0" i="0" u="none" strike="noStrike" kern="1200" cap="none" spc="0" normalizeH="0" baseline="0" noProof="0" dirty="0">
                <a:ln>
                  <a:noFill/>
                </a:ln>
                <a:solidFill>
                  <a:prstClr val="black"/>
                </a:solidFill>
                <a:effectLst/>
                <a:uLnTx/>
                <a:uFillTx/>
                <a:latin typeface="Calibri"/>
                <a:ea typeface="+mn-ea"/>
                <a:cs typeface="+mn-cs"/>
              </a:rPr>
              <a:t>and </a:t>
            </a:r>
            <a:r>
              <a:rPr lang="en-US" b="1" dirty="0">
                <a:solidFill>
                  <a:srgbClr val="FF0000"/>
                </a:solidFill>
                <a:latin typeface="Calibri"/>
              </a:rPr>
              <a:t>encrypted email messages</a:t>
            </a:r>
          </a:p>
        </p:txBody>
      </p:sp>
      <p:sp>
        <p:nvSpPr>
          <p:cNvPr id="39" name="Rectangle 38">
            <a:extLst>
              <a:ext uri="{FF2B5EF4-FFF2-40B4-BE49-F238E27FC236}">
                <a16:creationId xmlns:a16="http://schemas.microsoft.com/office/drawing/2014/main" id="{F60412C7-FB14-45C4-BB4A-7175BE901CCA}"/>
              </a:ext>
            </a:extLst>
          </p:cNvPr>
          <p:cNvSpPr/>
          <p:nvPr/>
        </p:nvSpPr>
        <p:spPr>
          <a:xfrm>
            <a:off x="1523807" y="3866794"/>
            <a:ext cx="4357815" cy="369332"/>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It uses the </a:t>
            </a:r>
            <a:r>
              <a:rPr lang="en-US" b="1" dirty="0">
                <a:solidFill>
                  <a:srgbClr val="FF0000"/>
                </a:solidFill>
                <a:latin typeface="Calibri"/>
              </a:rPr>
              <a:t>RSA</a:t>
            </a:r>
            <a:r>
              <a:rPr kumimoji="0" lang="en-US" sz="1800" b="0" i="0" u="none" strike="noStrike" kern="1200" cap="none" spc="0" normalizeH="0" baseline="0" noProof="0" dirty="0">
                <a:ln>
                  <a:noFill/>
                </a:ln>
                <a:solidFill>
                  <a:prstClr val="black"/>
                </a:solidFill>
                <a:effectLst/>
                <a:uLnTx/>
                <a:uFillTx/>
                <a:latin typeface="Calibri"/>
                <a:ea typeface="+mn-ea"/>
                <a:cs typeface="+mn-cs"/>
              </a:rPr>
              <a:t> system for email encryption</a:t>
            </a:r>
          </a:p>
        </p:txBody>
      </p:sp>
      <p:sp>
        <p:nvSpPr>
          <p:cNvPr id="40" name="Rectangle 39">
            <a:extLst>
              <a:ext uri="{FF2B5EF4-FFF2-40B4-BE49-F238E27FC236}">
                <a16:creationId xmlns:a16="http://schemas.microsoft.com/office/drawing/2014/main" id="{48381717-C603-49A3-BE4E-E19F45163E19}"/>
              </a:ext>
            </a:extLst>
          </p:cNvPr>
          <p:cNvSpPr/>
          <p:nvPr/>
        </p:nvSpPr>
        <p:spPr>
          <a:xfrm>
            <a:off x="1523807" y="5023695"/>
            <a:ext cx="4907895" cy="646331"/>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Network defenders need to </a:t>
            </a:r>
            <a:r>
              <a:rPr lang="en-US" b="1" dirty="0">
                <a:solidFill>
                  <a:srgbClr val="FF0000"/>
                </a:solidFill>
                <a:latin typeface="Calibri"/>
              </a:rPr>
              <a:t>enable</a:t>
            </a:r>
            <a:r>
              <a:rPr kumimoji="0" lang="en-US" sz="1800" b="0" i="0" u="none" strike="noStrike" kern="1200" cap="none" spc="0" normalizeH="0" baseline="0" noProof="0" dirty="0">
                <a:ln>
                  <a:noFill/>
                </a:ln>
                <a:solidFill>
                  <a:prstClr val="black"/>
                </a:solidFill>
                <a:effectLst/>
                <a:uLnTx/>
                <a:uFillTx/>
                <a:latin typeface="Calibri"/>
                <a:ea typeface="+mn-ea"/>
                <a:cs typeface="+mn-cs"/>
              </a:rPr>
              <a:t> S/MIME-based security for mailboxes in their organizations</a:t>
            </a:r>
          </a:p>
        </p:txBody>
      </p:sp>
      <p:sp>
        <p:nvSpPr>
          <p:cNvPr id="43" name="Freeform 169">
            <a:extLst>
              <a:ext uri="{FF2B5EF4-FFF2-40B4-BE49-F238E27FC236}">
                <a16:creationId xmlns:a16="http://schemas.microsoft.com/office/drawing/2014/main" id="{059130C0-7A64-49F9-9E51-A63F281A8ADF}"/>
              </a:ext>
            </a:extLst>
          </p:cNvPr>
          <p:cNvSpPr>
            <a:spLocks noChangeArrowheads="1"/>
          </p:cNvSpPr>
          <p:nvPr/>
        </p:nvSpPr>
        <p:spPr bwMode="auto">
          <a:xfrm>
            <a:off x="1094224" y="2426088"/>
            <a:ext cx="214888" cy="350384"/>
          </a:xfrm>
          <a:custGeom>
            <a:avLst/>
            <a:gdLst>
              <a:gd name="T0" fmla="*/ 53 w 609"/>
              <a:gd name="T1" fmla="*/ 808 h 992"/>
              <a:gd name="T2" fmla="*/ 53 w 609"/>
              <a:gd name="T3" fmla="*/ 808 h 992"/>
              <a:gd name="T4" fmla="*/ 396 w 609"/>
              <a:gd name="T5" fmla="*/ 495 h 992"/>
              <a:gd name="T6" fmla="*/ 48 w 609"/>
              <a:gd name="T7" fmla="*/ 189 h 992"/>
              <a:gd name="T8" fmla="*/ 30 w 609"/>
              <a:gd name="T9" fmla="*/ 53 h 992"/>
              <a:gd name="T10" fmla="*/ 136 w 609"/>
              <a:gd name="T11" fmla="*/ 29 h 992"/>
              <a:gd name="T12" fmla="*/ 573 w 609"/>
              <a:gd name="T13" fmla="*/ 413 h 992"/>
              <a:gd name="T14" fmla="*/ 608 w 609"/>
              <a:gd name="T15" fmla="*/ 489 h 992"/>
              <a:gd name="T16" fmla="*/ 579 w 609"/>
              <a:gd name="T17" fmla="*/ 571 h 992"/>
              <a:gd name="T18" fmla="*/ 148 w 609"/>
              <a:gd name="T19" fmla="*/ 961 h 992"/>
              <a:gd name="T20" fmla="*/ 36 w 609"/>
              <a:gd name="T21" fmla="*/ 943 h 992"/>
              <a:gd name="T22" fmla="*/ 53 w 609"/>
              <a:gd name="T23" fmla="*/ 808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9" h="992">
                <a:moveTo>
                  <a:pt x="53" y="808"/>
                </a:moveTo>
                <a:lnTo>
                  <a:pt x="53" y="808"/>
                </a:lnTo>
                <a:cubicBezTo>
                  <a:pt x="396" y="495"/>
                  <a:pt x="396" y="495"/>
                  <a:pt x="396" y="495"/>
                </a:cubicBezTo>
                <a:cubicBezTo>
                  <a:pt x="48" y="189"/>
                  <a:pt x="48" y="189"/>
                  <a:pt x="48" y="189"/>
                </a:cubicBezTo>
                <a:cubicBezTo>
                  <a:pt x="12" y="159"/>
                  <a:pt x="0" y="94"/>
                  <a:pt x="30" y="53"/>
                </a:cubicBezTo>
                <a:cubicBezTo>
                  <a:pt x="53" y="12"/>
                  <a:pt x="101" y="0"/>
                  <a:pt x="136" y="29"/>
                </a:cubicBezTo>
                <a:cubicBezTo>
                  <a:pt x="573" y="413"/>
                  <a:pt x="573" y="413"/>
                  <a:pt x="573" y="413"/>
                </a:cubicBezTo>
                <a:cubicBezTo>
                  <a:pt x="596" y="431"/>
                  <a:pt x="608" y="460"/>
                  <a:pt x="608" y="489"/>
                </a:cubicBezTo>
                <a:cubicBezTo>
                  <a:pt x="608" y="524"/>
                  <a:pt x="596" y="548"/>
                  <a:pt x="579" y="571"/>
                </a:cubicBezTo>
                <a:cubicBezTo>
                  <a:pt x="148" y="961"/>
                  <a:pt x="148" y="961"/>
                  <a:pt x="148" y="961"/>
                </a:cubicBezTo>
                <a:cubicBezTo>
                  <a:pt x="113" y="991"/>
                  <a:pt x="65" y="985"/>
                  <a:pt x="36" y="943"/>
                </a:cubicBezTo>
                <a:cubicBezTo>
                  <a:pt x="12" y="896"/>
                  <a:pt x="18" y="837"/>
                  <a:pt x="53" y="808"/>
                </a:cubicBezTo>
              </a:path>
            </a:pathLst>
          </a:custGeom>
          <a:solidFill>
            <a:schemeClr val="tx1"/>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47" name="Freeform 169">
            <a:extLst>
              <a:ext uri="{FF2B5EF4-FFF2-40B4-BE49-F238E27FC236}">
                <a16:creationId xmlns:a16="http://schemas.microsoft.com/office/drawing/2014/main" id="{60025C8D-CAB5-4DB5-B747-1C2F9E5B70DB}"/>
              </a:ext>
            </a:extLst>
          </p:cNvPr>
          <p:cNvSpPr>
            <a:spLocks noChangeArrowheads="1"/>
          </p:cNvSpPr>
          <p:nvPr/>
        </p:nvSpPr>
        <p:spPr bwMode="auto">
          <a:xfrm>
            <a:off x="1156712" y="3876268"/>
            <a:ext cx="214888" cy="350384"/>
          </a:xfrm>
          <a:custGeom>
            <a:avLst/>
            <a:gdLst>
              <a:gd name="T0" fmla="*/ 53 w 609"/>
              <a:gd name="T1" fmla="*/ 808 h 992"/>
              <a:gd name="T2" fmla="*/ 53 w 609"/>
              <a:gd name="T3" fmla="*/ 808 h 992"/>
              <a:gd name="T4" fmla="*/ 396 w 609"/>
              <a:gd name="T5" fmla="*/ 495 h 992"/>
              <a:gd name="T6" fmla="*/ 48 w 609"/>
              <a:gd name="T7" fmla="*/ 189 h 992"/>
              <a:gd name="T8" fmla="*/ 30 w 609"/>
              <a:gd name="T9" fmla="*/ 53 h 992"/>
              <a:gd name="T10" fmla="*/ 136 w 609"/>
              <a:gd name="T11" fmla="*/ 29 h 992"/>
              <a:gd name="T12" fmla="*/ 573 w 609"/>
              <a:gd name="T13" fmla="*/ 413 h 992"/>
              <a:gd name="T14" fmla="*/ 608 w 609"/>
              <a:gd name="T15" fmla="*/ 489 h 992"/>
              <a:gd name="T16" fmla="*/ 579 w 609"/>
              <a:gd name="T17" fmla="*/ 571 h 992"/>
              <a:gd name="T18" fmla="*/ 148 w 609"/>
              <a:gd name="T19" fmla="*/ 961 h 992"/>
              <a:gd name="T20" fmla="*/ 36 w 609"/>
              <a:gd name="T21" fmla="*/ 943 h 992"/>
              <a:gd name="T22" fmla="*/ 53 w 609"/>
              <a:gd name="T23" fmla="*/ 808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9" h="992">
                <a:moveTo>
                  <a:pt x="53" y="808"/>
                </a:moveTo>
                <a:lnTo>
                  <a:pt x="53" y="808"/>
                </a:lnTo>
                <a:cubicBezTo>
                  <a:pt x="396" y="495"/>
                  <a:pt x="396" y="495"/>
                  <a:pt x="396" y="495"/>
                </a:cubicBezTo>
                <a:cubicBezTo>
                  <a:pt x="48" y="189"/>
                  <a:pt x="48" y="189"/>
                  <a:pt x="48" y="189"/>
                </a:cubicBezTo>
                <a:cubicBezTo>
                  <a:pt x="12" y="159"/>
                  <a:pt x="0" y="94"/>
                  <a:pt x="30" y="53"/>
                </a:cubicBezTo>
                <a:cubicBezTo>
                  <a:pt x="53" y="12"/>
                  <a:pt x="101" y="0"/>
                  <a:pt x="136" y="29"/>
                </a:cubicBezTo>
                <a:cubicBezTo>
                  <a:pt x="573" y="413"/>
                  <a:pt x="573" y="413"/>
                  <a:pt x="573" y="413"/>
                </a:cubicBezTo>
                <a:cubicBezTo>
                  <a:pt x="596" y="431"/>
                  <a:pt x="608" y="460"/>
                  <a:pt x="608" y="489"/>
                </a:cubicBezTo>
                <a:cubicBezTo>
                  <a:pt x="608" y="524"/>
                  <a:pt x="596" y="548"/>
                  <a:pt x="579" y="571"/>
                </a:cubicBezTo>
                <a:cubicBezTo>
                  <a:pt x="148" y="961"/>
                  <a:pt x="148" y="961"/>
                  <a:pt x="148" y="961"/>
                </a:cubicBezTo>
                <a:cubicBezTo>
                  <a:pt x="113" y="991"/>
                  <a:pt x="65" y="985"/>
                  <a:pt x="36" y="943"/>
                </a:cubicBezTo>
                <a:cubicBezTo>
                  <a:pt x="12" y="896"/>
                  <a:pt x="18" y="837"/>
                  <a:pt x="53" y="808"/>
                </a:cubicBezTo>
              </a:path>
            </a:pathLst>
          </a:custGeom>
          <a:solidFill>
            <a:schemeClr val="tx1"/>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48" name="Freeform 169">
            <a:extLst>
              <a:ext uri="{FF2B5EF4-FFF2-40B4-BE49-F238E27FC236}">
                <a16:creationId xmlns:a16="http://schemas.microsoft.com/office/drawing/2014/main" id="{C24AB677-AC1E-4CC4-B5C9-07E16054C489}"/>
              </a:ext>
            </a:extLst>
          </p:cNvPr>
          <p:cNvSpPr>
            <a:spLocks noChangeArrowheads="1"/>
          </p:cNvSpPr>
          <p:nvPr/>
        </p:nvSpPr>
        <p:spPr bwMode="auto">
          <a:xfrm>
            <a:off x="1156712" y="5171668"/>
            <a:ext cx="214888" cy="350384"/>
          </a:xfrm>
          <a:custGeom>
            <a:avLst/>
            <a:gdLst>
              <a:gd name="T0" fmla="*/ 53 w 609"/>
              <a:gd name="T1" fmla="*/ 808 h 992"/>
              <a:gd name="T2" fmla="*/ 53 w 609"/>
              <a:gd name="T3" fmla="*/ 808 h 992"/>
              <a:gd name="T4" fmla="*/ 396 w 609"/>
              <a:gd name="T5" fmla="*/ 495 h 992"/>
              <a:gd name="T6" fmla="*/ 48 w 609"/>
              <a:gd name="T7" fmla="*/ 189 h 992"/>
              <a:gd name="T8" fmla="*/ 30 w 609"/>
              <a:gd name="T9" fmla="*/ 53 h 992"/>
              <a:gd name="T10" fmla="*/ 136 w 609"/>
              <a:gd name="T11" fmla="*/ 29 h 992"/>
              <a:gd name="T12" fmla="*/ 573 w 609"/>
              <a:gd name="T13" fmla="*/ 413 h 992"/>
              <a:gd name="T14" fmla="*/ 608 w 609"/>
              <a:gd name="T15" fmla="*/ 489 h 992"/>
              <a:gd name="T16" fmla="*/ 579 w 609"/>
              <a:gd name="T17" fmla="*/ 571 h 992"/>
              <a:gd name="T18" fmla="*/ 148 w 609"/>
              <a:gd name="T19" fmla="*/ 961 h 992"/>
              <a:gd name="T20" fmla="*/ 36 w 609"/>
              <a:gd name="T21" fmla="*/ 943 h 992"/>
              <a:gd name="T22" fmla="*/ 53 w 609"/>
              <a:gd name="T23" fmla="*/ 808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9" h="992">
                <a:moveTo>
                  <a:pt x="53" y="808"/>
                </a:moveTo>
                <a:lnTo>
                  <a:pt x="53" y="808"/>
                </a:lnTo>
                <a:cubicBezTo>
                  <a:pt x="396" y="495"/>
                  <a:pt x="396" y="495"/>
                  <a:pt x="396" y="495"/>
                </a:cubicBezTo>
                <a:cubicBezTo>
                  <a:pt x="48" y="189"/>
                  <a:pt x="48" y="189"/>
                  <a:pt x="48" y="189"/>
                </a:cubicBezTo>
                <a:cubicBezTo>
                  <a:pt x="12" y="159"/>
                  <a:pt x="0" y="94"/>
                  <a:pt x="30" y="53"/>
                </a:cubicBezTo>
                <a:cubicBezTo>
                  <a:pt x="53" y="12"/>
                  <a:pt x="101" y="0"/>
                  <a:pt x="136" y="29"/>
                </a:cubicBezTo>
                <a:cubicBezTo>
                  <a:pt x="573" y="413"/>
                  <a:pt x="573" y="413"/>
                  <a:pt x="573" y="413"/>
                </a:cubicBezTo>
                <a:cubicBezTo>
                  <a:pt x="596" y="431"/>
                  <a:pt x="608" y="460"/>
                  <a:pt x="608" y="489"/>
                </a:cubicBezTo>
                <a:cubicBezTo>
                  <a:pt x="608" y="524"/>
                  <a:pt x="596" y="548"/>
                  <a:pt x="579" y="571"/>
                </a:cubicBezTo>
                <a:cubicBezTo>
                  <a:pt x="148" y="961"/>
                  <a:pt x="148" y="961"/>
                  <a:pt x="148" y="961"/>
                </a:cubicBezTo>
                <a:cubicBezTo>
                  <a:pt x="113" y="991"/>
                  <a:pt x="65" y="985"/>
                  <a:pt x="36" y="943"/>
                </a:cubicBezTo>
                <a:cubicBezTo>
                  <a:pt x="12" y="896"/>
                  <a:pt x="18" y="837"/>
                  <a:pt x="53" y="808"/>
                </a:cubicBezTo>
              </a:path>
            </a:pathLst>
          </a:custGeom>
          <a:solidFill>
            <a:schemeClr val="tx1"/>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49" name="TextBox 48">
            <a:extLst>
              <a:ext uri="{FF2B5EF4-FFF2-40B4-BE49-F238E27FC236}">
                <a16:creationId xmlns:a16="http://schemas.microsoft.com/office/drawing/2014/main" id="{3A311F18-3F0F-4EB0-B97C-312D56174B87}"/>
              </a:ext>
            </a:extLst>
          </p:cNvPr>
          <p:cNvSpPr txBox="1"/>
          <p:nvPr/>
        </p:nvSpPr>
        <p:spPr>
          <a:xfrm>
            <a:off x="1118385" y="233823"/>
            <a:ext cx="9879030" cy="1200329"/>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IN" sz="36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mn-cs"/>
              </a:rPr>
              <a:t>Secure/Multipurpose Internet Mail Extensions (S/MIME)</a:t>
            </a:r>
          </a:p>
        </p:txBody>
      </p:sp>
      <p:pic>
        <p:nvPicPr>
          <p:cNvPr id="5" name="Picture Placeholder 4" descr="A picture containing text, electronics, computer&#10;&#10;Description automatically generated">
            <a:extLst>
              <a:ext uri="{FF2B5EF4-FFF2-40B4-BE49-F238E27FC236}">
                <a16:creationId xmlns:a16="http://schemas.microsoft.com/office/drawing/2014/main" id="{29E6A065-74D4-4766-B213-56A55CB037E2}"/>
              </a:ext>
            </a:extLst>
          </p:cNvPr>
          <p:cNvPicPr>
            <a:picLocks noGrp="1" noChangeAspect="1"/>
          </p:cNvPicPr>
          <p:nvPr>
            <p:ph type="pic" sz="quarter" idx="20"/>
          </p:nvPr>
        </p:nvPicPr>
        <p:blipFill rotWithShape="1">
          <a:blip r:embed="rId3" cstate="print">
            <a:extLst>
              <a:ext uri="{28A0092B-C50C-407E-A947-70E740481C1C}">
                <a14:useLocalDpi xmlns:a14="http://schemas.microsoft.com/office/drawing/2010/main" val="0"/>
              </a:ext>
            </a:extLst>
          </a:blip>
          <a:srcRect l="10358" r="10358"/>
          <a:stretch/>
        </p:blipFill>
        <p:spPr>
          <a:xfrm>
            <a:off x="7372116" y="2557462"/>
            <a:ext cx="4137675" cy="2610612"/>
          </a:xfrm>
        </p:spPr>
      </p:pic>
    </p:spTree>
    <p:extLst>
      <p:ext uri="{BB962C8B-B14F-4D97-AF65-F5344CB8AC3E}">
        <p14:creationId xmlns:p14="http://schemas.microsoft.com/office/powerpoint/2010/main" val="139045203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89" name="Group 88">
            <a:extLst>
              <a:ext uri="{FF2B5EF4-FFF2-40B4-BE49-F238E27FC236}">
                <a16:creationId xmlns:a16="http://schemas.microsoft.com/office/drawing/2014/main" id="{C934EA3E-34DE-47E7-ADD1-21B8B8626176}"/>
              </a:ext>
            </a:extLst>
          </p:cNvPr>
          <p:cNvGrpSpPr/>
          <p:nvPr/>
        </p:nvGrpSpPr>
        <p:grpSpPr>
          <a:xfrm>
            <a:off x="1135021" y="1200180"/>
            <a:ext cx="9921959" cy="5205975"/>
            <a:chOff x="1142802" y="1200180"/>
            <a:chExt cx="9921959" cy="5205975"/>
          </a:xfrm>
        </p:grpSpPr>
        <p:sp>
          <p:nvSpPr>
            <p:cNvPr id="2" name="Rectangle 1">
              <a:extLst>
                <a:ext uri="{FF2B5EF4-FFF2-40B4-BE49-F238E27FC236}">
                  <a16:creationId xmlns:a16="http://schemas.microsoft.com/office/drawing/2014/main" id="{E509F139-8F89-4139-AE11-8DAB65BB7DEE}"/>
                </a:ext>
              </a:extLst>
            </p:cNvPr>
            <p:cNvSpPr/>
            <p:nvPr/>
          </p:nvSpPr>
          <p:spPr>
            <a:xfrm rot="5400000">
              <a:off x="3499169" y="2518277"/>
              <a:ext cx="5205975" cy="2569781"/>
            </a:xfrm>
            <a:prstGeom prst="rect">
              <a:avLst/>
            </a:prstGeom>
            <a:solidFill>
              <a:schemeClr val="accent3">
                <a:lumMod val="20000"/>
                <a:lumOff val="80000"/>
              </a:schemeClr>
            </a:solidFill>
            <a:ln w="25400" cap="flat" cmpd="sng" algn="ctr">
              <a:noFill/>
              <a:prstDash val="solid"/>
            </a:ln>
            <a:effectLst/>
          </p:spPr>
          <p:txBody>
            <a:bodyPr anchor="ctr">
              <a:scene3d>
                <a:camera prst="perspectiveAbove"/>
                <a:lightRig rig="threePt" dir="t"/>
              </a:scene3d>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3CA42F08-5BB8-49A6-9DB9-51F5A5385FB5}"/>
                </a:ext>
              </a:extLst>
            </p:cNvPr>
            <p:cNvSpPr/>
            <p:nvPr/>
          </p:nvSpPr>
          <p:spPr>
            <a:xfrm>
              <a:off x="5376988" y="4755332"/>
              <a:ext cx="1580808" cy="569387"/>
            </a:xfrm>
            <a:prstGeom prst="rect">
              <a:avLst/>
            </a:prstGeom>
            <a:solidFill>
              <a:sysClr val="window" lastClr="FFFFFF"/>
            </a:solidFill>
            <a:effectLst>
              <a:innerShdw blurRad="114300">
                <a:prstClr val="black"/>
              </a:innerShdw>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ndParaRPr>
            </a:p>
          </p:txBody>
        </p:sp>
        <p:pic>
          <p:nvPicPr>
            <p:cNvPr id="4" name="Picture 3" descr="A picture containing clock&#10;&#10;Description automatically generated">
              <a:extLst>
                <a:ext uri="{FF2B5EF4-FFF2-40B4-BE49-F238E27FC236}">
                  <a16:creationId xmlns:a16="http://schemas.microsoft.com/office/drawing/2014/main" id="{A63F4B81-B5D1-4536-AF62-B38CE65D5A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734548" flipH="1" flipV="1">
              <a:off x="5786739" y="4737860"/>
              <a:ext cx="655088" cy="630826"/>
            </a:xfrm>
            <a:prstGeom prst="rect">
              <a:avLst/>
            </a:prstGeom>
          </p:spPr>
        </p:pic>
        <p:sp>
          <p:nvSpPr>
            <p:cNvPr id="5" name="Rectangle 4">
              <a:extLst>
                <a:ext uri="{FF2B5EF4-FFF2-40B4-BE49-F238E27FC236}">
                  <a16:creationId xmlns:a16="http://schemas.microsoft.com/office/drawing/2014/main" id="{EA310B74-9CD3-4F33-B893-FF3C26975F06}"/>
                </a:ext>
              </a:extLst>
            </p:cNvPr>
            <p:cNvSpPr/>
            <p:nvPr/>
          </p:nvSpPr>
          <p:spPr>
            <a:xfrm rot="5400000">
              <a:off x="6434661" y="2210587"/>
              <a:ext cx="5205974" cy="3185160"/>
            </a:xfrm>
            <a:prstGeom prst="rect">
              <a:avLst/>
            </a:prstGeom>
            <a:solidFill>
              <a:schemeClr val="accent5">
                <a:lumMod val="20000"/>
                <a:lumOff val="80000"/>
              </a:schemeClr>
            </a:solidFill>
            <a:ln w="25400" cap="flat" cmpd="sng" algn="ctr">
              <a:noFill/>
              <a:prstDash val="solid"/>
            </a:ln>
            <a:effectLst/>
          </p:spPr>
          <p:txBody>
            <a:bodyPr anchor="ctr">
              <a:scene3d>
                <a:camera prst="perspectiveAbove"/>
                <a:lightRig rig="threePt" dir="t"/>
              </a:scene3d>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3D871845-8931-4AF4-9732-204EA4FDBD5D}"/>
                </a:ext>
              </a:extLst>
            </p:cNvPr>
            <p:cNvSpPr/>
            <p:nvPr/>
          </p:nvSpPr>
          <p:spPr>
            <a:xfrm rot="5400000">
              <a:off x="571056" y="2208911"/>
              <a:ext cx="5205974" cy="3188513"/>
            </a:xfrm>
            <a:prstGeom prst="rect">
              <a:avLst/>
            </a:prstGeom>
            <a:solidFill>
              <a:schemeClr val="accent5">
                <a:lumMod val="20000"/>
                <a:lumOff val="80000"/>
              </a:schemeClr>
            </a:solidFill>
            <a:ln w="25400" cap="flat" cmpd="sng" algn="ctr">
              <a:noFill/>
              <a:prstDash val="solid"/>
            </a:ln>
            <a:effectLst/>
          </p:spPr>
          <p:txBody>
            <a:bodyPr anchor="ctr">
              <a:scene3d>
                <a:camera prst="perspectiveAbove"/>
                <a:lightRig rig="threePt" dir="t"/>
              </a:scene3d>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 name="Rectangle 6">
              <a:extLst>
                <a:ext uri="{FF2B5EF4-FFF2-40B4-BE49-F238E27FC236}">
                  <a16:creationId xmlns:a16="http://schemas.microsoft.com/office/drawing/2014/main" id="{E6048496-02A3-4F5D-A825-D20953742573}"/>
                </a:ext>
              </a:extLst>
            </p:cNvPr>
            <p:cNvSpPr/>
            <p:nvPr/>
          </p:nvSpPr>
          <p:spPr bwMode="auto">
            <a:xfrm>
              <a:off x="2119952" y="1390749"/>
              <a:ext cx="647934" cy="369332"/>
            </a:xfrm>
            <a:prstGeom prst="rect">
              <a:avLst/>
            </a:prstGeom>
            <a:effectLst/>
          </p:spPr>
          <p:txBody>
            <a:bodyPr wrap="none">
              <a:spAutoFit/>
            </a:bodyPr>
            <a:lstStyle/>
            <a:p>
              <a:pPr>
                <a:defRPr/>
              </a:pPr>
              <a:r>
                <a:rPr lang="en-US" b="1" dirty="0">
                  <a:solidFill>
                    <a:prstClr val="black"/>
                  </a:solidFill>
                  <a:latin typeface="Calibri"/>
                </a:rPr>
                <a:t>Alice</a:t>
              </a:r>
            </a:p>
          </p:txBody>
        </p:sp>
        <p:sp>
          <p:nvSpPr>
            <p:cNvPr id="8" name="Rectangle 7">
              <a:extLst>
                <a:ext uri="{FF2B5EF4-FFF2-40B4-BE49-F238E27FC236}">
                  <a16:creationId xmlns:a16="http://schemas.microsoft.com/office/drawing/2014/main" id="{159FEE5A-1C7E-4869-9303-E40A1DCEB363}"/>
                </a:ext>
              </a:extLst>
            </p:cNvPr>
            <p:cNvSpPr/>
            <p:nvPr/>
          </p:nvSpPr>
          <p:spPr bwMode="auto">
            <a:xfrm>
              <a:off x="5021753" y="1328847"/>
              <a:ext cx="2160807" cy="585787"/>
            </a:xfrm>
            <a:prstGeom prst="rect">
              <a:avLst/>
            </a:prstGeom>
            <a:solidFill>
              <a:sysClr val="window" lastClr="FFFFFF"/>
            </a:solidFill>
            <a:ln>
              <a:solidFill>
                <a:sysClr val="window" lastClr="FFFFFF">
                  <a:lumMod val="75000"/>
                </a:sysClr>
              </a:solidFill>
            </a:ln>
            <a:effectLst>
              <a:outerShdw blurRad="63500" sx="102000" sy="102000" algn="ctr" rotWithShape="0">
                <a:prstClr val="black">
                  <a:alpha val="40000"/>
                </a:prstClr>
              </a:outerShdw>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pitchFamily="34" charset="0"/>
              </a:endParaRPr>
            </a:p>
          </p:txBody>
        </p:sp>
        <p:sp>
          <p:nvSpPr>
            <p:cNvPr id="9" name="Rectangle 8">
              <a:extLst>
                <a:ext uri="{FF2B5EF4-FFF2-40B4-BE49-F238E27FC236}">
                  <a16:creationId xmlns:a16="http://schemas.microsoft.com/office/drawing/2014/main" id="{BB4A1008-EFB8-41C3-A730-2679F2AACDEC}"/>
                </a:ext>
              </a:extLst>
            </p:cNvPr>
            <p:cNvSpPr/>
            <p:nvPr/>
          </p:nvSpPr>
          <p:spPr bwMode="auto">
            <a:xfrm>
              <a:off x="5720481" y="1437074"/>
              <a:ext cx="763351" cy="369332"/>
            </a:xfrm>
            <a:prstGeom prst="rect">
              <a:avLst/>
            </a:prstGeom>
            <a:effectLst/>
          </p:spPr>
          <p:txBody>
            <a:bodyPr wrap="none">
              <a:spAutoFit/>
            </a:bodyPr>
            <a:lstStyle/>
            <a:p>
              <a:pPr>
                <a:defRPr/>
              </a:pPr>
              <a:r>
                <a:rPr lang="en-US" b="1" dirty="0">
                  <a:solidFill>
                    <a:prstClr val="black"/>
                  </a:solidFill>
                  <a:latin typeface="Calibri"/>
                </a:rPr>
                <a:t>Public</a:t>
              </a:r>
            </a:p>
          </p:txBody>
        </p:sp>
        <p:sp>
          <p:nvSpPr>
            <p:cNvPr id="10" name="Rectangle 9">
              <a:extLst>
                <a:ext uri="{FF2B5EF4-FFF2-40B4-BE49-F238E27FC236}">
                  <a16:creationId xmlns:a16="http://schemas.microsoft.com/office/drawing/2014/main" id="{44D488FC-34D3-415E-A053-E69680E7D9A3}"/>
                </a:ext>
              </a:extLst>
            </p:cNvPr>
            <p:cNvSpPr/>
            <p:nvPr/>
          </p:nvSpPr>
          <p:spPr>
            <a:xfrm>
              <a:off x="2462581" y="2915590"/>
              <a:ext cx="1580808" cy="569387"/>
            </a:xfrm>
            <a:prstGeom prst="rect">
              <a:avLst/>
            </a:prstGeom>
            <a:solidFill>
              <a:sysClr val="window" lastClr="FFFFFF"/>
            </a:solidFill>
            <a:effectLst>
              <a:innerShdw blurRad="114300">
                <a:prstClr val="black"/>
              </a:innerShdw>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ndParaRPr>
            </a:p>
          </p:txBody>
        </p:sp>
        <p:sp>
          <p:nvSpPr>
            <p:cNvPr id="11" name="Rectangle 10">
              <a:extLst>
                <a:ext uri="{FF2B5EF4-FFF2-40B4-BE49-F238E27FC236}">
                  <a16:creationId xmlns:a16="http://schemas.microsoft.com/office/drawing/2014/main" id="{B1FB686C-EC9C-46D5-A3BE-3CC00785BF1B}"/>
                </a:ext>
              </a:extLst>
            </p:cNvPr>
            <p:cNvSpPr/>
            <p:nvPr/>
          </p:nvSpPr>
          <p:spPr>
            <a:xfrm>
              <a:off x="2462581" y="3741603"/>
              <a:ext cx="1580808" cy="569387"/>
            </a:xfrm>
            <a:prstGeom prst="rect">
              <a:avLst/>
            </a:prstGeom>
            <a:solidFill>
              <a:sysClr val="window" lastClr="FFFFFF"/>
            </a:solidFill>
            <a:effectLst>
              <a:innerShdw blurRad="114300">
                <a:prstClr val="black"/>
              </a:innerShdw>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ndParaRPr>
            </a:p>
          </p:txBody>
        </p:sp>
        <p:sp>
          <p:nvSpPr>
            <p:cNvPr id="12" name="Rectangle 11">
              <a:extLst>
                <a:ext uri="{FF2B5EF4-FFF2-40B4-BE49-F238E27FC236}">
                  <a16:creationId xmlns:a16="http://schemas.microsoft.com/office/drawing/2014/main" id="{A74463E9-D6C1-4F5F-9597-A02E04367A5A}"/>
                </a:ext>
              </a:extLst>
            </p:cNvPr>
            <p:cNvSpPr/>
            <p:nvPr/>
          </p:nvSpPr>
          <p:spPr>
            <a:xfrm>
              <a:off x="2462581" y="4755332"/>
              <a:ext cx="1580808" cy="569387"/>
            </a:xfrm>
            <a:prstGeom prst="rect">
              <a:avLst/>
            </a:prstGeom>
            <a:solidFill>
              <a:sysClr val="window" lastClr="FFFFFF"/>
            </a:solidFill>
            <a:effectLst>
              <a:innerShdw blurRad="114300">
                <a:prstClr val="black"/>
              </a:innerShdw>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ndParaRPr>
            </a:p>
          </p:txBody>
        </p:sp>
        <p:sp>
          <p:nvSpPr>
            <p:cNvPr id="13" name="Rectangle 12">
              <a:extLst>
                <a:ext uri="{FF2B5EF4-FFF2-40B4-BE49-F238E27FC236}">
                  <a16:creationId xmlns:a16="http://schemas.microsoft.com/office/drawing/2014/main" id="{6F1FDE92-7144-463B-8D7E-381E30297B51}"/>
                </a:ext>
              </a:extLst>
            </p:cNvPr>
            <p:cNvSpPr/>
            <p:nvPr/>
          </p:nvSpPr>
          <p:spPr>
            <a:xfrm>
              <a:off x="5376988" y="2164532"/>
              <a:ext cx="1580808" cy="569387"/>
            </a:xfrm>
            <a:prstGeom prst="rect">
              <a:avLst/>
            </a:prstGeom>
            <a:solidFill>
              <a:sysClr val="window" lastClr="FFFFFF"/>
            </a:solidFill>
            <a:effectLst>
              <a:innerShdw blurRad="114300">
                <a:prstClr val="black"/>
              </a:innerShdw>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ndParaRPr>
            </a:p>
          </p:txBody>
        </p:sp>
        <p:sp>
          <p:nvSpPr>
            <p:cNvPr id="14" name="Rectangle 13">
              <a:extLst>
                <a:ext uri="{FF2B5EF4-FFF2-40B4-BE49-F238E27FC236}">
                  <a16:creationId xmlns:a16="http://schemas.microsoft.com/office/drawing/2014/main" id="{7B7613D8-618F-43AF-9D80-DFA8470404A5}"/>
                </a:ext>
              </a:extLst>
            </p:cNvPr>
            <p:cNvSpPr/>
            <p:nvPr/>
          </p:nvSpPr>
          <p:spPr>
            <a:xfrm>
              <a:off x="5376988" y="2915590"/>
              <a:ext cx="1580808" cy="569387"/>
            </a:xfrm>
            <a:prstGeom prst="rect">
              <a:avLst/>
            </a:prstGeom>
            <a:solidFill>
              <a:sysClr val="window" lastClr="FFFFFF"/>
            </a:solidFill>
            <a:effectLst>
              <a:innerShdw blurRad="114300">
                <a:prstClr val="black"/>
              </a:innerShdw>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ndParaRPr>
            </a:p>
          </p:txBody>
        </p:sp>
        <p:sp>
          <p:nvSpPr>
            <p:cNvPr id="15" name="Rectangle 14">
              <a:extLst>
                <a:ext uri="{FF2B5EF4-FFF2-40B4-BE49-F238E27FC236}">
                  <a16:creationId xmlns:a16="http://schemas.microsoft.com/office/drawing/2014/main" id="{65A1C443-A0FD-447F-B528-D21C9D7753C8}"/>
                </a:ext>
              </a:extLst>
            </p:cNvPr>
            <p:cNvSpPr/>
            <p:nvPr/>
          </p:nvSpPr>
          <p:spPr>
            <a:xfrm>
              <a:off x="8546157" y="3741603"/>
              <a:ext cx="203203" cy="569387"/>
            </a:xfrm>
            <a:prstGeom prst="rect">
              <a:avLst/>
            </a:prstGeom>
            <a:solidFill>
              <a:sysClr val="window" lastClr="FFFFFF"/>
            </a:solidFill>
            <a:effectLst>
              <a:innerShdw blurRad="114300">
                <a:prstClr val="black"/>
              </a:innerShdw>
            </a:effectLst>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ndParaRPr>
            </a:p>
          </p:txBody>
        </p:sp>
        <p:sp>
          <p:nvSpPr>
            <p:cNvPr id="16" name="Rectangle 15">
              <a:extLst>
                <a:ext uri="{FF2B5EF4-FFF2-40B4-BE49-F238E27FC236}">
                  <a16:creationId xmlns:a16="http://schemas.microsoft.com/office/drawing/2014/main" id="{0D8631EE-4CE0-4B8B-BA3D-B019444EA843}"/>
                </a:ext>
              </a:extLst>
            </p:cNvPr>
            <p:cNvSpPr/>
            <p:nvPr/>
          </p:nvSpPr>
          <p:spPr>
            <a:xfrm>
              <a:off x="5376988" y="5506390"/>
              <a:ext cx="1580808" cy="569387"/>
            </a:xfrm>
            <a:prstGeom prst="rect">
              <a:avLst/>
            </a:prstGeom>
            <a:solidFill>
              <a:sysClr val="window" lastClr="FFFFFF"/>
            </a:solidFill>
            <a:effectLst>
              <a:innerShdw blurRad="114300">
                <a:prstClr val="black"/>
              </a:innerShdw>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ndParaRPr>
            </a:p>
          </p:txBody>
        </p:sp>
        <p:sp>
          <p:nvSpPr>
            <p:cNvPr id="17" name="Rectangle 16">
              <a:extLst>
                <a:ext uri="{FF2B5EF4-FFF2-40B4-BE49-F238E27FC236}">
                  <a16:creationId xmlns:a16="http://schemas.microsoft.com/office/drawing/2014/main" id="{1C9ACFFE-7518-4341-80B9-72291A371D5B}"/>
                </a:ext>
              </a:extLst>
            </p:cNvPr>
            <p:cNvSpPr/>
            <p:nvPr/>
          </p:nvSpPr>
          <p:spPr>
            <a:xfrm>
              <a:off x="7912876" y="2915590"/>
              <a:ext cx="1580808" cy="569387"/>
            </a:xfrm>
            <a:prstGeom prst="rect">
              <a:avLst/>
            </a:prstGeom>
            <a:solidFill>
              <a:sysClr val="window" lastClr="FFFFFF"/>
            </a:solidFill>
            <a:effectLst>
              <a:innerShdw blurRad="114300">
                <a:prstClr val="black"/>
              </a:innerShdw>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ndParaRPr>
            </a:p>
          </p:txBody>
        </p:sp>
        <p:sp>
          <p:nvSpPr>
            <p:cNvPr id="18" name="Rectangle 17">
              <a:extLst>
                <a:ext uri="{FF2B5EF4-FFF2-40B4-BE49-F238E27FC236}">
                  <a16:creationId xmlns:a16="http://schemas.microsoft.com/office/drawing/2014/main" id="{B4C56743-60C4-4506-BCE7-5DC97568D859}"/>
                </a:ext>
              </a:extLst>
            </p:cNvPr>
            <p:cNvSpPr/>
            <p:nvPr/>
          </p:nvSpPr>
          <p:spPr>
            <a:xfrm>
              <a:off x="7922590" y="4755332"/>
              <a:ext cx="1580808" cy="569387"/>
            </a:xfrm>
            <a:prstGeom prst="rect">
              <a:avLst/>
            </a:prstGeom>
            <a:solidFill>
              <a:sysClr val="window" lastClr="FFFFFF"/>
            </a:solidFill>
            <a:effectLst>
              <a:innerShdw blurRad="114300">
                <a:prstClr val="black"/>
              </a:innerShdw>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ndParaRPr>
            </a:p>
          </p:txBody>
        </p:sp>
        <p:sp>
          <p:nvSpPr>
            <p:cNvPr id="19" name="TextBox 18">
              <a:extLst>
                <a:ext uri="{FF2B5EF4-FFF2-40B4-BE49-F238E27FC236}">
                  <a16:creationId xmlns:a16="http://schemas.microsoft.com/office/drawing/2014/main" id="{C3E7FA6C-8CD3-450D-A90F-669CDC4AF7D7}"/>
                </a:ext>
              </a:extLst>
            </p:cNvPr>
            <p:cNvSpPr txBox="1"/>
            <p:nvPr/>
          </p:nvSpPr>
          <p:spPr>
            <a:xfrm>
              <a:off x="2836776" y="3895491"/>
              <a:ext cx="1209591" cy="261610"/>
            </a:xfrm>
            <a:prstGeom prst="rect">
              <a:avLst/>
            </a:prstGeom>
            <a:noFill/>
          </p:spPr>
          <p:txBody>
            <a:bodyPr wrap="square" rtlCol="0" anchor="ctr">
              <a:spAutoFit/>
            </a:bodyPr>
            <a:lstStyle/>
            <a:p>
              <a:pPr fontAlgn="base">
                <a:spcBef>
                  <a:spcPct val="0"/>
                </a:spcBef>
                <a:spcAft>
                  <a:spcPct val="0"/>
                </a:spcAft>
                <a:defRPr/>
              </a:pPr>
              <a:r>
                <a:rPr lang="en-US" sz="1100" b="1" dirty="0">
                  <a:solidFill>
                    <a:prstClr val="black"/>
                  </a:solidFill>
                  <a:latin typeface="Calibri"/>
                </a:rPr>
                <a:t>Encryption (DES)</a:t>
              </a:r>
            </a:p>
          </p:txBody>
        </p:sp>
        <p:sp>
          <p:nvSpPr>
            <p:cNvPr id="20" name="TextBox 19">
              <a:extLst>
                <a:ext uri="{FF2B5EF4-FFF2-40B4-BE49-F238E27FC236}">
                  <a16:creationId xmlns:a16="http://schemas.microsoft.com/office/drawing/2014/main" id="{D7399A9D-08EB-4DAE-9A50-D97F68FE6988}"/>
                </a:ext>
              </a:extLst>
            </p:cNvPr>
            <p:cNvSpPr txBox="1"/>
            <p:nvPr/>
          </p:nvSpPr>
          <p:spPr>
            <a:xfrm>
              <a:off x="2886147" y="3069479"/>
              <a:ext cx="733676" cy="263392"/>
            </a:xfrm>
            <a:prstGeom prst="rect">
              <a:avLst/>
            </a:prstGeom>
            <a:noFill/>
          </p:spPr>
          <p:txBody>
            <a:bodyPr wrap="square" rtlCol="0" anchor="ctr">
              <a:spAutoFit/>
            </a:bodyPr>
            <a:lstStyle/>
            <a:p>
              <a:pPr fontAlgn="base">
                <a:spcBef>
                  <a:spcPct val="0"/>
                </a:spcBef>
                <a:spcAft>
                  <a:spcPct val="0"/>
                </a:spcAft>
                <a:defRPr/>
              </a:pPr>
              <a:r>
                <a:rPr lang="en-US" sz="1100" b="1" dirty="0">
                  <a:solidFill>
                    <a:prstClr val="black"/>
                  </a:solidFill>
                  <a:latin typeface="Calibri"/>
                </a:rPr>
                <a:t>Signing</a:t>
              </a:r>
            </a:p>
          </p:txBody>
        </p:sp>
        <p:sp>
          <p:nvSpPr>
            <p:cNvPr id="21" name="TextBox 20">
              <a:extLst>
                <a:ext uri="{FF2B5EF4-FFF2-40B4-BE49-F238E27FC236}">
                  <a16:creationId xmlns:a16="http://schemas.microsoft.com/office/drawing/2014/main" id="{ADEEBFCC-D1F7-42B5-85A4-D4048F0F6846}"/>
                </a:ext>
              </a:extLst>
            </p:cNvPr>
            <p:cNvSpPr txBox="1"/>
            <p:nvPr/>
          </p:nvSpPr>
          <p:spPr>
            <a:xfrm>
              <a:off x="2836774" y="4909221"/>
              <a:ext cx="1206613" cy="261610"/>
            </a:xfrm>
            <a:prstGeom prst="rect">
              <a:avLst/>
            </a:prstGeom>
            <a:noFill/>
          </p:spPr>
          <p:txBody>
            <a:bodyPr wrap="square" rtlCol="0" anchor="ctr">
              <a:spAutoFit/>
            </a:bodyPr>
            <a:lstStyle/>
            <a:p>
              <a:pPr fontAlgn="base">
                <a:spcBef>
                  <a:spcPct val="0"/>
                </a:spcBef>
                <a:spcAft>
                  <a:spcPct val="0"/>
                </a:spcAft>
                <a:defRPr/>
              </a:pPr>
              <a:r>
                <a:rPr lang="en-US" sz="1100" b="1" dirty="0">
                  <a:solidFill>
                    <a:prstClr val="black"/>
                  </a:solidFill>
                  <a:latin typeface="Calibri"/>
                </a:rPr>
                <a:t>Encryption (RSA)</a:t>
              </a:r>
            </a:p>
          </p:txBody>
        </p:sp>
        <p:sp>
          <p:nvSpPr>
            <p:cNvPr id="22" name="TextBox 21">
              <a:extLst>
                <a:ext uri="{FF2B5EF4-FFF2-40B4-BE49-F238E27FC236}">
                  <a16:creationId xmlns:a16="http://schemas.microsoft.com/office/drawing/2014/main" id="{42767C6A-5B24-4A13-B4B6-380C38EC4C68}"/>
                </a:ext>
              </a:extLst>
            </p:cNvPr>
            <p:cNvSpPr txBox="1"/>
            <p:nvPr/>
          </p:nvSpPr>
          <p:spPr>
            <a:xfrm>
              <a:off x="5667561" y="2233782"/>
              <a:ext cx="999662" cy="430887"/>
            </a:xfrm>
            <a:prstGeom prst="rect">
              <a:avLst/>
            </a:prstGeom>
            <a:noFill/>
          </p:spPr>
          <p:txBody>
            <a:bodyPr wrap="square" rtlCol="0" anchor="ctr">
              <a:spAutoFit/>
            </a:bodyPr>
            <a:lstStyle/>
            <a:p>
              <a:pPr algn="ctr" fontAlgn="base">
                <a:spcBef>
                  <a:spcPct val="0"/>
                </a:spcBef>
                <a:spcAft>
                  <a:spcPct val="0"/>
                </a:spcAft>
                <a:defRPr/>
              </a:pPr>
              <a:r>
                <a:rPr lang="en-US" sz="1100" b="1" dirty="0">
                  <a:solidFill>
                    <a:prstClr val="black"/>
                  </a:solidFill>
                  <a:latin typeface="Calibri"/>
                </a:rPr>
                <a:t>Certificate Alice</a:t>
              </a:r>
            </a:p>
          </p:txBody>
        </p:sp>
        <p:sp>
          <p:nvSpPr>
            <p:cNvPr id="23" name="TextBox 22">
              <a:extLst>
                <a:ext uri="{FF2B5EF4-FFF2-40B4-BE49-F238E27FC236}">
                  <a16:creationId xmlns:a16="http://schemas.microsoft.com/office/drawing/2014/main" id="{44F0E317-B0D1-4FB0-BC93-40E5F892988A}"/>
                </a:ext>
              </a:extLst>
            </p:cNvPr>
            <p:cNvSpPr txBox="1"/>
            <p:nvPr/>
          </p:nvSpPr>
          <p:spPr>
            <a:xfrm>
              <a:off x="5667561" y="2984840"/>
              <a:ext cx="999662" cy="430887"/>
            </a:xfrm>
            <a:prstGeom prst="rect">
              <a:avLst/>
            </a:prstGeom>
            <a:noFill/>
          </p:spPr>
          <p:txBody>
            <a:bodyPr wrap="square" rtlCol="0" anchor="ctr">
              <a:spAutoFit/>
            </a:bodyPr>
            <a:lstStyle/>
            <a:p>
              <a:pPr algn="ctr" fontAlgn="base">
                <a:spcBef>
                  <a:spcPct val="0"/>
                </a:spcBef>
                <a:spcAft>
                  <a:spcPct val="0"/>
                </a:spcAft>
                <a:defRPr/>
              </a:pPr>
              <a:r>
                <a:rPr lang="en-US" sz="1100" b="1" dirty="0">
                  <a:solidFill>
                    <a:prstClr val="black"/>
                  </a:solidFill>
                  <a:latin typeface="Calibri"/>
                </a:rPr>
                <a:t>Digital Signature</a:t>
              </a:r>
            </a:p>
          </p:txBody>
        </p:sp>
        <p:sp>
          <p:nvSpPr>
            <p:cNvPr id="24" name="TextBox 23">
              <a:extLst>
                <a:ext uri="{FF2B5EF4-FFF2-40B4-BE49-F238E27FC236}">
                  <a16:creationId xmlns:a16="http://schemas.microsoft.com/office/drawing/2014/main" id="{2948BFC0-7859-498C-A862-6487CEBC51CA}"/>
                </a:ext>
              </a:extLst>
            </p:cNvPr>
            <p:cNvSpPr txBox="1"/>
            <p:nvPr/>
          </p:nvSpPr>
          <p:spPr>
            <a:xfrm>
              <a:off x="5667561" y="5575640"/>
              <a:ext cx="999662" cy="430887"/>
            </a:xfrm>
            <a:prstGeom prst="rect">
              <a:avLst/>
            </a:prstGeom>
            <a:noFill/>
          </p:spPr>
          <p:txBody>
            <a:bodyPr wrap="square" rtlCol="0" anchor="ctr">
              <a:spAutoFit/>
            </a:bodyPr>
            <a:lstStyle/>
            <a:p>
              <a:pPr algn="ctr" fontAlgn="base">
                <a:spcBef>
                  <a:spcPct val="0"/>
                </a:spcBef>
                <a:spcAft>
                  <a:spcPct val="0"/>
                </a:spcAft>
                <a:defRPr/>
              </a:pPr>
              <a:r>
                <a:rPr lang="en-US" sz="1100" b="1" dirty="0">
                  <a:solidFill>
                    <a:prstClr val="black"/>
                  </a:solidFill>
                  <a:latin typeface="Calibri"/>
                </a:rPr>
                <a:t>Certificate Bob</a:t>
              </a:r>
            </a:p>
          </p:txBody>
        </p:sp>
        <p:sp>
          <p:nvSpPr>
            <p:cNvPr id="25" name="TextBox 24">
              <a:extLst>
                <a:ext uri="{FF2B5EF4-FFF2-40B4-BE49-F238E27FC236}">
                  <a16:creationId xmlns:a16="http://schemas.microsoft.com/office/drawing/2014/main" id="{B93426C1-276C-41C4-86A5-2D5BA9B05DF6}"/>
                </a:ext>
              </a:extLst>
            </p:cNvPr>
            <p:cNvSpPr txBox="1"/>
            <p:nvPr/>
          </p:nvSpPr>
          <p:spPr>
            <a:xfrm>
              <a:off x="8273722" y="2981597"/>
              <a:ext cx="999662" cy="430887"/>
            </a:xfrm>
            <a:prstGeom prst="rect">
              <a:avLst/>
            </a:prstGeom>
            <a:noFill/>
          </p:spPr>
          <p:txBody>
            <a:bodyPr wrap="square" rtlCol="0" anchor="ctr">
              <a:spAutoFit/>
            </a:bodyPr>
            <a:lstStyle/>
            <a:p>
              <a:pPr algn="ctr" fontAlgn="base">
                <a:spcBef>
                  <a:spcPct val="0"/>
                </a:spcBef>
                <a:spcAft>
                  <a:spcPct val="0"/>
                </a:spcAft>
                <a:defRPr/>
              </a:pPr>
              <a:r>
                <a:rPr lang="en-US" sz="1100" b="1" dirty="0">
                  <a:solidFill>
                    <a:prstClr val="black"/>
                  </a:solidFill>
                  <a:latin typeface="Calibri"/>
                </a:rPr>
                <a:t>Signature Checking</a:t>
              </a:r>
            </a:p>
          </p:txBody>
        </p:sp>
        <p:sp>
          <p:nvSpPr>
            <p:cNvPr id="26" name="TextBox 25">
              <a:extLst>
                <a:ext uri="{FF2B5EF4-FFF2-40B4-BE49-F238E27FC236}">
                  <a16:creationId xmlns:a16="http://schemas.microsoft.com/office/drawing/2014/main" id="{5926D631-A675-45AF-B23F-0F938A6A9FDD}"/>
                </a:ext>
              </a:extLst>
            </p:cNvPr>
            <p:cNvSpPr txBox="1"/>
            <p:nvPr/>
          </p:nvSpPr>
          <p:spPr>
            <a:xfrm>
              <a:off x="8301670" y="4921475"/>
              <a:ext cx="1198308" cy="261610"/>
            </a:xfrm>
            <a:prstGeom prst="rect">
              <a:avLst/>
            </a:prstGeom>
            <a:noFill/>
          </p:spPr>
          <p:txBody>
            <a:bodyPr wrap="square" rtlCol="0" anchor="ctr">
              <a:spAutoFit/>
            </a:bodyPr>
            <a:lstStyle/>
            <a:p>
              <a:pPr fontAlgn="base">
                <a:spcBef>
                  <a:spcPct val="0"/>
                </a:spcBef>
                <a:spcAft>
                  <a:spcPct val="0"/>
                </a:spcAft>
                <a:defRPr/>
              </a:pPr>
              <a:r>
                <a:rPr lang="en-US" sz="1100" b="1" dirty="0">
                  <a:solidFill>
                    <a:prstClr val="black"/>
                  </a:solidFill>
                  <a:latin typeface="Calibri"/>
                </a:rPr>
                <a:t>Decryption (RSA)</a:t>
              </a:r>
            </a:p>
          </p:txBody>
        </p:sp>
        <p:sp>
          <p:nvSpPr>
            <p:cNvPr id="27" name="TextBox 26">
              <a:extLst>
                <a:ext uri="{FF2B5EF4-FFF2-40B4-BE49-F238E27FC236}">
                  <a16:creationId xmlns:a16="http://schemas.microsoft.com/office/drawing/2014/main" id="{5F0A365E-A9DC-4BC2-B165-7CED28F2C52A}"/>
                </a:ext>
              </a:extLst>
            </p:cNvPr>
            <p:cNvSpPr txBox="1"/>
            <p:nvPr/>
          </p:nvSpPr>
          <p:spPr>
            <a:xfrm>
              <a:off x="9730635" y="4139088"/>
              <a:ext cx="710506" cy="261610"/>
            </a:xfrm>
            <a:prstGeom prst="rect">
              <a:avLst/>
            </a:prstGeom>
            <a:noFill/>
          </p:spPr>
          <p:txBody>
            <a:bodyPr wrap="square" rtlCol="0" anchor="ctr">
              <a:spAutoFit/>
            </a:bodyPr>
            <a:lstStyle/>
            <a:p>
              <a:pPr algn="ctr" fontAlgn="base">
                <a:spcBef>
                  <a:spcPct val="0"/>
                </a:spcBef>
                <a:spcAft>
                  <a:spcPct val="0"/>
                </a:spcAft>
                <a:defRPr/>
              </a:pPr>
              <a:r>
                <a:rPr lang="en-US" sz="1100" b="1" dirty="0">
                  <a:solidFill>
                    <a:prstClr val="black"/>
                  </a:solidFill>
                  <a:latin typeface="Calibri"/>
                </a:rPr>
                <a:t>Message</a:t>
              </a:r>
            </a:p>
          </p:txBody>
        </p:sp>
        <p:cxnSp>
          <p:nvCxnSpPr>
            <p:cNvPr id="28" name="Straight Connector 27">
              <a:extLst>
                <a:ext uri="{FF2B5EF4-FFF2-40B4-BE49-F238E27FC236}">
                  <a16:creationId xmlns:a16="http://schemas.microsoft.com/office/drawing/2014/main" id="{DD15B910-6D6D-4C09-90D7-987414B28A03}"/>
                </a:ext>
              </a:extLst>
            </p:cNvPr>
            <p:cNvCxnSpPr/>
            <p:nvPr/>
          </p:nvCxnSpPr>
          <p:spPr>
            <a:xfrm>
              <a:off x="2270379" y="2672354"/>
              <a:ext cx="0" cy="1368978"/>
            </a:xfrm>
            <a:prstGeom prst="line">
              <a:avLst/>
            </a:prstGeom>
            <a:noFill/>
            <a:ln w="28575" cap="flat" cmpd="sng" algn="ctr">
              <a:solidFill>
                <a:srgbClr val="4F81BD">
                  <a:shade val="95000"/>
                  <a:satMod val="105000"/>
                </a:srgbClr>
              </a:solidFill>
              <a:prstDash val="sysDot"/>
              <a:tailEnd type="none"/>
            </a:ln>
            <a:effectLst/>
          </p:spPr>
        </p:cxnSp>
        <p:cxnSp>
          <p:nvCxnSpPr>
            <p:cNvPr id="29" name="Straight Connector 28">
              <a:extLst>
                <a:ext uri="{FF2B5EF4-FFF2-40B4-BE49-F238E27FC236}">
                  <a16:creationId xmlns:a16="http://schemas.microsoft.com/office/drawing/2014/main" id="{8651B535-1D89-467C-8A59-FB98178B593C}"/>
                </a:ext>
              </a:extLst>
            </p:cNvPr>
            <p:cNvCxnSpPr/>
            <p:nvPr/>
          </p:nvCxnSpPr>
          <p:spPr>
            <a:xfrm>
              <a:off x="2664687" y="2664312"/>
              <a:ext cx="0" cy="246223"/>
            </a:xfrm>
            <a:prstGeom prst="line">
              <a:avLst/>
            </a:prstGeom>
            <a:noFill/>
            <a:ln w="28575" cap="flat" cmpd="sng" algn="ctr">
              <a:solidFill>
                <a:srgbClr val="4F81BD">
                  <a:shade val="95000"/>
                  <a:satMod val="105000"/>
                </a:srgbClr>
              </a:solidFill>
              <a:prstDash val="sysDot"/>
              <a:tailEnd type="arrow"/>
            </a:ln>
            <a:effectLst/>
          </p:spPr>
        </p:cxnSp>
        <p:sp>
          <p:nvSpPr>
            <p:cNvPr id="30" name="TextBox 29">
              <a:extLst>
                <a:ext uri="{FF2B5EF4-FFF2-40B4-BE49-F238E27FC236}">
                  <a16:creationId xmlns:a16="http://schemas.microsoft.com/office/drawing/2014/main" id="{731C8E48-BC63-450F-887D-416B6C0FE850}"/>
                </a:ext>
              </a:extLst>
            </p:cNvPr>
            <p:cNvSpPr txBox="1"/>
            <p:nvPr/>
          </p:nvSpPr>
          <p:spPr>
            <a:xfrm>
              <a:off x="2086519" y="2028768"/>
              <a:ext cx="778105" cy="261610"/>
            </a:xfrm>
            <a:prstGeom prst="rect">
              <a:avLst/>
            </a:prstGeom>
            <a:noFill/>
          </p:spPr>
          <p:txBody>
            <a:bodyPr wrap="square" rtlCol="0" anchor="ctr">
              <a:spAutoFit/>
            </a:bodyPr>
            <a:lstStyle/>
            <a:p>
              <a:pPr algn="ctr" fontAlgn="base">
                <a:spcBef>
                  <a:spcPct val="0"/>
                </a:spcBef>
                <a:spcAft>
                  <a:spcPct val="0"/>
                </a:spcAft>
                <a:defRPr/>
              </a:pPr>
              <a:r>
                <a:rPr lang="en-US" sz="1100" b="1" dirty="0">
                  <a:solidFill>
                    <a:prstClr val="black"/>
                  </a:solidFill>
                  <a:latin typeface="Calibri"/>
                </a:rPr>
                <a:t>Message</a:t>
              </a:r>
            </a:p>
          </p:txBody>
        </p:sp>
        <p:cxnSp>
          <p:nvCxnSpPr>
            <p:cNvPr id="31" name="Straight Connector 30">
              <a:extLst>
                <a:ext uri="{FF2B5EF4-FFF2-40B4-BE49-F238E27FC236}">
                  <a16:creationId xmlns:a16="http://schemas.microsoft.com/office/drawing/2014/main" id="{7FC5D238-AD9A-4CAF-8D6E-59EFF513A00E}"/>
                </a:ext>
              </a:extLst>
            </p:cNvPr>
            <p:cNvCxnSpPr/>
            <p:nvPr/>
          </p:nvCxnSpPr>
          <p:spPr>
            <a:xfrm rot="16200000">
              <a:off x="2361504" y="3956084"/>
              <a:ext cx="0" cy="175739"/>
            </a:xfrm>
            <a:prstGeom prst="line">
              <a:avLst/>
            </a:prstGeom>
            <a:noFill/>
            <a:ln w="28575" cap="flat" cmpd="sng" algn="ctr">
              <a:solidFill>
                <a:srgbClr val="4F81BD">
                  <a:shade val="95000"/>
                  <a:satMod val="105000"/>
                </a:srgbClr>
              </a:solidFill>
              <a:prstDash val="sysDot"/>
              <a:tailEnd type="arrow"/>
            </a:ln>
            <a:effectLst/>
          </p:spPr>
        </p:cxnSp>
        <p:cxnSp>
          <p:nvCxnSpPr>
            <p:cNvPr id="32" name="Straight Connector 31">
              <a:extLst>
                <a:ext uri="{FF2B5EF4-FFF2-40B4-BE49-F238E27FC236}">
                  <a16:creationId xmlns:a16="http://schemas.microsoft.com/office/drawing/2014/main" id="{223A7853-B955-4B40-AC0B-7BACD6AC1B88}"/>
                </a:ext>
              </a:extLst>
            </p:cNvPr>
            <p:cNvCxnSpPr/>
            <p:nvPr/>
          </p:nvCxnSpPr>
          <p:spPr>
            <a:xfrm>
              <a:off x="3250280" y="4306280"/>
              <a:ext cx="0" cy="426937"/>
            </a:xfrm>
            <a:prstGeom prst="line">
              <a:avLst/>
            </a:prstGeom>
            <a:noFill/>
            <a:ln w="28575" cap="flat" cmpd="sng" algn="ctr">
              <a:solidFill>
                <a:srgbClr val="4F81BD">
                  <a:shade val="95000"/>
                  <a:satMod val="105000"/>
                </a:srgbClr>
              </a:solidFill>
              <a:prstDash val="sysDot"/>
              <a:headEnd type="arrow" w="med" len="med"/>
              <a:tailEnd type="arrow" w="med" len="med"/>
            </a:ln>
            <a:effectLst/>
          </p:spPr>
        </p:cxnSp>
        <p:cxnSp>
          <p:nvCxnSpPr>
            <p:cNvPr id="33" name="Straight Connector 32">
              <a:extLst>
                <a:ext uri="{FF2B5EF4-FFF2-40B4-BE49-F238E27FC236}">
                  <a16:creationId xmlns:a16="http://schemas.microsoft.com/office/drawing/2014/main" id="{C3C700AC-5C0E-4D03-B176-9E16EBF607B3}"/>
                </a:ext>
              </a:extLst>
            </p:cNvPr>
            <p:cNvCxnSpPr/>
            <p:nvPr/>
          </p:nvCxnSpPr>
          <p:spPr>
            <a:xfrm flipV="1">
              <a:off x="2705246" y="5329416"/>
              <a:ext cx="0" cy="580582"/>
            </a:xfrm>
            <a:prstGeom prst="line">
              <a:avLst/>
            </a:prstGeom>
            <a:noFill/>
            <a:ln w="28575" cap="flat" cmpd="sng" algn="ctr">
              <a:solidFill>
                <a:srgbClr val="4F81BD">
                  <a:shade val="95000"/>
                  <a:satMod val="105000"/>
                </a:srgbClr>
              </a:solidFill>
              <a:prstDash val="sysDot"/>
              <a:tailEnd type="arrow"/>
            </a:ln>
            <a:effectLst/>
          </p:spPr>
        </p:cxnSp>
        <p:cxnSp>
          <p:nvCxnSpPr>
            <p:cNvPr id="34" name="Straight Connector 33">
              <a:extLst>
                <a:ext uri="{FF2B5EF4-FFF2-40B4-BE49-F238E27FC236}">
                  <a16:creationId xmlns:a16="http://schemas.microsoft.com/office/drawing/2014/main" id="{C95D7034-EDA3-4DFD-BD11-D342389E6068}"/>
                </a:ext>
              </a:extLst>
            </p:cNvPr>
            <p:cNvCxnSpPr/>
            <p:nvPr/>
          </p:nvCxnSpPr>
          <p:spPr>
            <a:xfrm rot="5400000" flipV="1">
              <a:off x="4711146" y="2548392"/>
              <a:ext cx="0" cy="1295061"/>
            </a:xfrm>
            <a:prstGeom prst="line">
              <a:avLst/>
            </a:prstGeom>
            <a:noFill/>
            <a:ln w="28575" cap="flat" cmpd="sng" algn="ctr">
              <a:solidFill>
                <a:srgbClr val="4F81BD">
                  <a:shade val="95000"/>
                  <a:satMod val="105000"/>
                </a:srgbClr>
              </a:solidFill>
              <a:prstDash val="sysDot"/>
              <a:tailEnd type="arrow"/>
            </a:ln>
            <a:effectLst/>
          </p:spPr>
        </p:cxnSp>
        <p:cxnSp>
          <p:nvCxnSpPr>
            <p:cNvPr id="35" name="Straight Connector 34">
              <a:extLst>
                <a:ext uri="{FF2B5EF4-FFF2-40B4-BE49-F238E27FC236}">
                  <a16:creationId xmlns:a16="http://schemas.microsoft.com/office/drawing/2014/main" id="{80E75915-E998-4BB8-9AA3-92247D9CC835}"/>
                </a:ext>
              </a:extLst>
            </p:cNvPr>
            <p:cNvCxnSpPr/>
            <p:nvPr/>
          </p:nvCxnSpPr>
          <p:spPr>
            <a:xfrm rot="5400000" flipV="1">
              <a:off x="7443826" y="2738238"/>
              <a:ext cx="0" cy="935033"/>
            </a:xfrm>
            <a:prstGeom prst="line">
              <a:avLst/>
            </a:prstGeom>
            <a:noFill/>
            <a:ln w="28575" cap="flat" cmpd="sng" algn="ctr">
              <a:solidFill>
                <a:srgbClr val="4F81BD">
                  <a:shade val="95000"/>
                  <a:satMod val="105000"/>
                </a:srgbClr>
              </a:solidFill>
              <a:prstDash val="sysDot"/>
              <a:tailEnd type="arrow"/>
            </a:ln>
            <a:effectLst/>
          </p:spPr>
        </p:cxnSp>
        <p:cxnSp>
          <p:nvCxnSpPr>
            <p:cNvPr id="36" name="Straight Connector 35">
              <a:extLst>
                <a:ext uri="{FF2B5EF4-FFF2-40B4-BE49-F238E27FC236}">
                  <a16:creationId xmlns:a16="http://schemas.microsoft.com/office/drawing/2014/main" id="{A12FE235-FFC3-4A32-8C03-E58813581CFF}"/>
                </a:ext>
              </a:extLst>
            </p:cNvPr>
            <p:cNvCxnSpPr/>
            <p:nvPr/>
          </p:nvCxnSpPr>
          <p:spPr>
            <a:xfrm rot="5400000" flipV="1">
              <a:off x="7448246" y="1970510"/>
              <a:ext cx="0" cy="935033"/>
            </a:xfrm>
            <a:prstGeom prst="line">
              <a:avLst/>
            </a:prstGeom>
            <a:noFill/>
            <a:ln w="28575" cap="flat" cmpd="sng" algn="ctr">
              <a:solidFill>
                <a:srgbClr val="4F81BD">
                  <a:shade val="95000"/>
                  <a:satMod val="105000"/>
                </a:srgbClr>
              </a:solidFill>
              <a:prstDash val="sysDot"/>
              <a:tailEnd type="arrow"/>
            </a:ln>
            <a:effectLst/>
          </p:spPr>
        </p:cxnSp>
        <p:cxnSp>
          <p:nvCxnSpPr>
            <p:cNvPr id="37" name="Straight Connector 36">
              <a:extLst>
                <a:ext uri="{FF2B5EF4-FFF2-40B4-BE49-F238E27FC236}">
                  <a16:creationId xmlns:a16="http://schemas.microsoft.com/office/drawing/2014/main" id="{4E4C04FF-9632-4C1E-BAD4-F583422E123F}"/>
                </a:ext>
              </a:extLst>
            </p:cNvPr>
            <p:cNvCxnSpPr/>
            <p:nvPr/>
          </p:nvCxnSpPr>
          <p:spPr>
            <a:xfrm rot="5400000" flipV="1">
              <a:off x="8695298" y="2129876"/>
              <a:ext cx="0" cy="616300"/>
            </a:xfrm>
            <a:prstGeom prst="line">
              <a:avLst/>
            </a:prstGeom>
            <a:noFill/>
            <a:ln w="28575" cap="flat" cmpd="sng" algn="ctr">
              <a:solidFill>
                <a:srgbClr val="4F81BD">
                  <a:shade val="95000"/>
                  <a:satMod val="105000"/>
                </a:srgbClr>
              </a:solidFill>
              <a:prstDash val="sysDot"/>
              <a:tailEnd type="arrow"/>
            </a:ln>
            <a:effectLst/>
          </p:spPr>
        </p:cxnSp>
        <p:sp>
          <p:nvSpPr>
            <p:cNvPr id="38" name="Rectangle 37">
              <a:extLst>
                <a:ext uri="{FF2B5EF4-FFF2-40B4-BE49-F238E27FC236}">
                  <a16:creationId xmlns:a16="http://schemas.microsoft.com/office/drawing/2014/main" id="{D360B7AB-574C-4D7A-B723-431EEFB9B168}"/>
                </a:ext>
              </a:extLst>
            </p:cNvPr>
            <p:cNvSpPr/>
            <p:nvPr/>
          </p:nvSpPr>
          <p:spPr>
            <a:xfrm>
              <a:off x="5383481" y="3741603"/>
              <a:ext cx="1580808" cy="569387"/>
            </a:xfrm>
            <a:prstGeom prst="rect">
              <a:avLst/>
            </a:prstGeom>
            <a:solidFill>
              <a:sysClr val="window" lastClr="FFFFFF"/>
            </a:solidFill>
            <a:effectLst>
              <a:innerShdw blurRad="114300">
                <a:prstClr val="black"/>
              </a:innerShdw>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ndParaRPr>
            </a:p>
          </p:txBody>
        </p:sp>
        <p:sp>
          <p:nvSpPr>
            <p:cNvPr id="39" name="TextBox 38">
              <a:extLst>
                <a:ext uri="{FF2B5EF4-FFF2-40B4-BE49-F238E27FC236}">
                  <a16:creationId xmlns:a16="http://schemas.microsoft.com/office/drawing/2014/main" id="{8ECDD892-1AD5-47B1-9114-260CFB90DAA3}"/>
                </a:ext>
              </a:extLst>
            </p:cNvPr>
            <p:cNvSpPr txBox="1"/>
            <p:nvPr/>
          </p:nvSpPr>
          <p:spPr>
            <a:xfrm>
              <a:off x="5662894" y="3811076"/>
              <a:ext cx="999662" cy="430887"/>
            </a:xfrm>
            <a:prstGeom prst="rect">
              <a:avLst/>
            </a:prstGeom>
            <a:noFill/>
          </p:spPr>
          <p:txBody>
            <a:bodyPr wrap="square" rtlCol="0" anchor="ctr">
              <a:spAutoFit/>
            </a:bodyPr>
            <a:lstStyle/>
            <a:p>
              <a:pPr algn="ctr" fontAlgn="base">
                <a:spcBef>
                  <a:spcPct val="0"/>
                </a:spcBef>
                <a:spcAft>
                  <a:spcPct val="0"/>
                </a:spcAft>
                <a:defRPr/>
              </a:pPr>
              <a:r>
                <a:rPr lang="en-US" sz="1100" b="1" dirty="0">
                  <a:solidFill>
                    <a:prstClr val="black"/>
                  </a:solidFill>
                  <a:latin typeface="Calibri"/>
                </a:rPr>
                <a:t>Encrypted Message</a:t>
              </a:r>
            </a:p>
          </p:txBody>
        </p:sp>
        <p:cxnSp>
          <p:nvCxnSpPr>
            <p:cNvPr id="40" name="Straight Connector 39">
              <a:extLst>
                <a:ext uri="{FF2B5EF4-FFF2-40B4-BE49-F238E27FC236}">
                  <a16:creationId xmlns:a16="http://schemas.microsoft.com/office/drawing/2014/main" id="{B6C294EB-42D0-4515-BEDB-0B950251329F}"/>
                </a:ext>
              </a:extLst>
            </p:cNvPr>
            <p:cNvCxnSpPr/>
            <p:nvPr/>
          </p:nvCxnSpPr>
          <p:spPr>
            <a:xfrm rot="5400000" flipV="1">
              <a:off x="4711146" y="3366928"/>
              <a:ext cx="0" cy="1295061"/>
            </a:xfrm>
            <a:prstGeom prst="line">
              <a:avLst/>
            </a:prstGeom>
            <a:noFill/>
            <a:ln w="28575" cap="flat" cmpd="sng" algn="ctr">
              <a:solidFill>
                <a:srgbClr val="4F81BD">
                  <a:shade val="95000"/>
                  <a:satMod val="105000"/>
                </a:srgbClr>
              </a:solidFill>
              <a:prstDash val="sysDot"/>
              <a:tailEnd type="arrow"/>
            </a:ln>
            <a:effectLst/>
          </p:spPr>
        </p:cxnSp>
        <p:cxnSp>
          <p:nvCxnSpPr>
            <p:cNvPr id="41" name="Straight Connector 40">
              <a:extLst>
                <a:ext uri="{FF2B5EF4-FFF2-40B4-BE49-F238E27FC236}">
                  <a16:creationId xmlns:a16="http://schemas.microsoft.com/office/drawing/2014/main" id="{B794960D-1339-4A69-8F6D-5971C51423D1}"/>
                </a:ext>
              </a:extLst>
            </p:cNvPr>
            <p:cNvCxnSpPr/>
            <p:nvPr/>
          </p:nvCxnSpPr>
          <p:spPr>
            <a:xfrm rot="5400000" flipV="1">
              <a:off x="7445256" y="3566605"/>
              <a:ext cx="0" cy="935033"/>
            </a:xfrm>
            <a:prstGeom prst="line">
              <a:avLst/>
            </a:prstGeom>
            <a:noFill/>
            <a:ln w="28575" cap="flat" cmpd="sng" algn="ctr">
              <a:solidFill>
                <a:srgbClr val="4F81BD">
                  <a:shade val="95000"/>
                  <a:satMod val="105000"/>
                </a:srgbClr>
              </a:solidFill>
              <a:prstDash val="sysDot"/>
              <a:tailEnd type="arrow"/>
            </a:ln>
            <a:effectLst/>
          </p:spPr>
        </p:cxnSp>
        <p:cxnSp>
          <p:nvCxnSpPr>
            <p:cNvPr id="42" name="Straight Connector 41">
              <a:extLst>
                <a:ext uri="{FF2B5EF4-FFF2-40B4-BE49-F238E27FC236}">
                  <a16:creationId xmlns:a16="http://schemas.microsoft.com/office/drawing/2014/main" id="{1C7967FB-6AE2-4123-9F32-C098438C2AA6}"/>
                </a:ext>
              </a:extLst>
            </p:cNvPr>
            <p:cNvCxnSpPr/>
            <p:nvPr/>
          </p:nvCxnSpPr>
          <p:spPr>
            <a:xfrm rot="5400000" flipV="1">
              <a:off x="4711146" y="4396856"/>
              <a:ext cx="0" cy="1295061"/>
            </a:xfrm>
            <a:prstGeom prst="line">
              <a:avLst/>
            </a:prstGeom>
            <a:noFill/>
            <a:ln w="28575" cap="flat" cmpd="sng" algn="ctr">
              <a:solidFill>
                <a:srgbClr val="4F81BD">
                  <a:shade val="95000"/>
                  <a:satMod val="105000"/>
                </a:srgbClr>
              </a:solidFill>
              <a:prstDash val="sysDot"/>
              <a:tailEnd type="arrow"/>
            </a:ln>
            <a:effectLst/>
          </p:spPr>
        </p:cxnSp>
        <p:cxnSp>
          <p:nvCxnSpPr>
            <p:cNvPr id="43" name="Straight Connector 42">
              <a:extLst>
                <a:ext uri="{FF2B5EF4-FFF2-40B4-BE49-F238E27FC236}">
                  <a16:creationId xmlns:a16="http://schemas.microsoft.com/office/drawing/2014/main" id="{4815128B-3C81-46B8-BFE5-9E81CCE5C5F1}"/>
                </a:ext>
              </a:extLst>
            </p:cNvPr>
            <p:cNvCxnSpPr/>
            <p:nvPr/>
          </p:nvCxnSpPr>
          <p:spPr>
            <a:xfrm rot="16200000" flipH="1" flipV="1">
              <a:off x="4953812" y="5399159"/>
              <a:ext cx="0" cy="772755"/>
            </a:xfrm>
            <a:prstGeom prst="line">
              <a:avLst/>
            </a:prstGeom>
            <a:noFill/>
            <a:ln w="28575" cap="flat" cmpd="sng" algn="ctr">
              <a:solidFill>
                <a:srgbClr val="4F81BD">
                  <a:shade val="95000"/>
                  <a:satMod val="105000"/>
                </a:srgbClr>
              </a:solidFill>
              <a:prstDash val="sysDot"/>
              <a:tailEnd type="arrow"/>
            </a:ln>
            <a:effectLst/>
          </p:spPr>
        </p:cxnSp>
        <p:cxnSp>
          <p:nvCxnSpPr>
            <p:cNvPr id="44" name="Straight Connector 43">
              <a:extLst>
                <a:ext uri="{FF2B5EF4-FFF2-40B4-BE49-F238E27FC236}">
                  <a16:creationId xmlns:a16="http://schemas.microsoft.com/office/drawing/2014/main" id="{C334B3CC-73C3-4F1F-81CE-E6CC3E9FC806}"/>
                </a:ext>
              </a:extLst>
            </p:cNvPr>
            <p:cNvCxnSpPr/>
            <p:nvPr/>
          </p:nvCxnSpPr>
          <p:spPr>
            <a:xfrm rot="16200000" flipH="1" flipV="1">
              <a:off x="3793310" y="5535703"/>
              <a:ext cx="0" cy="527803"/>
            </a:xfrm>
            <a:prstGeom prst="line">
              <a:avLst/>
            </a:prstGeom>
            <a:noFill/>
            <a:ln w="28575" cap="flat" cmpd="sng" algn="ctr">
              <a:solidFill>
                <a:srgbClr val="4F81BD">
                  <a:shade val="95000"/>
                  <a:satMod val="105000"/>
                </a:srgbClr>
              </a:solidFill>
              <a:prstDash val="sysDot"/>
              <a:tailEnd type="arrow"/>
            </a:ln>
            <a:effectLst/>
          </p:spPr>
        </p:cxnSp>
        <p:cxnSp>
          <p:nvCxnSpPr>
            <p:cNvPr id="45" name="Straight Connector 44">
              <a:extLst>
                <a:ext uri="{FF2B5EF4-FFF2-40B4-BE49-F238E27FC236}">
                  <a16:creationId xmlns:a16="http://schemas.microsoft.com/office/drawing/2014/main" id="{D52031E7-3BCA-40DC-A3FD-145D925D327B}"/>
                </a:ext>
              </a:extLst>
            </p:cNvPr>
            <p:cNvCxnSpPr/>
            <p:nvPr/>
          </p:nvCxnSpPr>
          <p:spPr>
            <a:xfrm rot="5400000" flipV="1">
              <a:off x="7443826" y="4567038"/>
              <a:ext cx="0" cy="935033"/>
            </a:xfrm>
            <a:prstGeom prst="line">
              <a:avLst/>
            </a:prstGeom>
            <a:noFill/>
            <a:ln w="28575" cap="flat" cmpd="sng" algn="ctr">
              <a:solidFill>
                <a:srgbClr val="4F81BD">
                  <a:shade val="95000"/>
                  <a:satMod val="105000"/>
                </a:srgbClr>
              </a:solidFill>
              <a:prstDash val="sysDot"/>
              <a:tailEnd type="arrow"/>
            </a:ln>
            <a:effectLst/>
          </p:spPr>
        </p:cxnSp>
        <p:cxnSp>
          <p:nvCxnSpPr>
            <p:cNvPr id="46" name="Straight Connector 45">
              <a:extLst>
                <a:ext uri="{FF2B5EF4-FFF2-40B4-BE49-F238E27FC236}">
                  <a16:creationId xmlns:a16="http://schemas.microsoft.com/office/drawing/2014/main" id="{098FD865-8E14-4C6D-8DDC-F7788BB5D037}"/>
                </a:ext>
              </a:extLst>
            </p:cNvPr>
            <p:cNvCxnSpPr/>
            <p:nvPr/>
          </p:nvCxnSpPr>
          <p:spPr>
            <a:xfrm flipV="1">
              <a:off x="9333779" y="5346733"/>
              <a:ext cx="0" cy="580582"/>
            </a:xfrm>
            <a:prstGeom prst="line">
              <a:avLst/>
            </a:prstGeom>
            <a:noFill/>
            <a:ln w="28575" cap="flat" cmpd="sng" algn="ctr">
              <a:solidFill>
                <a:srgbClr val="4F81BD">
                  <a:shade val="95000"/>
                  <a:satMod val="105000"/>
                </a:srgbClr>
              </a:solidFill>
              <a:prstDash val="sysDot"/>
              <a:tailEnd type="arrow"/>
            </a:ln>
            <a:effectLst/>
          </p:spPr>
        </p:cxnSp>
        <p:cxnSp>
          <p:nvCxnSpPr>
            <p:cNvPr id="47" name="Straight Connector 46">
              <a:extLst>
                <a:ext uri="{FF2B5EF4-FFF2-40B4-BE49-F238E27FC236}">
                  <a16:creationId xmlns:a16="http://schemas.microsoft.com/office/drawing/2014/main" id="{3FCB42C5-9CBA-4625-AAE7-3D5CCE39747F}"/>
                </a:ext>
              </a:extLst>
            </p:cNvPr>
            <p:cNvCxnSpPr/>
            <p:nvPr/>
          </p:nvCxnSpPr>
          <p:spPr>
            <a:xfrm>
              <a:off x="8725113" y="4317099"/>
              <a:ext cx="0" cy="426937"/>
            </a:xfrm>
            <a:prstGeom prst="line">
              <a:avLst/>
            </a:prstGeom>
            <a:noFill/>
            <a:ln w="28575" cap="flat" cmpd="sng" algn="ctr">
              <a:solidFill>
                <a:srgbClr val="4F81BD">
                  <a:shade val="95000"/>
                  <a:satMod val="105000"/>
                </a:srgbClr>
              </a:solidFill>
              <a:prstDash val="sysDot"/>
              <a:headEnd type="arrow" w="med" len="med"/>
              <a:tailEnd type="arrow" w="med" len="med"/>
            </a:ln>
            <a:effectLst/>
          </p:spPr>
        </p:cxnSp>
        <p:cxnSp>
          <p:nvCxnSpPr>
            <p:cNvPr id="48" name="Straight Connector 47">
              <a:extLst>
                <a:ext uri="{FF2B5EF4-FFF2-40B4-BE49-F238E27FC236}">
                  <a16:creationId xmlns:a16="http://schemas.microsoft.com/office/drawing/2014/main" id="{0168B63D-544C-413E-A85E-D78EF682BC20}"/>
                </a:ext>
              </a:extLst>
            </p:cNvPr>
            <p:cNvCxnSpPr/>
            <p:nvPr/>
          </p:nvCxnSpPr>
          <p:spPr>
            <a:xfrm rot="5400000" flipV="1">
              <a:off x="9616037" y="3883972"/>
              <a:ext cx="0" cy="297931"/>
            </a:xfrm>
            <a:prstGeom prst="line">
              <a:avLst/>
            </a:prstGeom>
            <a:noFill/>
            <a:ln w="28575" cap="flat" cmpd="sng" algn="ctr">
              <a:solidFill>
                <a:srgbClr val="4F81BD">
                  <a:shade val="95000"/>
                  <a:satMod val="105000"/>
                </a:srgbClr>
              </a:solidFill>
              <a:prstDash val="sysDot"/>
              <a:tailEnd type="arrow"/>
            </a:ln>
            <a:effectLst/>
          </p:spPr>
        </p:cxnSp>
        <p:sp>
          <p:nvSpPr>
            <p:cNvPr id="49" name="Rectangle 48">
              <a:extLst>
                <a:ext uri="{FF2B5EF4-FFF2-40B4-BE49-F238E27FC236}">
                  <a16:creationId xmlns:a16="http://schemas.microsoft.com/office/drawing/2014/main" id="{E2D260A2-1893-4277-9997-D78A0017B310}"/>
                </a:ext>
              </a:extLst>
            </p:cNvPr>
            <p:cNvSpPr/>
            <p:nvPr/>
          </p:nvSpPr>
          <p:spPr>
            <a:xfrm>
              <a:off x="7922590" y="3741603"/>
              <a:ext cx="1580808" cy="569387"/>
            </a:xfrm>
            <a:prstGeom prst="rect">
              <a:avLst/>
            </a:prstGeom>
            <a:solidFill>
              <a:sysClr val="window" lastClr="FFFFFF"/>
            </a:solidFill>
            <a:effectLst>
              <a:innerShdw blurRad="114300">
                <a:prstClr val="black"/>
              </a:innerShdw>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ndParaRPr>
            </a:p>
          </p:txBody>
        </p:sp>
        <p:sp>
          <p:nvSpPr>
            <p:cNvPr id="50" name="TextBox 49">
              <a:extLst>
                <a:ext uri="{FF2B5EF4-FFF2-40B4-BE49-F238E27FC236}">
                  <a16:creationId xmlns:a16="http://schemas.microsoft.com/office/drawing/2014/main" id="{C462871A-0516-43F9-BF9D-73ABE912A111}"/>
                </a:ext>
              </a:extLst>
            </p:cNvPr>
            <p:cNvSpPr txBox="1"/>
            <p:nvPr/>
          </p:nvSpPr>
          <p:spPr>
            <a:xfrm>
              <a:off x="8301670" y="3891104"/>
              <a:ext cx="1201728" cy="261610"/>
            </a:xfrm>
            <a:prstGeom prst="rect">
              <a:avLst/>
            </a:prstGeom>
            <a:noFill/>
          </p:spPr>
          <p:txBody>
            <a:bodyPr wrap="square" rtlCol="0" anchor="ctr">
              <a:spAutoFit/>
            </a:bodyPr>
            <a:lstStyle/>
            <a:p>
              <a:pPr fontAlgn="base">
                <a:spcBef>
                  <a:spcPct val="0"/>
                </a:spcBef>
                <a:spcAft>
                  <a:spcPct val="0"/>
                </a:spcAft>
                <a:defRPr/>
              </a:pPr>
              <a:r>
                <a:rPr lang="en-US" sz="1100" b="1" dirty="0">
                  <a:solidFill>
                    <a:prstClr val="black"/>
                  </a:solidFill>
                  <a:latin typeface="Calibri"/>
                </a:rPr>
                <a:t>Decryption (DES)</a:t>
              </a:r>
            </a:p>
          </p:txBody>
        </p:sp>
        <p:cxnSp>
          <p:nvCxnSpPr>
            <p:cNvPr id="51" name="Straight Connector 50">
              <a:extLst>
                <a:ext uri="{FF2B5EF4-FFF2-40B4-BE49-F238E27FC236}">
                  <a16:creationId xmlns:a16="http://schemas.microsoft.com/office/drawing/2014/main" id="{9E6985C1-9EBC-438E-BDA2-4B945B1767E6}"/>
                </a:ext>
              </a:extLst>
            </p:cNvPr>
            <p:cNvCxnSpPr/>
            <p:nvPr/>
          </p:nvCxnSpPr>
          <p:spPr>
            <a:xfrm>
              <a:off x="9339145" y="2585108"/>
              <a:ext cx="0" cy="311329"/>
            </a:xfrm>
            <a:prstGeom prst="line">
              <a:avLst/>
            </a:prstGeom>
            <a:noFill/>
            <a:ln w="28575" cap="flat" cmpd="sng" algn="ctr">
              <a:solidFill>
                <a:srgbClr val="4F81BD">
                  <a:shade val="95000"/>
                  <a:satMod val="105000"/>
                </a:srgbClr>
              </a:solidFill>
              <a:prstDash val="sysDot"/>
              <a:tailEnd type="arrow"/>
            </a:ln>
            <a:effectLst/>
          </p:spPr>
        </p:cxnSp>
        <p:cxnSp>
          <p:nvCxnSpPr>
            <p:cNvPr id="52" name="Straight Connector 51">
              <a:extLst>
                <a:ext uri="{FF2B5EF4-FFF2-40B4-BE49-F238E27FC236}">
                  <a16:creationId xmlns:a16="http://schemas.microsoft.com/office/drawing/2014/main" id="{59E06FA1-EAA6-4192-A1E3-FC2A8088E868}"/>
                </a:ext>
              </a:extLst>
            </p:cNvPr>
            <p:cNvCxnSpPr/>
            <p:nvPr/>
          </p:nvCxnSpPr>
          <p:spPr>
            <a:xfrm>
              <a:off x="3759079" y="2488783"/>
              <a:ext cx="0" cy="414379"/>
            </a:xfrm>
            <a:prstGeom prst="line">
              <a:avLst/>
            </a:prstGeom>
            <a:noFill/>
            <a:ln w="28575" cap="flat" cmpd="sng" algn="ctr">
              <a:solidFill>
                <a:srgbClr val="4F81BD">
                  <a:shade val="95000"/>
                  <a:satMod val="105000"/>
                </a:srgbClr>
              </a:solidFill>
              <a:prstDash val="sysDot"/>
              <a:tailEnd type="arrow"/>
            </a:ln>
            <a:effectLst/>
          </p:spPr>
        </p:cxnSp>
        <p:cxnSp>
          <p:nvCxnSpPr>
            <p:cNvPr id="53" name="Elbow Connector 113">
              <a:extLst>
                <a:ext uri="{FF2B5EF4-FFF2-40B4-BE49-F238E27FC236}">
                  <a16:creationId xmlns:a16="http://schemas.microsoft.com/office/drawing/2014/main" id="{F0A37745-F15C-4601-9FE5-14AB59DE052F}"/>
                </a:ext>
              </a:extLst>
            </p:cNvPr>
            <p:cNvCxnSpPr/>
            <p:nvPr/>
          </p:nvCxnSpPr>
          <p:spPr>
            <a:xfrm rot="16200000" flipV="1">
              <a:off x="9559559" y="3179343"/>
              <a:ext cx="543252" cy="611759"/>
            </a:xfrm>
            <a:prstGeom prst="bentConnector2">
              <a:avLst/>
            </a:prstGeom>
            <a:noFill/>
            <a:ln w="28575" cap="flat" cmpd="sng" algn="ctr">
              <a:solidFill>
                <a:srgbClr val="0070C0"/>
              </a:solidFill>
              <a:prstDash val="sysDot"/>
              <a:headEnd type="none" w="med" len="med"/>
              <a:tailEnd type="arrow" w="med" len="med"/>
            </a:ln>
            <a:effectLst/>
          </p:spPr>
        </p:cxnSp>
        <p:sp>
          <p:nvSpPr>
            <p:cNvPr id="54" name="Rectangle 53">
              <a:extLst>
                <a:ext uri="{FF2B5EF4-FFF2-40B4-BE49-F238E27FC236}">
                  <a16:creationId xmlns:a16="http://schemas.microsoft.com/office/drawing/2014/main" id="{4E49FC20-B135-458A-B83A-B28F9C323C9C}"/>
                </a:ext>
              </a:extLst>
            </p:cNvPr>
            <p:cNvSpPr/>
            <p:nvPr/>
          </p:nvSpPr>
          <p:spPr>
            <a:xfrm>
              <a:off x="4135160" y="5506085"/>
              <a:ext cx="411480" cy="569387"/>
            </a:xfrm>
            <a:prstGeom prst="rect">
              <a:avLst/>
            </a:prstGeom>
            <a:solidFill>
              <a:sysClr val="window" lastClr="FFFFFF"/>
            </a:solidFill>
            <a:effectLst>
              <a:innerShdw blurRad="114300">
                <a:prstClr val="black"/>
              </a:innerShdw>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ndParaRPr>
            </a:p>
          </p:txBody>
        </p:sp>
        <p:sp>
          <p:nvSpPr>
            <p:cNvPr id="55" name="Rectangle 54">
              <a:extLst>
                <a:ext uri="{FF2B5EF4-FFF2-40B4-BE49-F238E27FC236}">
                  <a16:creationId xmlns:a16="http://schemas.microsoft.com/office/drawing/2014/main" id="{7F3978EF-1054-4B96-A7AE-D8F9B3B4F0C1}"/>
                </a:ext>
              </a:extLst>
            </p:cNvPr>
            <p:cNvSpPr/>
            <p:nvPr/>
          </p:nvSpPr>
          <p:spPr>
            <a:xfrm>
              <a:off x="7912876" y="2164351"/>
              <a:ext cx="414981" cy="569387"/>
            </a:xfrm>
            <a:prstGeom prst="rect">
              <a:avLst/>
            </a:prstGeom>
            <a:solidFill>
              <a:sysClr val="window" lastClr="FFFFFF"/>
            </a:solidFill>
            <a:effectLst>
              <a:innerShdw blurRad="114300">
                <a:prstClr val="black"/>
              </a:innerShdw>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ndParaRPr>
            </a:p>
          </p:txBody>
        </p:sp>
        <p:sp>
          <p:nvSpPr>
            <p:cNvPr id="56" name="TextBox 55">
              <a:extLst>
                <a:ext uri="{FF2B5EF4-FFF2-40B4-BE49-F238E27FC236}">
                  <a16:creationId xmlns:a16="http://schemas.microsoft.com/office/drawing/2014/main" id="{6C25E705-271F-4536-BA37-362526B395D2}"/>
                </a:ext>
              </a:extLst>
            </p:cNvPr>
            <p:cNvSpPr txBox="1"/>
            <p:nvPr/>
          </p:nvSpPr>
          <p:spPr>
            <a:xfrm>
              <a:off x="4117236" y="5654730"/>
              <a:ext cx="441168" cy="261610"/>
            </a:xfrm>
            <a:prstGeom prst="rect">
              <a:avLst/>
            </a:prstGeom>
            <a:noFill/>
          </p:spPr>
          <p:txBody>
            <a:bodyPr wrap="square" rtlCol="0" anchor="ctr">
              <a:spAutoFit/>
            </a:bodyPr>
            <a:lstStyle/>
            <a:p>
              <a:pPr algn="ctr" fontAlgn="base">
                <a:spcBef>
                  <a:spcPct val="0"/>
                </a:spcBef>
                <a:spcAft>
                  <a:spcPct val="0"/>
                </a:spcAft>
                <a:defRPr/>
              </a:pPr>
              <a:r>
                <a:rPr lang="en-US" sz="1100" b="1" dirty="0">
                  <a:solidFill>
                    <a:prstClr val="black"/>
                  </a:solidFill>
                  <a:latin typeface="Calibri"/>
                </a:rPr>
                <a:t>OK?</a:t>
              </a:r>
            </a:p>
          </p:txBody>
        </p:sp>
        <p:sp>
          <p:nvSpPr>
            <p:cNvPr id="57" name="TextBox 56">
              <a:extLst>
                <a:ext uri="{FF2B5EF4-FFF2-40B4-BE49-F238E27FC236}">
                  <a16:creationId xmlns:a16="http://schemas.microsoft.com/office/drawing/2014/main" id="{65E2D7A7-49E4-4561-A776-A0AA12C72E8D}"/>
                </a:ext>
              </a:extLst>
            </p:cNvPr>
            <p:cNvSpPr txBox="1"/>
            <p:nvPr/>
          </p:nvSpPr>
          <p:spPr>
            <a:xfrm>
              <a:off x="7897971" y="2320155"/>
              <a:ext cx="441168" cy="253916"/>
            </a:xfrm>
            <a:prstGeom prst="rect">
              <a:avLst/>
            </a:prstGeom>
            <a:noFill/>
          </p:spPr>
          <p:txBody>
            <a:bodyPr wrap="square" rtlCol="0" anchor="ctr">
              <a:spAutoFit/>
            </a:bodyPr>
            <a:lstStyle/>
            <a:p>
              <a:pPr algn="ctr" fontAlgn="base">
                <a:spcBef>
                  <a:spcPct val="0"/>
                </a:spcBef>
                <a:spcAft>
                  <a:spcPct val="0"/>
                </a:spcAft>
                <a:defRPr/>
              </a:pPr>
              <a:r>
                <a:rPr lang="en-US" sz="1050" b="1" dirty="0">
                  <a:solidFill>
                    <a:prstClr val="black"/>
                  </a:solidFill>
                  <a:latin typeface="Calibri"/>
                </a:rPr>
                <a:t>OK?</a:t>
              </a:r>
            </a:p>
          </p:txBody>
        </p:sp>
        <p:sp>
          <p:nvSpPr>
            <p:cNvPr id="58" name="TextBox 57">
              <a:extLst>
                <a:ext uri="{FF2B5EF4-FFF2-40B4-BE49-F238E27FC236}">
                  <a16:creationId xmlns:a16="http://schemas.microsoft.com/office/drawing/2014/main" id="{420FBBCB-6DFE-4ADB-A82F-2DFA49383C54}"/>
                </a:ext>
              </a:extLst>
            </p:cNvPr>
            <p:cNvSpPr txBox="1"/>
            <p:nvPr/>
          </p:nvSpPr>
          <p:spPr>
            <a:xfrm>
              <a:off x="3794376" y="2461018"/>
              <a:ext cx="999662" cy="430887"/>
            </a:xfrm>
            <a:prstGeom prst="rect">
              <a:avLst/>
            </a:prstGeom>
            <a:noFill/>
          </p:spPr>
          <p:txBody>
            <a:bodyPr wrap="square" rtlCol="0" anchor="ctr">
              <a:spAutoFit/>
            </a:bodyPr>
            <a:lstStyle/>
            <a:p>
              <a:pPr algn="ctr" fontAlgn="base">
                <a:spcBef>
                  <a:spcPct val="0"/>
                </a:spcBef>
                <a:spcAft>
                  <a:spcPct val="0"/>
                </a:spcAft>
                <a:defRPr/>
              </a:pPr>
              <a:r>
                <a:rPr lang="en-US" sz="1100" b="1" dirty="0">
                  <a:solidFill>
                    <a:prstClr val="black"/>
                  </a:solidFill>
                  <a:latin typeface="Calibri"/>
                </a:rPr>
                <a:t>Private Key Alice</a:t>
              </a:r>
            </a:p>
          </p:txBody>
        </p:sp>
        <p:sp>
          <p:nvSpPr>
            <p:cNvPr id="59" name="TextBox 58">
              <a:extLst>
                <a:ext uri="{FF2B5EF4-FFF2-40B4-BE49-F238E27FC236}">
                  <a16:creationId xmlns:a16="http://schemas.microsoft.com/office/drawing/2014/main" id="{1BBE64DE-2D3E-4809-9694-1778E38C7A52}"/>
                </a:ext>
              </a:extLst>
            </p:cNvPr>
            <p:cNvSpPr txBox="1"/>
            <p:nvPr/>
          </p:nvSpPr>
          <p:spPr>
            <a:xfrm>
              <a:off x="1883957" y="5691435"/>
              <a:ext cx="809675" cy="430887"/>
            </a:xfrm>
            <a:prstGeom prst="rect">
              <a:avLst/>
            </a:prstGeom>
            <a:noFill/>
          </p:spPr>
          <p:txBody>
            <a:bodyPr wrap="square" rtlCol="0" anchor="ctr">
              <a:spAutoFit/>
            </a:bodyPr>
            <a:lstStyle/>
            <a:p>
              <a:pPr algn="ctr" fontAlgn="base">
                <a:spcBef>
                  <a:spcPct val="0"/>
                </a:spcBef>
                <a:spcAft>
                  <a:spcPct val="0"/>
                </a:spcAft>
                <a:defRPr/>
              </a:pPr>
              <a:r>
                <a:rPr lang="en-US" sz="1100" b="1" dirty="0">
                  <a:solidFill>
                    <a:prstClr val="black"/>
                  </a:solidFill>
                  <a:latin typeface="Calibri"/>
                </a:rPr>
                <a:t>Public Key Bob</a:t>
              </a:r>
            </a:p>
          </p:txBody>
        </p:sp>
        <p:sp>
          <p:nvSpPr>
            <p:cNvPr id="60" name="TextBox 59">
              <a:extLst>
                <a:ext uri="{FF2B5EF4-FFF2-40B4-BE49-F238E27FC236}">
                  <a16:creationId xmlns:a16="http://schemas.microsoft.com/office/drawing/2014/main" id="{E4078F6B-D879-4D4B-9CD7-AE4108E35477}"/>
                </a:ext>
              </a:extLst>
            </p:cNvPr>
            <p:cNvSpPr txBox="1"/>
            <p:nvPr/>
          </p:nvSpPr>
          <p:spPr>
            <a:xfrm>
              <a:off x="3732420" y="4551634"/>
              <a:ext cx="999662" cy="261610"/>
            </a:xfrm>
            <a:prstGeom prst="rect">
              <a:avLst/>
            </a:prstGeom>
            <a:noFill/>
          </p:spPr>
          <p:txBody>
            <a:bodyPr wrap="square" rtlCol="0" anchor="ctr">
              <a:spAutoFit/>
            </a:bodyPr>
            <a:lstStyle/>
            <a:p>
              <a:pPr algn="ctr" fontAlgn="base">
                <a:spcBef>
                  <a:spcPct val="0"/>
                </a:spcBef>
                <a:spcAft>
                  <a:spcPct val="0"/>
                </a:spcAft>
                <a:defRPr/>
              </a:pPr>
              <a:r>
                <a:rPr lang="en-US" sz="1100" b="1" dirty="0">
                  <a:solidFill>
                    <a:prstClr val="black"/>
                  </a:solidFill>
                  <a:latin typeface="Calibri"/>
                </a:rPr>
                <a:t>Secret Key</a:t>
              </a:r>
            </a:p>
          </p:txBody>
        </p:sp>
        <p:sp>
          <p:nvSpPr>
            <p:cNvPr id="61" name="TextBox 60">
              <a:extLst>
                <a:ext uri="{FF2B5EF4-FFF2-40B4-BE49-F238E27FC236}">
                  <a16:creationId xmlns:a16="http://schemas.microsoft.com/office/drawing/2014/main" id="{873C94AD-7F44-4B6E-9517-1494C6F61EED}"/>
                </a:ext>
              </a:extLst>
            </p:cNvPr>
            <p:cNvSpPr txBox="1"/>
            <p:nvPr/>
          </p:nvSpPr>
          <p:spPr>
            <a:xfrm>
              <a:off x="9366703" y="2208220"/>
              <a:ext cx="796350" cy="430887"/>
            </a:xfrm>
            <a:prstGeom prst="rect">
              <a:avLst/>
            </a:prstGeom>
            <a:noFill/>
          </p:spPr>
          <p:txBody>
            <a:bodyPr wrap="square" rtlCol="0" anchor="ctr">
              <a:spAutoFit/>
            </a:bodyPr>
            <a:lstStyle/>
            <a:p>
              <a:pPr algn="ctr" fontAlgn="base">
                <a:spcBef>
                  <a:spcPct val="0"/>
                </a:spcBef>
                <a:spcAft>
                  <a:spcPct val="0"/>
                </a:spcAft>
                <a:defRPr/>
              </a:pPr>
              <a:r>
                <a:rPr lang="en-US" sz="1100" b="1" dirty="0">
                  <a:solidFill>
                    <a:prstClr val="black"/>
                  </a:solidFill>
                  <a:latin typeface="Calibri"/>
                </a:rPr>
                <a:t>Public Key Alice</a:t>
              </a:r>
            </a:p>
          </p:txBody>
        </p:sp>
        <p:sp>
          <p:nvSpPr>
            <p:cNvPr id="62" name="TextBox 61">
              <a:extLst>
                <a:ext uri="{FF2B5EF4-FFF2-40B4-BE49-F238E27FC236}">
                  <a16:creationId xmlns:a16="http://schemas.microsoft.com/office/drawing/2014/main" id="{B6DB9382-E687-4D0F-BA4A-FF5109E63706}"/>
                </a:ext>
              </a:extLst>
            </p:cNvPr>
            <p:cNvSpPr txBox="1"/>
            <p:nvPr/>
          </p:nvSpPr>
          <p:spPr>
            <a:xfrm>
              <a:off x="9723040" y="4612809"/>
              <a:ext cx="999662" cy="261610"/>
            </a:xfrm>
            <a:prstGeom prst="rect">
              <a:avLst/>
            </a:prstGeom>
            <a:noFill/>
          </p:spPr>
          <p:txBody>
            <a:bodyPr wrap="square" rtlCol="0" anchor="ctr">
              <a:spAutoFit/>
            </a:bodyPr>
            <a:lstStyle/>
            <a:p>
              <a:pPr fontAlgn="base">
                <a:spcBef>
                  <a:spcPct val="0"/>
                </a:spcBef>
                <a:spcAft>
                  <a:spcPct val="0"/>
                </a:spcAft>
                <a:defRPr/>
              </a:pPr>
              <a:r>
                <a:rPr lang="en-US" sz="1100" b="1" dirty="0">
                  <a:solidFill>
                    <a:prstClr val="black"/>
                  </a:solidFill>
                  <a:latin typeface="Calibri"/>
                </a:rPr>
                <a:t>Secret Key</a:t>
              </a:r>
            </a:p>
          </p:txBody>
        </p:sp>
        <p:sp>
          <p:nvSpPr>
            <p:cNvPr id="63" name="TextBox 62">
              <a:extLst>
                <a:ext uri="{FF2B5EF4-FFF2-40B4-BE49-F238E27FC236}">
                  <a16:creationId xmlns:a16="http://schemas.microsoft.com/office/drawing/2014/main" id="{5B66555E-592E-4525-ADD8-BF01BC0AF98F}"/>
                </a:ext>
              </a:extLst>
            </p:cNvPr>
            <p:cNvSpPr txBox="1"/>
            <p:nvPr/>
          </p:nvSpPr>
          <p:spPr>
            <a:xfrm>
              <a:off x="9327026" y="5655399"/>
              <a:ext cx="999662" cy="430887"/>
            </a:xfrm>
            <a:prstGeom prst="rect">
              <a:avLst/>
            </a:prstGeom>
            <a:noFill/>
          </p:spPr>
          <p:txBody>
            <a:bodyPr wrap="square" rtlCol="0" anchor="ctr">
              <a:spAutoFit/>
            </a:bodyPr>
            <a:lstStyle/>
            <a:p>
              <a:pPr algn="ctr" fontAlgn="base">
                <a:spcBef>
                  <a:spcPct val="0"/>
                </a:spcBef>
                <a:spcAft>
                  <a:spcPct val="0"/>
                </a:spcAft>
                <a:defRPr/>
              </a:pPr>
              <a:r>
                <a:rPr lang="en-US" sz="1100" b="1" dirty="0">
                  <a:solidFill>
                    <a:prstClr val="black"/>
                  </a:solidFill>
                  <a:latin typeface="Calibri"/>
                </a:rPr>
                <a:t>Private Key Bob</a:t>
              </a:r>
            </a:p>
          </p:txBody>
        </p:sp>
        <p:cxnSp>
          <p:nvCxnSpPr>
            <p:cNvPr id="64" name="Straight Connector 63">
              <a:extLst>
                <a:ext uri="{FF2B5EF4-FFF2-40B4-BE49-F238E27FC236}">
                  <a16:creationId xmlns:a16="http://schemas.microsoft.com/office/drawing/2014/main" id="{89856F18-2E8D-4D37-8058-F8E58D2BB9D6}"/>
                </a:ext>
              </a:extLst>
            </p:cNvPr>
            <p:cNvCxnSpPr/>
            <p:nvPr/>
          </p:nvCxnSpPr>
          <p:spPr>
            <a:xfrm>
              <a:off x="5387487" y="3860874"/>
              <a:ext cx="1593242" cy="356538"/>
            </a:xfrm>
            <a:prstGeom prst="line">
              <a:avLst/>
            </a:prstGeom>
            <a:noFill/>
            <a:ln w="19050" cap="flat" cmpd="sng" algn="ctr">
              <a:solidFill>
                <a:srgbClr val="4F81BD">
                  <a:shade val="95000"/>
                  <a:satMod val="105000"/>
                </a:srgbClr>
              </a:solidFill>
              <a:prstDash val="sysDot"/>
              <a:headEnd type="none" w="med" len="med"/>
              <a:tailEnd type="none" w="med" len="med"/>
            </a:ln>
            <a:effectLst/>
          </p:spPr>
        </p:cxnSp>
        <p:cxnSp>
          <p:nvCxnSpPr>
            <p:cNvPr id="65" name="Straight Connector 64">
              <a:extLst>
                <a:ext uri="{FF2B5EF4-FFF2-40B4-BE49-F238E27FC236}">
                  <a16:creationId xmlns:a16="http://schemas.microsoft.com/office/drawing/2014/main" id="{CE955665-44DB-4269-A3E4-2CE408CD7FA5}"/>
                </a:ext>
              </a:extLst>
            </p:cNvPr>
            <p:cNvCxnSpPr/>
            <p:nvPr/>
          </p:nvCxnSpPr>
          <p:spPr>
            <a:xfrm flipV="1">
              <a:off x="5387487" y="3826464"/>
              <a:ext cx="1570308" cy="400110"/>
            </a:xfrm>
            <a:prstGeom prst="line">
              <a:avLst/>
            </a:prstGeom>
            <a:noFill/>
            <a:ln w="19050" cap="flat" cmpd="sng" algn="ctr">
              <a:solidFill>
                <a:srgbClr val="4F81BD">
                  <a:shade val="95000"/>
                  <a:satMod val="105000"/>
                </a:srgbClr>
              </a:solidFill>
              <a:prstDash val="sysDot"/>
              <a:headEnd type="none" w="med" len="med"/>
              <a:tailEnd type="none" w="med" len="med"/>
            </a:ln>
            <a:effectLst/>
          </p:spPr>
        </p:cxnSp>
        <p:cxnSp>
          <p:nvCxnSpPr>
            <p:cNvPr id="66" name="Straight Connector 65">
              <a:extLst>
                <a:ext uri="{FF2B5EF4-FFF2-40B4-BE49-F238E27FC236}">
                  <a16:creationId xmlns:a16="http://schemas.microsoft.com/office/drawing/2014/main" id="{00469FFE-4F67-4D69-8B14-769756FE7323}"/>
                </a:ext>
              </a:extLst>
            </p:cNvPr>
            <p:cNvCxnSpPr>
              <a:cxnSpLocks/>
            </p:cNvCxnSpPr>
            <p:nvPr/>
          </p:nvCxnSpPr>
          <p:spPr>
            <a:xfrm>
              <a:off x="5420022" y="4821144"/>
              <a:ext cx="1479063" cy="418638"/>
            </a:xfrm>
            <a:prstGeom prst="line">
              <a:avLst/>
            </a:prstGeom>
            <a:noFill/>
            <a:ln w="19050" cap="flat" cmpd="sng" algn="ctr">
              <a:solidFill>
                <a:srgbClr val="4F81BD">
                  <a:shade val="95000"/>
                  <a:satMod val="105000"/>
                </a:srgbClr>
              </a:solidFill>
              <a:prstDash val="sysDot"/>
              <a:headEnd type="none" w="med" len="med"/>
              <a:tailEnd type="none" w="med" len="med"/>
            </a:ln>
            <a:effectLst/>
          </p:spPr>
        </p:cxnSp>
        <p:cxnSp>
          <p:nvCxnSpPr>
            <p:cNvPr id="67" name="Straight Connector 66">
              <a:extLst>
                <a:ext uri="{FF2B5EF4-FFF2-40B4-BE49-F238E27FC236}">
                  <a16:creationId xmlns:a16="http://schemas.microsoft.com/office/drawing/2014/main" id="{3768C4B6-4063-4460-A9A3-49CFC556C360}"/>
                </a:ext>
              </a:extLst>
            </p:cNvPr>
            <p:cNvCxnSpPr>
              <a:cxnSpLocks/>
            </p:cNvCxnSpPr>
            <p:nvPr/>
          </p:nvCxnSpPr>
          <p:spPr>
            <a:xfrm flipV="1">
              <a:off x="5416499" y="4799276"/>
              <a:ext cx="1471556" cy="485614"/>
            </a:xfrm>
            <a:prstGeom prst="line">
              <a:avLst/>
            </a:prstGeom>
            <a:noFill/>
            <a:ln w="19050" cap="flat" cmpd="sng" algn="ctr">
              <a:solidFill>
                <a:srgbClr val="4F81BD">
                  <a:shade val="95000"/>
                  <a:satMod val="105000"/>
                </a:srgbClr>
              </a:solidFill>
              <a:prstDash val="sysDot"/>
              <a:headEnd type="none" w="med" len="med"/>
              <a:tailEnd type="none" w="med" len="med"/>
            </a:ln>
            <a:effectLst/>
          </p:spPr>
        </p:cxnSp>
        <p:sp>
          <p:nvSpPr>
            <p:cNvPr id="68" name="Down Arrow 14348">
              <a:extLst>
                <a:ext uri="{FF2B5EF4-FFF2-40B4-BE49-F238E27FC236}">
                  <a16:creationId xmlns:a16="http://schemas.microsoft.com/office/drawing/2014/main" id="{3A029E60-B822-47F7-9D44-DE32FE3A48E2}"/>
                </a:ext>
              </a:extLst>
            </p:cNvPr>
            <p:cNvSpPr/>
            <p:nvPr/>
          </p:nvSpPr>
          <p:spPr>
            <a:xfrm>
              <a:off x="1142802" y="3747149"/>
              <a:ext cx="403656" cy="762119"/>
            </a:xfrm>
            <a:prstGeom prst="downArrow">
              <a:avLst>
                <a:gd name="adj1" fmla="val 50000"/>
                <a:gd name="adj2" fmla="val 108326"/>
              </a:avLst>
            </a:prstGeom>
            <a:solidFill>
              <a:sysClr val="window" lastClr="FFFFFF">
                <a:lumMod val="85000"/>
              </a:sysClr>
            </a:solidFill>
            <a:effectLst>
              <a:innerShdw blurRad="114300">
                <a:prstClr val="black"/>
              </a:innerShdw>
            </a:effectLst>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ndParaRPr>
            </a:p>
          </p:txBody>
        </p:sp>
        <p:sp>
          <p:nvSpPr>
            <p:cNvPr id="69" name="Down Arrow 137">
              <a:extLst>
                <a:ext uri="{FF2B5EF4-FFF2-40B4-BE49-F238E27FC236}">
                  <a16:creationId xmlns:a16="http://schemas.microsoft.com/office/drawing/2014/main" id="{67C9E11C-8D36-46D0-BBFB-A11136FBC349}"/>
                </a:ext>
              </a:extLst>
            </p:cNvPr>
            <p:cNvSpPr/>
            <p:nvPr/>
          </p:nvSpPr>
          <p:spPr>
            <a:xfrm flipV="1">
              <a:off x="10661105" y="3752183"/>
              <a:ext cx="403656" cy="762119"/>
            </a:xfrm>
            <a:prstGeom prst="downArrow">
              <a:avLst>
                <a:gd name="adj1" fmla="val 50000"/>
                <a:gd name="adj2" fmla="val 108326"/>
              </a:avLst>
            </a:prstGeom>
            <a:solidFill>
              <a:sysClr val="window" lastClr="FFFFFF">
                <a:lumMod val="85000"/>
              </a:sysClr>
            </a:solidFill>
            <a:effectLst>
              <a:innerShdw blurRad="114300">
                <a:prstClr val="black"/>
              </a:innerShdw>
            </a:effectLst>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ndParaRPr>
            </a:p>
          </p:txBody>
        </p:sp>
        <p:sp>
          <p:nvSpPr>
            <p:cNvPr id="70" name="Rectangle 69">
              <a:extLst>
                <a:ext uri="{FF2B5EF4-FFF2-40B4-BE49-F238E27FC236}">
                  <a16:creationId xmlns:a16="http://schemas.microsoft.com/office/drawing/2014/main" id="{DA4BFFA4-CB35-4D96-A883-96695FA9573C}"/>
                </a:ext>
              </a:extLst>
            </p:cNvPr>
            <p:cNvSpPr/>
            <p:nvPr/>
          </p:nvSpPr>
          <p:spPr bwMode="auto">
            <a:xfrm>
              <a:off x="9048322" y="1396440"/>
              <a:ext cx="561372" cy="369332"/>
            </a:xfrm>
            <a:prstGeom prst="rect">
              <a:avLst/>
            </a:prstGeom>
            <a:effectLst/>
          </p:spPr>
          <p:txBody>
            <a:bodyPr wrap="none">
              <a:spAutoFit/>
            </a:bodyPr>
            <a:lstStyle/>
            <a:p>
              <a:pPr>
                <a:defRPr/>
              </a:pPr>
              <a:r>
                <a:rPr lang="en-US" b="1" dirty="0">
                  <a:solidFill>
                    <a:prstClr val="black"/>
                  </a:solidFill>
                  <a:latin typeface="Calibri"/>
                </a:rPr>
                <a:t>Bob</a:t>
              </a:r>
            </a:p>
          </p:txBody>
        </p:sp>
        <p:pic>
          <p:nvPicPr>
            <p:cNvPr id="71" name="Picture 70" descr="A close up of a womans face&#10;&#10;Description automatically generated">
              <a:extLst>
                <a:ext uri="{FF2B5EF4-FFF2-40B4-BE49-F238E27FC236}">
                  <a16:creationId xmlns:a16="http://schemas.microsoft.com/office/drawing/2014/main" id="{C007D397-5CA1-4596-A71B-25B9E69159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1214" y="1230018"/>
              <a:ext cx="585808" cy="864067"/>
            </a:xfrm>
            <a:prstGeom prst="rect">
              <a:avLst/>
            </a:prstGeom>
          </p:spPr>
        </p:pic>
        <p:pic>
          <p:nvPicPr>
            <p:cNvPr id="72" name="Picture 71" descr="A picture containing shirt&#10;&#10;Description automatically generated">
              <a:extLst>
                <a:ext uri="{FF2B5EF4-FFF2-40B4-BE49-F238E27FC236}">
                  <a16:creationId xmlns:a16="http://schemas.microsoft.com/office/drawing/2014/main" id="{9CD89D49-6F5B-4488-8801-0D3F0B9AF0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56338" y="1263841"/>
              <a:ext cx="616300" cy="868333"/>
            </a:xfrm>
            <a:prstGeom prst="rect">
              <a:avLst/>
            </a:prstGeom>
          </p:spPr>
        </p:pic>
        <p:pic>
          <p:nvPicPr>
            <p:cNvPr id="73" name="Picture 72" descr="A picture containing clock&#10;&#10;Description automatically generated">
              <a:extLst>
                <a:ext uri="{FF2B5EF4-FFF2-40B4-BE49-F238E27FC236}">
                  <a16:creationId xmlns:a16="http://schemas.microsoft.com/office/drawing/2014/main" id="{A9449617-950F-44AB-AB8F-20B43BF69A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734548" flipH="1" flipV="1">
              <a:off x="3441468" y="2049625"/>
              <a:ext cx="655088" cy="630826"/>
            </a:xfrm>
            <a:prstGeom prst="rect">
              <a:avLst/>
            </a:prstGeom>
          </p:spPr>
        </p:pic>
        <p:pic>
          <p:nvPicPr>
            <p:cNvPr id="74" name="Picture 73" descr="A picture containing light, clock&#10;&#10;Description automatically generated">
              <a:extLst>
                <a:ext uri="{FF2B5EF4-FFF2-40B4-BE49-F238E27FC236}">
                  <a16:creationId xmlns:a16="http://schemas.microsoft.com/office/drawing/2014/main" id="{CFF2C6D1-5DC5-42FE-94C2-FAFE6DB8BC7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3734657" y="4091444"/>
              <a:ext cx="267115" cy="808564"/>
            </a:xfrm>
            <a:prstGeom prst="rect">
              <a:avLst/>
            </a:prstGeom>
          </p:spPr>
        </p:pic>
        <p:pic>
          <p:nvPicPr>
            <p:cNvPr id="75" name="Picture 74" descr="A picture containing light, clock&#10;&#10;Description automatically generated">
              <a:extLst>
                <a:ext uri="{FF2B5EF4-FFF2-40B4-BE49-F238E27FC236}">
                  <a16:creationId xmlns:a16="http://schemas.microsoft.com/office/drawing/2014/main" id="{7F4916DD-8ED4-4B9D-9317-A5666B1B297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9625214" y="4147190"/>
              <a:ext cx="267115" cy="808564"/>
            </a:xfrm>
            <a:prstGeom prst="rect">
              <a:avLst/>
            </a:prstGeom>
          </p:spPr>
        </p:pic>
        <p:pic>
          <p:nvPicPr>
            <p:cNvPr id="76" name="Picture 75" descr="A picture containing clock&#10;&#10;Description automatically generated">
              <a:extLst>
                <a:ext uri="{FF2B5EF4-FFF2-40B4-BE49-F238E27FC236}">
                  <a16:creationId xmlns:a16="http://schemas.microsoft.com/office/drawing/2014/main" id="{8BAD1704-6A49-41B4-A717-77081697ED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734548" flipH="1" flipV="1">
              <a:off x="8551705" y="5550023"/>
              <a:ext cx="655088" cy="630826"/>
            </a:xfrm>
            <a:prstGeom prst="rect">
              <a:avLst/>
            </a:prstGeom>
          </p:spPr>
        </p:pic>
        <p:pic>
          <p:nvPicPr>
            <p:cNvPr id="77" name="Picture 76" descr="A picture containing light&#10;&#10;Description automatically generated">
              <a:extLst>
                <a:ext uri="{FF2B5EF4-FFF2-40B4-BE49-F238E27FC236}">
                  <a16:creationId xmlns:a16="http://schemas.microsoft.com/office/drawing/2014/main" id="{E5C551B3-05D3-4556-B25F-E546D5F9CB6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91980" y="5569881"/>
              <a:ext cx="484139" cy="487596"/>
            </a:xfrm>
            <a:prstGeom prst="rect">
              <a:avLst/>
            </a:prstGeom>
          </p:spPr>
        </p:pic>
        <p:pic>
          <p:nvPicPr>
            <p:cNvPr id="78" name="Picture 77" descr="A picture containing light&#10;&#10;Description automatically generated">
              <a:extLst>
                <a:ext uri="{FF2B5EF4-FFF2-40B4-BE49-F238E27FC236}">
                  <a16:creationId xmlns:a16="http://schemas.microsoft.com/office/drawing/2014/main" id="{E0F4005F-4A11-43DA-AE6B-88D783C216C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06393" y="2159239"/>
              <a:ext cx="441167" cy="444318"/>
            </a:xfrm>
            <a:prstGeom prst="rect">
              <a:avLst/>
            </a:prstGeom>
          </p:spPr>
        </p:pic>
        <p:pic>
          <p:nvPicPr>
            <p:cNvPr id="79" name="Picture 78" descr="A picture containing building, table, window&#10;&#10;Description automatically generated">
              <a:extLst>
                <a:ext uri="{FF2B5EF4-FFF2-40B4-BE49-F238E27FC236}">
                  <a16:creationId xmlns:a16="http://schemas.microsoft.com/office/drawing/2014/main" id="{767592D6-1896-48EA-A93B-7514ED06108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62358" y="2234966"/>
              <a:ext cx="642813" cy="428542"/>
            </a:xfrm>
            <a:prstGeom prst="rect">
              <a:avLst/>
            </a:prstGeom>
          </p:spPr>
        </p:pic>
        <p:pic>
          <p:nvPicPr>
            <p:cNvPr id="80" name="Picture 79" descr="A picture containing building, table, window&#10;&#10;Description automatically generated">
              <a:extLst>
                <a:ext uri="{FF2B5EF4-FFF2-40B4-BE49-F238E27FC236}">
                  <a16:creationId xmlns:a16="http://schemas.microsoft.com/office/drawing/2014/main" id="{A401214F-02FF-4422-B61A-575C6D3FD5F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745406" y="3764726"/>
              <a:ext cx="642813" cy="428542"/>
            </a:xfrm>
            <a:prstGeom prst="rect">
              <a:avLst/>
            </a:prstGeom>
          </p:spPr>
        </p:pic>
        <p:pic>
          <p:nvPicPr>
            <p:cNvPr id="81" name="Picture 80" descr="A black sign with white text&#10;&#10;Description automatically generated">
              <a:extLst>
                <a:ext uri="{FF2B5EF4-FFF2-40B4-BE49-F238E27FC236}">
                  <a16:creationId xmlns:a16="http://schemas.microsoft.com/office/drawing/2014/main" id="{28E5DCDF-FB39-4254-9457-76B36662364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575179" y="2395638"/>
              <a:ext cx="464743" cy="464743"/>
            </a:xfrm>
            <a:prstGeom prst="rect">
              <a:avLst/>
            </a:prstGeom>
          </p:spPr>
        </p:pic>
        <p:pic>
          <p:nvPicPr>
            <p:cNvPr id="82" name="Picture 81" descr="A black sign with white text&#10;&#10;Description automatically generated">
              <a:extLst>
                <a:ext uri="{FF2B5EF4-FFF2-40B4-BE49-F238E27FC236}">
                  <a16:creationId xmlns:a16="http://schemas.microsoft.com/office/drawing/2014/main" id="{B09DFB0F-679F-42BB-8A30-88B2AAAF7AB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572116" y="5730749"/>
              <a:ext cx="464743" cy="464743"/>
            </a:xfrm>
            <a:prstGeom prst="rect">
              <a:avLst/>
            </a:prstGeom>
          </p:spPr>
        </p:pic>
        <p:pic>
          <p:nvPicPr>
            <p:cNvPr id="83" name="Picture 82">
              <a:extLst>
                <a:ext uri="{FF2B5EF4-FFF2-40B4-BE49-F238E27FC236}">
                  <a16:creationId xmlns:a16="http://schemas.microsoft.com/office/drawing/2014/main" id="{C748A3CC-D083-4409-9CD1-0BC56B42A18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986250" y="3893708"/>
              <a:ext cx="265176" cy="265176"/>
            </a:xfrm>
            <a:prstGeom prst="rect">
              <a:avLst/>
            </a:prstGeom>
          </p:spPr>
        </p:pic>
        <p:pic>
          <p:nvPicPr>
            <p:cNvPr id="84" name="Picture 83">
              <a:extLst>
                <a:ext uri="{FF2B5EF4-FFF2-40B4-BE49-F238E27FC236}">
                  <a16:creationId xmlns:a16="http://schemas.microsoft.com/office/drawing/2014/main" id="{F2E88F05-8292-4FA9-B9F6-481A4B509B7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530177" y="4907437"/>
              <a:ext cx="265176" cy="265176"/>
            </a:xfrm>
            <a:prstGeom prst="rect">
              <a:avLst/>
            </a:prstGeom>
          </p:spPr>
        </p:pic>
        <p:pic>
          <p:nvPicPr>
            <p:cNvPr id="85" name="Picture 84">
              <a:extLst>
                <a:ext uri="{FF2B5EF4-FFF2-40B4-BE49-F238E27FC236}">
                  <a16:creationId xmlns:a16="http://schemas.microsoft.com/office/drawing/2014/main" id="{9B0C7C34-7C2F-4DEF-AD35-6D8D4214FBD6}"/>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529344" y="3067695"/>
              <a:ext cx="265176" cy="265176"/>
            </a:xfrm>
            <a:prstGeom prst="rect">
              <a:avLst/>
            </a:prstGeom>
          </p:spPr>
        </p:pic>
        <p:pic>
          <p:nvPicPr>
            <p:cNvPr id="86" name="Picture 85">
              <a:extLst>
                <a:ext uri="{FF2B5EF4-FFF2-40B4-BE49-F238E27FC236}">
                  <a16:creationId xmlns:a16="http://schemas.microsoft.com/office/drawing/2014/main" id="{B5B625BA-143A-4F81-8625-339635D1D8F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982609" y="3067695"/>
              <a:ext cx="265176" cy="265176"/>
            </a:xfrm>
            <a:prstGeom prst="rect">
              <a:avLst/>
            </a:prstGeom>
          </p:spPr>
        </p:pic>
        <p:pic>
          <p:nvPicPr>
            <p:cNvPr id="87" name="Picture 86">
              <a:extLst>
                <a:ext uri="{FF2B5EF4-FFF2-40B4-BE49-F238E27FC236}">
                  <a16:creationId xmlns:a16="http://schemas.microsoft.com/office/drawing/2014/main" id="{C2403E38-1144-404A-BEE9-2BFED6C1082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990366" y="4907437"/>
              <a:ext cx="265176" cy="265176"/>
            </a:xfrm>
            <a:prstGeom prst="rect">
              <a:avLst/>
            </a:prstGeom>
          </p:spPr>
        </p:pic>
        <p:pic>
          <p:nvPicPr>
            <p:cNvPr id="88" name="Picture 87">
              <a:extLst>
                <a:ext uri="{FF2B5EF4-FFF2-40B4-BE49-F238E27FC236}">
                  <a16:creationId xmlns:a16="http://schemas.microsoft.com/office/drawing/2014/main" id="{56CA3B99-B328-40B7-9794-3F6E4830700B}"/>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529344" y="3893708"/>
              <a:ext cx="265176" cy="265176"/>
            </a:xfrm>
            <a:prstGeom prst="rect">
              <a:avLst/>
            </a:prstGeom>
          </p:spPr>
        </p:pic>
      </p:grpSp>
      <p:sp>
        <p:nvSpPr>
          <p:cNvPr id="90" name="Title 2">
            <a:extLst>
              <a:ext uri="{FF2B5EF4-FFF2-40B4-BE49-F238E27FC236}">
                <a16:creationId xmlns:a16="http://schemas.microsoft.com/office/drawing/2014/main" id="{2E81B240-588F-4510-B6D9-491CFC6D8792}"/>
              </a:ext>
            </a:extLst>
          </p:cNvPr>
          <p:cNvSpPr txBox="1">
            <a:spLocks/>
          </p:cNvSpPr>
          <p:nvPr/>
        </p:nvSpPr>
        <p:spPr>
          <a:xfrm>
            <a:off x="1141445" y="81915"/>
            <a:ext cx="9909111" cy="984885"/>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600"/>
              </a:spcBef>
            </a:pPr>
            <a:r>
              <a:rPr lang="en-US" sz="3200" b="1" dirty="0">
                <a:solidFill>
                  <a:schemeClr val="tx1">
                    <a:lumMod val="75000"/>
                    <a:lumOff val="25000"/>
                  </a:schemeClr>
                </a:solidFill>
                <a:latin typeface="Rockwell" panose="02060603020205020403" pitchFamily="18" charset="0"/>
              </a:rPr>
              <a:t>Secure/Multipurpose Internet Mail Extensions (S/MIME) (Cont’d)</a:t>
            </a:r>
          </a:p>
        </p:txBody>
      </p:sp>
    </p:spTree>
    <p:extLst>
      <p:ext uri="{BB962C8B-B14F-4D97-AF65-F5344CB8AC3E}">
        <p14:creationId xmlns:p14="http://schemas.microsoft.com/office/powerpoint/2010/main" val="19134162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Picture Placeholder 15" descr="Graphical user interface&#10;&#10;Description automatically generated">
            <a:extLst>
              <a:ext uri="{FF2B5EF4-FFF2-40B4-BE49-F238E27FC236}">
                <a16:creationId xmlns:a16="http://schemas.microsoft.com/office/drawing/2014/main" id="{D68716BA-9071-467B-9A7F-8C509CCF1110}"/>
              </a:ext>
            </a:extLst>
          </p:cNvPr>
          <p:cNvPicPr>
            <a:picLocks noGrp="1" noChangeAspect="1"/>
          </p:cNvPicPr>
          <p:nvPr>
            <p:ph type="pic" sz="quarter" idx="10"/>
          </p:nvPr>
        </p:nvPicPr>
        <p:blipFill rotWithShape="1">
          <a:blip r:embed="rId2" cstate="print">
            <a:extLst>
              <a:ext uri="{28A0092B-C50C-407E-A947-70E740481C1C}">
                <a14:useLocalDpi xmlns:a14="http://schemas.microsoft.com/office/drawing/2010/main" val="0"/>
              </a:ext>
            </a:extLst>
          </a:blip>
          <a:srcRect l="-11708" r="31052"/>
          <a:stretch/>
        </p:blipFill>
        <p:spPr>
          <a:xfrm>
            <a:off x="2743200" y="0"/>
            <a:ext cx="9448800" cy="6554793"/>
          </a:xfrm>
        </p:spPr>
      </p:pic>
      <p:sp>
        <p:nvSpPr>
          <p:cNvPr id="2" name="Title 1">
            <a:extLst>
              <a:ext uri="{FF2B5EF4-FFF2-40B4-BE49-F238E27FC236}">
                <a16:creationId xmlns:a16="http://schemas.microsoft.com/office/drawing/2014/main" id="{87934C69-A087-47AE-84BE-0AE2152F93F8}"/>
              </a:ext>
            </a:extLst>
          </p:cNvPr>
          <p:cNvSpPr txBox="1">
            <a:spLocks/>
          </p:cNvSpPr>
          <p:nvPr/>
        </p:nvSpPr>
        <p:spPr>
          <a:xfrm>
            <a:off x="164493" y="142189"/>
            <a:ext cx="5640355" cy="1139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600"/>
              </a:spcBef>
            </a:pPr>
            <a:r>
              <a:rPr lang="en-US" sz="3600" b="1" dirty="0">
                <a:solidFill>
                  <a:schemeClr val="tx1">
                    <a:lumMod val="75000"/>
                    <a:lumOff val="25000"/>
                  </a:schemeClr>
                </a:solidFill>
                <a:latin typeface="Rockwell" panose="02060603020205020403" pitchFamily="18" charset="0"/>
              </a:rPr>
              <a:t>Differences between PGP and S/MIME</a:t>
            </a:r>
          </a:p>
        </p:txBody>
      </p:sp>
      <p:graphicFrame>
        <p:nvGraphicFramePr>
          <p:cNvPr id="3" name="Table 2">
            <a:extLst>
              <a:ext uri="{FF2B5EF4-FFF2-40B4-BE49-F238E27FC236}">
                <a16:creationId xmlns:a16="http://schemas.microsoft.com/office/drawing/2014/main" id="{0880F1B1-1B17-4330-812E-480DDD2A1228}"/>
              </a:ext>
            </a:extLst>
          </p:cNvPr>
          <p:cNvGraphicFramePr>
            <a:graphicFrameLocks noGrp="1"/>
          </p:cNvGraphicFramePr>
          <p:nvPr>
            <p:extLst>
              <p:ext uri="{D42A27DB-BD31-4B8C-83A1-F6EECF244321}">
                <p14:modId xmlns:p14="http://schemas.microsoft.com/office/powerpoint/2010/main" val="1224640928"/>
              </p:ext>
            </p:extLst>
          </p:nvPr>
        </p:nvGraphicFramePr>
        <p:xfrm>
          <a:off x="571501" y="1466381"/>
          <a:ext cx="8115300" cy="4724374"/>
        </p:xfrm>
        <a:graphic>
          <a:graphicData uri="http://schemas.openxmlformats.org/drawingml/2006/table">
            <a:tbl>
              <a:tblPr firstRow="1" bandRow="1">
                <a:effectLst>
                  <a:outerShdw blurRad="63500" sx="102000" sy="102000" algn="ctr" rotWithShape="0">
                    <a:prstClr val="black">
                      <a:alpha val="40000"/>
                    </a:prstClr>
                  </a:outerShdw>
                </a:effectLst>
                <a:tableStyleId>{5C22544A-7EE6-4342-B048-85BDC9FD1C3A}</a:tableStyleId>
              </a:tblPr>
              <a:tblGrid>
                <a:gridCol w="2574509">
                  <a:extLst>
                    <a:ext uri="{9D8B030D-6E8A-4147-A177-3AD203B41FA5}">
                      <a16:colId xmlns:a16="http://schemas.microsoft.com/office/drawing/2014/main" val="20000"/>
                    </a:ext>
                  </a:extLst>
                </a:gridCol>
                <a:gridCol w="2910315">
                  <a:extLst>
                    <a:ext uri="{9D8B030D-6E8A-4147-A177-3AD203B41FA5}">
                      <a16:colId xmlns:a16="http://schemas.microsoft.com/office/drawing/2014/main" val="20001"/>
                    </a:ext>
                  </a:extLst>
                </a:gridCol>
                <a:gridCol w="2630476">
                  <a:extLst>
                    <a:ext uri="{9D8B030D-6E8A-4147-A177-3AD203B41FA5}">
                      <a16:colId xmlns:a16="http://schemas.microsoft.com/office/drawing/2014/main" val="20002"/>
                    </a:ext>
                  </a:extLst>
                </a:gridCol>
              </a:tblGrid>
              <a:tr h="586621">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200" dirty="0">
                          <a:solidFill>
                            <a:schemeClr val="bg1"/>
                          </a:solidFill>
                        </a:rPr>
                        <a:t>Mandatory Features</a:t>
                      </a:r>
                    </a:p>
                  </a:txBody>
                  <a:tcPr anchor="ct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200" dirty="0">
                          <a:solidFill>
                            <a:schemeClr val="bg1"/>
                          </a:solidFill>
                        </a:rPr>
                        <a:t>S/MIME v3</a:t>
                      </a:r>
                    </a:p>
                  </a:txBody>
                  <a:tcPr anchor="ct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200" dirty="0">
                          <a:solidFill>
                            <a:schemeClr val="bg1"/>
                          </a:solidFill>
                        </a:rPr>
                        <a:t>OpenPGP</a:t>
                      </a:r>
                    </a:p>
                  </a:txBody>
                  <a:tcPr anchor="ctr"/>
                </a:tc>
                <a:extLst>
                  <a:ext uri="{0D108BD9-81ED-4DB2-BD59-A6C34878D82A}">
                    <a16:rowId xmlns:a16="http://schemas.microsoft.com/office/drawing/2014/main" val="10000"/>
                  </a:ext>
                </a:extLst>
              </a:tr>
              <a:tr h="48436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Message Format</a:t>
                      </a:r>
                    </a:p>
                  </a:txBody>
                  <a:tcPr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Binary,</a:t>
                      </a:r>
                      <a:r>
                        <a:rPr lang="en-US" sz="1600" baseline="0" dirty="0"/>
                        <a:t> B</a:t>
                      </a:r>
                      <a:r>
                        <a:rPr lang="en-US" sz="1600" dirty="0"/>
                        <a:t>ased on CMS</a:t>
                      </a:r>
                      <a:r>
                        <a:rPr lang="en-US" sz="1600" baseline="0" dirty="0"/>
                        <a:t> </a:t>
                      </a:r>
                    </a:p>
                  </a:txBody>
                  <a:tcPr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t>Application/Pkcs</a:t>
                      </a:r>
                      <a:r>
                        <a:rPr lang="en-US" sz="1600" baseline="0" dirty="0"/>
                        <a:t> 7-mime</a:t>
                      </a:r>
                      <a:endParaRPr lang="en-US" sz="1600" dirty="0"/>
                    </a:p>
                  </a:txBody>
                  <a:tcPr anchor="ctr"/>
                </a:tc>
                <a:extLst>
                  <a:ext uri="{0D108BD9-81ED-4DB2-BD59-A6C34878D82A}">
                    <a16:rowId xmlns:a16="http://schemas.microsoft.com/office/drawing/2014/main" val="10001"/>
                  </a:ext>
                </a:extLst>
              </a:tr>
              <a:tr h="48436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Certificate Format</a:t>
                      </a:r>
                    </a:p>
                  </a:txBody>
                  <a:tcPr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t>Binary,</a:t>
                      </a:r>
                      <a:r>
                        <a:rPr lang="en-US" sz="1600" baseline="0" dirty="0"/>
                        <a:t> B</a:t>
                      </a:r>
                      <a:r>
                        <a:rPr lang="en-US" sz="1600" dirty="0"/>
                        <a:t>ased on X.509v3</a:t>
                      </a:r>
                      <a:endParaRPr lang="en-US" sz="1600" baseline="0" dirty="0"/>
                    </a:p>
                  </a:txBody>
                  <a:tcPr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t>Binary,</a:t>
                      </a:r>
                      <a:r>
                        <a:rPr lang="en-US" sz="1600" baseline="0" dirty="0"/>
                        <a:t> B</a:t>
                      </a:r>
                      <a:r>
                        <a:rPr lang="en-US" sz="1600" dirty="0"/>
                        <a:t>ased on previous PGP</a:t>
                      </a:r>
                      <a:endParaRPr lang="en-US" sz="1600" baseline="0" dirty="0"/>
                    </a:p>
                  </a:txBody>
                  <a:tcPr anchor="ctr"/>
                </a:tc>
                <a:extLst>
                  <a:ext uri="{0D108BD9-81ED-4DB2-BD59-A6C34878D82A}">
                    <a16:rowId xmlns:a16="http://schemas.microsoft.com/office/drawing/2014/main" val="10002"/>
                  </a:ext>
                </a:extLst>
              </a:tr>
              <a:tr h="60400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Symmetric</a:t>
                      </a:r>
                      <a:r>
                        <a:rPr lang="en-US" sz="1600" baseline="0" dirty="0"/>
                        <a:t> Encryption Algorithm</a:t>
                      </a:r>
                      <a:endParaRPr lang="en-US" sz="1600" dirty="0"/>
                    </a:p>
                  </a:txBody>
                  <a:tcPr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Triple DES (DES, EDE3, and CBC)</a:t>
                      </a:r>
                    </a:p>
                  </a:txBody>
                  <a:tcPr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t>Triple DES (DES, EDE3, and Eccentric CFB)</a:t>
                      </a:r>
                    </a:p>
                  </a:txBody>
                  <a:tcPr anchor="ctr"/>
                </a:tc>
                <a:extLst>
                  <a:ext uri="{0D108BD9-81ED-4DB2-BD59-A6C34878D82A}">
                    <a16:rowId xmlns:a16="http://schemas.microsoft.com/office/drawing/2014/main" val="10003"/>
                  </a:ext>
                </a:extLst>
              </a:tr>
              <a:tr h="58123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Signature Algorithm</a:t>
                      </a:r>
                    </a:p>
                  </a:txBody>
                  <a:tcPr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Diffie-Hellman (X9.42) with DSS or RSA</a:t>
                      </a:r>
                    </a:p>
                  </a:txBody>
                  <a:tcPr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ElGamal with DSS</a:t>
                      </a:r>
                    </a:p>
                  </a:txBody>
                  <a:tcPr anchor="ctr"/>
                </a:tc>
                <a:extLst>
                  <a:ext uri="{0D108BD9-81ED-4DB2-BD59-A6C34878D82A}">
                    <a16:rowId xmlns:a16="http://schemas.microsoft.com/office/drawing/2014/main" val="10004"/>
                  </a:ext>
                </a:extLst>
              </a:tr>
              <a:tr h="48436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Hash Algorithm</a:t>
                      </a:r>
                    </a:p>
                  </a:txBody>
                  <a:tcPr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SHA- 1</a:t>
                      </a:r>
                    </a:p>
                  </a:txBody>
                  <a:tcPr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t>SHA- 1</a:t>
                      </a:r>
                    </a:p>
                  </a:txBody>
                  <a:tcPr anchor="ctr"/>
                </a:tc>
                <a:extLst>
                  <a:ext uri="{0D108BD9-81ED-4DB2-BD59-A6C34878D82A}">
                    <a16:rowId xmlns:a16="http://schemas.microsoft.com/office/drawing/2014/main" val="10005"/>
                  </a:ext>
                </a:extLst>
              </a:tr>
              <a:tr h="678111">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MIME Encapsulation of Signed Data</a:t>
                      </a:r>
                    </a:p>
                  </a:txBody>
                  <a:tcPr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Choice of Multipart/</a:t>
                      </a:r>
                      <a:r>
                        <a:rPr lang="en-US" sz="1600" baseline="0" dirty="0"/>
                        <a:t>signed or CMS Format</a:t>
                      </a:r>
                      <a:endParaRPr lang="en-US" sz="1600" dirty="0"/>
                    </a:p>
                  </a:txBody>
                  <a:tcPr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t>Multipart/</a:t>
                      </a:r>
                      <a:r>
                        <a:rPr lang="en-US" sz="1600" baseline="0" dirty="0"/>
                        <a:t>signed ASCII armor</a:t>
                      </a:r>
                      <a:endParaRPr lang="en-US" sz="1600" dirty="0"/>
                    </a:p>
                  </a:txBody>
                  <a:tcPr anchor="ctr"/>
                </a:tc>
                <a:extLst>
                  <a:ext uri="{0D108BD9-81ED-4DB2-BD59-A6C34878D82A}">
                    <a16:rowId xmlns:a16="http://schemas.microsoft.com/office/drawing/2014/main" val="10006"/>
                  </a:ext>
                </a:extLst>
              </a:tr>
              <a:tr h="72654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MIME Encapsulation of Encrypted Data</a:t>
                      </a:r>
                    </a:p>
                  </a:txBody>
                  <a:tcPr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Application/Pkcs</a:t>
                      </a:r>
                      <a:r>
                        <a:rPr lang="en-US" sz="1600" baseline="0" dirty="0"/>
                        <a:t> 7-mime</a:t>
                      </a:r>
                      <a:endParaRPr lang="en-US" sz="1600" dirty="0"/>
                    </a:p>
                  </a:txBody>
                  <a:tcPr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t>Multipart/</a:t>
                      </a:r>
                      <a:r>
                        <a:rPr lang="en-US" sz="1600" baseline="0" dirty="0"/>
                        <a:t>Encrypted</a:t>
                      </a:r>
                      <a:endParaRPr lang="en-US" sz="1600" dirty="0"/>
                    </a:p>
                  </a:txBody>
                  <a:tcPr anchor="ct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0118884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447595EC-9C8D-4ACC-9FCB-26066EA1E35C}"/>
              </a:ext>
            </a:extLst>
          </p:cNvPr>
          <p:cNvSpPr/>
          <p:nvPr/>
        </p:nvSpPr>
        <p:spPr>
          <a:xfrm rot="5400000">
            <a:off x="4867836" y="-1121153"/>
            <a:ext cx="2456327" cy="12192003"/>
          </a:xfrm>
          <a:prstGeom prst="rect">
            <a:avLst/>
          </a:prstGeom>
          <a:solidFill>
            <a:schemeClr val="bg1"/>
          </a:solidFill>
          <a:ln w="25400" cap="flat" cmpd="sng" algn="ctr">
            <a:noFill/>
            <a:prstDash val="solid"/>
          </a:ln>
          <a:effectLst>
            <a:outerShdw blurRad="63500" sx="102000" sy="102000" algn="ctr" rotWithShape="0">
              <a:prstClr val="black">
                <a:alpha val="40000"/>
              </a:prstClr>
            </a:outerShdw>
          </a:effectLst>
        </p:spPr>
        <p:txBody>
          <a:bodyPr anchor="ctr">
            <a:scene3d>
              <a:camera prst="perspectiveAbove"/>
              <a:lightRig rig="threePt" dir="t"/>
            </a:scene3d>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1" name="TextBox 40">
            <a:extLst>
              <a:ext uri="{FF2B5EF4-FFF2-40B4-BE49-F238E27FC236}">
                <a16:creationId xmlns:a16="http://schemas.microsoft.com/office/drawing/2014/main" id="{FAF760A0-6853-4CFA-B3CD-CE5DE0D1B138}"/>
              </a:ext>
            </a:extLst>
          </p:cNvPr>
          <p:cNvSpPr txBox="1"/>
          <p:nvPr/>
        </p:nvSpPr>
        <p:spPr>
          <a:xfrm>
            <a:off x="162359" y="4513184"/>
            <a:ext cx="2305584" cy="923330"/>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ts val="600"/>
              </a:spcBef>
              <a:spcAft>
                <a:spcPts val="600"/>
              </a:spcAft>
              <a:buClrTx/>
              <a:buSzTx/>
              <a:buFontTx/>
              <a:buNone/>
              <a:tabLst/>
              <a:defRPr/>
            </a:pPr>
            <a:r>
              <a:rPr kumimoji="0" lang="en-US" b="1" i="0" u="none" strike="noStrike" kern="0" cap="none" spc="0" normalizeH="0" baseline="0" noProof="0" dirty="0">
                <a:ln>
                  <a:noFill/>
                </a:ln>
                <a:solidFill>
                  <a:srgbClr val="0070C0"/>
                </a:solidFill>
                <a:effectLst/>
                <a:uLnTx/>
                <a:uFillTx/>
                <a:latin typeface="Rockwell" pitchFamily="18" charset="0"/>
              </a:rPr>
              <a:t>S-HTTP Application- Level Security </a:t>
            </a:r>
          </a:p>
        </p:txBody>
      </p:sp>
      <p:grpSp>
        <p:nvGrpSpPr>
          <p:cNvPr id="6" name="Group 5">
            <a:extLst>
              <a:ext uri="{FF2B5EF4-FFF2-40B4-BE49-F238E27FC236}">
                <a16:creationId xmlns:a16="http://schemas.microsoft.com/office/drawing/2014/main" id="{5E9B0DE7-F3A3-4D95-A848-65C1A65414F4}"/>
              </a:ext>
            </a:extLst>
          </p:cNvPr>
          <p:cNvGrpSpPr/>
          <p:nvPr/>
        </p:nvGrpSpPr>
        <p:grpSpPr>
          <a:xfrm>
            <a:off x="2560138" y="3856867"/>
            <a:ext cx="9245459" cy="2235964"/>
            <a:chOff x="2752855" y="3623146"/>
            <a:chExt cx="9245459" cy="2235964"/>
          </a:xfrm>
        </p:grpSpPr>
        <p:sp>
          <p:nvSpPr>
            <p:cNvPr id="42" name="Rectangle 41">
              <a:extLst>
                <a:ext uri="{FF2B5EF4-FFF2-40B4-BE49-F238E27FC236}">
                  <a16:creationId xmlns:a16="http://schemas.microsoft.com/office/drawing/2014/main" id="{99B48EFA-D042-4B7F-A609-7753B8819651}"/>
                </a:ext>
              </a:extLst>
            </p:cNvPr>
            <p:cNvSpPr/>
            <p:nvPr/>
          </p:nvSpPr>
          <p:spPr bwMode="auto">
            <a:xfrm>
              <a:off x="2752855" y="3961432"/>
              <a:ext cx="2544775" cy="1897678"/>
            </a:xfrm>
            <a:prstGeom prst="rect">
              <a:avLst/>
            </a:prstGeom>
            <a:solidFill>
              <a:sysClr val="window" lastClr="FFFFFF"/>
            </a:solidFill>
            <a:ln w="25400"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3" name="Rectangle 42">
              <a:extLst>
                <a:ext uri="{FF2B5EF4-FFF2-40B4-BE49-F238E27FC236}">
                  <a16:creationId xmlns:a16="http://schemas.microsoft.com/office/drawing/2014/main" id="{390CF21F-8E2E-42FC-BC10-9F04DEA10F33}"/>
                </a:ext>
              </a:extLst>
            </p:cNvPr>
            <p:cNvSpPr/>
            <p:nvPr/>
          </p:nvSpPr>
          <p:spPr bwMode="auto">
            <a:xfrm>
              <a:off x="9453539" y="3961432"/>
              <a:ext cx="2544775" cy="1897678"/>
            </a:xfrm>
            <a:prstGeom prst="rect">
              <a:avLst/>
            </a:prstGeom>
            <a:solidFill>
              <a:sysClr val="window" lastClr="FFFFFF"/>
            </a:solidFill>
            <a:ln w="25400"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4" name="Rectangle 43">
              <a:extLst>
                <a:ext uri="{FF2B5EF4-FFF2-40B4-BE49-F238E27FC236}">
                  <a16:creationId xmlns:a16="http://schemas.microsoft.com/office/drawing/2014/main" id="{32D1D084-8691-4DE5-9425-E8DDC6B59BC2}"/>
                </a:ext>
              </a:extLst>
            </p:cNvPr>
            <p:cNvSpPr/>
            <p:nvPr/>
          </p:nvSpPr>
          <p:spPr bwMode="auto">
            <a:xfrm>
              <a:off x="3126082" y="4113832"/>
              <a:ext cx="1825850" cy="776748"/>
            </a:xfrm>
            <a:prstGeom prst="rect">
              <a:avLst/>
            </a:prstGeom>
            <a:solidFill>
              <a:sysClr val="window" lastClr="FFFFFF"/>
            </a:solidFill>
            <a:ln w="25400" cap="flat" cmpd="sng" algn="ctr">
              <a:solidFill>
                <a:srgbClr val="C0504D">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5" name="Rectangle 44">
              <a:extLst>
                <a:ext uri="{FF2B5EF4-FFF2-40B4-BE49-F238E27FC236}">
                  <a16:creationId xmlns:a16="http://schemas.microsoft.com/office/drawing/2014/main" id="{8ECEE37C-7642-4729-91DE-3209C23B5603}"/>
                </a:ext>
              </a:extLst>
            </p:cNvPr>
            <p:cNvSpPr/>
            <p:nvPr/>
          </p:nvSpPr>
          <p:spPr bwMode="auto">
            <a:xfrm>
              <a:off x="3301588" y="4418632"/>
              <a:ext cx="1474838" cy="405164"/>
            </a:xfrm>
            <a:prstGeom prst="rect">
              <a:avLst/>
            </a:prstGeom>
            <a:solidFill>
              <a:sysClr val="window" lastClr="FFFFFF"/>
            </a:solidFill>
            <a:ln w="25400" cap="flat" cmpd="sng" algn="ctr">
              <a:solidFill>
                <a:sysClr val="window" lastClr="FFFFFF">
                  <a:lumMod val="75000"/>
                </a:sysClr>
              </a:solidFill>
              <a:prstDash val="solid"/>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6" name="Rectangle 45">
              <a:extLst>
                <a:ext uri="{FF2B5EF4-FFF2-40B4-BE49-F238E27FC236}">
                  <a16:creationId xmlns:a16="http://schemas.microsoft.com/office/drawing/2014/main" id="{B1B0AD8D-1620-44EE-BDE5-92C7C3FC1F59}"/>
                </a:ext>
              </a:extLst>
            </p:cNvPr>
            <p:cNvSpPr/>
            <p:nvPr/>
          </p:nvSpPr>
          <p:spPr bwMode="auto">
            <a:xfrm>
              <a:off x="9799236" y="4113832"/>
              <a:ext cx="1825850" cy="776748"/>
            </a:xfrm>
            <a:prstGeom prst="rect">
              <a:avLst/>
            </a:prstGeom>
            <a:solidFill>
              <a:sysClr val="window" lastClr="FFFFFF"/>
            </a:solidFill>
            <a:ln w="25400" cap="flat" cmpd="sng" algn="ctr">
              <a:solidFill>
                <a:srgbClr val="C0504D">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7" name="Rectangle 46">
              <a:extLst>
                <a:ext uri="{FF2B5EF4-FFF2-40B4-BE49-F238E27FC236}">
                  <a16:creationId xmlns:a16="http://schemas.microsoft.com/office/drawing/2014/main" id="{AD64B39E-6D79-4E4B-A774-1018B286474F}"/>
                </a:ext>
              </a:extLst>
            </p:cNvPr>
            <p:cNvSpPr/>
            <p:nvPr/>
          </p:nvSpPr>
          <p:spPr bwMode="auto">
            <a:xfrm>
              <a:off x="9974742" y="4418632"/>
              <a:ext cx="1474838" cy="405164"/>
            </a:xfrm>
            <a:prstGeom prst="rect">
              <a:avLst/>
            </a:prstGeom>
            <a:solidFill>
              <a:sysClr val="window" lastClr="FFFFFF"/>
            </a:solidFill>
            <a:ln w="25400" cap="flat" cmpd="sng" algn="ctr">
              <a:solidFill>
                <a:sysClr val="window" lastClr="FFFFFF">
                  <a:lumMod val="75000"/>
                </a:sysClr>
              </a:solidFill>
              <a:prstDash val="solid"/>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8" name="Rectangle 47">
              <a:extLst>
                <a:ext uri="{FF2B5EF4-FFF2-40B4-BE49-F238E27FC236}">
                  <a16:creationId xmlns:a16="http://schemas.microsoft.com/office/drawing/2014/main" id="{26746FB7-1393-4BB2-9EDC-C6CC3A0C6D93}"/>
                </a:ext>
              </a:extLst>
            </p:cNvPr>
            <p:cNvSpPr/>
            <p:nvPr/>
          </p:nvSpPr>
          <p:spPr bwMode="auto">
            <a:xfrm>
              <a:off x="3301588" y="5343748"/>
              <a:ext cx="1474838" cy="405164"/>
            </a:xfrm>
            <a:prstGeom prst="rect">
              <a:avLst/>
            </a:prstGeom>
            <a:solidFill>
              <a:sysClr val="window" lastClr="FFFFFF"/>
            </a:solidFill>
            <a:ln w="25400" cap="flat" cmpd="sng" algn="ctr">
              <a:solidFill>
                <a:sysClr val="window" lastClr="FFFFFF">
                  <a:lumMod val="75000"/>
                </a:sysClr>
              </a:solidFill>
              <a:prstDash val="solid"/>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9" name="Rectangle 48">
              <a:extLst>
                <a:ext uri="{FF2B5EF4-FFF2-40B4-BE49-F238E27FC236}">
                  <a16:creationId xmlns:a16="http://schemas.microsoft.com/office/drawing/2014/main" id="{A538CAB4-5319-417A-B2C4-E019FF7B6374}"/>
                </a:ext>
              </a:extLst>
            </p:cNvPr>
            <p:cNvSpPr/>
            <p:nvPr/>
          </p:nvSpPr>
          <p:spPr bwMode="auto">
            <a:xfrm>
              <a:off x="9988507" y="5343748"/>
              <a:ext cx="1474838" cy="405164"/>
            </a:xfrm>
            <a:prstGeom prst="rect">
              <a:avLst/>
            </a:prstGeom>
            <a:solidFill>
              <a:sysClr val="window" lastClr="FFFFFF"/>
            </a:solidFill>
            <a:ln w="25400" cap="flat" cmpd="sng" algn="ctr">
              <a:solidFill>
                <a:sysClr val="window" lastClr="FFFFFF">
                  <a:lumMod val="75000"/>
                </a:sysClr>
              </a:solidFill>
              <a:prstDash val="solid"/>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a:ea typeface="+mn-ea"/>
                <a:cs typeface="+mn-cs"/>
              </a:endParaRPr>
            </a:p>
          </p:txBody>
        </p:sp>
        <p:cxnSp>
          <p:nvCxnSpPr>
            <p:cNvPr id="50" name="Straight Arrow Connector 49">
              <a:extLst>
                <a:ext uri="{FF2B5EF4-FFF2-40B4-BE49-F238E27FC236}">
                  <a16:creationId xmlns:a16="http://schemas.microsoft.com/office/drawing/2014/main" id="{18855588-6335-461F-8D7F-6688AFD44741}"/>
                </a:ext>
              </a:extLst>
            </p:cNvPr>
            <p:cNvCxnSpPr>
              <a:cxnSpLocks/>
            </p:cNvCxnSpPr>
            <p:nvPr/>
          </p:nvCxnSpPr>
          <p:spPr>
            <a:xfrm>
              <a:off x="4027942" y="4904950"/>
              <a:ext cx="0" cy="421500"/>
            </a:xfrm>
            <a:prstGeom prst="straightConnector1">
              <a:avLst/>
            </a:prstGeom>
            <a:noFill/>
            <a:ln w="28575" cap="flat" cmpd="sng" algn="ctr">
              <a:solidFill>
                <a:srgbClr val="4F81BD">
                  <a:shade val="95000"/>
                  <a:satMod val="105000"/>
                </a:srgbClr>
              </a:solidFill>
              <a:prstDash val="sysDot"/>
              <a:headEnd type="triangle" w="med" len="med"/>
              <a:tailEnd type="triangle" w="med" len="med"/>
            </a:ln>
            <a:effectLst/>
          </p:spPr>
        </p:cxnSp>
        <p:sp>
          <p:nvSpPr>
            <p:cNvPr id="51" name="TextBox 50">
              <a:extLst>
                <a:ext uri="{FF2B5EF4-FFF2-40B4-BE49-F238E27FC236}">
                  <a16:creationId xmlns:a16="http://schemas.microsoft.com/office/drawing/2014/main" id="{94086318-157F-4EED-AAC6-1C1AB4D95BD8}"/>
                </a:ext>
              </a:extLst>
            </p:cNvPr>
            <p:cNvSpPr txBox="1"/>
            <p:nvPr/>
          </p:nvSpPr>
          <p:spPr>
            <a:xfrm>
              <a:off x="3332953" y="3623147"/>
              <a:ext cx="1384578" cy="307777"/>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black"/>
                  </a:solidFill>
                  <a:effectLst/>
                  <a:uLnTx/>
                  <a:uFillTx/>
                </a:rPr>
                <a:t>Client Machine</a:t>
              </a:r>
            </a:p>
          </p:txBody>
        </p:sp>
        <p:sp>
          <p:nvSpPr>
            <p:cNvPr id="52" name="TextBox 51">
              <a:extLst>
                <a:ext uri="{FF2B5EF4-FFF2-40B4-BE49-F238E27FC236}">
                  <a16:creationId xmlns:a16="http://schemas.microsoft.com/office/drawing/2014/main" id="{592160A7-2D40-426F-B259-64B0B2CD0D00}"/>
                </a:ext>
              </a:extLst>
            </p:cNvPr>
            <p:cNvSpPr txBox="1"/>
            <p:nvPr/>
          </p:nvSpPr>
          <p:spPr>
            <a:xfrm>
              <a:off x="3409654" y="4128123"/>
              <a:ext cx="1258707" cy="253916"/>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050" b="1" i="0" u="none" strike="noStrike" kern="0" cap="none" spc="0" normalizeH="0" baseline="0" noProof="0" dirty="0">
                  <a:ln>
                    <a:noFill/>
                  </a:ln>
                  <a:solidFill>
                    <a:prstClr val="black"/>
                  </a:solidFill>
                  <a:effectLst/>
                  <a:uLnTx/>
                  <a:uFillTx/>
                </a:rPr>
                <a:t>WWW Client</a:t>
              </a:r>
            </a:p>
          </p:txBody>
        </p:sp>
        <p:sp>
          <p:nvSpPr>
            <p:cNvPr id="53" name="TextBox 52">
              <a:extLst>
                <a:ext uri="{FF2B5EF4-FFF2-40B4-BE49-F238E27FC236}">
                  <a16:creationId xmlns:a16="http://schemas.microsoft.com/office/drawing/2014/main" id="{A22101E5-6E30-4424-9B72-8FE571DBC0CB}"/>
                </a:ext>
              </a:extLst>
            </p:cNvPr>
            <p:cNvSpPr txBox="1"/>
            <p:nvPr/>
          </p:nvSpPr>
          <p:spPr>
            <a:xfrm>
              <a:off x="3409654" y="4494256"/>
              <a:ext cx="1258707" cy="253916"/>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050" b="1" i="0" u="none" strike="noStrike" kern="0" cap="none" spc="0" normalizeH="0" baseline="0" noProof="0" dirty="0">
                  <a:ln>
                    <a:noFill/>
                  </a:ln>
                  <a:solidFill>
                    <a:prstClr val="black"/>
                  </a:solidFill>
                  <a:effectLst/>
                  <a:uLnTx/>
                  <a:uFillTx/>
                </a:rPr>
                <a:t>Crypto Smart</a:t>
              </a:r>
            </a:p>
          </p:txBody>
        </p:sp>
        <p:sp>
          <p:nvSpPr>
            <p:cNvPr id="54" name="TextBox 53">
              <a:extLst>
                <a:ext uri="{FF2B5EF4-FFF2-40B4-BE49-F238E27FC236}">
                  <a16:creationId xmlns:a16="http://schemas.microsoft.com/office/drawing/2014/main" id="{B7559A31-20E1-4455-B92A-D713037DAE8E}"/>
                </a:ext>
              </a:extLst>
            </p:cNvPr>
            <p:cNvSpPr txBox="1"/>
            <p:nvPr/>
          </p:nvSpPr>
          <p:spPr>
            <a:xfrm>
              <a:off x="4135130" y="4926340"/>
              <a:ext cx="1133004" cy="400110"/>
            </a:xfrm>
            <a:prstGeom prst="rect">
              <a:avLst/>
            </a:prstGeom>
            <a:noFill/>
          </p:spPr>
          <p:txBody>
            <a:bodyPr wrap="square" rtlCol="0" anchor="ctr">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000" b="1" i="0" u="none" strike="noStrike" kern="0" cap="none" spc="0" normalizeH="0" baseline="0" noProof="0" dirty="0">
                  <a:ln>
                    <a:noFill/>
                  </a:ln>
                  <a:solidFill>
                    <a:prstClr val="black"/>
                  </a:solidFill>
                  <a:effectLst/>
                  <a:uLnTx/>
                  <a:uFillTx/>
                </a:rPr>
                <a:t>Encrypted and/or Signed Messages</a:t>
              </a:r>
            </a:p>
          </p:txBody>
        </p:sp>
        <p:sp>
          <p:nvSpPr>
            <p:cNvPr id="55" name="TextBox 54">
              <a:extLst>
                <a:ext uri="{FF2B5EF4-FFF2-40B4-BE49-F238E27FC236}">
                  <a16:creationId xmlns:a16="http://schemas.microsoft.com/office/drawing/2014/main" id="{5F389BA0-BC4B-4B4E-9907-2B193953B741}"/>
                </a:ext>
              </a:extLst>
            </p:cNvPr>
            <p:cNvSpPr txBox="1"/>
            <p:nvPr/>
          </p:nvSpPr>
          <p:spPr>
            <a:xfrm>
              <a:off x="3409654" y="5419372"/>
              <a:ext cx="1258707" cy="253916"/>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050" b="1" i="0" u="none" strike="noStrike" kern="0" cap="none" spc="0" normalizeH="0" baseline="0" noProof="0" dirty="0">
                  <a:ln>
                    <a:noFill/>
                  </a:ln>
                  <a:solidFill>
                    <a:prstClr val="black"/>
                  </a:solidFill>
                  <a:effectLst/>
                  <a:uLnTx/>
                  <a:uFillTx/>
                </a:rPr>
                <a:t>Network Layer</a:t>
              </a:r>
            </a:p>
          </p:txBody>
        </p:sp>
        <p:cxnSp>
          <p:nvCxnSpPr>
            <p:cNvPr id="56" name="Straight Arrow Connector 55">
              <a:extLst>
                <a:ext uri="{FF2B5EF4-FFF2-40B4-BE49-F238E27FC236}">
                  <a16:creationId xmlns:a16="http://schemas.microsoft.com/office/drawing/2014/main" id="{428EB579-AD44-428A-9BC0-2403109CF934}"/>
                </a:ext>
              </a:extLst>
            </p:cNvPr>
            <p:cNvCxnSpPr>
              <a:cxnSpLocks/>
            </p:cNvCxnSpPr>
            <p:nvPr/>
          </p:nvCxnSpPr>
          <p:spPr>
            <a:xfrm>
              <a:off x="4791174" y="5535119"/>
              <a:ext cx="5200429" cy="0"/>
            </a:xfrm>
            <a:prstGeom prst="straightConnector1">
              <a:avLst/>
            </a:prstGeom>
            <a:noFill/>
            <a:ln w="28575" cap="flat" cmpd="sng" algn="ctr">
              <a:solidFill>
                <a:srgbClr val="4F81BD">
                  <a:shade val="95000"/>
                  <a:satMod val="105000"/>
                </a:srgbClr>
              </a:solidFill>
              <a:prstDash val="sysDot"/>
              <a:headEnd type="triangle" w="med" len="med"/>
              <a:tailEnd type="triangle" w="med" len="med"/>
            </a:ln>
            <a:effectLst/>
          </p:spPr>
        </p:cxnSp>
        <p:cxnSp>
          <p:nvCxnSpPr>
            <p:cNvPr id="57" name="Straight Arrow Connector 56">
              <a:extLst>
                <a:ext uri="{FF2B5EF4-FFF2-40B4-BE49-F238E27FC236}">
                  <a16:creationId xmlns:a16="http://schemas.microsoft.com/office/drawing/2014/main" id="{E7BA01C7-25F2-49A1-8CB3-50955F6F5B66}"/>
                </a:ext>
              </a:extLst>
            </p:cNvPr>
            <p:cNvCxnSpPr>
              <a:cxnSpLocks/>
            </p:cNvCxnSpPr>
            <p:nvPr/>
          </p:nvCxnSpPr>
          <p:spPr>
            <a:xfrm>
              <a:off x="4981428" y="4447056"/>
              <a:ext cx="4790173" cy="0"/>
            </a:xfrm>
            <a:prstGeom prst="straightConnector1">
              <a:avLst/>
            </a:prstGeom>
            <a:noFill/>
            <a:ln w="28575" cap="flat" cmpd="sng" algn="ctr">
              <a:solidFill>
                <a:srgbClr val="FF0000"/>
              </a:solidFill>
              <a:prstDash val="sysDot"/>
              <a:headEnd type="triangle" w="med" len="med"/>
              <a:tailEnd type="triangle" w="med" len="med"/>
            </a:ln>
            <a:effectLst>
              <a:outerShdw blurRad="63500" sx="102000" sy="102000" algn="ctr" rotWithShape="0">
                <a:prstClr val="black">
                  <a:alpha val="40000"/>
                </a:prstClr>
              </a:outerShdw>
            </a:effectLst>
          </p:spPr>
        </p:cxnSp>
        <p:sp>
          <p:nvSpPr>
            <p:cNvPr id="58" name="TextBox 57">
              <a:extLst>
                <a:ext uri="{FF2B5EF4-FFF2-40B4-BE49-F238E27FC236}">
                  <a16:creationId xmlns:a16="http://schemas.microsoft.com/office/drawing/2014/main" id="{53909E77-7226-4196-88D7-4E4F6FA04CAF}"/>
                </a:ext>
              </a:extLst>
            </p:cNvPr>
            <p:cNvSpPr txBox="1"/>
            <p:nvPr/>
          </p:nvSpPr>
          <p:spPr>
            <a:xfrm>
              <a:off x="7074552" y="4117606"/>
              <a:ext cx="602065" cy="276999"/>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prstClr val="black"/>
                  </a:solidFill>
                  <a:effectLst/>
                  <a:uLnTx/>
                  <a:uFillTx/>
                </a:rPr>
                <a:t>HTTP</a:t>
              </a:r>
              <a:endParaRPr kumimoji="0" lang="en-US" sz="1100" b="1" i="0" u="none" strike="noStrike" kern="0" cap="none" spc="0" normalizeH="0" baseline="0" noProof="0" dirty="0">
                <a:ln>
                  <a:noFill/>
                </a:ln>
                <a:solidFill>
                  <a:prstClr val="black"/>
                </a:solidFill>
                <a:effectLst/>
                <a:uLnTx/>
                <a:uFillTx/>
              </a:endParaRPr>
            </a:p>
          </p:txBody>
        </p:sp>
        <p:sp>
          <p:nvSpPr>
            <p:cNvPr id="59" name="TextBox 58">
              <a:extLst>
                <a:ext uri="{FF2B5EF4-FFF2-40B4-BE49-F238E27FC236}">
                  <a16:creationId xmlns:a16="http://schemas.microsoft.com/office/drawing/2014/main" id="{1565C37F-6035-4B5D-BC20-5C489114243F}"/>
                </a:ext>
              </a:extLst>
            </p:cNvPr>
            <p:cNvSpPr txBox="1"/>
            <p:nvPr/>
          </p:nvSpPr>
          <p:spPr>
            <a:xfrm>
              <a:off x="6560332" y="5220417"/>
              <a:ext cx="1630504" cy="276999"/>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prstClr val="black"/>
                  </a:solidFill>
                  <a:effectLst/>
                  <a:uLnTx/>
                  <a:uFillTx/>
                </a:rPr>
                <a:t>Unencrypted Channel</a:t>
              </a:r>
            </a:p>
          </p:txBody>
        </p:sp>
        <p:sp>
          <p:nvSpPr>
            <p:cNvPr id="60" name="TextBox 59">
              <a:extLst>
                <a:ext uri="{FF2B5EF4-FFF2-40B4-BE49-F238E27FC236}">
                  <a16:creationId xmlns:a16="http://schemas.microsoft.com/office/drawing/2014/main" id="{842D0C29-5453-49C9-BFBD-34C677FD07D7}"/>
                </a:ext>
              </a:extLst>
            </p:cNvPr>
            <p:cNvSpPr txBox="1"/>
            <p:nvPr/>
          </p:nvSpPr>
          <p:spPr>
            <a:xfrm>
              <a:off x="10096573" y="5415525"/>
              <a:ext cx="1258707" cy="261610"/>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100" b="1" i="0" u="none" strike="noStrike" kern="0" cap="none" spc="0" normalizeH="0" baseline="0" noProof="0" dirty="0">
                  <a:ln>
                    <a:noFill/>
                  </a:ln>
                  <a:solidFill>
                    <a:prstClr val="black"/>
                  </a:solidFill>
                  <a:effectLst/>
                  <a:uLnTx/>
                  <a:uFillTx/>
                </a:rPr>
                <a:t>Network Layer</a:t>
              </a:r>
            </a:p>
          </p:txBody>
        </p:sp>
        <p:sp>
          <p:nvSpPr>
            <p:cNvPr id="61" name="TextBox 60">
              <a:extLst>
                <a:ext uri="{FF2B5EF4-FFF2-40B4-BE49-F238E27FC236}">
                  <a16:creationId xmlns:a16="http://schemas.microsoft.com/office/drawing/2014/main" id="{1937EB56-57AF-4072-8197-6B59EFF5D090}"/>
                </a:ext>
              </a:extLst>
            </p:cNvPr>
            <p:cNvSpPr txBox="1"/>
            <p:nvPr/>
          </p:nvSpPr>
          <p:spPr>
            <a:xfrm>
              <a:off x="10146851" y="4131970"/>
              <a:ext cx="1130620" cy="261610"/>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050" b="1" i="0" u="none" strike="noStrike" kern="0" cap="none" spc="0" normalizeH="0" baseline="0" noProof="0" dirty="0">
                  <a:ln>
                    <a:noFill/>
                  </a:ln>
                  <a:solidFill>
                    <a:prstClr val="black"/>
                  </a:solidFill>
                  <a:effectLst/>
                  <a:uLnTx/>
                  <a:uFillTx/>
                </a:rPr>
                <a:t>WWW Server</a:t>
              </a:r>
            </a:p>
          </p:txBody>
        </p:sp>
        <p:sp>
          <p:nvSpPr>
            <p:cNvPr id="62" name="TextBox 61">
              <a:extLst>
                <a:ext uri="{FF2B5EF4-FFF2-40B4-BE49-F238E27FC236}">
                  <a16:creationId xmlns:a16="http://schemas.microsoft.com/office/drawing/2014/main" id="{DDC7DC5F-33B1-40BF-B3BA-448FAC43A9E8}"/>
                </a:ext>
              </a:extLst>
            </p:cNvPr>
            <p:cNvSpPr txBox="1"/>
            <p:nvPr/>
          </p:nvSpPr>
          <p:spPr>
            <a:xfrm>
              <a:off x="10097790" y="4490409"/>
              <a:ext cx="1228743" cy="261610"/>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050" b="1" i="0" u="none" strike="noStrike" kern="0" cap="none" spc="0" normalizeH="0" baseline="0" noProof="0" dirty="0">
                  <a:ln>
                    <a:noFill/>
                  </a:ln>
                  <a:solidFill>
                    <a:prstClr val="black"/>
                  </a:solidFill>
                  <a:effectLst/>
                  <a:uLnTx/>
                  <a:uFillTx/>
                </a:rPr>
                <a:t>Crypto Smart</a:t>
              </a:r>
            </a:p>
          </p:txBody>
        </p:sp>
        <p:sp>
          <p:nvSpPr>
            <p:cNvPr id="63" name="TextBox 62">
              <a:extLst>
                <a:ext uri="{FF2B5EF4-FFF2-40B4-BE49-F238E27FC236}">
                  <a16:creationId xmlns:a16="http://schemas.microsoft.com/office/drawing/2014/main" id="{AA82D25A-AF7B-445A-8AF1-2A6396DB531F}"/>
                </a:ext>
              </a:extLst>
            </p:cNvPr>
            <p:cNvSpPr txBox="1"/>
            <p:nvPr/>
          </p:nvSpPr>
          <p:spPr>
            <a:xfrm>
              <a:off x="10097547" y="3623146"/>
              <a:ext cx="1407980" cy="307777"/>
            </a:xfrm>
            <a:prstGeom prst="rect">
              <a:avLst/>
            </a:prstGeom>
            <a:noFill/>
          </p:spPr>
          <p:txBody>
            <a:bodyPr wrap="square" rtlCol="0" anchor="ctr">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black"/>
                  </a:solidFill>
                  <a:effectLst/>
                  <a:uLnTx/>
                  <a:uFillTx/>
                </a:rPr>
                <a:t>Server Machine</a:t>
              </a:r>
            </a:p>
          </p:txBody>
        </p:sp>
        <p:sp>
          <p:nvSpPr>
            <p:cNvPr id="64" name="TextBox 63">
              <a:extLst>
                <a:ext uri="{FF2B5EF4-FFF2-40B4-BE49-F238E27FC236}">
                  <a16:creationId xmlns:a16="http://schemas.microsoft.com/office/drawing/2014/main" id="{52B2D70C-8016-4F50-9F8F-D6F13CB0048D}"/>
                </a:ext>
              </a:extLst>
            </p:cNvPr>
            <p:cNvSpPr txBox="1"/>
            <p:nvPr/>
          </p:nvSpPr>
          <p:spPr>
            <a:xfrm>
              <a:off x="10821015" y="4915632"/>
              <a:ext cx="1177297" cy="430887"/>
            </a:xfrm>
            <a:prstGeom prst="rect">
              <a:avLst/>
            </a:prstGeom>
            <a:noFill/>
          </p:spPr>
          <p:txBody>
            <a:bodyPr wrap="square" rtlCol="0" anchor="ctr">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050" b="1" i="0" u="none" strike="noStrike" kern="0" cap="none" spc="0" normalizeH="0" baseline="0" noProof="0" dirty="0">
                  <a:ln>
                    <a:noFill/>
                  </a:ln>
                  <a:solidFill>
                    <a:prstClr val="black"/>
                  </a:solidFill>
                  <a:effectLst/>
                  <a:uLnTx/>
                  <a:uFillTx/>
                </a:rPr>
                <a:t>Encrypted and/or Signed Messages</a:t>
              </a:r>
            </a:p>
          </p:txBody>
        </p:sp>
        <p:cxnSp>
          <p:nvCxnSpPr>
            <p:cNvPr id="65" name="Straight Arrow Connector 64">
              <a:extLst>
                <a:ext uri="{FF2B5EF4-FFF2-40B4-BE49-F238E27FC236}">
                  <a16:creationId xmlns:a16="http://schemas.microsoft.com/office/drawing/2014/main" id="{114E81A3-0473-4423-B4D3-13D45E176BDB}"/>
                </a:ext>
              </a:extLst>
            </p:cNvPr>
            <p:cNvCxnSpPr>
              <a:cxnSpLocks/>
            </p:cNvCxnSpPr>
            <p:nvPr/>
          </p:nvCxnSpPr>
          <p:spPr>
            <a:xfrm>
              <a:off x="10712161" y="4904950"/>
              <a:ext cx="0" cy="421500"/>
            </a:xfrm>
            <a:prstGeom prst="straightConnector1">
              <a:avLst/>
            </a:prstGeom>
            <a:noFill/>
            <a:ln w="28575" cap="flat" cmpd="sng" algn="ctr">
              <a:solidFill>
                <a:srgbClr val="4F81BD">
                  <a:shade val="95000"/>
                  <a:satMod val="105000"/>
                </a:srgbClr>
              </a:solidFill>
              <a:prstDash val="sysDot"/>
              <a:headEnd type="triangle" w="med" len="med"/>
              <a:tailEnd type="triangle" w="med" len="med"/>
            </a:ln>
            <a:effectLst/>
          </p:spPr>
        </p:cxnSp>
      </p:grpSp>
      <p:sp>
        <p:nvSpPr>
          <p:cNvPr id="68" name="TextBox 67">
            <a:extLst>
              <a:ext uri="{FF2B5EF4-FFF2-40B4-BE49-F238E27FC236}">
                <a16:creationId xmlns:a16="http://schemas.microsoft.com/office/drawing/2014/main" id="{F054B866-34F8-4CAE-880E-15E22566025D}"/>
              </a:ext>
            </a:extLst>
          </p:cNvPr>
          <p:cNvSpPr txBox="1"/>
          <p:nvPr/>
        </p:nvSpPr>
        <p:spPr>
          <a:xfrm>
            <a:off x="160022" y="110232"/>
            <a:ext cx="5590538" cy="1077218"/>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IN" sz="32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n-ea"/>
                <a:cs typeface="+mn-cs"/>
              </a:rPr>
              <a:t>Secure Hypertext Transfer Protocol (S-HTTP)</a:t>
            </a:r>
          </a:p>
        </p:txBody>
      </p:sp>
      <p:sp>
        <p:nvSpPr>
          <p:cNvPr id="73" name="TextBox 72">
            <a:extLst>
              <a:ext uri="{FF2B5EF4-FFF2-40B4-BE49-F238E27FC236}">
                <a16:creationId xmlns:a16="http://schemas.microsoft.com/office/drawing/2014/main" id="{3547CE29-79E3-4470-904E-3B02386FAB37}"/>
              </a:ext>
            </a:extLst>
          </p:cNvPr>
          <p:cNvSpPr txBox="1"/>
          <p:nvPr/>
        </p:nvSpPr>
        <p:spPr>
          <a:xfrm>
            <a:off x="3355342" y="6228863"/>
            <a:ext cx="5638800" cy="338554"/>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Calibri"/>
                <a:ea typeface="+mn-ea"/>
                <a:cs typeface="+mn-cs"/>
              </a:rPr>
              <a:t>Note</a:t>
            </a:r>
            <a:r>
              <a:rPr kumimoji="0" lang="en-US" sz="1600" b="0" i="0" u="none" strike="noStrike" kern="1200" cap="none" spc="0" normalizeH="0" baseline="0" noProof="0" dirty="0">
                <a:ln>
                  <a:noFill/>
                </a:ln>
                <a:solidFill>
                  <a:prstClr val="black"/>
                </a:solidFill>
                <a:effectLst/>
                <a:uLnTx/>
                <a:uFillTx/>
                <a:latin typeface="Calibri"/>
                <a:ea typeface="+mn-ea"/>
                <a:cs typeface="+mn-cs"/>
              </a:rPr>
              <a:t>: Not all Web browsers and servers support S-HTTP</a:t>
            </a:r>
          </a:p>
        </p:txBody>
      </p:sp>
      <p:pic>
        <p:nvPicPr>
          <p:cNvPr id="11" name="Picture Placeholder 10" descr="A picture containing diagram&#10;&#10;Description automatically generated">
            <a:extLst>
              <a:ext uri="{FF2B5EF4-FFF2-40B4-BE49-F238E27FC236}">
                <a16:creationId xmlns:a16="http://schemas.microsoft.com/office/drawing/2014/main" id="{8C3C789A-F49E-4403-ABA0-7D7C434220D4}"/>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val="0"/>
              </a:ext>
            </a:extLst>
          </a:blip>
          <a:srcRect l="8433" t="1976" r="7229" b="1976"/>
          <a:stretch/>
        </p:blipFill>
        <p:spPr>
          <a:xfrm>
            <a:off x="9525000" y="0"/>
            <a:ext cx="2667000" cy="3161812"/>
          </a:xfrm>
        </p:spPr>
      </p:pic>
      <p:pic>
        <p:nvPicPr>
          <p:cNvPr id="9" name="Picture Placeholder 8" descr="Logo, company name&#10;&#10;Description automatically generated">
            <a:extLst>
              <a:ext uri="{FF2B5EF4-FFF2-40B4-BE49-F238E27FC236}">
                <a16:creationId xmlns:a16="http://schemas.microsoft.com/office/drawing/2014/main" id="{F06BD0A7-6EEF-4935-A432-AF6A87D1AE9E}"/>
              </a:ext>
            </a:extLst>
          </p:cNvPr>
          <p:cNvPicPr>
            <a:picLocks noGrp="1" noChangeAspect="1"/>
          </p:cNvPicPr>
          <p:nvPr>
            <p:ph type="pic" sz="quarter" idx="13"/>
          </p:nvPr>
        </p:nvPicPr>
        <p:blipFill rotWithShape="1">
          <a:blip r:embed="rId4" cstate="print">
            <a:extLst>
              <a:ext uri="{28A0092B-C50C-407E-A947-70E740481C1C}">
                <a14:useLocalDpi xmlns:a14="http://schemas.microsoft.com/office/drawing/2010/main" val="0"/>
              </a:ext>
            </a:extLst>
          </a:blip>
          <a:srcRect l="7068" t="5214" r="6185" b="5214"/>
          <a:stretch/>
        </p:blipFill>
        <p:spPr>
          <a:xfrm>
            <a:off x="6787488" y="0"/>
            <a:ext cx="2743200" cy="3161812"/>
          </a:xfrm>
        </p:spPr>
      </p:pic>
      <p:sp>
        <p:nvSpPr>
          <p:cNvPr id="67" name="Rectangle 66">
            <a:extLst>
              <a:ext uri="{FF2B5EF4-FFF2-40B4-BE49-F238E27FC236}">
                <a16:creationId xmlns:a16="http://schemas.microsoft.com/office/drawing/2014/main" id="{3DEBE801-69A9-4E60-972E-2E4433D7E3B5}"/>
              </a:ext>
            </a:extLst>
          </p:cNvPr>
          <p:cNvSpPr/>
          <p:nvPr/>
        </p:nvSpPr>
        <p:spPr>
          <a:xfrm>
            <a:off x="114639" y="1277295"/>
            <a:ext cx="6784305" cy="2339102"/>
          </a:xfrm>
          <a:prstGeom prst="rect">
            <a:avLst/>
          </a:prstGeom>
          <a:noFill/>
        </p:spPr>
        <p:txBody>
          <a:bodyPr wrap="square" anchor="ctr">
            <a:spAutoFit/>
          </a:bodyPr>
          <a:lstStyle/>
          <a:p>
            <a:pPr marL="350838" marR="0" lvl="1" indent="-350838"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en-US" sz="1750" b="0" i="0" u="none" strike="noStrike" kern="1200" cap="none" spc="0" normalizeH="0" baseline="0" noProof="0" dirty="0">
                <a:ln>
                  <a:noFill/>
                </a:ln>
                <a:solidFill>
                  <a:prstClr val="black"/>
                </a:solidFill>
                <a:effectLst/>
                <a:uLnTx/>
                <a:uFillTx/>
                <a:latin typeface="Calibri"/>
                <a:ea typeface="+mn-ea"/>
                <a:cs typeface="+mn-cs"/>
              </a:rPr>
              <a:t>Secure hypertext transfer protocol (S-HTTP) is an application layer protocol that is used to </a:t>
            </a:r>
            <a:r>
              <a:rPr kumimoji="0" lang="en-US" sz="1750" b="1" i="0" u="none" strike="noStrike" kern="1200" cap="none" spc="0" normalizeH="0" baseline="0" noProof="0" dirty="0">
                <a:ln>
                  <a:noFill/>
                </a:ln>
                <a:solidFill>
                  <a:srgbClr val="FF0000"/>
                </a:solidFill>
                <a:effectLst/>
                <a:uLnTx/>
                <a:uFillTx/>
                <a:latin typeface="Calibri"/>
                <a:ea typeface="+mn-ea"/>
                <a:cs typeface="+mn-cs"/>
              </a:rPr>
              <a:t>encrypt web communications </a:t>
            </a:r>
            <a:r>
              <a:rPr kumimoji="0" lang="en-US" sz="1750" b="0" i="0" u="none" strike="noStrike" kern="1200" cap="none" spc="0" normalizeH="0" baseline="0" noProof="0" dirty="0">
                <a:ln>
                  <a:noFill/>
                </a:ln>
                <a:solidFill>
                  <a:prstClr val="black"/>
                </a:solidFill>
                <a:effectLst/>
                <a:uLnTx/>
                <a:uFillTx/>
                <a:latin typeface="Calibri"/>
                <a:ea typeface="+mn-ea"/>
                <a:cs typeface="+mn-cs"/>
              </a:rPr>
              <a:t>carried over HTTP</a:t>
            </a:r>
          </a:p>
          <a:p>
            <a:pPr marL="350838" marR="0" lvl="1" indent="-350838"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en-US" sz="1750" b="0" i="0" u="none" strike="noStrike" kern="1200" cap="none" spc="0" normalizeH="0" baseline="0" noProof="0" dirty="0">
                <a:ln>
                  <a:noFill/>
                </a:ln>
                <a:solidFill>
                  <a:prstClr val="black"/>
                </a:solidFill>
                <a:effectLst/>
                <a:uLnTx/>
                <a:uFillTx/>
                <a:latin typeface="Calibri"/>
                <a:ea typeface="+mn-ea"/>
                <a:cs typeface="+mn-cs"/>
              </a:rPr>
              <a:t>It is an alternative for the </a:t>
            </a:r>
            <a:r>
              <a:rPr kumimoji="0" lang="en-US" sz="1750" b="1" i="0" u="none" strike="noStrike" kern="1200" cap="none" spc="0" normalizeH="0" baseline="0" noProof="0" dirty="0">
                <a:ln>
                  <a:noFill/>
                </a:ln>
                <a:solidFill>
                  <a:srgbClr val="FF0000"/>
                </a:solidFill>
                <a:effectLst/>
                <a:uLnTx/>
                <a:uFillTx/>
                <a:latin typeface="Calibri"/>
                <a:ea typeface="+mn-ea"/>
                <a:cs typeface="+mn-cs"/>
              </a:rPr>
              <a:t>HTTPS</a:t>
            </a:r>
            <a:r>
              <a:rPr kumimoji="0" lang="en-US" sz="1750" b="0" i="0" u="none" strike="noStrike" kern="1200" cap="none" spc="0" normalizeH="0" baseline="0" noProof="0" dirty="0">
                <a:ln>
                  <a:noFill/>
                </a:ln>
                <a:solidFill>
                  <a:prstClr val="black"/>
                </a:solidFill>
                <a:effectLst/>
                <a:uLnTx/>
                <a:uFillTx/>
                <a:latin typeface="Calibri"/>
                <a:ea typeface="+mn-ea"/>
                <a:cs typeface="+mn-cs"/>
              </a:rPr>
              <a:t> (SSL) protocol</a:t>
            </a:r>
          </a:p>
          <a:p>
            <a:pPr marL="350838" marR="0" lvl="1" indent="-350838"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en-US" sz="1750" b="0" i="0" u="none" strike="noStrike" kern="1200" cap="none" spc="0" normalizeH="0" baseline="0" noProof="0" dirty="0">
                <a:ln>
                  <a:noFill/>
                </a:ln>
                <a:solidFill>
                  <a:prstClr val="black"/>
                </a:solidFill>
                <a:effectLst/>
                <a:uLnTx/>
                <a:uFillTx/>
                <a:latin typeface="Calibri"/>
                <a:ea typeface="+mn-ea"/>
                <a:cs typeface="+mn-cs"/>
              </a:rPr>
              <a:t>It ensures </a:t>
            </a:r>
            <a:r>
              <a:rPr kumimoji="0" lang="en-US" sz="1750" b="1" i="0" u="none" strike="noStrike" kern="1200" cap="none" spc="0" normalizeH="0" baseline="0" noProof="0" dirty="0">
                <a:ln>
                  <a:noFill/>
                </a:ln>
                <a:solidFill>
                  <a:srgbClr val="FF0000"/>
                </a:solidFill>
                <a:effectLst/>
                <a:uLnTx/>
                <a:uFillTx/>
                <a:latin typeface="Calibri"/>
                <a:ea typeface="+mn-ea"/>
                <a:cs typeface="+mn-cs"/>
              </a:rPr>
              <a:t>secure data transmission </a:t>
            </a:r>
            <a:r>
              <a:rPr kumimoji="0" lang="en-US" sz="1750" b="0" i="0" u="none" strike="noStrike" kern="1200" cap="none" spc="0" normalizeH="0" baseline="0" noProof="0" dirty="0">
                <a:ln>
                  <a:noFill/>
                </a:ln>
                <a:solidFill>
                  <a:prstClr val="black"/>
                </a:solidFill>
                <a:effectLst/>
                <a:uLnTx/>
                <a:uFillTx/>
                <a:latin typeface="Calibri"/>
                <a:ea typeface="+mn-ea"/>
                <a:cs typeface="+mn-cs"/>
              </a:rPr>
              <a:t>of individual messages, while SSL establishes a secure connection between two entities thus ensuring security of the entire communication</a:t>
            </a:r>
          </a:p>
        </p:txBody>
      </p:sp>
    </p:spTree>
    <p:extLst>
      <p:ext uri="{BB962C8B-B14F-4D97-AF65-F5344CB8AC3E}">
        <p14:creationId xmlns:p14="http://schemas.microsoft.com/office/powerpoint/2010/main" val="37273069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B051D8F7-C90A-4729-92DB-1760038A498F}"/>
              </a:ext>
            </a:extLst>
          </p:cNvPr>
          <p:cNvGrpSpPr/>
          <p:nvPr/>
        </p:nvGrpSpPr>
        <p:grpSpPr>
          <a:xfrm>
            <a:off x="626712" y="4121990"/>
            <a:ext cx="10938576" cy="2400730"/>
            <a:chOff x="648026" y="3801205"/>
            <a:chExt cx="10938576" cy="2400730"/>
          </a:xfrm>
        </p:grpSpPr>
        <p:sp>
          <p:nvSpPr>
            <p:cNvPr id="28" name="Rectangle 27">
              <a:extLst>
                <a:ext uri="{FF2B5EF4-FFF2-40B4-BE49-F238E27FC236}">
                  <a16:creationId xmlns:a16="http://schemas.microsoft.com/office/drawing/2014/main" id="{8A62C8A3-0AC3-487F-A9DE-9323675174EA}"/>
                </a:ext>
              </a:extLst>
            </p:cNvPr>
            <p:cNvSpPr/>
            <p:nvPr/>
          </p:nvSpPr>
          <p:spPr>
            <a:xfrm>
              <a:off x="9980913" y="4093715"/>
              <a:ext cx="1378766" cy="1276160"/>
            </a:xfrm>
            <a:prstGeom prst="rect">
              <a:avLst/>
            </a:prstGeom>
            <a:solidFill>
              <a:sysClr val="window" lastClr="FFFFFF"/>
            </a:solidFill>
            <a:effectLst>
              <a:innerShdw blurRad="114300">
                <a:prstClr val="black"/>
              </a:innerShdw>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ndParaRPr>
            </a:p>
          </p:txBody>
        </p:sp>
        <p:cxnSp>
          <p:nvCxnSpPr>
            <p:cNvPr id="29" name="Straight Arrow Connector 28">
              <a:extLst>
                <a:ext uri="{FF2B5EF4-FFF2-40B4-BE49-F238E27FC236}">
                  <a16:creationId xmlns:a16="http://schemas.microsoft.com/office/drawing/2014/main" id="{9EFF36F7-F8A8-4530-B46C-34763F385200}"/>
                </a:ext>
              </a:extLst>
            </p:cNvPr>
            <p:cNvCxnSpPr>
              <a:cxnSpLocks/>
            </p:cNvCxnSpPr>
            <p:nvPr/>
          </p:nvCxnSpPr>
          <p:spPr>
            <a:xfrm>
              <a:off x="2229826" y="4694347"/>
              <a:ext cx="7737019" cy="0"/>
            </a:xfrm>
            <a:prstGeom prst="straightConnector1">
              <a:avLst/>
            </a:prstGeom>
            <a:noFill/>
            <a:ln w="28575" cap="flat" cmpd="sng" algn="ctr">
              <a:solidFill>
                <a:srgbClr val="0070C0"/>
              </a:solidFill>
              <a:prstDash val="sysDot"/>
              <a:tailEnd type="arrow"/>
            </a:ln>
            <a:effectLst/>
          </p:spPr>
        </p:cxnSp>
        <p:sp>
          <p:nvSpPr>
            <p:cNvPr id="30" name="Rectangle 29">
              <a:extLst>
                <a:ext uri="{FF2B5EF4-FFF2-40B4-BE49-F238E27FC236}">
                  <a16:creationId xmlns:a16="http://schemas.microsoft.com/office/drawing/2014/main" id="{D568957B-A87C-486B-883E-FA5C17CBD5B8}"/>
                </a:ext>
              </a:extLst>
            </p:cNvPr>
            <p:cNvSpPr/>
            <p:nvPr/>
          </p:nvSpPr>
          <p:spPr>
            <a:xfrm>
              <a:off x="832322" y="4093715"/>
              <a:ext cx="1383436" cy="1276160"/>
            </a:xfrm>
            <a:prstGeom prst="rect">
              <a:avLst/>
            </a:prstGeom>
            <a:solidFill>
              <a:sysClr val="window" lastClr="FFFFFF"/>
            </a:solidFill>
            <a:effectLst>
              <a:innerShdw blurRad="114300">
                <a:prstClr val="black"/>
              </a:innerShdw>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ndParaRPr>
            </a:p>
          </p:txBody>
        </p:sp>
        <p:cxnSp>
          <p:nvCxnSpPr>
            <p:cNvPr id="31" name="Straight Arrow Connector 30">
              <a:extLst>
                <a:ext uri="{FF2B5EF4-FFF2-40B4-BE49-F238E27FC236}">
                  <a16:creationId xmlns:a16="http://schemas.microsoft.com/office/drawing/2014/main" id="{88F6FF3C-A1C3-4D81-9EA2-5AE79B94017D}"/>
                </a:ext>
              </a:extLst>
            </p:cNvPr>
            <p:cNvCxnSpPr/>
            <p:nvPr/>
          </p:nvCxnSpPr>
          <p:spPr>
            <a:xfrm rot="5400000">
              <a:off x="5779843" y="5057602"/>
              <a:ext cx="568373" cy="0"/>
            </a:xfrm>
            <a:prstGeom prst="straightConnector1">
              <a:avLst/>
            </a:prstGeom>
            <a:noFill/>
            <a:ln w="28575" cap="flat" cmpd="sng" algn="ctr">
              <a:solidFill>
                <a:srgbClr val="FF0000"/>
              </a:solidFill>
              <a:prstDash val="sysDot"/>
              <a:headEnd type="none" w="med" len="med"/>
              <a:tailEnd type="triangle" w="med" len="med"/>
            </a:ln>
            <a:effectLst/>
          </p:spPr>
        </p:cxnSp>
        <p:sp>
          <p:nvSpPr>
            <p:cNvPr id="32" name="Parallelogram 31">
              <a:extLst>
                <a:ext uri="{FF2B5EF4-FFF2-40B4-BE49-F238E27FC236}">
                  <a16:creationId xmlns:a16="http://schemas.microsoft.com/office/drawing/2014/main" id="{511F036A-0BB2-41ED-A12C-0365FF695C9B}"/>
                </a:ext>
              </a:extLst>
            </p:cNvPr>
            <p:cNvSpPr/>
            <p:nvPr/>
          </p:nvSpPr>
          <p:spPr>
            <a:xfrm>
              <a:off x="3591374" y="4490453"/>
              <a:ext cx="1590228" cy="494705"/>
            </a:xfrm>
            <a:prstGeom prst="parallelogram">
              <a:avLst/>
            </a:prstGeom>
            <a:solidFill>
              <a:sysClr val="window" lastClr="FFFFFF"/>
            </a:solidFill>
            <a:ln w="28575">
              <a:solidFill>
                <a:sysClr val="window" lastClr="FFFFFF">
                  <a:lumMod val="65000"/>
                </a:sysClr>
              </a:solidFill>
            </a:ln>
            <a:effectLst>
              <a:outerShdw blurRad="63500" sx="102000" sy="102000" algn="ctr" rotWithShape="0">
                <a:prstClr val="black">
                  <a:alpha val="40000"/>
                </a:prstClr>
              </a:outerShdw>
            </a:effectLst>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ndParaRPr>
            </a:p>
          </p:txBody>
        </p:sp>
        <p:sp>
          <p:nvSpPr>
            <p:cNvPr id="33" name="Parallelogram 32">
              <a:extLst>
                <a:ext uri="{FF2B5EF4-FFF2-40B4-BE49-F238E27FC236}">
                  <a16:creationId xmlns:a16="http://schemas.microsoft.com/office/drawing/2014/main" id="{3BA28620-BB1D-4F98-B817-D23067BD9868}"/>
                </a:ext>
              </a:extLst>
            </p:cNvPr>
            <p:cNvSpPr/>
            <p:nvPr/>
          </p:nvSpPr>
          <p:spPr>
            <a:xfrm>
              <a:off x="6747841" y="4461271"/>
              <a:ext cx="1590228" cy="494705"/>
            </a:xfrm>
            <a:prstGeom prst="parallelogram">
              <a:avLst/>
            </a:prstGeom>
            <a:solidFill>
              <a:sysClr val="window" lastClr="FFFFFF"/>
            </a:solidFill>
            <a:ln w="28575">
              <a:solidFill>
                <a:sysClr val="window" lastClr="FFFFFF">
                  <a:lumMod val="65000"/>
                </a:sysClr>
              </a:solidFill>
            </a:ln>
            <a:effectLst>
              <a:outerShdw blurRad="63500" sx="102000" sy="102000" algn="ctr" rotWithShape="0">
                <a:prstClr val="black">
                  <a:alpha val="40000"/>
                </a:prstClr>
              </a:outerShdw>
            </a:effectLst>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100" b="1" i="0" u="none" strike="noStrike" kern="0" cap="none" spc="0" normalizeH="0" baseline="0" noProof="0" dirty="0">
                <a:ln>
                  <a:noFill/>
                </a:ln>
                <a:solidFill>
                  <a:prstClr val="white"/>
                </a:solidFill>
                <a:effectLst/>
                <a:uLnTx/>
                <a:uFillTx/>
                <a:latin typeface="Rockwell" pitchFamily="18" charset="0"/>
              </a:endParaRPr>
            </a:p>
          </p:txBody>
        </p:sp>
        <p:sp>
          <p:nvSpPr>
            <p:cNvPr id="34" name="TextBox 33">
              <a:extLst>
                <a:ext uri="{FF2B5EF4-FFF2-40B4-BE49-F238E27FC236}">
                  <a16:creationId xmlns:a16="http://schemas.microsoft.com/office/drawing/2014/main" id="{6405E276-73D5-4893-AD87-CAA213980B49}"/>
                </a:ext>
              </a:extLst>
            </p:cNvPr>
            <p:cNvSpPr txBox="1"/>
            <p:nvPr/>
          </p:nvSpPr>
          <p:spPr>
            <a:xfrm>
              <a:off x="3889661" y="4583917"/>
              <a:ext cx="993655" cy="307777"/>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black"/>
                  </a:solidFill>
                  <a:effectLst/>
                  <a:uLnTx/>
                  <a:uFillTx/>
                </a:rPr>
                <a:t>Encryption</a:t>
              </a:r>
            </a:p>
          </p:txBody>
        </p:sp>
        <p:sp>
          <p:nvSpPr>
            <p:cNvPr id="35" name="TextBox 34">
              <a:extLst>
                <a:ext uri="{FF2B5EF4-FFF2-40B4-BE49-F238E27FC236}">
                  <a16:creationId xmlns:a16="http://schemas.microsoft.com/office/drawing/2014/main" id="{DA8A9A91-B68D-4796-82BA-1AAFE9908710}"/>
                </a:ext>
              </a:extLst>
            </p:cNvPr>
            <p:cNvSpPr txBox="1"/>
            <p:nvPr/>
          </p:nvSpPr>
          <p:spPr>
            <a:xfrm>
              <a:off x="7009974" y="4554735"/>
              <a:ext cx="1065962" cy="307777"/>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black"/>
                  </a:solidFill>
                  <a:effectLst/>
                  <a:uLnTx/>
                  <a:uFillTx/>
                </a:rPr>
                <a:t>Decryption</a:t>
              </a:r>
            </a:p>
          </p:txBody>
        </p:sp>
        <p:sp>
          <p:nvSpPr>
            <p:cNvPr id="36" name="TextBox 35">
              <a:extLst>
                <a:ext uri="{FF2B5EF4-FFF2-40B4-BE49-F238E27FC236}">
                  <a16:creationId xmlns:a16="http://schemas.microsoft.com/office/drawing/2014/main" id="{0121684A-85AA-4DF9-A716-F03A37637A78}"/>
                </a:ext>
              </a:extLst>
            </p:cNvPr>
            <p:cNvSpPr txBox="1"/>
            <p:nvPr/>
          </p:nvSpPr>
          <p:spPr>
            <a:xfrm>
              <a:off x="832324" y="4108036"/>
              <a:ext cx="573456" cy="520087"/>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prstClr val="black"/>
                  </a:solidFill>
                  <a:effectLst/>
                  <a:uLnTx/>
                  <a:uFillTx/>
                </a:rPr>
                <a:t>A</a:t>
              </a:r>
            </a:p>
          </p:txBody>
        </p:sp>
        <p:sp>
          <p:nvSpPr>
            <p:cNvPr id="37" name="TextBox 36">
              <a:extLst>
                <a:ext uri="{FF2B5EF4-FFF2-40B4-BE49-F238E27FC236}">
                  <a16:creationId xmlns:a16="http://schemas.microsoft.com/office/drawing/2014/main" id="{E6243D61-3AAA-4B34-BF1D-0D4F33B33DE8}"/>
                </a:ext>
              </a:extLst>
            </p:cNvPr>
            <p:cNvSpPr txBox="1"/>
            <p:nvPr/>
          </p:nvSpPr>
          <p:spPr>
            <a:xfrm>
              <a:off x="9997971" y="4123439"/>
              <a:ext cx="573456" cy="520087"/>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prstClr val="black"/>
                  </a:solidFill>
                  <a:effectLst/>
                  <a:uLnTx/>
                  <a:uFillTx/>
                </a:rPr>
                <a:t>B</a:t>
              </a:r>
            </a:p>
          </p:txBody>
        </p:sp>
        <p:sp>
          <p:nvSpPr>
            <p:cNvPr id="38" name="TextBox 37">
              <a:extLst>
                <a:ext uri="{FF2B5EF4-FFF2-40B4-BE49-F238E27FC236}">
                  <a16:creationId xmlns:a16="http://schemas.microsoft.com/office/drawing/2014/main" id="{4107EFC3-8071-41B5-AA0D-FC8A6AB0B5DE}"/>
                </a:ext>
              </a:extLst>
            </p:cNvPr>
            <p:cNvSpPr txBox="1"/>
            <p:nvPr/>
          </p:nvSpPr>
          <p:spPr>
            <a:xfrm>
              <a:off x="5590801" y="3801205"/>
              <a:ext cx="1053027" cy="338554"/>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ts val="600"/>
                </a:spcBef>
                <a:spcAft>
                  <a:spcPts val="600"/>
                </a:spcAft>
                <a:buClrTx/>
                <a:buSzTx/>
                <a:buFontTx/>
                <a:buNone/>
                <a:tabLst/>
                <a:defRPr/>
              </a:pPr>
              <a:r>
                <a:rPr kumimoji="0" lang="en-US" sz="1600" b="1" i="0" u="none" strike="noStrike" kern="0" cap="none" spc="0" normalizeH="0" baseline="0" noProof="0" dirty="0">
                  <a:ln>
                    <a:noFill/>
                  </a:ln>
                  <a:solidFill>
                    <a:srgbClr val="0070C0"/>
                  </a:solidFill>
                  <a:effectLst/>
                  <a:uLnTx/>
                  <a:uFillTx/>
                  <a:latin typeface="Rockwell" pitchFamily="18" charset="0"/>
                </a:rPr>
                <a:t>HTTPS</a:t>
              </a:r>
            </a:p>
          </p:txBody>
        </p:sp>
        <p:sp>
          <p:nvSpPr>
            <p:cNvPr id="39" name="TextBox 38">
              <a:extLst>
                <a:ext uri="{FF2B5EF4-FFF2-40B4-BE49-F238E27FC236}">
                  <a16:creationId xmlns:a16="http://schemas.microsoft.com/office/drawing/2014/main" id="{DB14C2F8-61E5-43C4-A1BB-A3911D4BFE15}"/>
                </a:ext>
              </a:extLst>
            </p:cNvPr>
            <p:cNvSpPr txBox="1"/>
            <p:nvPr/>
          </p:nvSpPr>
          <p:spPr>
            <a:xfrm>
              <a:off x="2461549" y="4386570"/>
              <a:ext cx="1010172" cy="307777"/>
            </a:xfrm>
            <a:prstGeom prst="rect">
              <a:avLst/>
            </a:prstGeom>
            <a:noFill/>
          </p:spPr>
          <p:txBody>
            <a:bodyPr wrap="square" rtlCol="0" anchor="ctr">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black"/>
                  </a:solidFill>
                  <a:effectLst/>
                  <a:uLnTx/>
                  <a:uFillTx/>
                </a:rPr>
                <a:t>“Mypass” </a:t>
              </a:r>
            </a:p>
          </p:txBody>
        </p:sp>
        <p:sp>
          <p:nvSpPr>
            <p:cNvPr id="40" name="TextBox 39">
              <a:extLst>
                <a:ext uri="{FF2B5EF4-FFF2-40B4-BE49-F238E27FC236}">
                  <a16:creationId xmlns:a16="http://schemas.microsoft.com/office/drawing/2014/main" id="{523C2D30-A6AF-4EE5-AF9A-2959343A9302}"/>
                </a:ext>
              </a:extLst>
            </p:cNvPr>
            <p:cNvSpPr txBox="1"/>
            <p:nvPr/>
          </p:nvSpPr>
          <p:spPr>
            <a:xfrm>
              <a:off x="8648089" y="4388327"/>
              <a:ext cx="949629" cy="307777"/>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black"/>
                  </a:solidFill>
                  <a:effectLst/>
                  <a:uLnTx/>
                  <a:uFillTx/>
                </a:rPr>
                <a:t>“Mypass” </a:t>
              </a:r>
            </a:p>
          </p:txBody>
        </p:sp>
        <p:sp>
          <p:nvSpPr>
            <p:cNvPr id="41" name="TextBox 40">
              <a:extLst>
                <a:ext uri="{FF2B5EF4-FFF2-40B4-BE49-F238E27FC236}">
                  <a16:creationId xmlns:a16="http://schemas.microsoft.com/office/drawing/2014/main" id="{E6D45F6A-6110-4B35-A6A7-6B9B20E134C0}"/>
                </a:ext>
              </a:extLst>
            </p:cNvPr>
            <p:cNvSpPr txBox="1"/>
            <p:nvPr/>
          </p:nvSpPr>
          <p:spPr>
            <a:xfrm>
              <a:off x="648026" y="5404767"/>
              <a:ext cx="1724098" cy="307777"/>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black"/>
                  </a:solidFill>
                  <a:effectLst/>
                  <a:uLnTx/>
                  <a:uFillTx/>
                </a:rPr>
                <a:t>Sends the Password</a:t>
              </a:r>
            </a:p>
          </p:txBody>
        </p:sp>
        <p:sp>
          <p:nvSpPr>
            <p:cNvPr id="42" name="TextBox 41">
              <a:extLst>
                <a:ext uri="{FF2B5EF4-FFF2-40B4-BE49-F238E27FC236}">
                  <a16:creationId xmlns:a16="http://schemas.microsoft.com/office/drawing/2014/main" id="{72CE2167-C5B8-4C6F-94BE-ED4AA0EE8636}"/>
                </a:ext>
              </a:extLst>
            </p:cNvPr>
            <p:cNvSpPr txBox="1"/>
            <p:nvPr/>
          </p:nvSpPr>
          <p:spPr>
            <a:xfrm>
              <a:off x="5505131" y="4386845"/>
              <a:ext cx="1084642" cy="307777"/>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black"/>
                  </a:solidFill>
                  <a:effectLst/>
                  <a:uLnTx/>
                  <a:uFillTx/>
                </a:rPr>
                <a:t>“Xz54p6kd” </a:t>
              </a:r>
            </a:p>
          </p:txBody>
        </p:sp>
        <p:sp>
          <p:nvSpPr>
            <p:cNvPr id="43" name="TextBox 42">
              <a:extLst>
                <a:ext uri="{FF2B5EF4-FFF2-40B4-BE49-F238E27FC236}">
                  <a16:creationId xmlns:a16="http://schemas.microsoft.com/office/drawing/2014/main" id="{FB1CF2D5-4F80-49E8-838B-F53A454EB379}"/>
                </a:ext>
              </a:extLst>
            </p:cNvPr>
            <p:cNvSpPr txBox="1"/>
            <p:nvPr/>
          </p:nvSpPr>
          <p:spPr>
            <a:xfrm>
              <a:off x="4550520" y="5612089"/>
              <a:ext cx="1198892" cy="523220"/>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black"/>
                  </a:solidFill>
                  <a:effectLst/>
                  <a:uLnTx/>
                  <a:uFillTx/>
                </a:rPr>
                <a:t>Unauthorized Access</a:t>
              </a:r>
            </a:p>
          </p:txBody>
        </p:sp>
        <p:sp>
          <p:nvSpPr>
            <p:cNvPr id="44" name="TextBox 43">
              <a:extLst>
                <a:ext uri="{FF2B5EF4-FFF2-40B4-BE49-F238E27FC236}">
                  <a16:creationId xmlns:a16="http://schemas.microsoft.com/office/drawing/2014/main" id="{7C581234-07FB-42D7-9552-B80366A39159}"/>
                </a:ext>
              </a:extLst>
            </p:cNvPr>
            <p:cNvSpPr txBox="1"/>
            <p:nvPr/>
          </p:nvSpPr>
          <p:spPr>
            <a:xfrm>
              <a:off x="9729771" y="5404654"/>
              <a:ext cx="1856831" cy="307777"/>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black"/>
                  </a:solidFill>
                  <a:effectLst/>
                  <a:uLnTx/>
                  <a:uFillTx/>
                </a:rPr>
                <a:t>Receive the Password</a:t>
              </a:r>
            </a:p>
          </p:txBody>
        </p:sp>
        <p:sp>
          <p:nvSpPr>
            <p:cNvPr id="45" name="TextBox 44">
              <a:extLst>
                <a:ext uri="{FF2B5EF4-FFF2-40B4-BE49-F238E27FC236}">
                  <a16:creationId xmlns:a16="http://schemas.microsoft.com/office/drawing/2014/main" id="{C33317DA-2F63-4E72-AAAB-7526837A13C7}"/>
                </a:ext>
              </a:extLst>
            </p:cNvPr>
            <p:cNvSpPr txBox="1"/>
            <p:nvPr/>
          </p:nvSpPr>
          <p:spPr>
            <a:xfrm>
              <a:off x="6395198" y="5681218"/>
              <a:ext cx="1577839" cy="307777"/>
            </a:xfrm>
            <a:prstGeom prst="rect">
              <a:avLst/>
            </a:prstGeom>
            <a:noFill/>
          </p:spPr>
          <p:txBody>
            <a:bodyPr wrap="square" rtlCol="0" anchor="ctr">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black"/>
                  </a:solidFill>
                  <a:effectLst/>
                  <a:uLnTx/>
                  <a:uFillTx/>
                </a:rPr>
                <a:t>Gets “Xz54p6kd” </a:t>
              </a:r>
            </a:p>
          </p:txBody>
        </p:sp>
        <p:pic>
          <p:nvPicPr>
            <p:cNvPr id="46" name="Picture 45" descr="A picture containing shirt&#10;&#10;Description automatically generated">
              <a:extLst>
                <a:ext uri="{FF2B5EF4-FFF2-40B4-BE49-F238E27FC236}">
                  <a16:creationId xmlns:a16="http://schemas.microsoft.com/office/drawing/2014/main" id="{93E5ACDF-87F0-4BE6-900B-4CF61758F4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4430" y="4309661"/>
              <a:ext cx="599220" cy="844268"/>
            </a:xfrm>
            <a:prstGeom prst="rect">
              <a:avLst/>
            </a:prstGeom>
          </p:spPr>
        </p:pic>
        <p:pic>
          <p:nvPicPr>
            <p:cNvPr id="47" name="Picture 46" descr="A picture containing doll, toy&#10;&#10;Description automatically generated">
              <a:extLst>
                <a:ext uri="{FF2B5EF4-FFF2-40B4-BE49-F238E27FC236}">
                  <a16:creationId xmlns:a16="http://schemas.microsoft.com/office/drawing/2014/main" id="{B9C5DFF1-7274-4902-8134-E656ECA81A2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74302" y="4311171"/>
              <a:ext cx="591989" cy="841248"/>
            </a:xfrm>
            <a:prstGeom prst="rect">
              <a:avLst/>
            </a:prstGeom>
          </p:spPr>
        </p:pic>
        <p:pic>
          <p:nvPicPr>
            <p:cNvPr id="48" name="Picture 47" descr="A picture containing clock&#10;&#10;Description automatically generated">
              <a:extLst>
                <a:ext uri="{FF2B5EF4-FFF2-40B4-BE49-F238E27FC236}">
                  <a16:creationId xmlns:a16="http://schemas.microsoft.com/office/drawing/2014/main" id="{D16C01AC-B4C6-4BF0-8ED7-9E5A7F5328D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54244" y="5354500"/>
              <a:ext cx="631911" cy="847435"/>
            </a:xfrm>
            <a:prstGeom prst="rect">
              <a:avLst/>
            </a:prstGeom>
          </p:spPr>
        </p:pic>
      </p:grpSp>
      <p:sp>
        <p:nvSpPr>
          <p:cNvPr id="50" name="Rectangle 49">
            <a:extLst>
              <a:ext uri="{FF2B5EF4-FFF2-40B4-BE49-F238E27FC236}">
                <a16:creationId xmlns:a16="http://schemas.microsoft.com/office/drawing/2014/main" id="{54554DE0-ACE4-438E-8AA5-82B9D8AD7D6C}"/>
              </a:ext>
            </a:extLst>
          </p:cNvPr>
          <p:cNvSpPr/>
          <p:nvPr/>
        </p:nvSpPr>
        <p:spPr>
          <a:xfrm>
            <a:off x="4267200" y="1203960"/>
            <a:ext cx="8006900" cy="2569934"/>
          </a:xfrm>
          <a:prstGeom prst="rect">
            <a:avLst/>
          </a:prstGeom>
        </p:spPr>
        <p:txBody>
          <a:bodyPr wrap="square" anchor="ctr">
            <a:spAutoFit/>
          </a:bodyPr>
          <a:lstStyle/>
          <a:p>
            <a:pPr marL="350838" marR="0" lvl="1" indent="-350838" algn="l" defTabSz="914400" rtl="0" eaLnBrk="1" fontAlgn="auto" latinLnBrk="0" hangingPunct="1">
              <a:lnSpc>
                <a:spcPct val="100000"/>
              </a:lnSpc>
              <a:spcBef>
                <a:spcPts val="1400"/>
              </a:spcBef>
              <a:spcAft>
                <a:spcPts val="0"/>
              </a:spcAft>
              <a:buClrTx/>
              <a:buSzTx/>
              <a:buFont typeface="Wingdings" panose="05000000000000000000" pitchFamily="2" charset="2"/>
              <a:buChar char="q"/>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Hypertext transfer protocol secure (HTTPS) ensures </a:t>
            </a:r>
            <a:r>
              <a:rPr kumimoji="0" lang="en-US" sz="1800" b="1" i="0" u="none" strike="noStrike" kern="1200" cap="none" spc="0" normalizeH="0" baseline="0" noProof="0" dirty="0">
                <a:ln>
                  <a:noFill/>
                </a:ln>
                <a:solidFill>
                  <a:srgbClr val="FF0000"/>
                </a:solidFill>
                <a:effectLst/>
                <a:uLnTx/>
                <a:uFillTx/>
                <a:latin typeface="Calibri"/>
                <a:ea typeface="+mn-ea"/>
                <a:cs typeface="+mn-cs"/>
              </a:rPr>
              <a:t>secure communication </a:t>
            </a:r>
            <a:r>
              <a:rPr kumimoji="0" lang="en-US" sz="1800" b="0" i="0" u="none" strike="noStrike" kern="1200" cap="none" spc="0" normalizeH="0" baseline="0" noProof="0" dirty="0">
                <a:ln>
                  <a:noFill/>
                </a:ln>
                <a:solidFill>
                  <a:prstClr val="black"/>
                </a:solidFill>
                <a:effectLst/>
                <a:uLnTx/>
                <a:uFillTx/>
                <a:latin typeface="Calibri"/>
                <a:ea typeface="+mn-ea"/>
                <a:cs typeface="+mn-cs"/>
              </a:rPr>
              <a:t>between two computers over HTTP</a:t>
            </a:r>
          </a:p>
          <a:p>
            <a:pPr marL="350838" marR="0" lvl="1" indent="-350838" algn="l" defTabSz="914400" rtl="0" eaLnBrk="1" fontAlgn="auto" latinLnBrk="0" hangingPunct="1">
              <a:lnSpc>
                <a:spcPct val="100000"/>
              </a:lnSpc>
              <a:spcBef>
                <a:spcPts val="1400"/>
              </a:spcBef>
              <a:spcAft>
                <a:spcPts val="0"/>
              </a:spcAft>
              <a:buClrTx/>
              <a:buSzTx/>
              <a:buFont typeface="Wingdings" panose="05000000000000000000" pitchFamily="2" charset="2"/>
              <a:buChar char="q"/>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The connection is </a:t>
            </a:r>
            <a:r>
              <a:rPr lang="en-US" b="1" dirty="0">
                <a:solidFill>
                  <a:srgbClr val="FF0000"/>
                </a:solidFill>
                <a:latin typeface="Calibri"/>
              </a:rPr>
              <a:t>encrypted</a:t>
            </a:r>
            <a:r>
              <a:rPr kumimoji="0" lang="en-US" sz="1800" b="0" i="0" u="none" strike="noStrike" kern="1200" cap="none" spc="0" normalizeH="0" baseline="0" noProof="0" dirty="0">
                <a:ln>
                  <a:noFill/>
                </a:ln>
                <a:solidFill>
                  <a:prstClr val="black"/>
                </a:solidFill>
                <a:effectLst/>
                <a:uLnTx/>
                <a:uFillTx/>
                <a:latin typeface="Calibri"/>
                <a:ea typeface="+mn-ea"/>
                <a:cs typeface="+mn-cs"/>
              </a:rPr>
              <a:t> using a transport layer security (TLS) or SSL protocol</a:t>
            </a:r>
          </a:p>
          <a:p>
            <a:pPr marL="350838" marR="0" lvl="1" indent="-350838" algn="l" defTabSz="914400" rtl="0" eaLnBrk="1" fontAlgn="auto" latinLnBrk="0" hangingPunct="1">
              <a:lnSpc>
                <a:spcPct val="100000"/>
              </a:lnSpc>
              <a:spcBef>
                <a:spcPts val="1400"/>
              </a:spcBef>
              <a:spcAft>
                <a:spcPts val="0"/>
              </a:spcAft>
              <a:buClrTx/>
              <a:buSzTx/>
              <a:buFont typeface="Wingdings" panose="05000000000000000000" pitchFamily="2" charset="2"/>
              <a:buChar char="q"/>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It is often used in </a:t>
            </a:r>
            <a:r>
              <a:rPr lang="en-US" b="1" dirty="0">
                <a:solidFill>
                  <a:srgbClr val="FF0000"/>
                </a:solidFill>
                <a:latin typeface="Calibri"/>
              </a:rPr>
              <a:t>confidential online transactions</a:t>
            </a:r>
          </a:p>
          <a:p>
            <a:pPr marL="350838" marR="0" lvl="1" indent="-350838" algn="l" defTabSz="914400" rtl="0" eaLnBrk="1" fontAlgn="auto" latinLnBrk="0" hangingPunct="1">
              <a:lnSpc>
                <a:spcPct val="100000"/>
              </a:lnSpc>
              <a:spcBef>
                <a:spcPts val="1400"/>
              </a:spcBef>
              <a:spcAft>
                <a:spcPts val="0"/>
              </a:spcAft>
              <a:buClrTx/>
              <a:buSzTx/>
              <a:buFont typeface="Wingdings" panose="05000000000000000000" pitchFamily="2" charset="2"/>
              <a:buChar char="q"/>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It protects against </a:t>
            </a:r>
            <a:r>
              <a:rPr lang="en-US" b="1" dirty="0">
                <a:solidFill>
                  <a:srgbClr val="FF0000"/>
                </a:solidFill>
                <a:latin typeface="Calibri"/>
              </a:rPr>
              <a:t>man-in-the-middle attacks </a:t>
            </a:r>
            <a:r>
              <a:rPr kumimoji="0" lang="en-US" sz="1800" b="0" i="0" u="none" strike="noStrike" kern="1200" cap="none" spc="0" normalizeH="0" baseline="0" noProof="0" dirty="0">
                <a:ln>
                  <a:noFill/>
                </a:ln>
                <a:solidFill>
                  <a:prstClr val="black"/>
                </a:solidFill>
                <a:effectLst/>
                <a:uLnTx/>
                <a:uFillTx/>
                <a:latin typeface="Calibri"/>
                <a:ea typeface="+mn-ea"/>
                <a:cs typeface="+mn-cs"/>
              </a:rPr>
              <a:t>since the data are transmitted over an encrypted channel </a:t>
            </a:r>
          </a:p>
        </p:txBody>
      </p:sp>
      <p:pic>
        <p:nvPicPr>
          <p:cNvPr id="5" name="Picture Placeholder 4" descr="Graphical user interface, application&#10;&#10;Description automatically generated">
            <a:extLst>
              <a:ext uri="{FF2B5EF4-FFF2-40B4-BE49-F238E27FC236}">
                <a16:creationId xmlns:a16="http://schemas.microsoft.com/office/drawing/2014/main" id="{3B06538A-C637-481B-935B-80C42D1A321A}"/>
              </a:ext>
            </a:extLst>
          </p:cNvPr>
          <p:cNvPicPr>
            <a:picLocks noGrp="1" noChangeAspect="1"/>
          </p:cNvPicPr>
          <p:nvPr>
            <p:ph type="pic" sz="quarter" idx="14"/>
          </p:nvPr>
        </p:nvPicPr>
        <p:blipFill rotWithShape="1">
          <a:blip r:embed="rId6" cstate="print">
            <a:extLst>
              <a:ext uri="{28A0092B-C50C-407E-A947-70E740481C1C}">
                <a14:useLocalDpi xmlns:a14="http://schemas.microsoft.com/office/drawing/2010/main" val="0"/>
              </a:ext>
            </a:extLst>
          </a:blip>
          <a:srcRect l="13455" t="11698" r="8378" b="1183"/>
          <a:stretch/>
        </p:blipFill>
        <p:spPr>
          <a:xfrm>
            <a:off x="-922" y="1143000"/>
            <a:ext cx="3975314" cy="2895599"/>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52" name="TextBox 51">
            <a:extLst>
              <a:ext uri="{FF2B5EF4-FFF2-40B4-BE49-F238E27FC236}">
                <a16:creationId xmlns:a16="http://schemas.microsoft.com/office/drawing/2014/main" id="{9B3C926F-1BC2-4BBA-AF76-784C37DDF02B}"/>
              </a:ext>
            </a:extLst>
          </p:cNvPr>
          <p:cNvSpPr txBox="1"/>
          <p:nvPr/>
        </p:nvSpPr>
        <p:spPr>
          <a:xfrm>
            <a:off x="243840" y="232813"/>
            <a:ext cx="11704320" cy="646331"/>
          </a:xfrm>
          <a:prstGeom prst="rect">
            <a:avLst/>
          </a:prstGeom>
          <a:noFill/>
        </p:spPr>
        <p:txBody>
          <a:bodyPr wrap="square" anchor="ctr">
            <a:spAutoFit/>
          </a:bodyPr>
          <a:lstStyle/>
          <a:p>
            <a:pPr algn="ctr">
              <a:spcBef>
                <a:spcPts val="600"/>
              </a:spcBef>
            </a:pPr>
            <a:r>
              <a:rPr lang="en-IN" sz="3600" b="1" dirty="0">
                <a:solidFill>
                  <a:schemeClr val="tx1">
                    <a:lumMod val="75000"/>
                    <a:lumOff val="25000"/>
                  </a:schemeClr>
                </a:solidFill>
                <a:latin typeface="Rockwell" panose="02060603020205020403" pitchFamily="18" charset="0"/>
              </a:rPr>
              <a:t>Hypertext Transfer Protocol Secure (HTTPS)</a:t>
            </a:r>
          </a:p>
        </p:txBody>
      </p:sp>
    </p:spTree>
    <p:extLst>
      <p:ext uri="{BB962C8B-B14F-4D97-AF65-F5344CB8AC3E}">
        <p14:creationId xmlns:p14="http://schemas.microsoft.com/office/powerpoint/2010/main" val="42203313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Полилиния: фигура 10">
            <a:extLst>
              <a:ext uri="{FF2B5EF4-FFF2-40B4-BE49-F238E27FC236}">
                <a16:creationId xmlns:a16="http://schemas.microsoft.com/office/drawing/2014/main" id="{BD9C3BAB-41A7-4347-86D8-C49ABB881350}"/>
              </a:ext>
            </a:extLst>
          </p:cNvPr>
          <p:cNvSpPr/>
          <p:nvPr/>
        </p:nvSpPr>
        <p:spPr>
          <a:xfrm>
            <a:off x="940" y="-1"/>
            <a:ext cx="12190119" cy="6548095"/>
          </a:xfrm>
          <a:custGeom>
            <a:avLst/>
            <a:gdLst>
              <a:gd name="connsiteX0" fmla="*/ 0 w 18288000"/>
              <a:gd name="connsiteY0" fmla="*/ 0 h 10288588"/>
              <a:gd name="connsiteX1" fmla="*/ 18288000 w 18288000"/>
              <a:gd name="connsiteY1" fmla="*/ 0 h 10288588"/>
              <a:gd name="connsiteX2" fmla="*/ 18288000 w 18288000"/>
              <a:gd name="connsiteY2" fmla="*/ 10288588 h 10288588"/>
              <a:gd name="connsiteX3" fmla="*/ 0 w 18288000"/>
              <a:gd name="connsiteY3" fmla="*/ 10288588 h 10288588"/>
            </a:gdLst>
            <a:ahLst/>
            <a:cxnLst>
              <a:cxn ang="0">
                <a:pos x="connsiteX0" y="connsiteY0"/>
              </a:cxn>
              <a:cxn ang="0">
                <a:pos x="connsiteX1" y="connsiteY1"/>
              </a:cxn>
              <a:cxn ang="0">
                <a:pos x="connsiteX2" y="connsiteY2"/>
              </a:cxn>
              <a:cxn ang="0">
                <a:pos x="connsiteX3" y="connsiteY3"/>
              </a:cxn>
            </a:cxnLst>
            <a:rect l="l" t="t" r="r" b="b"/>
            <a:pathLst>
              <a:path w="18288000" h="10288588">
                <a:moveTo>
                  <a:pt x="0" y="0"/>
                </a:moveTo>
                <a:lnTo>
                  <a:pt x="18288000" y="0"/>
                </a:lnTo>
                <a:lnTo>
                  <a:pt x="18288000" y="10288588"/>
                </a:lnTo>
                <a:lnTo>
                  <a:pt x="0" y="10288588"/>
                </a:ln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56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09539" eaLnBrk="0" fontAlgn="base" hangingPunct="0">
              <a:spcBef>
                <a:spcPct val="0"/>
              </a:spcBef>
              <a:spcAft>
                <a:spcPct val="0"/>
              </a:spcAft>
            </a:pPr>
            <a:endParaRPr lang="en-US" sz="1200" dirty="0">
              <a:solidFill>
                <a:srgbClr val="3F3F3F"/>
              </a:solidFill>
              <a:latin typeface="Calibri" panose="020F0502020204030204"/>
            </a:endParaRPr>
          </a:p>
        </p:txBody>
      </p:sp>
      <p:sp>
        <p:nvSpPr>
          <p:cNvPr id="21" name="Полилиния: фигура 20">
            <a:extLst>
              <a:ext uri="{FF2B5EF4-FFF2-40B4-BE49-F238E27FC236}">
                <a16:creationId xmlns:a16="http://schemas.microsoft.com/office/drawing/2014/main" id="{825447D1-6106-458B-A738-C4909427EA84}"/>
              </a:ext>
            </a:extLst>
          </p:cNvPr>
          <p:cNvSpPr/>
          <p:nvPr/>
        </p:nvSpPr>
        <p:spPr>
          <a:xfrm>
            <a:off x="0" y="-18854"/>
            <a:ext cx="11429059" cy="6588432"/>
          </a:xfrm>
          <a:custGeom>
            <a:avLst/>
            <a:gdLst>
              <a:gd name="connsiteX0" fmla="*/ 0 w 13965431"/>
              <a:gd name="connsiteY0" fmla="*/ 0 h 10288588"/>
              <a:gd name="connsiteX1" fmla="*/ 4791937 w 13965431"/>
              <a:gd name="connsiteY1" fmla="*/ 0 h 10288588"/>
              <a:gd name="connsiteX2" fmla="*/ 6495071 w 13965431"/>
              <a:gd name="connsiteY2" fmla="*/ 0 h 10288588"/>
              <a:gd name="connsiteX3" fmla="*/ 11702406 w 13965431"/>
              <a:gd name="connsiteY3" fmla="*/ 0 h 10288588"/>
              <a:gd name="connsiteX4" fmla="*/ 11920870 w 13965431"/>
              <a:gd name="connsiteY4" fmla="*/ 208286 h 10288588"/>
              <a:gd name="connsiteX5" fmla="*/ 13965431 w 13965431"/>
              <a:gd name="connsiteY5" fmla="*/ 5144295 h 10288588"/>
              <a:gd name="connsiteX6" fmla="*/ 11920870 w 13965431"/>
              <a:gd name="connsiteY6" fmla="*/ 10080302 h 10288588"/>
              <a:gd name="connsiteX7" fmla="*/ 11702406 w 13965431"/>
              <a:gd name="connsiteY7" fmla="*/ 10288588 h 10288588"/>
              <a:gd name="connsiteX8" fmla="*/ 6495071 w 13965431"/>
              <a:gd name="connsiteY8" fmla="*/ 10288588 h 10288588"/>
              <a:gd name="connsiteX9" fmla="*/ 4791937 w 13965431"/>
              <a:gd name="connsiteY9" fmla="*/ 10288588 h 10288588"/>
              <a:gd name="connsiteX10" fmla="*/ 0 w 13965431"/>
              <a:gd name="connsiteY10" fmla="*/ 10288588 h 1028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965431" h="10288588">
                <a:moveTo>
                  <a:pt x="0" y="0"/>
                </a:moveTo>
                <a:lnTo>
                  <a:pt x="4791937" y="0"/>
                </a:lnTo>
                <a:lnTo>
                  <a:pt x="6495071" y="0"/>
                </a:lnTo>
                <a:lnTo>
                  <a:pt x="11702406" y="0"/>
                </a:lnTo>
                <a:lnTo>
                  <a:pt x="11920870" y="208286"/>
                </a:lnTo>
                <a:cubicBezTo>
                  <a:pt x="13184104" y="1471521"/>
                  <a:pt x="13965431" y="3216664"/>
                  <a:pt x="13965431" y="5144295"/>
                </a:cubicBezTo>
                <a:cubicBezTo>
                  <a:pt x="13965431" y="7071926"/>
                  <a:pt x="13184104" y="8817068"/>
                  <a:pt x="11920870" y="10080302"/>
                </a:cubicBezTo>
                <a:lnTo>
                  <a:pt x="11702406" y="10288588"/>
                </a:lnTo>
                <a:lnTo>
                  <a:pt x="6495071" y="10288588"/>
                </a:lnTo>
                <a:lnTo>
                  <a:pt x="4791937" y="10288588"/>
                </a:lnTo>
                <a:lnTo>
                  <a:pt x="0" y="10288588"/>
                </a:lnTo>
                <a:close/>
              </a:path>
            </a:pathLst>
          </a:custGeom>
          <a:solidFill>
            <a:schemeClr val="bg1"/>
          </a:solidFill>
          <a:ln>
            <a:noFill/>
          </a:ln>
          <a:effectLst>
            <a:outerShdw blurRad="825500" sx="101000" sy="101000" algn="ctr" rotWithShape="0">
              <a:schemeClr val="bg1">
                <a:alpha val="3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09539" eaLnBrk="0" fontAlgn="base" hangingPunct="0">
              <a:spcBef>
                <a:spcPct val="0"/>
              </a:spcBef>
              <a:spcAft>
                <a:spcPct val="0"/>
              </a:spcAft>
            </a:pPr>
            <a:endParaRPr lang="en-US" sz="1200" dirty="0">
              <a:solidFill>
                <a:srgbClr val="3F3F3F"/>
              </a:solidFill>
              <a:latin typeface="Calibri" panose="020F0502020204030204"/>
            </a:endParaRPr>
          </a:p>
        </p:txBody>
      </p:sp>
      <p:sp>
        <p:nvSpPr>
          <p:cNvPr id="39" name="Title 2">
            <a:extLst>
              <a:ext uri="{FF2B5EF4-FFF2-40B4-BE49-F238E27FC236}">
                <a16:creationId xmlns:a16="http://schemas.microsoft.com/office/drawing/2014/main" id="{42BBA76E-4E52-4294-A24E-75F80ABAEF05}"/>
              </a:ext>
            </a:extLst>
          </p:cNvPr>
          <p:cNvSpPr txBox="1">
            <a:spLocks/>
          </p:cNvSpPr>
          <p:nvPr/>
        </p:nvSpPr>
        <p:spPr>
          <a:xfrm>
            <a:off x="1086224" y="284126"/>
            <a:ext cx="7935721" cy="584775"/>
          </a:xfrm>
          <a:prstGeom prst="rect">
            <a:avLst/>
          </a:prstGeom>
        </p:spPr>
        <p:txBody>
          <a:bodyPr anchor="ctr"/>
          <a:lstStyle>
            <a:lvl1pPr algn="l" defTabSz="914309"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600"/>
              </a:spcBef>
            </a:pPr>
            <a:r>
              <a:rPr lang="en-IN" sz="4000" b="1" dirty="0">
                <a:solidFill>
                  <a:schemeClr val="tx1">
                    <a:lumMod val="75000"/>
                    <a:lumOff val="25000"/>
                  </a:schemeClr>
                </a:solidFill>
                <a:latin typeface="Rockwell" panose="02060603020205020403" pitchFamily="18" charset="0"/>
              </a:rPr>
              <a:t>Transport Layer Security (TLS)</a:t>
            </a:r>
          </a:p>
        </p:txBody>
      </p:sp>
      <p:sp>
        <p:nvSpPr>
          <p:cNvPr id="42" name="Rectangle 41">
            <a:extLst>
              <a:ext uri="{FF2B5EF4-FFF2-40B4-BE49-F238E27FC236}">
                <a16:creationId xmlns:a16="http://schemas.microsoft.com/office/drawing/2014/main" id="{918B242C-6795-4FC5-8491-E89EF9A8D5C6}"/>
              </a:ext>
            </a:extLst>
          </p:cNvPr>
          <p:cNvSpPr>
            <a:spLocks/>
          </p:cNvSpPr>
          <p:nvPr/>
        </p:nvSpPr>
        <p:spPr bwMode="auto">
          <a:xfrm>
            <a:off x="4911361" y="4067297"/>
            <a:ext cx="1237708" cy="793602"/>
          </a:xfrm>
          <a:prstGeom prst="rect">
            <a:avLst/>
          </a:prstGeom>
          <a:solidFill>
            <a:srgbClr val="7DDDFF"/>
          </a:solidFill>
          <a:ln>
            <a:solidFill>
              <a:sysClr val="windowText" lastClr="000000"/>
            </a:solidFill>
          </a:ln>
          <a:effectLst>
            <a:innerShdw blurRad="114300">
              <a:prstClr val="black"/>
            </a:innerShdw>
          </a:effectLst>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charset="0"/>
            </a:endParaRPr>
          </a:p>
        </p:txBody>
      </p:sp>
      <p:sp>
        <p:nvSpPr>
          <p:cNvPr id="43" name="TextBox 42">
            <a:extLst>
              <a:ext uri="{FF2B5EF4-FFF2-40B4-BE49-F238E27FC236}">
                <a16:creationId xmlns:a16="http://schemas.microsoft.com/office/drawing/2014/main" id="{15E62D9A-8077-4141-8B64-D846FA69420E}"/>
              </a:ext>
            </a:extLst>
          </p:cNvPr>
          <p:cNvSpPr txBox="1"/>
          <p:nvPr/>
        </p:nvSpPr>
        <p:spPr>
          <a:xfrm>
            <a:off x="5063640" y="4140933"/>
            <a:ext cx="933151" cy="646331"/>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prstClr val="black"/>
                </a:solidFill>
                <a:effectLst/>
                <a:uLnTx/>
                <a:uFillTx/>
              </a:rPr>
              <a:t>TLS Handshake Protocol</a:t>
            </a:r>
          </a:p>
        </p:txBody>
      </p:sp>
      <p:sp>
        <p:nvSpPr>
          <p:cNvPr id="44" name="Rectangle 43">
            <a:extLst>
              <a:ext uri="{FF2B5EF4-FFF2-40B4-BE49-F238E27FC236}">
                <a16:creationId xmlns:a16="http://schemas.microsoft.com/office/drawing/2014/main" id="{1F2CFDE0-9B4D-4CA7-A1C3-FD3792CB411D}"/>
              </a:ext>
            </a:extLst>
          </p:cNvPr>
          <p:cNvSpPr>
            <a:spLocks/>
          </p:cNvSpPr>
          <p:nvPr/>
        </p:nvSpPr>
        <p:spPr bwMode="auto">
          <a:xfrm>
            <a:off x="4911361" y="4857467"/>
            <a:ext cx="1861207" cy="477764"/>
          </a:xfrm>
          <a:prstGeom prst="rect">
            <a:avLst/>
          </a:prstGeom>
          <a:solidFill>
            <a:srgbClr val="8064A2">
              <a:lumMod val="40000"/>
              <a:lumOff val="60000"/>
            </a:srgbClr>
          </a:solidFill>
          <a:ln>
            <a:solidFill>
              <a:sysClr val="windowText" lastClr="000000"/>
            </a:solidFill>
          </a:ln>
          <a:effectLst>
            <a:innerShdw blurRad="114300">
              <a:prstClr val="black"/>
            </a:innerShdw>
          </a:effectLst>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charset="0"/>
            </a:endParaRPr>
          </a:p>
        </p:txBody>
      </p:sp>
      <p:sp>
        <p:nvSpPr>
          <p:cNvPr id="45" name="Rectangle 44">
            <a:extLst>
              <a:ext uri="{FF2B5EF4-FFF2-40B4-BE49-F238E27FC236}">
                <a16:creationId xmlns:a16="http://schemas.microsoft.com/office/drawing/2014/main" id="{337F31C1-D50F-44A5-A9D7-09F373C5E73F}"/>
              </a:ext>
            </a:extLst>
          </p:cNvPr>
          <p:cNvSpPr>
            <a:spLocks/>
          </p:cNvSpPr>
          <p:nvPr/>
        </p:nvSpPr>
        <p:spPr bwMode="auto">
          <a:xfrm>
            <a:off x="4911361" y="5309161"/>
            <a:ext cx="1861207" cy="477764"/>
          </a:xfrm>
          <a:prstGeom prst="rect">
            <a:avLst/>
          </a:prstGeom>
          <a:solidFill>
            <a:srgbClr val="FFFFBD"/>
          </a:solidFill>
          <a:ln>
            <a:solidFill>
              <a:sysClr val="windowText" lastClr="000000"/>
            </a:solidFill>
          </a:ln>
          <a:effectLst>
            <a:innerShdw blurRad="114300">
              <a:prstClr val="black"/>
            </a:innerShdw>
          </a:effectLst>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charset="0"/>
            </a:endParaRPr>
          </a:p>
        </p:txBody>
      </p:sp>
      <p:sp>
        <p:nvSpPr>
          <p:cNvPr id="46" name="TextBox 45">
            <a:extLst>
              <a:ext uri="{FF2B5EF4-FFF2-40B4-BE49-F238E27FC236}">
                <a16:creationId xmlns:a16="http://schemas.microsoft.com/office/drawing/2014/main" id="{EEF42EFD-3607-40A8-A612-2DB835F438A5}"/>
              </a:ext>
            </a:extLst>
          </p:cNvPr>
          <p:cNvSpPr txBox="1"/>
          <p:nvPr/>
        </p:nvSpPr>
        <p:spPr>
          <a:xfrm>
            <a:off x="4936950" y="4957850"/>
            <a:ext cx="1629099" cy="276999"/>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prstClr val="black"/>
                </a:solidFill>
                <a:effectLst/>
                <a:uLnTx/>
                <a:uFillTx/>
              </a:rPr>
              <a:t>TLS Record Protocol</a:t>
            </a:r>
          </a:p>
        </p:txBody>
      </p:sp>
      <p:sp>
        <p:nvSpPr>
          <p:cNvPr id="47" name="TextBox 46">
            <a:extLst>
              <a:ext uri="{FF2B5EF4-FFF2-40B4-BE49-F238E27FC236}">
                <a16:creationId xmlns:a16="http://schemas.microsoft.com/office/drawing/2014/main" id="{406BCBE9-9166-44FF-AB97-4119779C509A}"/>
              </a:ext>
            </a:extLst>
          </p:cNvPr>
          <p:cNvSpPr txBox="1"/>
          <p:nvPr/>
        </p:nvSpPr>
        <p:spPr>
          <a:xfrm>
            <a:off x="4959370" y="5409544"/>
            <a:ext cx="1524000" cy="276999"/>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prstClr val="black"/>
                </a:solidFill>
                <a:effectLst/>
                <a:uLnTx/>
                <a:uFillTx/>
              </a:rPr>
              <a:t>TCP/IP</a:t>
            </a:r>
          </a:p>
        </p:txBody>
      </p:sp>
      <p:sp>
        <p:nvSpPr>
          <p:cNvPr id="48" name="Rectangle 47">
            <a:extLst>
              <a:ext uri="{FF2B5EF4-FFF2-40B4-BE49-F238E27FC236}">
                <a16:creationId xmlns:a16="http://schemas.microsoft.com/office/drawing/2014/main" id="{B6EAE273-2AF8-4292-BC37-78DF441668FC}"/>
              </a:ext>
            </a:extLst>
          </p:cNvPr>
          <p:cNvSpPr>
            <a:spLocks/>
          </p:cNvSpPr>
          <p:nvPr/>
        </p:nvSpPr>
        <p:spPr bwMode="auto">
          <a:xfrm>
            <a:off x="4911361" y="5781339"/>
            <a:ext cx="1861207" cy="477764"/>
          </a:xfrm>
          <a:prstGeom prst="rect">
            <a:avLst/>
          </a:prstGeom>
          <a:solidFill>
            <a:srgbClr val="C0E399"/>
          </a:solidFill>
          <a:ln>
            <a:solidFill>
              <a:sysClr val="windowText" lastClr="000000"/>
            </a:solidFill>
          </a:ln>
          <a:effectLst>
            <a:innerShdw blurRad="114300">
              <a:prstClr val="black"/>
            </a:innerShdw>
          </a:effectLst>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charset="0"/>
            </a:endParaRPr>
          </a:p>
        </p:txBody>
      </p:sp>
      <p:sp>
        <p:nvSpPr>
          <p:cNvPr id="49" name="TextBox 48">
            <a:extLst>
              <a:ext uri="{FF2B5EF4-FFF2-40B4-BE49-F238E27FC236}">
                <a16:creationId xmlns:a16="http://schemas.microsoft.com/office/drawing/2014/main" id="{8A0B8D14-5727-48BA-BA9F-903C11BE67EB}"/>
              </a:ext>
            </a:extLst>
          </p:cNvPr>
          <p:cNvSpPr txBox="1"/>
          <p:nvPr/>
        </p:nvSpPr>
        <p:spPr>
          <a:xfrm>
            <a:off x="5069104" y="5881723"/>
            <a:ext cx="1423276" cy="276999"/>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prstClr val="black"/>
                </a:solidFill>
                <a:effectLst/>
                <a:uLnTx/>
                <a:uFillTx/>
              </a:rPr>
              <a:t>Network Hardware</a:t>
            </a:r>
          </a:p>
        </p:txBody>
      </p:sp>
      <p:sp>
        <p:nvSpPr>
          <p:cNvPr id="50" name="Rectangle 49">
            <a:extLst>
              <a:ext uri="{FF2B5EF4-FFF2-40B4-BE49-F238E27FC236}">
                <a16:creationId xmlns:a16="http://schemas.microsoft.com/office/drawing/2014/main" id="{605821DE-C24B-4B26-969F-A32E5AC7ACBB}"/>
              </a:ext>
            </a:extLst>
          </p:cNvPr>
          <p:cNvSpPr>
            <a:spLocks/>
          </p:cNvSpPr>
          <p:nvPr/>
        </p:nvSpPr>
        <p:spPr bwMode="auto">
          <a:xfrm>
            <a:off x="4911361" y="3107095"/>
            <a:ext cx="1684925" cy="477764"/>
          </a:xfrm>
          <a:prstGeom prst="rect">
            <a:avLst/>
          </a:prstGeom>
          <a:solidFill>
            <a:srgbClr val="FFB7B7"/>
          </a:solidFill>
          <a:ln>
            <a:noFill/>
          </a:ln>
          <a:effectLst>
            <a:innerShdw blurRad="114300">
              <a:prstClr val="black"/>
            </a:innerShdw>
          </a:effectLst>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charset="0"/>
            </a:endParaRPr>
          </a:p>
        </p:txBody>
      </p:sp>
      <p:sp>
        <p:nvSpPr>
          <p:cNvPr id="51" name="TextBox 50">
            <a:extLst>
              <a:ext uri="{FF2B5EF4-FFF2-40B4-BE49-F238E27FC236}">
                <a16:creationId xmlns:a16="http://schemas.microsoft.com/office/drawing/2014/main" id="{7A62FCE9-452A-45A0-BD4C-026801AE7276}"/>
              </a:ext>
            </a:extLst>
          </p:cNvPr>
          <p:cNvSpPr txBox="1"/>
          <p:nvPr/>
        </p:nvSpPr>
        <p:spPr>
          <a:xfrm>
            <a:off x="5054085" y="3207477"/>
            <a:ext cx="1399477" cy="276999"/>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prstClr val="black"/>
                </a:solidFill>
                <a:effectLst/>
                <a:uLnTx/>
                <a:uFillTx/>
              </a:rPr>
              <a:t>Application</a:t>
            </a:r>
          </a:p>
        </p:txBody>
      </p:sp>
      <p:sp>
        <p:nvSpPr>
          <p:cNvPr id="52" name="Rectangle 51">
            <a:extLst>
              <a:ext uri="{FF2B5EF4-FFF2-40B4-BE49-F238E27FC236}">
                <a16:creationId xmlns:a16="http://schemas.microsoft.com/office/drawing/2014/main" id="{932B764E-FF85-4094-BFD5-F72B2D24DCD4}"/>
              </a:ext>
            </a:extLst>
          </p:cNvPr>
          <p:cNvSpPr>
            <a:spLocks/>
          </p:cNvSpPr>
          <p:nvPr/>
        </p:nvSpPr>
        <p:spPr bwMode="auto">
          <a:xfrm>
            <a:off x="8266851" y="4089591"/>
            <a:ext cx="1237708" cy="793602"/>
          </a:xfrm>
          <a:prstGeom prst="rect">
            <a:avLst/>
          </a:prstGeom>
          <a:solidFill>
            <a:srgbClr val="7DDDFF"/>
          </a:solidFill>
          <a:ln>
            <a:solidFill>
              <a:sysClr val="windowText" lastClr="000000"/>
            </a:solidFill>
          </a:ln>
          <a:effectLst>
            <a:innerShdw blurRad="114300">
              <a:prstClr val="black"/>
            </a:innerShdw>
          </a:effectLst>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charset="0"/>
            </a:endParaRPr>
          </a:p>
        </p:txBody>
      </p:sp>
      <p:sp>
        <p:nvSpPr>
          <p:cNvPr id="53" name="TextBox 52">
            <a:extLst>
              <a:ext uri="{FF2B5EF4-FFF2-40B4-BE49-F238E27FC236}">
                <a16:creationId xmlns:a16="http://schemas.microsoft.com/office/drawing/2014/main" id="{A2A363CC-2096-4C93-A037-DB3C85914699}"/>
              </a:ext>
            </a:extLst>
          </p:cNvPr>
          <p:cNvSpPr txBox="1"/>
          <p:nvPr/>
        </p:nvSpPr>
        <p:spPr>
          <a:xfrm>
            <a:off x="8419130" y="4163228"/>
            <a:ext cx="933151" cy="646331"/>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prstClr val="black"/>
                </a:solidFill>
                <a:effectLst/>
                <a:uLnTx/>
                <a:uFillTx/>
              </a:rPr>
              <a:t>TLS Handshake Protocol</a:t>
            </a:r>
          </a:p>
        </p:txBody>
      </p:sp>
      <p:sp>
        <p:nvSpPr>
          <p:cNvPr id="54" name="Rectangle 53">
            <a:extLst>
              <a:ext uri="{FF2B5EF4-FFF2-40B4-BE49-F238E27FC236}">
                <a16:creationId xmlns:a16="http://schemas.microsoft.com/office/drawing/2014/main" id="{47CE19AB-DED4-48DC-BB7C-FB2E6AB2E094}"/>
              </a:ext>
            </a:extLst>
          </p:cNvPr>
          <p:cNvSpPr>
            <a:spLocks/>
          </p:cNvSpPr>
          <p:nvPr/>
        </p:nvSpPr>
        <p:spPr bwMode="auto">
          <a:xfrm>
            <a:off x="7643352" y="4879761"/>
            <a:ext cx="1861207" cy="477764"/>
          </a:xfrm>
          <a:prstGeom prst="rect">
            <a:avLst/>
          </a:prstGeom>
          <a:solidFill>
            <a:srgbClr val="8064A2">
              <a:lumMod val="40000"/>
              <a:lumOff val="60000"/>
            </a:srgbClr>
          </a:solidFill>
          <a:ln>
            <a:solidFill>
              <a:sysClr val="windowText" lastClr="000000"/>
            </a:solidFill>
          </a:ln>
          <a:effectLst>
            <a:innerShdw blurRad="114300">
              <a:prstClr val="black"/>
            </a:innerShdw>
          </a:effectLst>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charset="0"/>
            </a:endParaRPr>
          </a:p>
        </p:txBody>
      </p:sp>
      <p:sp>
        <p:nvSpPr>
          <p:cNvPr id="55" name="Rectangle 54">
            <a:extLst>
              <a:ext uri="{FF2B5EF4-FFF2-40B4-BE49-F238E27FC236}">
                <a16:creationId xmlns:a16="http://schemas.microsoft.com/office/drawing/2014/main" id="{F6308BD6-3A80-4DF5-AF1F-1294511BC44D}"/>
              </a:ext>
            </a:extLst>
          </p:cNvPr>
          <p:cNvSpPr>
            <a:spLocks/>
          </p:cNvSpPr>
          <p:nvPr/>
        </p:nvSpPr>
        <p:spPr bwMode="auto">
          <a:xfrm>
            <a:off x="7643352" y="5331455"/>
            <a:ext cx="1861207" cy="477764"/>
          </a:xfrm>
          <a:prstGeom prst="rect">
            <a:avLst/>
          </a:prstGeom>
          <a:solidFill>
            <a:srgbClr val="FFFFBD"/>
          </a:solidFill>
          <a:ln>
            <a:solidFill>
              <a:sysClr val="windowText" lastClr="000000"/>
            </a:solidFill>
          </a:ln>
          <a:effectLst>
            <a:innerShdw blurRad="114300">
              <a:prstClr val="black"/>
            </a:innerShdw>
          </a:effectLst>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charset="0"/>
            </a:endParaRPr>
          </a:p>
        </p:txBody>
      </p:sp>
      <p:sp>
        <p:nvSpPr>
          <p:cNvPr id="56" name="TextBox 55">
            <a:extLst>
              <a:ext uri="{FF2B5EF4-FFF2-40B4-BE49-F238E27FC236}">
                <a16:creationId xmlns:a16="http://schemas.microsoft.com/office/drawing/2014/main" id="{F0B9F2D1-2C75-4549-AA8B-336DCE167E6D}"/>
              </a:ext>
            </a:extLst>
          </p:cNvPr>
          <p:cNvSpPr txBox="1"/>
          <p:nvPr/>
        </p:nvSpPr>
        <p:spPr>
          <a:xfrm>
            <a:off x="7895102" y="4980144"/>
            <a:ext cx="1629099" cy="276999"/>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prstClr val="black"/>
                </a:solidFill>
                <a:effectLst/>
                <a:uLnTx/>
                <a:uFillTx/>
              </a:rPr>
              <a:t>TLS Record Protocol</a:t>
            </a:r>
          </a:p>
        </p:txBody>
      </p:sp>
      <p:sp>
        <p:nvSpPr>
          <p:cNvPr id="57" name="TextBox 56">
            <a:extLst>
              <a:ext uri="{FF2B5EF4-FFF2-40B4-BE49-F238E27FC236}">
                <a16:creationId xmlns:a16="http://schemas.microsoft.com/office/drawing/2014/main" id="{6C479D6D-FAF5-443B-8E6A-FBE330B609F2}"/>
              </a:ext>
            </a:extLst>
          </p:cNvPr>
          <p:cNvSpPr txBox="1"/>
          <p:nvPr/>
        </p:nvSpPr>
        <p:spPr>
          <a:xfrm>
            <a:off x="7869484" y="5431838"/>
            <a:ext cx="1524000" cy="276999"/>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prstClr val="black"/>
                </a:solidFill>
                <a:effectLst/>
                <a:uLnTx/>
                <a:uFillTx/>
              </a:rPr>
              <a:t>TCP/IP</a:t>
            </a:r>
          </a:p>
        </p:txBody>
      </p:sp>
      <p:sp>
        <p:nvSpPr>
          <p:cNvPr id="58" name="Rectangle 57">
            <a:extLst>
              <a:ext uri="{FF2B5EF4-FFF2-40B4-BE49-F238E27FC236}">
                <a16:creationId xmlns:a16="http://schemas.microsoft.com/office/drawing/2014/main" id="{EA43070E-8954-4C54-9100-BCE854EBAA1D}"/>
              </a:ext>
            </a:extLst>
          </p:cNvPr>
          <p:cNvSpPr>
            <a:spLocks/>
          </p:cNvSpPr>
          <p:nvPr/>
        </p:nvSpPr>
        <p:spPr bwMode="auto">
          <a:xfrm>
            <a:off x="7643352" y="5803633"/>
            <a:ext cx="1861207" cy="477764"/>
          </a:xfrm>
          <a:prstGeom prst="rect">
            <a:avLst/>
          </a:prstGeom>
          <a:solidFill>
            <a:srgbClr val="C0E399"/>
          </a:solidFill>
          <a:ln>
            <a:solidFill>
              <a:sysClr val="windowText" lastClr="000000"/>
            </a:solidFill>
          </a:ln>
          <a:effectLst>
            <a:innerShdw blurRad="114300">
              <a:prstClr val="black"/>
            </a:innerShdw>
          </a:effectLst>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charset="0"/>
            </a:endParaRPr>
          </a:p>
        </p:txBody>
      </p:sp>
      <p:sp>
        <p:nvSpPr>
          <p:cNvPr id="59" name="TextBox 58">
            <a:extLst>
              <a:ext uri="{FF2B5EF4-FFF2-40B4-BE49-F238E27FC236}">
                <a16:creationId xmlns:a16="http://schemas.microsoft.com/office/drawing/2014/main" id="{23649BCA-A94A-4C5A-83CA-51A7FDE72AFA}"/>
              </a:ext>
            </a:extLst>
          </p:cNvPr>
          <p:cNvSpPr txBox="1"/>
          <p:nvPr/>
        </p:nvSpPr>
        <p:spPr>
          <a:xfrm>
            <a:off x="7967403" y="5904017"/>
            <a:ext cx="1423276" cy="276999"/>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prstClr val="black"/>
                </a:solidFill>
                <a:effectLst/>
                <a:uLnTx/>
                <a:uFillTx/>
              </a:rPr>
              <a:t>Network Hardware</a:t>
            </a:r>
          </a:p>
        </p:txBody>
      </p:sp>
      <p:sp>
        <p:nvSpPr>
          <p:cNvPr id="60" name="Rectangle 59">
            <a:extLst>
              <a:ext uri="{FF2B5EF4-FFF2-40B4-BE49-F238E27FC236}">
                <a16:creationId xmlns:a16="http://schemas.microsoft.com/office/drawing/2014/main" id="{DD43CCDD-6D2F-408E-B432-27855F725111}"/>
              </a:ext>
            </a:extLst>
          </p:cNvPr>
          <p:cNvSpPr>
            <a:spLocks/>
          </p:cNvSpPr>
          <p:nvPr/>
        </p:nvSpPr>
        <p:spPr bwMode="auto">
          <a:xfrm>
            <a:off x="7819634" y="3129389"/>
            <a:ext cx="1684925" cy="477764"/>
          </a:xfrm>
          <a:prstGeom prst="rect">
            <a:avLst/>
          </a:prstGeom>
          <a:solidFill>
            <a:srgbClr val="FFB7B7"/>
          </a:solidFill>
          <a:ln>
            <a:solidFill>
              <a:sysClr val="windowText" lastClr="000000"/>
            </a:solidFill>
          </a:ln>
          <a:effectLst>
            <a:innerShdw blurRad="114300">
              <a:prstClr val="black"/>
            </a:innerShdw>
          </a:effectLst>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charset="0"/>
            </a:endParaRPr>
          </a:p>
        </p:txBody>
      </p:sp>
      <p:sp>
        <p:nvSpPr>
          <p:cNvPr id="61" name="TextBox 60">
            <a:extLst>
              <a:ext uri="{FF2B5EF4-FFF2-40B4-BE49-F238E27FC236}">
                <a16:creationId xmlns:a16="http://schemas.microsoft.com/office/drawing/2014/main" id="{7B568552-DCFF-4C41-A71C-54EC2017634C}"/>
              </a:ext>
            </a:extLst>
          </p:cNvPr>
          <p:cNvSpPr txBox="1"/>
          <p:nvPr/>
        </p:nvSpPr>
        <p:spPr>
          <a:xfrm>
            <a:off x="7962358" y="3229771"/>
            <a:ext cx="1399477" cy="276999"/>
          </a:xfrm>
          <a:prstGeom prst="rect">
            <a:avLst/>
          </a:prstGeom>
          <a:noFill/>
        </p:spPr>
        <p:txBody>
          <a:bodyPr wrap="square" rtlCol="0" anchor="ctr">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a:ln>
                  <a:noFill/>
                </a:ln>
                <a:solidFill>
                  <a:prstClr val="black"/>
                </a:solidFill>
                <a:effectLst/>
                <a:uLnTx/>
                <a:uFillTx/>
              </a:rPr>
              <a:t>Application</a:t>
            </a:r>
          </a:p>
        </p:txBody>
      </p:sp>
      <p:sp>
        <p:nvSpPr>
          <p:cNvPr id="62" name="Freeform 79">
            <a:extLst>
              <a:ext uri="{FF2B5EF4-FFF2-40B4-BE49-F238E27FC236}">
                <a16:creationId xmlns:a16="http://schemas.microsoft.com/office/drawing/2014/main" id="{5098F931-6563-42A5-918D-E535E2483D0A}"/>
              </a:ext>
            </a:extLst>
          </p:cNvPr>
          <p:cNvSpPr>
            <a:spLocks/>
          </p:cNvSpPr>
          <p:nvPr/>
        </p:nvSpPr>
        <p:spPr bwMode="auto">
          <a:xfrm rot="10800000">
            <a:off x="6428492" y="3591321"/>
            <a:ext cx="1604153" cy="2569489"/>
          </a:xfrm>
          <a:custGeom>
            <a:avLst/>
            <a:gdLst>
              <a:gd name="T0" fmla="*/ 0 w 4219"/>
              <a:gd name="T1" fmla="*/ 590 h 590"/>
              <a:gd name="T2" fmla="*/ 0 w 4219"/>
              <a:gd name="T3" fmla="*/ 0 h 590"/>
              <a:gd name="T4" fmla="*/ 4219 w 4219"/>
              <a:gd name="T5" fmla="*/ 0 h 590"/>
              <a:gd name="T6" fmla="*/ 4219 w 4219"/>
              <a:gd name="T7" fmla="*/ 590 h 590"/>
            </a:gdLst>
            <a:ahLst/>
            <a:cxnLst>
              <a:cxn ang="0">
                <a:pos x="T0" y="T1"/>
              </a:cxn>
              <a:cxn ang="0">
                <a:pos x="T2" y="T3"/>
              </a:cxn>
              <a:cxn ang="0">
                <a:pos x="T4" y="T5"/>
              </a:cxn>
              <a:cxn ang="0">
                <a:pos x="T6" y="T7"/>
              </a:cxn>
            </a:cxnLst>
            <a:rect l="0" t="0" r="r" b="b"/>
            <a:pathLst>
              <a:path w="4219" h="590">
                <a:moveTo>
                  <a:pt x="0" y="590"/>
                </a:moveTo>
                <a:lnTo>
                  <a:pt x="0" y="0"/>
                </a:lnTo>
                <a:lnTo>
                  <a:pt x="4219" y="0"/>
                </a:lnTo>
                <a:lnTo>
                  <a:pt x="4219" y="590"/>
                </a:lnTo>
              </a:path>
            </a:pathLst>
          </a:custGeom>
          <a:noFill/>
          <a:ln w="38100">
            <a:solidFill>
              <a:sysClr val="windowText" lastClr="000000">
                <a:lumMod val="75000"/>
                <a:lumOff val="25000"/>
              </a:sysClr>
            </a:solidFill>
            <a:prstDash val="sysDash"/>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solidFill>
                  <a:prstClr val="black"/>
                </a:solidFill>
                <a:prstDash val="sysDash"/>
              </a:ln>
              <a:solidFill>
                <a:prstClr val="black"/>
              </a:solidFill>
              <a:effectLst/>
              <a:uLnTx/>
              <a:uFillTx/>
            </a:endParaRPr>
          </a:p>
        </p:txBody>
      </p:sp>
      <p:sp>
        <p:nvSpPr>
          <p:cNvPr id="63" name="Line 99">
            <a:extLst>
              <a:ext uri="{FF2B5EF4-FFF2-40B4-BE49-F238E27FC236}">
                <a16:creationId xmlns:a16="http://schemas.microsoft.com/office/drawing/2014/main" id="{11B48919-8069-4DC4-B2FA-4FC7B6E18330}"/>
              </a:ext>
            </a:extLst>
          </p:cNvPr>
          <p:cNvSpPr>
            <a:spLocks noChangeShapeType="1"/>
          </p:cNvSpPr>
          <p:nvPr/>
        </p:nvSpPr>
        <p:spPr bwMode="auto">
          <a:xfrm rot="16200000">
            <a:off x="6279338" y="4321211"/>
            <a:ext cx="0" cy="269147"/>
          </a:xfrm>
          <a:prstGeom prst="line">
            <a:avLst/>
          </a:prstGeom>
          <a:noFill/>
          <a:ln w="38100">
            <a:solidFill>
              <a:sysClr val="windowText" lastClr="000000">
                <a:lumMod val="75000"/>
                <a:lumOff val="25000"/>
              </a:sysClr>
            </a:solidFill>
            <a:prstDash val="sysDash"/>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solidFill>
                  <a:prstClr val="black"/>
                </a:solidFill>
                <a:prstDash val="sysDash"/>
              </a:ln>
              <a:solidFill>
                <a:prstClr val="black"/>
              </a:solidFill>
              <a:effectLst/>
              <a:uLnTx/>
              <a:uFillTx/>
            </a:endParaRPr>
          </a:p>
        </p:txBody>
      </p:sp>
      <p:sp>
        <p:nvSpPr>
          <p:cNvPr id="64" name="Line 99">
            <a:extLst>
              <a:ext uri="{FF2B5EF4-FFF2-40B4-BE49-F238E27FC236}">
                <a16:creationId xmlns:a16="http://schemas.microsoft.com/office/drawing/2014/main" id="{1AD70FC8-AD19-4A30-A515-585CB5172918}"/>
              </a:ext>
            </a:extLst>
          </p:cNvPr>
          <p:cNvSpPr>
            <a:spLocks noChangeShapeType="1"/>
          </p:cNvSpPr>
          <p:nvPr/>
        </p:nvSpPr>
        <p:spPr bwMode="auto">
          <a:xfrm rot="5400000" flipH="1">
            <a:off x="8176140" y="4352537"/>
            <a:ext cx="0" cy="269147"/>
          </a:xfrm>
          <a:prstGeom prst="line">
            <a:avLst/>
          </a:prstGeom>
          <a:noFill/>
          <a:ln w="38100">
            <a:solidFill>
              <a:sysClr val="windowText" lastClr="000000">
                <a:lumMod val="75000"/>
                <a:lumOff val="25000"/>
              </a:sysClr>
            </a:solidFill>
            <a:prstDash val="sysDash"/>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solidFill>
                  <a:prstClr val="black"/>
                </a:solidFill>
                <a:prstDash val="sysDash"/>
              </a:ln>
              <a:solidFill>
                <a:prstClr val="black"/>
              </a:solidFill>
              <a:effectLst/>
              <a:uLnTx/>
              <a:uFillTx/>
            </a:endParaRPr>
          </a:p>
        </p:txBody>
      </p:sp>
      <p:sp>
        <p:nvSpPr>
          <p:cNvPr id="72" name="Freeform 56">
            <a:extLst>
              <a:ext uri="{FF2B5EF4-FFF2-40B4-BE49-F238E27FC236}">
                <a16:creationId xmlns:a16="http://schemas.microsoft.com/office/drawing/2014/main" id="{5645CFCC-2D59-4A3F-83CC-04ADAB49177B}"/>
              </a:ext>
            </a:extLst>
          </p:cNvPr>
          <p:cNvSpPr>
            <a:spLocks noChangeArrowheads="1"/>
          </p:cNvSpPr>
          <p:nvPr/>
        </p:nvSpPr>
        <p:spPr bwMode="auto">
          <a:xfrm>
            <a:off x="718634" y="1289146"/>
            <a:ext cx="9111166" cy="1285372"/>
          </a:xfrm>
          <a:custGeom>
            <a:avLst/>
            <a:gdLst>
              <a:gd name="T0" fmla="*/ 0 w 2326"/>
              <a:gd name="T1" fmla="*/ 1784 h 1785"/>
              <a:gd name="T2" fmla="*/ 2325 w 2326"/>
              <a:gd name="T3" fmla="*/ 1784 h 1785"/>
              <a:gd name="T4" fmla="*/ 2325 w 2326"/>
              <a:gd name="T5" fmla="*/ 0 h 1785"/>
              <a:gd name="T6" fmla="*/ 0 w 2326"/>
              <a:gd name="T7" fmla="*/ 0 h 1785"/>
              <a:gd name="T8" fmla="*/ 0 w 2326"/>
              <a:gd name="T9" fmla="*/ 1784 h 1785"/>
            </a:gdLst>
            <a:ahLst/>
            <a:cxnLst>
              <a:cxn ang="0">
                <a:pos x="T0" y="T1"/>
              </a:cxn>
              <a:cxn ang="0">
                <a:pos x="T2" y="T3"/>
              </a:cxn>
              <a:cxn ang="0">
                <a:pos x="T4" y="T5"/>
              </a:cxn>
              <a:cxn ang="0">
                <a:pos x="T6" y="T7"/>
              </a:cxn>
              <a:cxn ang="0">
                <a:pos x="T8" y="T9"/>
              </a:cxn>
            </a:cxnLst>
            <a:rect l="0" t="0" r="r" b="b"/>
            <a:pathLst>
              <a:path w="2326" h="1785">
                <a:moveTo>
                  <a:pt x="0" y="1784"/>
                </a:moveTo>
                <a:lnTo>
                  <a:pt x="2325" y="1784"/>
                </a:lnTo>
                <a:lnTo>
                  <a:pt x="2325" y="0"/>
                </a:lnTo>
                <a:lnTo>
                  <a:pt x="0" y="0"/>
                </a:lnTo>
                <a:lnTo>
                  <a:pt x="0" y="1784"/>
                </a:lnTo>
              </a:path>
            </a:pathLst>
          </a:custGeom>
          <a:solidFill>
            <a:schemeClr val="accent4">
              <a:lumMod val="40000"/>
              <a:lumOff val="60000"/>
            </a:schemeClr>
          </a:solidFill>
          <a:ln>
            <a:noFill/>
          </a:ln>
          <a:effectLst/>
        </p:spPr>
        <p:txBody>
          <a:bodyPr wrap="none" anchor="ct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3" name="Freeform 56">
            <a:extLst>
              <a:ext uri="{FF2B5EF4-FFF2-40B4-BE49-F238E27FC236}">
                <a16:creationId xmlns:a16="http://schemas.microsoft.com/office/drawing/2014/main" id="{E4CA6DEC-794D-463F-8321-5C492337B7F0}"/>
              </a:ext>
            </a:extLst>
          </p:cNvPr>
          <p:cNvSpPr>
            <a:spLocks noChangeArrowheads="1"/>
          </p:cNvSpPr>
          <p:nvPr/>
        </p:nvSpPr>
        <p:spPr bwMode="auto">
          <a:xfrm>
            <a:off x="0" y="1285670"/>
            <a:ext cx="478567" cy="1285372"/>
          </a:xfrm>
          <a:custGeom>
            <a:avLst/>
            <a:gdLst>
              <a:gd name="T0" fmla="*/ 0 w 2326"/>
              <a:gd name="T1" fmla="*/ 1784 h 1785"/>
              <a:gd name="T2" fmla="*/ 2325 w 2326"/>
              <a:gd name="T3" fmla="*/ 1784 h 1785"/>
              <a:gd name="T4" fmla="*/ 2325 w 2326"/>
              <a:gd name="T5" fmla="*/ 0 h 1785"/>
              <a:gd name="T6" fmla="*/ 0 w 2326"/>
              <a:gd name="T7" fmla="*/ 0 h 1785"/>
              <a:gd name="T8" fmla="*/ 0 w 2326"/>
              <a:gd name="T9" fmla="*/ 1784 h 1785"/>
            </a:gdLst>
            <a:ahLst/>
            <a:cxnLst>
              <a:cxn ang="0">
                <a:pos x="T0" y="T1"/>
              </a:cxn>
              <a:cxn ang="0">
                <a:pos x="T2" y="T3"/>
              </a:cxn>
              <a:cxn ang="0">
                <a:pos x="T4" y="T5"/>
              </a:cxn>
              <a:cxn ang="0">
                <a:pos x="T6" y="T7"/>
              </a:cxn>
              <a:cxn ang="0">
                <a:pos x="T8" y="T9"/>
              </a:cxn>
            </a:cxnLst>
            <a:rect l="0" t="0" r="r" b="b"/>
            <a:pathLst>
              <a:path w="2326" h="1785">
                <a:moveTo>
                  <a:pt x="0" y="1784"/>
                </a:moveTo>
                <a:lnTo>
                  <a:pt x="2325" y="1784"/>
                </a:lnTo>
                <a:lnTo>
                  <a:pt x="2325" y="0"/>
                </a:lnTo>
                <a:lnTo>
                  <a:pt x="0" y="0"/>
                </a:lnTo>
                <a:lnTo>
                  <a:pt x="0" y="1784"/>
                </a:lnTo>
              </a:path>
            </a:pathLst>
          </a:custGeom>
          <a:solidFill>
            <a:schemeClr val="accent4">
              <a:lumMod val="40000"/>
              <a:lumOff val="60000"/>
            </a:schemeClr>
          </a:solidFill>
          <a:ln>
            <a:noFill/>
          </a:ln>
          <a:effectLst/>
        </p:spPr>
        <p:txBody>
          <a:bodyPr wrap="none" anchor="ct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4" name="Freeform 80">
            <a:extLst>
              <a:ext uri="{FF2B5EF4-FFF2-40B4-BE49-F238E27FC236}">
                <a16:creationId xmlns:a16="http://schemas.microsoft.com/office/drawing/2014/main" id="{6169A8A7-A52F-424A-AB62-4AA8E055C29D}"/>
              </a:ext>
            </a:extLst>
          </p:cNvPr>
          <p:cNvSpPr>
            <a:spLocks noChangeArrowheads="1"/>
          </p:cNvSpPr>
          <p:nvPr/>
        </p:nvSpPr>
        <p:spPr bwMode="auto">
          <a:xfrm>
            <a:off x="718634" y="2212534"/>
            <a:ext cx="180000" cy="307600"/>
          </a:xfrm>
          <a:custGeom>
            <a:avLst/>
            <a:gdLst>
              <a:gd name="T0" fmla="*/ 444 w 445"/>
              <a:gd name="T1" fmla="*/ 0 h 569"/>
              <a:gd name="T2" fmla="*/ 0 w 445"/>
              <a:gd name="T3" fmla="*/ 568 h 569"/>
              <a:gd name="T4" fmla="*/ 0 w 445"/>
              <a:gd name="T5" fmla="*/ 0 h 569"/>
              <a:gd name="T6" fmla="*/ 444 w 445"/>
              <a:gd name="T7" fmla="*/ 0 h 569"/>
            </a:gdLst>
            <a:ahLst/>
            <a:cxnLst>
              <a:cxn ang="0">
                <a:pos x="T0" y="T1"/>
              </a:cxn>
              <a:cxn ang="0">
                <a:pos x="T2" y="T3"/>
              </a:cxn>
              <a:cxn ang="0">
                <a:pos x="T4" y="T5"/>
              </a:cxn>
              <a:cxn ang="0">
                <a:pos x="T6" y="T7"/>
              </a:cxn>
            </a:cxnLst>
            <a:rect l="0" t="0" r="r" b="b"/>
            <a:pathLst>
              <a:path w="445" h="569">
                <a:moveTo>
                  <a:pt x="444" y="0"/>
                </a:moveTo>
                <a:lnTo>
                  <a:pt x="0" y="568"/>
                </a:lnTo>
                <a:lnTo>
                  <a:pt x="0" y="0"/>
                </a:lnTo>
                <a:lnTo>
                  <a:pt x="444" y="0"/>
                </a:lnTo>
              </a:path>
            </a:pathLst>
          </a:custGeom>
          <a:solidFill>
            <a:schemeClr val="accent4">
              <a:lumMod val="50000"/>
            </a:schemeClr>
          </a:solidFill>
          <a:ln>
            <a:noFill/>
          </a:ln>
          <a:effectLst/>
        </p:spPr>
        <p:txBody>
          <a:bodyPr wrap="none" anchor="ct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 name="Freeform 81">
            <a:extLst>
              <a:ext uri="{FF2B5EF4-FFF2-40B4-BE49-F238E27FC236}">
                <a16:creationId xmlns:a16="http://schemas.microsoft.com/office/drawing/2014/main" id="{BF3E97F0-1BC9-4E44-806B-678B45012024}"/>
              </a:ext>
            </a:extLst>
          </p:cNvPr>
          <p:cNvSpPr>
            <a:spLocks noChangeArrowheads="1"/>
          </p:cNvSpPr>
          <p:nvPr/>
        </p:nvSpPr>
        <p:spPr bwMode="auto">
          <a:xfrm>
            <a:off x="300948" y="2212534"/>
            <a:ext cx="180000" cy="307600"/>
          </a:xfrm>
          <a:custGeom>
            <a:avLst/>
            <a:gdLst>
              <a:gd name="T0" fmla="*/ 0 w 439"/>
              <a:gd name="T1" fmla="*/ 0 h 569"/>
              <a:gd name="T2" fmla="*/ 438 w 439"/>
              <a:gd name="T3" fmla="*/ 568 h 569"/>
              <a:gd name="T4" fmla="*/ 438 w 439"/>
              <a:gd name="T5" fmla="*/ 0 h 569"/>
              <a:gd name="T6" fmla="*/ 0 w 439"/>
              <a:gd name="T7" fmla="*/ 0 h 569"/>
            </a:gdLst>
            <a:ahLst/>
            <a:cxnLst>
              <a:cxn ang="0">
                <a:pos x="T0" y="T1"/>
              </a:cxn>
              <a:cxn ang="0">
                <a:pos x="T2" y="T3"/>
              </a:cxn>
              <a:cxn ang="0">
                <a:pos x="T4" y="T5"/>
              </a:cxn>
              <a:cxn ang="0">
                <a:pos x="T6" y="T7"/>
              </a:cxn>
            </a:cxnLst>
            <a:rect l="0" t="0" r="r" b="b"/>
            <a:pathLst>
              <a:path w="439" h="569">
                <a:moveTo>
                  <a:pt x="0" y="0"/>
                </a:moveTo>
                <a:lnTo>
                  <a:pt x="438" y="568"/>
                </a:lnTo>
                <a:lnTo>
                  <a:pt x="438" y="0"/>
                </a:lnTo>
                <a:lnTo>
                  <a:pt x="0" y="0"/>
                </a:lnTo>
              </a:path>
            </a:pathLst>
          </a:custGeom>
          <a:solidFill>
            <a:schemeClr val="accent4">
              <a:lumMod val="50000"/>
            </a:schemeClr>
          </a:solidFill>
          <a:ln>
            <a:noFill/>
          </a:ln>
          <a:effectLst/>
        </p:spPr>
        <p:txBody>
          <a:bodyPr wrap="none" anchor="ct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6" name="Freeform 86">
            <a:extLst>
              <a:ext uri="{FF2B5EF4-FFF2-40B4-BE49-F238E27FC236}">
                <a16:creationId xmlns:a16="http://schemas.microsoft.com/office/drawing/2014/main" id="{D9224AE8-A904-451D-AE39-995CCE59C789}"/>
              </a:ext>
            </a:extLst>
          </p:cNvPr>
          <p:cNvSpPr>
            <a:spLocks noChangeArrowheads="1"/>
          </p:cNvSpPr>
          <p:nvPr/>
        </p:nvSpPr>
        <p:spPr bwMode="auto">
          <a:xfrm>
            <a:off x="304801" y="1015901"/>
            <a:ext cx="602715" cy="1285372"/>
          </a:xfrm>
          <a:custGeom>
            <a:avLst/>
            <a:gdLst>
              <a:gd name="T0" fmla="*/ 0 w 2316"/>
              <a:gd name="T1" fmla="*/ 2139 h 2140"/>
              <a:gd name="T2" fmla="*/ 0 w 2316"/>
              <a:gd name="T3" fmla="*/ 0 h 2140"/>
              <a:gd name="T4" fmla="*/ 2315 w 2316"/>
              <a:gd name="T5" fmla="*/ 0 h 2140"/>
              <a:gd name="T6" fmla="*/ 2315 w 2316"/>
              <a:gd name="T7" fmla="*/ 2139 h 2140"/>
              <a:gd name="T8" fmla="*/ 0 w 2316"/>
              <a:gd name="T9" fmla="*/ 2139 h 2140"/>
            </a:gdLst>
            <a:ahLst/>
            <a:cxnLst>
              <a:cxn ang="0">
                <a:pos x="T0" y="T1"/>
              </a:cxn>
              <a:cxn ang="0">
                <a:pos x="T2" y="T3"/>
              </a:cxn>
              <a:cxn ang="0">
                <a:pos x="T4" y="T5"/>
              </a:cxn>
              <a:cxn ang="0">
                <a:pos x="T6" y="T7"/>
              </a:cxn>
              <a:cxn ang="0">
                <a:pos x="T8" y="T9"/>
              </a:cxn>
            </a:cxnLst>
            <a:rect l="0" t="0" r="r" b="b"/>
            <a:pathLst>
              <a:path w="2316" h="2140">
                <a:moveTo>
                  <a:pt x="0" y="2139"/>
                </a:moveTo>
                <a:lnTo>
                  <a:pt x="0" y="0"/>
                </a:lnTo>
                <a:lnTo>
                  <a:pt x="2315" y="0"/>
                </a:lnTo>
                <a:lnTo>
                  <a:pt x="2315" y="2139"/>
                </a:lnTo>
                <a:lnTo>
                  <a:pt x="0" y="2139"/>
                </a:lnTo>
              </a:path>
            </a:pathLst>
          </a:custGeom>
          <a:solidFill>
            <a:schemeClr val="accent4">
              <a:lumMod val="60000"/>
              <a:lumOff val="40000"/>
            </a:schemeClr>
          </a:solidFill>
          <a:ln>
            <a:noFill/>
          </a:ln>
          <a:effectLst/>
        </p:spPr>
        <p:txBody>
          <a:bodyPr wrap="none" anchor="ct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5" name="Rectangle 64">
            <a:extLst>
              <a:ext uri="{FF2B5EF4-FFF2-40B4-BE49-F238E27FC236}">
                <a16:creationId xmlns:a16="http://schemas.microsoft.com/office/drawing/2014/main" id="{BEFDCA36-8F4A-43EC-8B4C-99C72941F96B}"/>
              </a:ext>
            </a:extLst>
          </p:cNvPr>
          <p:cNvSpPr/>
          <p:nvPr/>
        </p:nvSpPr>
        <p:spPr>
          <a:xfrm>
            <a:off x="1004248" y="1373987"/>
            <a:ext cx="8458200" cy="1115690"/>
          </a:xfrm>
          <a:prstGeom prst="rect">
            <a:avLst/>
          </a:prstGeom>
        </p:spPr>
        <p:txBody>
          <a:bodyPr wrap="square" anchor="ctr">
            <a:spAutoFit/>
          </a:bodyPr>
          <a:lstStyle/>
          <a:p>
            <a:pPr marL="350838" marR="0" lvl="0" indent="-350838" algn="l" defTabSz="914400" rtl="0" eaLnBrk="1" fontAlgn="auto" latinLnBrk="0" hangingPunct="1">
              <a:lnSpc>
                <a:spcPct val="100000"/>
              </a:lnSpc>
              <a:spcBef>
                <a:spcPts val="1500"/>
              </a:spcBef>
              <a:buClrTx/>
              <a:buSzTx/>
              <a:buFont typeface="Wingdings" panose="05000000000000000000" pitchFamily="2" charset="2"/>
              <a:buChar char="q"/>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Transport layer security (TLS) ensures a </a:t>
            </a:r>
            <a:r>
              <a:rPr kumimoji="0" lang="en-US" b="1" i="0" u="none" strike="noStrike" kern="1200" cap="none" spc="0" normalizeH="0" baseline="0" noProof="0" dirty="0">
                <a:ln>
                  <a:noFill/>
                </a:ln>
                <a:solidFill>
                  <a:srgbClr val="FF0000"/>
                </a:solidFill>
                <a:effectLst/>
                <a:uLnTx/>
                <a:uFillTx/>
                <a:latin typeface="Calibri"/>
                <a:ea typeface="+mn-ea"/>
                <a:cs typeface="+mn-cs"/>
              </a:rPr>
              <a:t>secure communication </a:t>
            </a:r>
            <a:r>
              <a:rPr kumimoji="0" lang="en-US" b="0" i="0" u="none" strike="noStrike" kern="1200" cap="none" spc="0" normalizeH="0" baseline="0" noProof="0" dirty="0">
                <a:ln>
                  <a:noFill/>
                </a:ln>
                <a:solidFill>
                  <a:prstClr val="black"/>
                </a:solidFill>
                <a:effectLst/>
                <a:uLnTx/>
                <a:uFillTx/>
                <a:latin typeface="Calibri"/>
                <a:ea typeface="+mn-ea"/>
                <a:cs typeface="+mn-cs"/>
              </a:rPr>
              <a:t>between client-server applications over the internet</a:t>
            </a:r>
          </a:p>
          <a:p>
            <a:pPr marL="350838" marR="0" lvl="0" indent="-350838" algn="l" defTabSz="914400" rtl="0" eaLnBrk="1" fontAlgn="auto" latinLnBrk="0" hangingPunct="1">
              <a:lnSpc>
                <a:spcPct val="100000"/>
              </a:lnSpc>
              <a:spcBef>
                <a:spcPts val="1500"/>
              </a:spcBef>
              <a:buClrTx/>
              <a:buSzTx/>
              <a:buFont typeface="Wingdings" panose="05000000000000000000" pitchFamily="2" charset="2"/>
              <a:buChar char="q"/>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It </a:t>
            </a:r>
            <a:r>
              <a:rPr kumimoji="0" lang="en-US" b="1" i="0" u="none" strike="noStrike" kern="1200" cap="none" spc="0" normalizeH="0" baseline="0" noProof="0" dirty="0">
                <a:ln>
                  <a:noFill/>
                </a:ln>
                <a:solidFill>
                  <a:srgbClr val="FF0000"/>
                </a:solidFill>
                <a:effectLst/>
                <a:uLnTx/>
                <a:uFillTx/>
                <a:latin typeface="Calibri"/>
                <a:ea typeface="+mn-ea"/>
                <a:cs typeface="+mn-cs"/>
              </a:rPr>
              <a:t>prevents</a:t>
            </a:r>
            <a:r>
              <a:rPr kumimoji="0" lang="en-US" b="0" i="0" u="none" strike="noStrike" kern="1200" cap="none" spc="0" normalizeH="0" baseline="0" noProof="0" dirty="0">
                <a:ln>
                  <a:noFill/>
                </a:ln>
                <a:solidFill>
                  <a:prstClr val="black"/>
                </a:solidFill>
                <a:effectLst/>
                <a:uLnTx/>
                <a:uFillTx/>
                <a:latin typeface="Calibri"/>
                <a:ea typeface="+mn-ea"/>
                <a:cs typeface="+mn-cs"/>
              </a:rPr>
              <a:t> the network communication from being eavesdropped or tampered</a:t>
            </a:r>
            <a:endParaRPr kumimoji="0" lang="en-US" b="0" i="0" u="none" strike="noStrike" kern="1200" cap="none" spc="0" normalizeH="0" baseline="0" noProof="0" dirty="0">
              <a:ln>
                <a:noFill/>
              </a:ln>
              <a:solidFill>
                <a:srgbClr val="00B050"/>
              </a:solidFill>
              <a:effectLst/>
              <a:uLnTx/>
              <a:uFillTx/>
              <a:latin typeface="Calibri"/>
              <a:ea typeface="+mn-ea"/>
              <a:cs typeface="+mn-cs"/>
            </a:endParaRPr>
          </a:p>
        </p:txBody>
      </p:sp>
      <p:sp>
        <p:nvSpPr>
          <p:cNvPr id="40" name="Freeform 95">
            <a:extLst>
              <a:ext uri="{FF2B5EF4-FFF2-40B4-BE49-F238E27FC236}">
                <a16:creationId xmlns:a16="http://schemas.microsoft.com/office/drawing/2014/main" id="{CAF6CCE2-47FE-43FD-ACB2-A526BE1B2494}"/>
              </a:ext>
            </a:extLst>
          </p:cNvPr>
          <p:cNvSpPr>
            <a:spLocks noChangeArrowheads="1"/>
          </p:cNvSpPr>
          <p:nvPr/>
        </p:nvSpPr>
        <p:spPr bwMode="auto">
          <a:xfrm>
            <a:off x="0" y="3197391"/>
            <a:ext cx="4632548" cy="3121714"/>
          </a:xfrm>
          <a:custGeom>
            <a:avLst/>
            <a:gdLst>
              <a:gd name="T0" fmla="*/ 6600 w 7287"/>
              <a:gd name="T1" fmla="*/ 1896 h 1897"/>
              <a:gd name="T2" fmla="*/ 7286 w 7287"/>
              <a:gd name="T3" fmla="*/ 950 h 1897"/>
              <a:gd name="T4" fmla="*/ 6600 w 7287"/>
              <a:gd name="T5" fmla="*/ 0 h 1897"/>
              <a:gd name="T6" fmla="*/ 0 w 7287"/>
              <a:gd name="T7" fmla="*/ 0 h 1897"/>
              <a:gd name="T8" fmla="*/ 0 w 7287"/>
              <a:gd name="T9" fmla="*/ 1896 h 1897"/>
              <a:gd name="T10" fmla="*/ 6600 w 7287"/>
              <a:gd name="T11" fmla="*/ 1896 h 1897"/>
            </a:gdLst>
            <a:ahLst/>
            <a:cxnLst>
              <a:cxn ang="0">
                <a:pos x="T0" y="T1"/>
              </a:cxn>
              <a:cxn ang="0">
                <a:pos x="T2" y="T3"/>
              </a:cxn>
              <a:cxn ang="0">
                <a:pos x="T4" y="T5"/>
              </a:cxn>
              <a:cxn ang="0">
                <a:pos x="T6" y="T7"/>
              </a:cxn>
              <a:cxn ang="0">
                <a:pos x="T8" y="T9"/>
              </a:cxn>
              <a:cxn ang="0">
                <a:pos x="T10" y="T11"/>
              </a:cxn>
            </a:cxnLst>
            <a:rect l="0" t="0" r="r" b="b"/>
            <a:pathLst>
              <a:path w="7287" h="1897">
                <a:moveTo>
                  <a:pt x="6600" y="1896"/>
                </a:moveTo>
                <a:lnTo>
                  <a:pt x="7286" y="950"/>
                </a:lnTo>
                <a:lnTo>
                  <a:pt x="6600" y="0"/>
                </a:lnTo>
                <a:lnTo>
                  <a:pt x="0" y="0"/>
                </a:lnTo>
                <a:lnTo>
                  <a:pt x="0" y="1896"/>
                </a:lnTo>
                <a:lnTo>
                  <a:pt x="6600" y="1896"/>
                </a:lnTo>
              </a:path>
            </a:pathLst>
          </a:custGeom>
          <a:solidFill>
            <a:srgbClr val="2580B7">
              <a:lumMod val="20000"/>
              <a:lumOff val="80000"/>
            </a:srgbClr>
          </a:solidFill>
          <a:ln>
            <a:noFill/>
          </a:ln>
          <a:effectLst/>
        </p:spPr>
        <p:txBody>
          <a:bodyPr wrap="none" anchor="ct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1B598EF6-EC7B-4677-801A-15A29691F65B}"/>
              </a:ext>
            </a:extLst>
          </p:cNvPr>
          <p:cNvSpPr/>
          <p:nvPr/>
        </p:nvSpPr>
        <p:spPr>
          <a:xfrm>
            <a:off x="533935" y="3956209"/>
            <a:ext cx="3657065" cy="2215991"/>
          </a:xfrm>
          <a:prstGeom prst="rect">
            <a:avLst/>
          </a:prstGeom>
        </p:spPr>
        <p:txBody>
          <a:bodyPr wrap="square" anchor="ctr">
            <a:spAutoFit/>
          </a:bodyPr>
          <a:lstStyle/>
          <a:p>
            <a:pPr marL="0" marR="0" lvl="0" indent="0" algn="l" defTabSz="914400" rtl="0" eaLnBrk="1" fontAlgn="auto" latinLnBrk="0" hangingPunct="1">
              <a:lnSpc>
                <a:spcPct val="100000"/>
              </a:lnSpc>
              <a:spcBef>
                <a:spcPts val="1200"/>
              </a:spcBef>
              <a:buClrTx/>
              <a:buSzTx/>
              <a:buFontTx/>
              <a:buNone/>
              <a:tabLst/>
              <a:defRPr/>
            </a:pPr>
            <a:r>
              <a:rPr kumimoji="0" lang="en-US" b="1" i="0" u="none" strike="noStrike" kern="1200" cap="none" spc="0" normalizeH="0" baseline="0" noProof="0" dirty="0">
                <a:ln>
                  <a:noFill/>
                </a:ln>
                <a:solidFill>
                  <a:prstClr val="black"/>
                </a:solidFill>
                <a:effectLst/>
                <a:uLnTx/>
                <a:uFillTx/>
                <a:latin typeface="Calibri"/>
                <a:ea typeface="+mn-ea"/>
                <a:cs typeface="+mn-cs"/>
              </a:rPr>
              <a:t>TLS Record Protocol </a:t>
            </a:r>
          </a:p>
          <a:p>
            <a:pPr marL="339725" marR="0" lvl="0" indent="-339725" algn="l" defTabSz="914400" rtl="0" eaLnBrk="1" fontAlgn="auto" latinLnBrk="0" hangingPunct="1">
              <a:lnSpc>
                <a:spcPct val="100000"/>
              </a:lnSpc>
              <a:spcBef>
                <a:spcPts val="1200"/>
              </a:spcBef>
              <a:buClrTx/>
              <a:buSzTx/>
              <a:buFont typeface="Wingdings" panose="05000000000000000000" pitchFamily="2" charset="2"/>
              <a:buChar char="§"/>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It ensures </a:t>
            </a:r>
            <a:r>
              <a:rPr kumimoji="0" lang="en-US" b="1" i="0" u="none" strike="noStrike" kern="1200" cap="none" spc="0" normalizeH="0" baseline="0" noProof="0" dirty="0">
                <a:ln>
                  <a:noFill/>
                </a:ln>
                <a:solidFill>
                  <a:srgbClr val="FF0000"/>
                </a:solidFill>
                <a:effectLst/>
                <a:uLnTx/>
                <a:uFillTx/>
                <a:latin typeface="Calibri"/>
                <a:ea typeface="+mn-ea"/>
                <a:cs typeface="+mn-cs"/>
              </a:rPr>
              <a:t>connection security </a:t>
            </a:r>
            <a:r>
              <a:rPr kumimoji="0" lang="en-US" b="0" i="0" u="none" strike="noStrike" kern="1200" cap="none" spc="0" normalizeH="0" baseline="0" noProof="0" dirty="0">
                <a:ln>
                  <a:noFill/>
                </a:ln>
                <a:solidFill>
                  <a:prstClr val="black"/>
                </a:solidFill>
                <a:effectLst/>
                <a:uLnTx/>
                <a:uFillTx/>
                <a:latin typeface="Calibri"/>
                <a:ea typeface="+mn-ea"/>
                <a:cs typeface="+mn-cs"/>
              </a:rPr>
              <a:t>with encryption</a:t>
            </a:r>
          </a:p>
          <a:p>
            <a:pPr marL="0" marR="0" lvl="0" indent="0" algn="l" defTabSz="914400" rtl="0" eaLnBrk="1" fontAlgn="auto" latinLnBrk="0" hangingPunct="1">
              <a:lnSpc>
                <a:spcPct val="100000"/>
              </a:lnSpc>
              <a:spcBef>
                <a:spcPts val="1200"/>
              </a:spcBef>
              <a:buClrTx/>
              <a:buSzTx/>
              <a:buFontTx/>
              <a:buNone/>
              <a:tabLst/>
              <a:defRPr/>
            </a:pPr>
            <a:r>
              <a:rPr kumimoji="0" lang="en-US" b="1" i="0" u="none" strike="noStrike" kern="1200" cap="none" spc="0" normalizeH="0" baseline="0" noProof="0" dirty="0">
                <a:ln>
                  <a:noFill/>
                </a:ln>
                <a:solidFill>
                  <a:prstClr val="black"/>
                </a:solidFill>
                <a:effectLst/>
                <a:uLnTx/>
                <a:uFillTx/>
                <a:latin typeface="Calibri"/>
                <a:ea typeface="+mn-ea"/>
                <a:cs typeface="+mn-cs"/>
              </a:rPr>
              <a:t>TLS Handshake Protocol </a:t>
            </a:r>
          </a:p>
          <a:p>
            <a:pPr marL="339725" marR="0" lvl="0" indent="-339725" algn="l" defTabSz="914400" rtl="0" eaLnBrk="1" fontAlgn="auto" latinLnBrk="0" hangingPunct="1">
              <a:lnSpc>
                <a:spcPct val="100000"/>
              </a:lnSpc>
              <a:spcBef>
                <a:spcPts val="1200"/>
              </a:spcBef>
              <a:buClrTx/>
              <a:buSzTx/>
              <a:buFont typeface="Wingdings" panose="05000000000000000000" pitchFamily="2" charset="2"/>
              <a:buChar char="§"/>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It ensures server and client </a:t>
            </a:r>
            <a:r>
              <a:rPr kumimoji="0" lang="en-US" b="1" i="0" u="none" strike="noStrike" kern="1200" cap="none" spc="0" normalizeH="0" baseline="0" noProof="0" dirty="0">
                <a:ln>
                  <a:noFill/>
                </a:ln>
                <a:solidFill>
                  <a:srgbClr val="FF0000"/>
                </a:solidFill>
                <a:effectLst/>
                <a:uLnTx/>
                <a:uFillTx/>
                <a:latin typeface="Calibri"/>
                <a:ea typeface="+mn-ea"/>
                <a:cs typeface="+mn-cs"/>
              </a:rPr>
              <a:t>authentication </a:t>
            </a:r>
          </a:p>
        </p:txBody>
      </p:sp>
      <p:sp>
        <p:nvSpPr>
          <p:cNvPr id="78" name="Rectangle 77">
            <a:extLst>
              <a:ext uri="{FF2B5EF4-FFF2-40B4-BE49-F238E27FC236}">
                <a16:creationId xmlns:a16="http://schemas.microsoft.com/office/drawing/2014/main" id="{97BBF691-8D97-442C-B0C7-83C14CD527E7}"/>
              </a:ext>
            </a:extLst>
          </p:cNvPr>
          <p:cNvSpPr/>
          <p:nvPr/>
        </p:nvSpPr>
        <p:spPr>
          <a:xfrm>
            <a:off x="770591" y="3427179"/>
            <a:ext cx="3091366" cy="400110"/>
          </a:xfrm>
          <a:prstGeom prst="rect">
            <a:avLst/>
          </a:prstGeom>
        </p:spPr>
        <p:txBody>
          <a:bodyPr wrap="squar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Rockwell" panose="02060603020205020403" pitchFamily="18" charset="0"/>
              </a:rPr>
              <a:t>Layers of TLS Protocol </a:t>
            </a:r>
          </a:p>
        </p:txBody>
      </p:sp>
      <p:grpSp>
        <p:nvGrpSpPr>
          <p:cNvPr id="67" name="Group 66">
            <a:extLst>
              <a:ext uri="{FF2B5EF4-FFF2-40B4-BE49-F238E27FC236}">
                <a16:creationId xmlns:a16="http://schemas.microsoft.com/office/drawing/2014/main" id="{CD3FB453-0088-421C-BB36-51E6D03AC770}"/>
              </a:ext>
            </a:extLst>
          </p:cNvPr>
          <p:cNvGrpSpPr/>
          <p:nvPr/>
        </p:nvGrpSpPr>
        <p:grpSpPr>
          <a:xfrm rot="18344595">
            <a:off x="9340475" y="1808624"/>
            <a:ext cx="3727345" cy="3716850"/>
            <a:chOff x="1138238" y="1684337"/>
            <a:chExt cx="4510088" cy="4497388"/>
          </a:xfrm>
        </p:grpSpPr>
        <p:grpSp>
          <p:nvGrpSpPr>
            <p:cNvPr id="68" name="Group 67">
              <a:extLst>
                <a:ext uri="{FF2B5EF4-FFF2-40B4-BE49-F238E27FC236}">
                  <a16:creationId xmlns:a16="http://schemas.microsoft.com/office/drawing/2014/main" id="{CF18244B-89F1-4391-91C6-2ADC459D0540}"/>
                </a:ext>
              </a:extLst>
            </p:cNvPr>
            <p:cNvGrpSpPr/>
            <p:nvPr/>
          </p:nvGrpSpPr>
          <p:grpSpPr>
            <a:xfrm>
              <a:off x="2503488" y="2887662"/>
              <a:ext cx="1890713" cy="1908175"/>
              <a:chOff x="2503488" y="2887662"/>
              <a:chExt cx="1890713" cy="1908175"/>
            </a:xfrm>
          </p:grpSpPr>
          <p:sp>
            <p:nvSpPr>
              <p:cNvPr id="130" name="Freeform 5">
                <a:extLst>
                  <a:ext uri="{FF2B5EF4-FFF2-40B4-BE49-F238E27FC236}">
                    <a16:creationId xmlns:a16="http://schemas.microsoft.com/office/drawing/2014/main" id="{9341C6EF-04B0-4395-9CD5-BCC00987FA6D}"/>
                  </a:ext>
                </a:extLst>
              </p:cNvPr>
              <p:cNvSpPr>
                <a:spLocks/>
              </p:cNvSpPr>
              <p:nvPr/>
            </p:nvSpPr>
            <p:spPr bwMode="auto">
              <a:xfrm>
                <a:off x="2503488" y="2887662"/>
                <a:ext cx="1890713" cy="1908175"/>
              </a:xfrm>
              <a:custGeom>
                <a:avLst/>
                <a:gdLst>
                  <a:gd name="T0" fmla="*/ 0 w 1191"/>
                  <a:gd name="T1" fmla="*/ 1013 h 1202"/>
                  <a:gd name="T2" fmla="*/ 1092 w 1191"/>
                  <a:gd name="T3" fmla="*/ 0 h 1202"/>
                  <a:gd name="T4" fmla="*/ 1191 w 1191"/>
                  <a:gd name="T5" fmla="*/ 99 h 1202"/>
                  <a:gd name="T6" fmla="*/ 188 w 1191"/>
                  <a:gd name="T7" fmla="*/ 1202 h 1202"/>
                  <a:gd name="T8" fmla="*/ 0 w 1191"/>
                  <a:gd name="T9" fmla="*/ 1013 h 1202"/>
                </a:gdLst>
                <a:ahLst/>
                <a:cxnLst>
                  <a:cxn ang="0">
                    <a:pos x="T0" y="T1"/>
                  </a:cxn>
                  <a:cxn ang="0">
                    <a:pos x="T2" y="T3"/>
                  </a:cxn>
                  <a:cxn ang="0">
                    <a:pos x="T4" y="T5"/>
                  </a:cxn>
                  <a:cxn ang="0">
                    <a:pos x="T6" y="T7"/>
                  </a:cxn>
                  <a:cxn ang="0">
                    <a:pos x="T8" y="T9"/>
                  </a:cxn>
                </a:cxnLst>
                <a:rect l="0" t="0" r="r" b="b"/>
                <a:pathLst>
                  <a:path w="1191" h="1202">
                    <a:moveTo>
                      <a:pt x="0" y="1013"/>
                    </a:moveTo>
                    <a:lnTo>
                      <a:pt x="1092" y="0"/>
                    </a:lnTo>
                    <a:lnTo>
                      <a:pt x="1191" y="99"/>
                    </a:lnTo>
                    <a:lnTo>
                      <a:pt x="188" y="1202"/>
                    </a:lnTo>
                    <a:lnTo>
                      <a:pt x="0" y="1013"/>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 name="Freeform 9">
                <a:extLst>
                  <a:ext uri="{FF2B5EF4-FFF2-40B4-BE49-F238E27FC236}">
                    <a16:creationId xmlns:a16="http://schemas.microsoft.com/office/drawing/2014/main" id="{8F0CF6EC-2468-4D18-AD59-F03879EE70E1}"/>
                  </a:ext>
                </a:extLst>
              </p:cNvPr>
              <p:cNvSpPr>
                <a:spLocks/>
              </p:cNvSpPr>
              <p:nvPr/>
            </p:nvSpPr>
            <p:spPr bwMode="auto">
              <a:xfrm>
                <a:off x="2719388" y="2940050"/>
                <a:ext cx="1628775" cy="1631950"/>
              </a:xfrm>
              <a:custGeom>
                <a:avLst/>
                <a:gdLst>
                  <a:gd name="T0" fmla="*/ 989 w 1026"/>
                  <a:gd name="T1" fmla="*/ 0 h 1028"/>
                  <a:gd name="T2" fmla="*/ 0 w 1026"/>
                  <a:gd name="T3" fmla="*/ 966 h 1028"/>
                  <a:gd name="T4" fmla="*/ 61 w 1026"/>
                  <a:gd name="T5" fmla="*/ 1028 h 1028"/>
                  <a:gd name="T6" fmla="*/ 1026 w 1026"/>
                  <a:gd name="T7" fmla="*/ 36 h 1028"/>
                  <a:gd name="T8" fmla="*/ 989 w 1026"/>
                  <a:gd name="T9" fmla="*/ 0 h 1028"/>
                </a:gdLst>
                <a:ahLst/>
                <a:cxnLst>
                  <a:cxn ang="0">
                    <a:pos x="T0" y="T1"/>
                  </a:cxn>
                  <a:cxn ang="0">
                    <a:pos x="T2" y="T3"/>
                  </a:cxn>
                  <a:cxn ang="0">
                    <a:pos x="T4" y="T5"/>
                  </a:cxn>
                  <a:cxn ang="0">
                    <a:pos x="T6" y="T7"/>
                  </a:cxn>
                  <a:cxn ang="0">
                    <a:pos x="T8" y="T9"/>
                  </a:cxn>
                </a:cxnLst>
                <a:rect l="0" t="0" r="r" b="b"/>
                <a:pathLst>
                  <a:path w="1026" h="1028">
                    <a:moveTo>
                      <a:pt x="989" y="0"/>
                    </a:moveTo>
                    <a:lnTo>
                      <a:pt x="0" y="966"/>
                    </a:lnTo>
                    <a:lnTo>
                      <a:pt x="61" y="1028"/>
                    </a:lnTo>
                    <a:lnTo>
                      <a:pt x="1026" y="36"/>
                    </a:lnTo>
                    <a:lnTo>
                      <a:pt x="989" y="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69" name="Freeform 10">
              <a:extLst>
                <a:ext uri="{FF2B5EF4-FFF2-40B4-BE49-F238E27FC236}">
                  <a16:creationId xmlns:a16="http://schemas.microsoft.com/office/drawing/2014/main" id="{88916667-EDC1-4339-8BDD-34E94D13B504}"/>
                </a:ext>
              </a:extLst>
            </p:cNvPr>
            <p:cNvSpPr>
              <a:spLocks/>
            </p:cNvSpPr>
            <p:nvPr/>
          </p:nvSpPr>
          <p:spPr bwMode="auto">
            <a:xfrm>
              <a:off x="2719388" y="2940050"/>
              <a:ext cx="1628775" cy="1631950"/>
            </a:xfrm>
            <a:custGeom>
              <a:avLst/>
              <a:gdLst>
                <a:gd name="T0" fmla="*/ 989 w 1026"/>
                <a:gd name="T1" fmla="*/ 0 h 1028"/>
                <a:gd name="T2" fmla="*/ 0 w 1026"/>
                <a:gd name="T3" fmla="*/ 966 h 1028"/>
                <a:gd name="T4" fmla="*/ 61 w 1026"/>
                <a:gd name="T5" fmla="*/ 1028 h 1028"/>
                <a:gd name="T6" fmla="*/ 1026 w 1026"/>
                <a:gd name="T7" fmla="*/ 36 h 1028"/>
                <a:gd name="T8" fmla="*/ 989 w 1026"/>
                <a:gd name="T9" fmla="*/ 0 h 1028"/>
              </a:gdLst>
              <a:ahLst/>
              <a:cxnLst>
                <a:cxn ang="0">
                  <a:pos x="T0" y="T1"/>
                </a:cxn>
                <a:cxn ang="0">
                  <a:pos x="T2" y="T3"/>
                </a:cxn>
                <a:cxn ang="0">
                  <a:pos x="T4" y="T5"/>
                </a:cxn>
                <a:cxn ang="0">
                  <a:pos x="T6" y="T7"/>
                </a:cxn>
                <a:cxn ang="0">
                  <a:pos x="T8" y="T9"/>
                </a:cxn>
              </a:cxnLst>
              <a:rect l="0" t="0" r="r" b="b"/>
              <a:pathLst>
                <a:path w="1026" h="1028">
                  <a:moveTo>
                    <a:pt x="989" y="0"/>
                  </a:moveTo>
                  <a:lnTo>
                    <a:pt x="0" y="966"/>
                  </a:lnTo>
                  <a:lnTo>
                    <a:pt x="61" y="1028"/>
                  </a:lnTo>
                  <a:lnTo>
                    <a:pt x="1026" y="36"/>
                  </a:lnTo>
                  <a:lnTo>
                    <a:pt x="98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70" name="Group 69">
              <a:extLst>
                <a:ext uri="{FF2B5EF4-FFF2-40B4-BE49-F238E27FC236}">
                  <a16:creationId xmlns:a16="http://schemas.microsoft.com/office/drawing/2014/main" id="{61D9D908-13B0-4B26-922F-8E2030A74D0E}"/>
                </a:ext>
              </a:extLst>
            </p:cNvPr>
            <p:cNvGrpSpPr/>
            <p:nvPr/>
          </p:nvGrpSpPr>
          <p:grpSpPr>
            <a:xfrm>
              <a:off x="3748088" y="1684337"/>
              <a:ext cx="1900238" cy="1852613"/>
              <a:chOff x="3748088" y="1684337"/>
              <a:chExt cx="1900238" cy="1852613"/>
            </a:xfrm>
          </p:grpSpPr>
          <p:sp>
            <p:nvSpPr>
              <p:cNvPr id="106" name="Freeform 7">
                <a:extLst>
                  <a:ext uri="{FF2B5EF4-FFF2-40B4-BE49-F238E27FC236}">
                    <a16:creationId xmlns:a16="http://schemas.microsoft.com/office/drawing/2014/main" id="{98D6ED15-28C0-4387-9670-2175F230E006}"/>
                  </a:ext>
                </a:extLst>
              </p:cNvPr>
              <p:cNvSpPr>
                <a:spLocks/>
              </p:cNvSpPr>
              <p:nvPr/>
            </p:nvSpPr>
            <p:spPr bwMode="auto">
              <a:xfrm>
                <a:off x="4289426" y="2936875"/>
                <a:ext cx="61913" cy="60325"/>
              </a:xfrm>
              <a:custGeom>
                <a:avLst/>
                <a:gdLst>
                  <a:gd name="T0" fmla="*/ 3 w 39"/>
                  <a:gd name="T1" fmla="*/ 0 h 38"/>
                  <a:gd name="T2" fmla="*/ 0 w 39"/>
                  <a:gd name="T3" fmla="*/ 2 h 38"/>
                  <a:gd name="T4" fmla="*/ 37 w 39"/>
                  <a:gd name="T5" fmla="*/ 38 h 38"/>
                  <a:gd name="T6" fmla="*/ 39 w 39"/>
                  <a:gd name="T7" fmla="*/ 36 h 38"/>
                  <a:gd name="T8" fmla="*/ 3 w 39"/>
                  <a:gd name="T9" fmla="*/ 0 h 38"/>
                </a:gdLst>
                <a:ahLst/>
                <a:cxnLst>
                  <a:cxn ang="0">
                    <a:pos x="T0" y="T1"/>
                  </a:cxn>
                  <a:cxn ang="0">
                    <a:pos x="T2" y="T3"/>
                  </a:cxn>
                  <a:cxn ang="0">
                    <a:pos x="T4" y="T5"/>
                  </a:cxn>
                  <a:cxn ang="0">
                    <a:pos x="T6" y="T7"/>
                  </a:cxn>
                  <a:cxn ang="0">
                    <a:pos x="T8" y="T9"/>
                  </a:cxn>
                </a:cxnLst>
                <a:rect l="0" t="0" r="r" b="b"/>
                <a:pathLst>
                  <a:path w="39" h="38">
                    <a:moveTo>
                      <a:pt x="3" y="0"/>
                    </a:moveTo>
                    <a:lnTo>
                      <a:pt x="0" y="2"/>
                    </a:lnTo>
                    <a:lnTo>
                      <a:pt x="37" y="38"/>
                    </a:lnTo>
                    <a:lnTo>
                      <a:pt x="39" y="36"/>
                    </a:ln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7" name="Freeform 8">
                <a:extLst>
                  <a:ext uri="{FF2B5EF4-FFF2-40B4-BE49-F238E27FC236}">
                    <a16:creationId xmlns:a16="http://schemas.microsoft.com/office/drawing/2014/main" id="{0F8FEA15-BB65-4EBC-A7C5-6A8A5AB6B923}"/>
                  </a:ext>
                </a:extLst>
              </p:cNvPr>
              <p:cNvSpPr>
                <a:spLocks/>
              </p:cNvSpPr>
              <p:nvPr/>
            </p:nvSpPr>
            <p:spPr bwMode="auto">
              <a:xfrm>
                <a:off x="4289426" y="2936875"/>
                <a:ext cx="61913" cy="60325"/>
              </a:xfrm>
              <a:custGeom>
                <a:avLst/>
                <a:gdLst>
                  <a:gd name="T0" fmla="*/ 3 w 39"/>
                  <a:gd name="T1" fmla="*/ 0 h 38"/>
                  <a:gd name="T2" fmla="*/ 0 w 39"/>
                  <a:gd name="T3" fmla="*/ 2 h 38"/>
                  <a:gd name="T4" fmla="*/ 37 w 39"/>
                  <a:gd name="T5" fmla="*/ 38 h 38"/>
                  <a:gd name="T6" fmla="*/ 39 w 39"/>
                  <a:gd name="T7" fmla="*/ 36 h 38"/>
                  <a:gd name="T8" fmla="*/ 3 w 39"/>
                  <a:gd name="T9" fmla="*/ 0 h 38"/>
                </a:gdLst>
                <a:ahLst/>
                <a:cxnLst>
                  <a:cxn ang="0">
                    <a:pos x="T0" y="T1"/>
                  </a:cxn>
                  <a:cxn ang="0">
                    <a:pos x="T2" y="T3"/>
                  </a:cxn>
                  <a:cxn ang="0">
                    <a:pos x="T4" y="T5"/>
                  </a:cxn>
                  <a:cxn ang="0">
                    <a:pos x="T6" y="T7"/>
                  </a:cxn>
                  <a:cxn ang="0">
                    <a:pos x="T8" y="T9"/>
                  </a:cxn>
                </a:cxnLst>
                <a:rect l="0" t="0" r="r" b="b"/>
                <a:pathLst>
                  <a:path w="39" h="38">
                    <a:moveTo>
                      <a:pt x="3" y="0"/>
                    </a:moveTo>
                    <a:lnTo>
                      <a:pt x="0" y="2"/>
                    </a:lnTo>
                    <a:lnTo>
                      <a:pt x="37" y="38"/>
                    </a:lnTo>
                    <a:lnTo>
                      <a:pt x="39" y="36"/>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8" name="Freeform 38">
                <a:extLst>
                  <a:ext uri="{FF2B5EF4-FFF2-40B4-BE49-F238E27FC236}">
                    <a16:creationId xmlns:a16="http://schemas.microsoft.com/office/drawing/2014/main" id="{8050ABA4-09E5-4459-B4EB-F5D8848FBBF8}"/>
                  </a:ext>
                </a:extLst>
              </p:cNvPr>
              <p:cNvSpPr>
                <a:spLocks/>
              </p:cNvSpPr>
              <p:nvPr/>
            </p:nvSpPr>
            <p:spPr bwMode="auto">
              <a:xfrm>
                <a:off x="3748088" y="2363787"/>
                <a:ext cx="679450" cy="573088"/>
              </a:xfrm>
              <a:custGeom>
                <a:avLst/>
                <a:gdLst>
                  <a:gd name="T0" fmla="*/ 428 w 428"/>
                  <a:gd name="T1" fmla="*/ 0 h 361"/>
                  <a:gd name="T2" fmla="*/ 240 w 428"/>
                  <a:gd name="T3" fmla="*/ 34 h 361"/>
                  <a:gd name="T4" fmla="*/ 0 w 428"/>
                  <a:gd name="T5" fmla="*/ 361 h 361"/>
                  <a:gd name="T6" fmla="*/ 272 w 428"/>
                  <a:gd name="T7" fmla="*/ 261 h 361"/>
                  <a:gd name="T8" fmla="*/ 428 w 428"/>
                  <a:gd name="T9" fmla="*/ 0 h 361"/>
                </a:gdLst>
                <a:ahLst/>
                <a:cxnLst>
                  <a:cxn ang="0">
                    <a:pos x="T0" y="T1"/>
                  </a:cxn>
                  <a:cxn ang="0">
                    <a:pos x="T2" y="T3"/>
                  </a:cxn>
                  <a:cxn ang="0">
                    <a:pos x="T4" y="T5"/>
                  </a:cxn>
                  <a:cxn ang="0">
                    <a:pos x="T6" y="T7"/>
                  </a:cxn>
                  <a:cxn ang="0">
                    <a:pos x="T8" y="T9"/>
                  </a:cxn>
                </a:cxnLst>
                <a:rect l="0" t="0" r="r" b="b"/>
                <a:pathLst>
                  <a:path w="428" h="361">
                    <a:moveTo>
                      <a:pt x="428" y="0"/>
                    </a:moveTo>
                    <a:lnTo>
                      <a:pt x="240" y="34"/>
                    </a:lnTo>
                    <a:lnTo>
                      <a:pt x="0" y="361"/>
                    </a:lnTo>
                    <a:lnTo>
                      <a:pt x="272" y="261"/>
                    </a:lnTo>
                    <a:lnTo>
                      <a:pt x="428"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9" name="Freeform 39">
                <a:extLst>
                  <a:ext uri="{FF2B5EF4-FFF2-40B4-BE49-F238E27FC236}">
                    <a16:creationId xmlns:a16="http://schemas.microsoft.com/office/drawing/2014/main" id="{7C486ED0-F136-405D-9DB6-AAC6578FAF32}"/>
                  </a:ext>
                </a:extLst>
              </p:cNvPr>
              <p:cNvSpPr>
                <a:spLocks/>
              </p:cNvSpPr>
              <p:nvPr/>
            </p:nvSpPr>
            <p:spPr bwMode="auto">
              <a:xfrm>
                <a:off x="4348163" y="2855912"/>
                <a:ext cx="573088" cy="681038"/>
              </a:xfrm>
              <a:custGeom>
                <a:avLst/>
                <a:gdLst>
                  <a:gd name="T0" fmla="*/ 361 w 361"/>
                  <a:gd name="T1" fmla="*/ 0 h 429"/>
                  <a:gd name="T2" fmla="*/ 326 w 361"/>
                  <a:gd name="T3" fmla="*/ 188 h 429"/>
                  <a:gd name="T4" fmla="*/ 0 w 361"/>
                  <a:gd name="T5" fmla="*/ 429 h 429"/>
                  <a:gd name="T6" fmla="*/ 99 w 361"/>
                  <a:gd name="T7" fmla="*/ 157 h 429"/>
                  <a:gd name="T8" fmla="*/ 361 w 361"/>
                  <a:gd name="T9" fmla="*/ 0 h 429"/>
                </a:gdLst>
                <a:ahLst/>
                <a:cxnLst>
                  <a:cxn ang="0">
                    <a:pos x="T0" y="T1"/>
                  </a:cxn>
                  <a:cxn ang="0">
                    <a:pos x="T2" y="T3"/>
                  </a:cxn>
                  <a:cxn ang="0">
                    <a:pos x="T4" y="T5"/>
                  </a:cxn>
                  <a:cxn ang="0">
                    <a:pos x="T6" y="T7"/>
                  </a:cxn>
                  <a:cxn ang="0">
                    <a:pos x="T8" y="T9"/>
                  </a:cxn>
                </a:cxnLst>
                <a:rect l="0" t="0" r="r" b="b"/>
                <a:pathLst>
                  <a:path w="361" h="429">
                    <a:moveTo>
                      <a:pt x="361" y="0"/>
                    </a:moveTo>
                    <a:lnTo>
                      <a:pt x="326" y="188"/>
                    </a:lnTo>
                    <a:lnTo>
                      <a:pt x="0" y="429"/>
                    </a:lnTo>
                    <a:lnTo>
                      <a:pt x="99" y="157"/>
                    </a:lnTo>
                    <a:lnTo>
                      <a:pt x="361"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0" name="Freeform 40">
                <a:extLst>
                  <a:ext uri="{FF2B5EF4-FFF2-40B4-BE49-F238E27FC236}">
                    <a16:creationId xmlns:a16="http://schemas.microsoft.com/office/drawing/2014/main" id="{5237A793-6326-4F82-8706-A3A07415348A}"/>
                  </a:ext>
                </a:extLst>
              </p:cNvPr>
              <p:cNvSpPr>
                <a:spLocks/>
              </p:cNvSpPr>
              <p:nvPr/>
            </p:nvSpPr>
            <p:spPr bwMode="auto">
              <a:xfrm>
                <a:off x="4170363" y="2201862"/>
                <a:ext cx="912813" cy="911225"/>
              </a:xfrm>
              <a:custGeom>
                <a:avLst/>
                <a:gdLst>
                  <a:gd name="T0" fmla="*/ 72 w 596"/>
                  <a:gd name="T1" fmla="*/ 523 h 595"/>
                  <a:gd name="T2" fmla="*/ 125 w 596"/>
                  <a:gd name="T3" fmla="*/ 595 h 595"/>
                  <a:gd name="T4" fmla="*/ 392 w 596"/>
                  <a:gd name="T5" fmla="*/ 423 h 595"/>
                  <a:gd name="T6" fmla="*/ 587 w 596"/>
                  <a:gd name="T7" fmla="*/ 9 h 595"/>
                  <a:gd name="T8" fmla="*/ 173 w 596"/>
                  <a:gd name="T9" fmla="*/ 203 h 595"/>
                  <a:gd name="T10" fmla="*/ 0 w 596"/>
                  <a:gd name="T11" fmla="*/ 470 h 595"/>
                  <a:gd name="T12" fmla="*/ 72 w 596"/>
                  <a:gd name="T13" fmla="*/ 523 h 595"/>
                </a:gdLst>
                <a:ahLst/>
                <a:cxnLst>
                  <a:cxn ang="0">
                    <a:pos x="T0" y="T1"/>
                  </a:cxn>
                  <a:cxn ang="0">
                    <a:pos x="T2" y="T3"/>
                  </a:cxn>
                  <a:cxn ang="0">
                    <a:pos x="T4" y="T5"/>
                  </a:cxn>
                  <a:cxn ang="0">
                    <a:pos x="T6" y="T7"/>
                  </a:cxn>
                  <a:cxn ang="0">
                    <a:pos x="T8" y="T9"/>
                  </a:cxn>
                  <a:cxn ang="0">
                    <a:pos x="T10" y="T11"/>
                  </a:cxn>
                  <a:cxn ang="0">
                    <a:pos x="T12" y="T13"/>
                  </a:cxn>
                </a:cxnLst>
                <a:rect l="0" t="0" r="r" b="b"/>
                <a:pathLst>
                  <a:path w="596" h="595">
                    <a:moveTo>
                      <a:pt x="72" y="523"/>
                    </a:moveTo>
                    <a:cubicBezTo>
                      <a:pt x="94" y="545"/>
                      <a:pt x="112" y="569"/>
                      <a:pt x="125" y="595"/>
                    </a:cubicBezTo>
                    <a:cubicBezTo>
                      <a:pt x="214" y="565"/>
                      <a:pt x="308" y="506"/>
                      <a:pt x="392" y="423"/>
                    </a:cubicBezTo>
                    <a:cubicBezTo>
                      <a:pt x="525" y="290"/>
                      <a:pt x="596" y="130"/>
                      <a:pt x="587" y="9"/>
                    </a:cubicBezTo>
                    <a:cubicBezTo>
                      <a:pt x="465" y="0"/>
                      <a:pt x="306" y="70"/>
                      <a:pt x="173" y="203"/>
                    </a:cubicBezTo>
                    <a:cubicBezTo>
                      <a:pt x="89" y="287"/>
                      <a:pt x="30" y="381"/>
                      <a:pt x="0" y="470"/>
                    </a:cubicBezTo>
                    <a:cubicBezTo>
                      <a:pt x="26" y="484"/>
                      <a:pt x="51" y="501"/>
                      <a:pt x="72" y="523"/>
                    </a:cubicBezTo>
                    <a:close/>
                  </a:path>
                </a:pathLst>
              </a:custGeom>
              <a:solidFill>
                <a:srgbClr val="F3F3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1" name="Freeform 41">
                <a:extLst>
                  <a:ext uri="{FF2B5EF4-FFF2-40B4-BE49-F238E27FC236}">
                    <a16:creationId xmlns:a16="http://schemas.microsoft.com/office/drawing/2014/main" id="{E83BE00A-9CFB-463D-8EA1-BFF62AC24B48}"/>
                  </a:ext>
                </a:extLst>
              </p:cNvPr>
              <p:cNvSpPr>
                <a:spLocks/>
              </p:cNvSpPr>
              <p:nvPr/>
            </p:nvSpPr>
            <p:spPr bwMode="auto">
              <a:xfrm>
                <a:off x="4156076" y="1755775"/>
                <a:ext cx="1373188" cy="1371600"/>
              </a:xfrm>
              <a:custGeom>
                <a:avLst/>
                <a:gdLst>
                  <a:gd name="T0" fmla="*/ 109 w 896"/>
                  <a:gd name="T1" fmla="*/ 786 h 895"/>
                  <a:gd name="T2" fmla="*/ 189 w 896"/>
                  <a:gd name="T3" fmla="*/ 895 h 895"/>
                  <a:gd name="T4" fmla="*/ 590 w 896"/>
                  <a:gd name="T5" fmla="*/ 636 h 895"/>
                  <a:gd name="T6" fmla="*/ 883 w 896"/>
                  <a:gd name="T7" fmla="*/ 13 h 895"/>
                  <a:gd name="T8" fmla="*/ 260 w 896"/>
                  <a:gd name="T9" fmla="*/ 306 h 895"/>
                  <a:gd name="T10" fmla="*/ 0 w 896"/>
                  <a:gd name="T11" fmla="*/ 707 h 895"/>
                  <a:gd name="T12" fmla="*/ 109 w 896"/>
                  <a:gd name="T13" fmla="*/ 786 h 895"/>
                </a:gdLst>
                <a:ahLst/>
                <a:cxnLst>
                  <a:cxn ang="0">
                    <a:pos x="T0" y="T1"/>
                  </a:cxn>
                  <a:cxn ang="0">
                    <a:pos x="T2" y="T3"/>
                  </a:cxn>
                  <a:cxn ang="0">
                    <a:pos x="T4" y="T5"/>
                  </a:cxn>
                  <a:cxn ang="0">
                    <a:pos x="T6" y="T7"/>
                  </a:cxn>
                  <a:cxn ang="0">
                    <a:pos x="T8" y="T9"/>
                  </a:cxn>
                  <a:cxn ang="0">
                    <a:pos x="T10" y="T11"/>
                  </a:cxn>
                  <a:cxn ang="0">
                    <a:pos x="T12" y="T13"/>
                  </a:cxn>
                </a:cxnLst>
                <a:rect l="0" t="0" r="r" b="b"/>
                <a:pathLst>
                  <a:path w="896" h="895">
                    <a:moveTo>
                      <a:pt x="109" y="786"/>
                    </a:moveTo>
                    <a:cubicBezTo>
                      <a:pt x="142" y="819"/>
                      <a:pt x="168" y="856"/>
                      <a:pt x="189" y="895"/>
                    </a:cubicBezTo>
                    <a:cubicBezTo>
                      <a:pt x="322" y="850"/>
                      <a:pt x="464" y="761"/>
                      <a:pt x="590" y="636"/>
                    </a:cubicBezTo>
                    <a:cubicBezTo>
                      <a:pt x="790" y="436"/>
                      <a:pt x="896" y="195"/>
                      <a:pt x="883" y="13"/>
                    </a:cubicBezTo>
                    <a:cubicBezTo>
                      <a:pt x="700" y="0"/>
                      <a:pt x="460" y="106"/>
                      <a:pt x="260" y="306"/>
                    </a:cubicBezTo>
                    <a:cubicBezTo>
                      <a:pt x="134" y="431"/>
                      <a:pt x="46" y="573"/>
                      <a:pt x="0" y="707"/>
                    </a:cubicBezTo>
                    <a:cubicBezTo>
                      <a:pt x="39" y="727"/>
                      <a:pt x="76" y="753"/>
                      <a:pt x="109" y="786"/>
                    </a:cubicBez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2" name="Freeform 42">
                <a:extLst>
                  <a:ext uri="{FF2B5EF4-FFF2-40B4-BE49-F238E27FC236}">
                    <a16:creationId xmlns:a16="http://schemas.microsoft.com/office/drawing/2014/main" id="{D062FE0A-8522-48A9-963C-55A5A6F95B37}"/>
                  </a:ext>
                </a:extLst>
              </p:cNvPr>
              <p:cNvSpPr>
                <a:spLocks/>
              </p:cNvSpPr>
              <p:nvPr/>
            </p:nvSpPr>
            <p:spPr bwMode="auto">
              <a:xfrm>
                <a:off x="4321176" y="1776412"/>
                <a:ext cx="1208088" cy="1350963"/>
              </a:xfrm>
              <a:custGeom>
                <a:avLst/>
                <a:gdLst>
                  <a:gd name="T0" fmla="*/ 775 w 788"/>
                  <a:gd name="T1" fmla="*/ 0 h 882"/>
                  <a:gd name="T2" fmla="*/ 773 w 788"/>
                  <a:gd name="T3" fmla="*/ 0 h 882"/>
                  <a:gd name="T4" fmla="*/ 0 w 788"/>
                  <a:gd name="T5" fmla="*/ 772 h 882"/>
                  <a:gd name="T6" fmla="*/ 1 w 788"/>
                  <a:gd name="T7" fmla="*/ 773 h 882"/>
                  <a:gd name="T8" fmla="*/ 81 w 788"/>
                  <a:gd name="T9" fmla="*/ 882 h 882"/>
                  <a:gd name="T10" fmla="*/ 482 w 788"/>
                  <a:gd name="T11" fmla="*/ 623 h 882"/>
                  <a:gd name="T12" fmla="*/ 775 w 788"/>
                  <a:gd name="T13" fmla="*/ 0 h 882"/>
                </a:gdLst>
                <a:ahLst/>
                <a:cxnLst>
                  <a:cxn ang="0">
                    <a:pos x="T0" y="T1"/>
                  </a:cxn>
                  <a:cxn ang="0">
                    <a:pos x="T2" y="T3"/>
                  </a:cxn>
                  <a:cxn ang="0">
                    <a:pos x="T4" y="T5"/>
                  </a:cxn>
                  <a:cxn ang="0">
                    <a:pos x="T6" y="T7"/>
                  </a:cxn>
                  <a:cxn ang="0">
                    <a:pos x="T8" y="T9"/>
                  </a:cxn>
                  <a:cxn ang="0">
                    <a:pos x="T10" y="T11"/>
                  </a:cxn>
                  <a:cxn ang="0">
                    <a:pos x="T12" y="T13"/>
                  </a:cxn>
                </a:cxnLst>
                <a:rect l="0" t="0" r="r" b="b"/>
                <a:pathLst>
                  <a:path w="788" h="882">
                    <a:moveTo>
                      <a:pt x="775" y="0"/>
                    </a:moveTo>
                    <a:cubicBezTo>
                      <a:pt x="774" y="0"/>
                      <a:pt x="773" y="0"/>
                      <a:pt x="773" y="0"/>
                    </a:cubicBezTo>
                    <a:cubicBezTo>
                      <a:pt x="0" y="772"/>
                      <a:pt x="0" y="772"/>
                      <a:pt x="0" y="772"/>
                    </a:cubicBezTo>
                    <a:cubicBezTo>
                      <a:pt x="1" y="773"/>
                      <a:pt x="1" y="773"/>
                      <a:pt x="1" y="773"/>
                    </a:cubicBezTo>
                    <a:cubicBezTo>
                      <a:pt x="34" y="806"/>
                      <a:pt x="60" y="843"/>
                      <a:pt x="81" y="882"/>
                    </a:cubicBezTo>
                    <a:cubicBezTo>
                      <a:pt x="214" y="837"/>
                      <a:pt x="356" y="748"/>
                      <a:pt x="482" y="623"/>
                    </a:cubicBezTo>
                    <a:cubicBezTo>
                      <a:pt x="682" y="423"/>
                      <a:pt x="788" y="182"/>
                      <a:pt x="775" y="0"/>
                    </a:cubicBez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3" name="Freeform 43">
                <a:extLst>
                  <a:ext uri="{FF2B5EF4-FFF2-40B4-BE49-F238E27FC236}">
                    <a16:creationId xmlns:a16="http://schemas.microsoft.com/office/drawing/2014/main" id="{3DB256C1-CF93-44EF-B818-CDE19A8AC68D}"/>
                  </a:ext>
                </a:extLst>
              </p:cNvPr>
              <p:cNvSpPr>
                <a:spLocks/>
              </p:cNvSpPr>
              <p:nvPr/>
            </p:nvSpPr>
            <p:spPr bwMode="auto">
              <a:xfrm>
                <a:off x="5026026" y="1765300"/>
                <a:ext cx="492125" cy="493713"/>
              </a:xfrm>
              <a:custGeom>
                <a:avLst/>
                <a:gdLst>
                  <a:gd name="T0" fmla="*/ 125 w 321"/>
                  <a:gd name="T1" fmla="*/ 196 h 322"/>
                  <a:gd name="T2" fmla="*/ 243 w 321"/>
                  <a:gd name="T3" fmla="*/ 322 h 322"/>
                  <a:gd name="T4" fmla="*/ 315 w 321"/>
                  <a:gd name="T5" fmla="*/ 7 h 322"/>
                  <a:gd name="T6" fmla="*/ 0 w 321"/>
                  <a:gd name="T7" fmla="*/ 78 h 322"/>
                  <a:gd name="T8" fmla="*/ 125 w 321"/>
                  <a:gd name="T9" fmla="*/ 196 h 322"/>
                </a:gdLst>
                <a:ahLst/>
                <a:cxnLst>
                  <a:cxn ang="0">
                    <a:pos x="T0" y="T1"/>
                  </a:cxn>
                  <a:cxn ang="0">
                    <a:pos x="T2" y="T3"/>
                  </a:cxn>
                  <a:cxn ang="0">
                    <a:pos x="T4" y="T5"/>
                  </a:cxn>
                  <a:cxn ang="0">
                    <a:pos x="T6" y="T7"/>
                  </a:cxn>
                  <a:cxn ang="0">
                    <a:pos x="T8" y="T9"/>
                  </a:cxn>
                </a:cxnLst>
                <a:rect l="0" t="0" r="r" b="b"/>
                <a:pathLst>
                  <a:path w="321" h="322">
                    <a:moveTo>
                      <a:pt x="125" y="196"/>
                    </a:moveTo>
                    <a:cubicBezTo>
                      <a:pt x="167" y="237"/>
                      <a:pt x="206" y="279"/>
                      <a:pt x="243" y="322"/>
                    </a:cubicBezTo>
                    <a:cubicBezTo>
                      <a:pt x="296" y="210"/>
                      <a:pt x="321" y="101"/>
                      <a:pt x="315" y="7"/>
                    </a:cubicBezTo>
                    <a:cubicBezTo>
                      <a:pt x="220" y="0"/>
                      <a:pt x="111" y="25"/>
                      <a:pt x="0" y="78"/>
                    </a:cubicBezTo>
                    <a:cubicBezTo>
                      <a:pt x="42" y="115"/>
                      <a:pt x="84" y="154"/>
                      <a:pt x="125" y="19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4" name="Freeform 44">
                <a:extLst>
                  <a:ext uri="{FF2B5EF4-FFF2-40B4-BE49-F238E27FC236}">
                    <a16:creationId xmlns:a16="http://schemas.microsoft.com/office/drawing/2014/main" id="{F7467E53-C3AB-4EC6-874E-1219C3C6B0E5}"/>
                  </a:ext>
                </a:extLst>
              </p:cNvPr>
              <p:cNvSpPr>
                <a:spLocks/>
              </p:cNvSpPr>
              <p:nvPr/>
            </p:nvSpPr>
            <p:spPr bwMode="auto">
              <a:xfrm>
                <a:off x="5218113" y="1776412"/>
                <a:ext cx="300038" cy="482600"/>
              </a:xfrm>
              <a:custGeom>
                <a:avLst/>
                <a:gdLst>
                  <a:gd name="T0" fmla="*/ 188 w 196"/>
                  <a:gd name="T1" fmla="*/ 0 h 315"/>
                  <a:gd name="T2" fmla="*/ 0 w 196"/>
                  <a:gd name="T3" fmla="*/ 188 h 315"/>
                  <a:gd name="T4" fmla="*/ 0 w 196"/>
                  <a:gd name="T5" fmla="*/ 189 h 315"/>
                  <a:gd name="T6" fmla="*/ 118 w 196"/>
                  <a:gd name="T7" fmla="*/ 315 h 315"/>
                  <a:gd name="T8" fmla="*/ 190 w 196"/>
                  <a:gd name="T9" fmla="*/ 0 h 315"/>
                  <a:gd name="T10" fmla="*/ 188 w 196"/>
                  <a:gd name="T11" fmla="*/ 0 h 315"/>
                </a:gdLst>
                <a:ahLst/>
                <a:cxnLst>
                  <a:cxn ang="0">
                    <a:pos x="T0" y="T1"/>
                  </a:cxn>
                  <a:cxn ang="0">
                    <a:pos x="T2" y="T3"/>
                  </a:cxn>
                  <a:cxn ang="0">
                    <a:pos x="T4" y="T5"/>
                  </a:cxn>
                  <a:cxn ang="0">
                    <a:pos x="T6" y="T7"/>
                  </a:cxn>
                  <a:cxn ang="0">
                    <a:pos x="T8" y="T9"/>
                  </a:cxn>
                  <a:cxn ang="0">
                    <a:pos x="T10" y="T11"/>
                  </a:cxn>
                </a:cxnLst>
                <a:rect l="0" t="0" r="r" b="b"/>
                <a:pathLst>
                  <a:path w="196" h="315">
                    <a:moveTo>
                      <a:pt x="188" y="0"/>
                    </a:moveTo>
                    <a:cubicBezTo>
                      <a:pt x="0" y="188"/>
                      <a:pt x="0" y="188"/>
                      <a:pt x="0" y="188"/>
                    </a:cubicBezTo>
                    <a:cubicBezTo>
                      <a:pt x="0" y="189"/>
                      <a:pt x="0" y="189"/>
                      <a:pt x="0" y="189"/>
                    </a:cubicBezTo>
                    <a:cubicBezTo>
                      <a:pt x="42" y="230"/>
                      <a:pt x="81" y="272"/>
                      <a:pt x="118" y="315"/>
                    </a:cubicBezTo>
                    <a:cubicBezTo>
                      <a:pt x="171" y="203"/>
                      <a:pt x="196" y="94"/>
                      <a:pt x="190" y="0"/>
                    </a:cubicBezTo>
                    <a:cubicBezTo>
                      <a:pt x="189" y="0"/>
                      <a:pt x="188" y="0"/>
                      <a:pt x="188"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5" name="Freeform 45">
                <a:extLst>
                  <a:ext uri="{FF2B5EF4-FFF2-40B4-BE49-F238E27FC236}">
                    <a16:creationId xmlns:a16="http://schemas.microsoft.com/office/drawing/2014/main" id="{8D0D2646-FEB2-4636-83C6-4A82ACDB30C6}"/>
                  </a:ext>
                </a:extLst>
              </p:cNvPr>
              <p:cNvSpPr>
                <a:spLocks/>
              </p:cNvSpPr>
              <p:nvPr/>
            </p:nvSpPr>
            <p:spPr bwMode="auto">
              <a:xfrm>
                <a:off x="4114801" y="2584450"/>
                <a:ext cx="584200" cy="584200"/>
              </a:xfrm>
              <a:custGeom>
                <a:avLst/>
                <a:gdLst>
                  <a:gd name="T0" fmla="*/ 381 w 381"/>
                  <a:gd name="T1" fmla="*/ 0 h 381"/>
                  <a:gd name="T2" fmla="*/ 155 w 381"/>
                  <a:gd name="T3" fmla="*/ 155 h 381"/>
                  <a:gd name="T4" fmla="*/ 0 w 381"/>
                  <a:gd name="T5" fmla="*/ 381 h 381"/>
                  <a:gd name="T6" fmla="*/ 226 w 381"/>
                  <a:gd name="T7" fmla="*/ 226 h 381"/>
                  <a:gd name="T8" fmla="*/ 381 w 381"/>
                  <a:gd name="T9" fmla="*/ 0 h 381"/>
                </a:gdLst>
                <a:ahLst/>
                <a:cxnLst>
                  <a:cxn ang="0">
                    <a:pos x="T0" y="T1"/>
                  </a:cxn>
                  <a:cxn ang="0">
                    <a:pos x="T2" y="T3"/>
                  </a:cxn>
                  <a:cxn ang="0">
                    <a:pos x="T4" y="T5"/>
                  </a:cxn>
                  <a:cxn ang="0">
                    <a:pos x="T6" y="T7"/>
                  </a:cxn>
                  <a:cxn ang="0">
                    <a:pos x="T8" y="T9"/>
                  </a:cxn>
                </a:cxnLst>
                <a:rect l="0" t="0" r="r" b="b"/>
                <a:pathLst>
                  <a:path w="381" h="381">
                    <a:moveTo>
                      <a:pt x="381" y="0"/>
                    </a:moveTo>
                    <a:cubicBezTo>
                      <a:pt x="325" y="15"/>
                      <a:pt x="238" y="72"/>
                      <a:pt x="155" y="155"/>
                    </a:cubicBezTo>
                    <a:cubicBezTo>
                      <a:pt x="72" y="238"/>
                      <a:pt x="15" y="325"/>
                      <a:pt x="0" y="381"/>
                    </a:cubicBezTo>
                    <a:cubicBezTo>
                      <a:pt x="57" y="367"/>
                      <a:pt x="143" y="309"/>
                      <a:pt x="226" y="226"/>
                    </a:cubicBezTo>
                    <a:cubicBezTo>
                      <a:pt x="309" y="143"/>
                      <a:pt x="367" y="57"/>
                      <a:pt x="381"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 name="Freeform 46">
                <a:extLst>
                  <a:ext uri="{FF2B5EF4-FFF2-40B4-BE49-F238E27FC236}">
                    <a16:creationId xmlns:a16="http://schemas.microsoft.com/office/drawing/2014/main" id="{2BFD070E-F6B8-41D4-B8AC-0EDBA3F646F4}"/>
                  </a:ext>
                </a:extLst>
              </p:cNvPr>
              <p:cNvSpPr>
                <a:spLocks/>
              </p:cNvSpPr>
              <p:nvPr/>
            </p:nvSpPr>
            <p:spPr bwMode="auto">
              <a:xfrm>
                <a:off x="4114801" y="2584450"/>
                <a:ext cx="584200" cy="584200"/>
              </a:xfrm>
              <a:custGeom>
                <a:avLst/>
                <a:gdLst>
                  <a:gd name="T0" fmla="*/ 378 w 381"/>
                  <a:gd name="T1" fmla="*/ 1 h 381"/>
                  <a:gd name="T2" fmla="*/ 1 w 381"/>
                  <a:gd name="T3" fmla="*/ 378 h 381"/>
                  <a:gd name="T4" fmla="*/ 0 w 381"/>
                  <a:gd name="T5" fmla="*/ 381 h 381"/>
                  <a:gd name="T6" fmla="*/ 226 w 381"/>
                  <a:gd name="T7" fmla="*/ 226 h 381"/>
                  <a:gd name="T8" fmla="*/ 381 w 381"/>
                  <a:gd name="T9" fmla="*/ 0 h 381"/>
                  <a:gd name="T10" fmla="*/ 378 w 381"/>
                  <a:gd name="T11" fmla="*/ 1 h 381"/>
                </a:gdLst>
                <a:ahLst/>
                <a:cxnLst>
                  <a:cxn ang="0">
                    <a:pos x="T0" y="T1"/>
                  </a:cxn>
                  <a:cxn ang="0">
                    <a:pos x="T2" y="T3"/>
                  </a:cxn>
                  <a:cxn ang="0">
                    <a:pos x="T4" y="T5"/>
                  </a:cxn>
                  <a:cxn ang="0">
                    <a:pos x="T6" y="T7"/>
                  </a:cxn>
                  <a:cxn ang="0">
                    <a:pos x="T8" y="T9"/>
                  </a:cxn>
                  <a:cxn ang="0">
                    <a:pos x="T10" y="T11"/>
                  </a:cxn>
                </a:cxnLst>
                <a:rect l="0" t="0" r="r" b="b"/>
                <a:pathLst>
                  <a:path w="381" h="381">
                    <a:moveTo>
                      <a:pt x="378" y="1"/>
                    </a:moveTo>
                    <a:cubicBezTo>
                      <a:pt x="1" y="378"/>
                      <a:pt x="1" y="378"/>
                      <a:pt x="1" y="378"/>
                    </a:cubicBezTo>
                    <a:cubicBezTo>
                      <a:pt x="1" y="379"/>
                      <a:pt x="0" y="380"/>
                      <a:pt x="0" y="381"/>
                    </a:cubicBezTo>
                    <a:cubicBezTo>
                      <a:pt x="57" y="367"/>
                      <a:pt x="143" y="309"/>
                      <a:pt x="226" y="226"/>
                    </a:cubicBezTo>
                    <a:cubicBezTo>
                      <a:pt x="309" y="143"/>
                      <a:pt x="367" y="57"/>
                      <a:pt x="381" y="0"/>
                    </a:cubicBezTo>
                    <a:cubicBezTo>
                      <a:pt x="380" y="0"/>
                      <a:pt x="379" y="1"/>
                      <a:pt x="378" y="1"/>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 name="Freeform 47">
                <a:extLst>
                  <a:ext uri="{FF2B5EF4-FFF2-40B4-BE49-F238E27FC236}">
                    <a16:creationId xmlns:a16="http://schemas.microsoft.com/office/drawing/2014/main" id="{FEB5B721-19BF-456B-9033-608384383045}"/>
                  </a:ext>
                </a:extLst>
              </p:cNvPr>
              <p:cNvSpPr>
                <a:spLocks/>
              </p:cNvSpPr>
              <p:nvPr/>
            </p:nvSpPr>
            <p:spPr bwMode="auto">
              <a:xfrm>
                <a:off x="4851401" y="2081212"/>
                <a:ext cx="350838" cy="350838"/>
              </a:xfrm>
              <a:custGeom>
                <a:avLst/>
                <a:gdLst>
                  <a:gd name="T0" fmla="*/ 41 w 229"/>
                  <a:gd name="T1" fmla="*/ 188 h 229"/>
                  <a:gd name="T2" fmla="*/ 41 w 229"/>
                  <a:gd name="T3" fmla="*/ 41 h 229"/>
                  <a:gd name="T4" fmla="*/ 189 w 229"/>
                  <a:gd name="T5" fmla="*/ 41 h 229"/>
                  <a:gd name="T6" fmla="*/ 189 w 229"/>
                  <a:gd name="T7" fmla="*/ 188 h 229"/>
                  <a:gd name="T8" fmla="*/ 41 w 229"/>
                  <a:gd name="T9" fmla="*/ 188 h 229"/>
                </a:gdLst>
                <a:ahLst/>
                <a:cxnLst>
                  <a:cxn ang="0">
                    <a:pos x="T0" y="T1"/>
                  </a:cxn>
                  <a:cxn ang="0">
                    <a:pos x="T2" y="T3"/>
                  </a:cxn>
                  <a:cxn ang="0">
                    <a:pos x="T4" y="T5"/>
                  </a:cxn>
                  <a:cxn ang="0">
                    <a:pos x="T6" y="T7"/>
                  </a:cxn>
                  <a:cxn ang="0">
                    <a:pos x="T8" y="T9"/>
                  </a:cxn>
                </a:cxnLst>
                <a:rect l="0" t="0" r="r" b="b"/>
                <a:pathLst>
                  <a:path w="229" h="229">
                    <a:moveTo>
                      <a:pt x="41" y="188"/>
                    </a:moveTo>
                    <a:cubicBezTo>
                      <a:pt x="0" y="148"/>
                      <a:pt x="0" y="82"/>
                      <a:pt x="41" y="41"/>
                    </a:cubicBezTo>
                    <a:cubicBezTo>
                      <a:pt x="82" y="0"/>
                      <a:pt x="148" y="0"/>
                      <a:pt x="189" y="41"/>
                    </a:cubicBezTo>
                    <a:cubicBezTo>
                      <a:pt x="229" y="81"/>
                      <a:pt x="229" y="148"/>
                      <a:pt x="189" y="188"/>
                    </a:cubicBezTo>
                    <a:cubicBezTo>
                      <a:pt x="148" y="229"/>
                      <a:pt x="82" y="229"/>
                      <a:pt x="41" y="18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 name="Freeform 48">
                <a:extLst>
                  <a:ext uri="{FF2B5EF4-FFF2-40B4-BE49-F238E27FC236}">
                    <a16:creationId xmlns:a16="http://schemas.microsoft.com/office/drawing/2014/main" id="{152B3F3B-7310-471E-BD2F-20062BF8238C}"/>
                  </a:ext>
                </a:extLst>
              </p:cNvPr>
              <p:cNvSpPr>
                <a:spLocks/>
              </p:cNvSpPr>
              <p:nvPr/>
            </p:nvSpPr>
            <p:spPr bwMode="auto">
              <a:xfrm>
                <a:off x="4905376" y="2135187"/>
                <a:ext cx="242888" cy="242888"/>
              </a:xfrm>
              <a:custGeom>
                <a:avLst/>
                <a:gdLst>
                  <a:gd name="T0" fmla="*/ 131 w 159"/>
                  <a:gd name="T1" fmla="*/ 28 h 159"/>
                  <a:gd name="T2" fmla="*/ 29 w 159"/>
                  <a:gd name="T3" fmla="*/ 28 h 159"/>
                  <a:gd name="T4" fmla="*/ 29 w 159"/>
                  <a:gd name="T5" fmla="*/ 131 h 159"/>
                  <a:gd name="T6" fmla="*/ 131 w 159"/>
                  <a:gd name="T7" fmla="*/ 131 h 159"/>
                  <a:gd name="T8" fmla="*/ 131 w 159"/>
                  <a:gd name="T9" fmla="*/ 28 h 159"/>
                </a:gdLst>
                <a:ahLst/>
                <a:cxnLst>
                  <a:cxn ang="0">
                    <a:pos x="T0" y="T1"/>
                  </a:cxn>
                  <a:cxn ang="0">
                    <a:pos x="T2" y="T3"/>
                  </a:cxn>
                  <a:cxn ang="0">
                    <a:pos x="T4" y="T5"/>
                  </a:cxn>
                  <a:cxn ang="0">
                    <a:pos x="T6" y="T7"/>
                  </a:cxn>
                  <a:cxn ang="0">
                    <a:pos x="T8" y="T9"/>
                  </a:cxn>
                </a:cxnLst>
                <a:rect l="0" t="0" r="r" b="b"/>
                <a:pathLst>
                  <a:path w="159" h="159">
                    <a:moveTo>
                      <a:pt x="131" y="28"/>
                    </a:moveTo>
                    <a:cubicBezTo>
                      <a:pt x="103" y="0"/>
                      <a:pt x="57" y="0"/>
                      <a:pt x="29" y="28"/>
                    </a:cubicBezTo>
                    <a:cubicBezTo>
                      <a:pt x="0" y="57"/>
                      <a:pt x="0" y="103"/>
                      <a:pt x="29" y="131"/>
                    </a:cubicBezTo>
                    <a:cubicBezTo>
                      <a:pt x="57" y="159"/>
                      <a:pt x="103" y="159"/>
                      <a:pt x="131" y="131"/>
                    </a:cubicBezTo>
                    <a:cubicBezTo>
                      <a:pt x="159" y="103"/>
                      <a:pt x="159" y="57"/>
                      <a:pt x="131" y="2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9" name="Freeform 49">
                <a:extLst>
                  <a:ext uri="{FF2B5EF4-FFF2-40B4-BE49-F238E27FC236}">
                    <a16:creationId xmlns:a16="http://schemas.microsoft.com/office/drawing/2014/main" id="{22CAF5BC-1551-4819-8265-A19BF1D521A1}"/>
                  </a:ext>
                </a:extLst>
              </p:cNvPr>
              <p:cNvSpPr>
                <a:spLocks/>
              </p:cNvSpPr>
              <p:nvPr/>
            </p:nvSpPr>
            <p:spPr bwMode="auto">
              <a:xfrm>
                <a:off x="4913313" y="2143125"/>
                <a:ext cx="288925" cy="288925"/>
              </a:xfrm>
              <a:custGeom>
                <a:avLst/>
                <a:gdLst>
                  <a:gd name="T0" fmla="*/ 149 w 189"/>
                  <a:gd name="T1" fmla="*/ 1 h 189"/>
                  <a:gd name="T2" fmla="*/ 148 w 189"/>
                  <a:gd name="T3" fmla="*/ 0 h 189"/>
                  <a:gd name="T4" fmla="*/ 125 w 189"/>
                  <a:gd name="T5" fmla="*/ 23 h 189"/>
                  <a:gd name="T6" fmla="*/ 126 w 189"/>
                  <a:gd name="T7" fmla="*/ 23 h 189"/>
                  <a:gd name="T8" fmla="*/ 126 w 189"/>
                  <a:gd name="T9" fmla="*/ 126 h 189"/>
                  <a:gd name="T10" fmla="*/ 24 w 189"/>
                  <a:gd name="T11" fmla="*/ 126 h 189"/>
                  <a:gd name="T12" fmla="*/ 23 w 189"/>
                  <a:gd name="T13" fmla="*/ 125 h 189"/>
                  <a:gd name="T14" fmla="*/ 0 w 189"/>
                  <a:gd name="T15" fmla="*/ 148 h 189"/>
                  <a:gd name="T16" fmla="*/ 1 w 189"/>
                  <a:gd name="T17" fmla="*/ 148 h 189"/>
                  <a:gd name="T18" fmla="*/ 149 w 189"/>
                  <a:gd name="T19" fmla="*/ 148 h 189"/>
                  <a:gd name="T20" fmla="*/ 149 w 189"/>
                  <a:gd name="T21" fmla="*/ 1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 h="189">
                    <a:moveTo>
                      <a:pt x="149" y="1"/>
                    </a:moveTo>
                    <a:cubicBezTo>
                      <a:pt x="148" y="0"/>
                      <a:pt x="148" y="0"/>
                      <a:pt x="148" y="0"/>
                    </a:cubicBezTo>
                    <a:cubicBezTo>
                      <a:pt x="125" y="23"/>
                      <a:pt x="125" y="23"/>
                      <a:pt x="125" y="23"/>
                    </a:cubicBezTo>
                    <a:cubicBezTo>
                      <a:pt x="126" y="23"/>
                      <a:pt x="126" y="23"/>
                      <a:pt x="126" y="23"/>
                    </a:cubicBezTo>
                    <a:cubicBezTo>
                      <a:pt x="154" y="52"/>
                      <a:pt x="154" y="98"/>
                      <a:pt x="126" y="126"/>
                    </a:cubicBezTo>
                    <a:cubicBezTo>
                      <a:pt x="98" y="154"/>
                      <a:pt x="52" y="154"/>
                      <a:pt x="24" y="126"/>
                    </a:cubicBezTo>
                    <a:cubicBezTo>
                      <a:pt x="23" y="125"/>
                      <a:pt x="23" y="125"/>
                      <a:pt x="23" y="125"/>
                    </a:cubicBezTo>
                    <a:cubicBezTo>
                      <a:pt x="0" y="148"/>
                      <a:pt x="0" y="148"/>
                      <a:pt x="0" y="148"/>
                    </a:cubicBezTo>
                    <a:cubicBezTo>
                      <a:pt x="1" y="148"/>
                      <a:pt x="1" y="148"/>
                      <a:pt x="1" y="148"/>
                    </a:cubicBezTo>
                    <a:cubicBezTo>
                      <a:pt x="42" y="189"/>
                      <a:pt x="108" y="189"/>
                      <a:pt x="149" y="148"/>
                    </a:cubicBezTo>
                    <a:cubicBezTo>
                      <a:pt x="189" y="108"/>
                      <a:pt x="189" y="41"/>
                      <a:pt x="149" y="1"/>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 name="Freeform 50">
                <a:extLst>
                  <a:ext uri="{FF2B5EF4-FFF2-40B4-BE49-F238E27FC236}">
                    <a16:creationId xmlns:a16="http://schemas.microsoft.com/office/drawing/2014/main" id="{C616E7B0-3EB9-4705-A9F1-2FB6C6DC8DB0}"/>
                  </a:ext>
                </a:extLst>
              </p:cNvPr>
              <p:cNvSpPr>
                <a:spLocks/>
              </p:cNvSpPr>
              <p:nvPr/>
            </p:nvSpPr>
            <p:spPr bwMode="auto">
              <a:xfrm>
                <a:off x="4948238" y="2178050"/>
                <a:ext cx="200025" cy="200025"/>
              </a:xfrm>
              <a:custGeom>
                <a:avLst/>
                <a:gdLst>
                  <a:gd name="T0" fmla="*/ 103 w 131"/>
                  <a:gd name="T1" fmla="*/ 103 h 131"/>
                  <a:gd name="T2" fmla="*/ 103 w 131"/>
                  <a:gd name="T3" fmla="*/ 0 h 131"/>
                  <a:gd name="T4" fmla="*/ 102 w 131"/>
                  <a:gd name="T5" fmla="*/ 0 h 131"/>
                  <a:gd name="T6" fmla="*/ 0 w 131"/>
                  <a:gd name="T7" fmla="*/ 102 h 131"/>
                  <a:gd name="T8" fmla="*/ 1 w 131"/>
                  <a:gd name="T9" fmla="*/ 103 h 131"/>
                  <a:gd name="T10" fmla="*/ 103 w 131"/>
                  <a:gd name="T11" fmla="*/ 103 h 131"/>
                </a:gdLst>
                <a:ahLst/>
                <a:cxnLst>
                  <a:cxn ang="0">
                    <a:pos x="T0" y="T1"/>
                  </a:cxn>
                  <a:cxn ang="0">
                    <a:pos x="T2" y="T3"/>
                  </a:cxn>
                  <a:cxn ang="0">
                    <a:pos x="T4" y="T5"/>
                  </a:cxn>
                  <a:cxn ang="0">
                    <a:pos x="T6" y="T7"/>
                  </a:cxn>
                  <a:cxn ang="0">
                    <a:pos x="T8" y="T9"/>
                  </a:cxn>
                  <a:cxn ang="0">
                    <a:pos x="T10" y="T11"/>
                  </a:cxn>
                </a:cxnLst>
                <a:rect l="0" t="0" r="r" b="b"/>
                <a:pathLst>
                  <a:path w="131" h="131">
                    <a:moveTo>
                      <a:pt x="103" y="103"/>
                    </a:moveTo>
                    <a:cubicBezTo>
                      <a:pt x="131" y="75"/>
                      <a:pt x="131" y="29"/>
                      <a:pt x="103" y="0"/>
                    </a:cubicBezTo>
                    <a:cubicBezTo>
                      <a:pt x="102" y="0"/>
                      <a:pt x="102" y="0"/>
                      <a:pt x="102" y="0"/>
                    </a:cubicBezTo>
                    <a:cubicBezTo>
                      <a:pt x="0" y="102"/>
                      <a:pt x="0" y="102"/>
                      <a:pt x="0" y="102"/>
                    </a:cubicBezTo>
                    <a:cubicBezTo>
                      <a:pt x="1" y="103"/>
                      <a:pt x="1" y="103"/>
                      <a:pt x="1" y="103"/>
                    </a:cubicBezTo>
                    <a:cubicBezTo>
                      <a:pt x="29" y="131"/>
                      <a:pt x="75" y="131"/>
                      <a:pt x="103" y="103"/>
                    </a:cubicBezTo>
                    <a:close/>
                  </a:path>
                </a:pathLst>
              </a:cu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121" name="Group 120">
                <a:extLst>
                  <a:ext uri="{FF2B5EF4-FFF2-40B4-BE49-F238E27FC236}">
                    <a16:creationId xmlns:a16="http://schemas.microsoft.com/office/drawing/2014/main" id="{890B6284-1C58-4C02-AF04-0D083BC5713F}"/>
                  </a:ext>
                </a:extLst>
              </p:cNvPr>
              <p:cNvGrpSpPr/>
              <p:nvPr/>
            </p:nvGrpSpPr>
            <p:grpSpPr>
              <a:xfrm>
                <a:off x="4699001" y="1684337"/>
                <a:ext cx="949325" cy="811213"/>
                <a:chOff x="4699001" y="1684337"/>
                <a:chExt cx="949325" cy="811213"/>
              </a:xfrm>
              <a:solidFill>
                <a:schemeClr val="accent1">
                  <a:lumMod val="20000"/>
                  <a:lumOff val="80000"/>
                </a:schemeClr>
              </a:solidFill>
            </p:grpSpPr>
            <p:sp>
              <p:nvSpPr>
                <p:cNvPr id="122" name="Freeform 51">
                  <a:extLst>
                    <a:ext uri="{FF2B5EF4-FFF2-40B4-BE49-F238E27FC236}">
                      <a16:creationId xmlns:a16="http://schemas.microsoft.com/office/drawing/2014/main" id="{A863BA47-47A5-4ADB-A10A-AD978802C3BB}"/>
                    </a:ext>
                  </a:extLst>
                </p:cNvPr>
                <p:cNvSpPr>
                  <a:spLocks/>
                </p:cNvSpPr>
                <p:nvPr/>
              </p:nvSpPr>
              <p:spPr bwMode="auto">
                <a:xfrm>
                  <a:off x="4979988" y="1684337"/>
                  <a:ext cx="95250" cy="90488"/>
                </a:xfrm>
                <a:custGeom>
                  <a:avLst/>
                  <a:gdLst>
                    <a:gd name="T0" fmla="*/ 31 w 62"/>
                    <a:gd name="T1" fmla="*/ 59 h 59"/>
                    <a:gd name="T2" fmla="*/ 0 w 62"/>
                    <a:gd name="T3" fmla="*/ 29 h 59"/>
                    <a:gd name="T4" fmla="*/ 31 w 62"/>
                    <a:gd name="T5" fmla="*/ 0 h 59"/>
                    <a:gd name="T6" fmla="*/ 62 w 62"/>
                    <a:gd name="T7" fmla="*/ 29 h 59"/>
                    <a:gd name="T8" fmla="*/ 31 w 62"/>
                    <a:gd name="T9" fmla="*/ 59 h 59"/>
                  </a:gdLst>
                  <a:ahLst/>
                  <a:cxnLst>
                    <a:cxn ang="0">
                      <a:pos x="T0" y="T1"/>
                    </a:cxn>
                    <a:cxn ang="0">
                      <a:pos x="T2" y="T3"/>
                    </a:cxn>
                    <a:cxn ang="0">
                      <a:pos x="T4" y="T5"/>
                    </a:cxn>
                    <a:cxn ang="0">
                      <a:pos x="T6" y="T7"/>
                    </a:cxn>
                    <a:cxn ang="0">
                      <a:pos x="T8" y="T9"/>
                    </a:cxn>
                  </a:cxnLst>
                  <a:rect l="0" t="0" r="r" b="b"/>
                  <a:pathLst>
                    <a:path w="62" h="59">
                      <a:moveTo>
                        <a:pt x="31" y="59"/>
                      </a:moveTo>
                      <a:cubicBezTo>
                        <a:pt x="26" y="45"/>
                        <a:pt x="14" y="34"/>
                        <a:pt x="0" y="29"/>
                      </a:cubicBezTo>
                      <a:cubicBezTo>
                        <a:pt x="14" y="25"/>
                        <a:pt x="26" y="14"/>
                        <a:pt x="31" y="0"/>
                      </a:cubicBezTo>
                      <a:cubicBezTo>
                        <a:pt x="36" y="14"/>
                        <a:pt x="47" y="25"/>
                        <a:pt x="62" y="29"/>
                      </a:cubicBezTo>
                      <a:cubicBezTo>
                        <a:pt x="47" y="34"/>
                        <a:pt x="36" y="45"/>
                        <a:pt x="3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 name="Freeform 52">
                  <a:extLst>
                    <a:ext uri="{FF2B5EF4-FFF2-40B4-BE49-F238E27FC236}">
                      <a16:creationId xmlns:a16="http://schemas.microsoft.com/office/drawing/2014/main" id="{783DF3DD-E84D-495E-BC13-C6E19E30CF0D}"/>
                    </a:ext>
                  </a:extLst>
                </p:cNvPr>
                <p:cNvSpPr>
                  <a:spLocks/>
                </p:cNvSpPr>
                <p:nvPr/>
              </p:nvSpPr>
              <p:spPr bwMode="auto">
                <a:xfrm>
                  <a:off x="5394326" y="2405062"/>
                  <a:ext cx="95250" cy="90488"/>
                </a:xfrm>
                <a:custGeom>
                  <a:avLst/>
                  <a:gdLst>
                    <a:gd name="T0" fmla="*/ 31 w 62"/>
                    <a:gd name="T1" fmla="*/ 59 h 59"/>
                    <a:gd name="T2" fmla="*/ 0 w 62"/>
                    <a:gd name="T3" fmla="*/ 29 h 59"/>
                    <a:gd name="T4" fmla="*/ 31 w 62"/>
                    <a:gd name="T5" fmla="*/ 0 h 59"/>
                    <a:gd name="T6" fmla="*/ 62 w 62"/>
                    <a:gd name="T7" fmla="*/ 29 h 59"/>
                    <a:gd name="T8" fmla="*/ 31 w 62"/>
                    <a:gd name="T9" fmla="*/ 59 h 59"/>
                  </a:gdLst>
                  <a:ahLst/>
                  <a:cxnLst>
                    <a:cxn ang="0">
                      <a:pos x="T0" y="T1"/>
                    </a:cxn>
                    <a:cxn ang="0">
                      <a:pos x="T2" y="T3"/>
                    </a:cxn>
                    <a:cxn ang="0">
                      <a:pos x="T4" y="T5"/>
                    </a:cxn>
                    <a:cxn ang="0">
                      <a:pos x="T6" y="T7"/>
                    </a:cxn>
                    <a:cxn ang="0">
                      <a:pos x="T8" y="T9"/>
                    </a:cxn>
                  </a:cxnLst>
                  <a:rect l="0" t="0" r="r" b="b"/>
                  <a:pathLst>
                    <a:path w="62" h="59">
                      <a:moveTo>
                        <a:pt x="31" y="59"/>
                      </a:moveTo>
                      <a:cubicBezTo>
                        <a:pt x="26" y="45"/>
                        <a:pt x="14" y="34"/>
                        <a:pt x="0" y="29"/>
                      </a:cubicBezTo>
                      <a:cubicBezTo>
                        <a:pt x="14" y="25"/>
                        <a:pt x="26" y="14"/>
                        <a:pt x="31" y="0"/>
                      </a:cubicBezTo>
                      <a:cubicBezTo>
                        <a:pt x="36" y="14"/>
                        <a:pt x="48" y="25"/>
                        <a:pt x="62" y="29"/>
                      </a:cubicBezTo>
                      <a:cubicBezTo>
                        <a:pt x="48" y="34"/>
                        <a:pt x="36" y="45"/>
                        <a:pt x="3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 name="Freeform 53">
                  <a:extLst>
                    <a:ext uri="{FF2B5EF4-FFF2-40B4-BE49-F238E27FC236}">
                      <a16:creationId xmlns:a16="http://schemas.microsoft.com/office/drawing/2014/main" id="{EBF22B8E-0504-4CC3-9B1E-CE9CA719BF91}"/>
                    </a:ext>
                  </a:extLst>
                </p:cNvPr>
                <p:cNvSpPr>
                  <a:spLocks/>
                </p:cNvSpPr>
                <p:nvPr/>
              </p:nvSpPr>
              <p:spPr bwMode="auto">
                <a:xfrm>
                  <a:off x="5553076" y="2016125"/>
                  <a:ext cx="95250" cy="90488"/>
                </a:xfrm>
                <a:custGeom>
                  <a:avLst/>
                  <a:gdLst>
                    <a:gd name="T0" fmla="*/ 31 w 62"/>
                    <a:gd name="T1" fmla="*/ 59 h 59"/>
                    <a:gd name="T2" fmla="*/ 0 w 62"/>
                    <a:gd name="T3" fmla="*/ 30 h 59"/>
                    <a:gd name="T4" fmla="*/ 31 w 62"/>
                    <a:gd name="T5" fmla="*/ 0 h 59"/>
                    <a:gd name="T6" fmla="*/ 62 w 62"/>
                    <a:gd name="T7" fmla="*/ 30 h 59"/>
                    <a:gd name="T8" fmla="*/ 31 w 62"/>
                    <a:gd name="T9" fmla="*/ 59 h 59"/>
                  </a:gdLst>
                  <a:ahLst/>
                  <a:cxnLst>
                    <a:cxn ang="0">
                      <a:pos x="T0" y="T1"/>
                    </a:cxn>
                    <a:cxn ang="0">
                      <a:pos x="T2" y="T3"/>
                    </a:cxn>
                    <a:cxn ang="0">
                      <a:pos x="T4" y="T5"/>
                    </a:cxn>
                    <a:cxn ang="0">
                      <a:pos x="T6" y="T7"/>
                    </a:cxn>
                    <a:cxn ang="0">
                      <a:pos x="T8" y="T9"/>
                    </a:cxn>
                  </a:cxnLst>
                  <a:rect l="0" t="0" r="r" b="b"/>
                  <a:pathLst>
                    <a:path w="62" h="59">
                      <a:moveTo>
                        <a:pt x="31" y="59"/>
                      </a:moveTo>
                      <a:cubicBezTo>
                        <a:pt x="26" y="45"/>
                        <a:pt x="15" y="34"/>
                        <a:pt x="0" y="30"/>
                      </a:cubicBezTo>
                      <a:cubicBezTo>
                        <a:pt x="15" y="25"/>
                        <a:pt x="26" y="14"/>
                        <a:pt x="31" y="0"/>
                      </a:cubicBezTo>
                      <a:cubicBezTo>
                        <a:pt x="37" y="14"/>
                        <a:pt x="48" y="25"/>
                        <a:pt x="62" y="30"/>
                      </a:cubicBezTo>
                      <a:cubicBezTo>
                        <a:pt x="48" y="34"/>
                        <a:pt x="37" y="45"/>
                        <a:pt x="3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 name="Freeform 54">
                  <a:extLst>
                    <a:ext uri="{FF2B5EF4-FFF2-40B4-BE49-F238E27FC236}">
                      <a16:creationId xmlns:a16="http://schemas.microsoft.com/office/drawing/2014/main" id="{098B7FD3-4223-401B-BD76-E1EA1D8BE981}"/>
                    </a:ext>
                  </a:extLst>
                </p:cNvPr>
                <p:cNvSpPr>
                  <a:spLocks/>
                </p:cNvSpPr>
                <p:nvPr/>
              </p:nvSpPr>
              <p:spPr bwMode="auto">
                <a:xfrm>
                  <a:off x="5548313" y="1887537"/>
                  <a:ext cx="57150" cy="55563"/>
                </a:xfrm>
                <a:custGeom>
                  <a:avLst/>
                  <a:gdLst>
                    <a:gd name="T0" fmla="*/ 19 w 37"/>
                    <a:gd name="T1" fmla="*/ 36 h 36"/>
                    <a:gd name="T2" fmla="*/ 0 w 37"/>
                    <a:gd name="T3" fmla="*/ 18 h 36"/>
                    <a:gd name="T4" fmla="*/ 19 w 37"/>
                    <a:gd name="T5" fmla="*/ 0 h 36"/>
                    <a:gd name="T6" fmla="*/ 37 w 37"/>
                    <a:gd name="T7" fmla="*/ 18 h 36"/>
                    <a:gd name="T8" fmla="*/ 19 w 37"/>
                    <a:gd name="T9" fmla="*/ 36 h 36"/>
                  </a:gdLst>
                  <a:ahLst/>
                  <a:cxnLst>
                    <a:cxn ang="0">
                      <a:pos x="T0" y="T1"/>
                    </a:cxn>
                    <a:cxn ang="0">
                      <a:pos x="T2" y="T3"/>
                    </a:cxn>
                    <a:cxn ang="0">
                      <a:pos x="T4" y="T5"/>
                    </a:cxn>
                    <a:cxn ang="0">
                      <a:pos x="T6" y="T7"/>
                    </a:cxn>
                    <a:cxn ang="0">
                      <a:pos x="T8" y="T9"/>
                    </a:cxn>
                  </a:cxnLst>
                  <a:rect l="0" t="0" r="r" b="b"/>
                  <a:pathLst>
                    <a:path w="37" h="36">
                      <a:moveTo>
                        <a:pt x="19" y="36"/>
                      </a:moveTo>
                      <a:cubicBezTo>
                        <a:pt x="15" y="27"/>
                        <a:pt x="9" y="21"/>
                        <a:pt x="0" y="18"/>
                      </a:cubicBezTo>
                      <a:cubicBezTo>
                        <a:pt x="9" y="16"/>
                        <a:pt x="15" y="9"/>
                        <a:pt x="19" y="0"/>
                      </a:cubicBezTo>
                      <a:cubicBezTo>
                        <a:pt x="22" y="9"/>
                        <a:pt x="29" y="16"/>
                        <a:pt x="37" y="18"/>
                      </a:cubicBezTo>
                      <a:cubicBezTo>
                        <a:pt x="29" y="21"/>
                        <a:pt x="22" y="27"/>
                        <a:pt x="19"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 name="Freeform 55">
                  <a:extLst>
                    <a:ext uri="{FF2B5EF4-FFF2-40B4-BE49-F238E27FC236}">
                      <a16:creationId xmlns:a16="http://schemas.microsoft.com/office/drawing/2014/main" id="{2F8EC7FC-8E01-4C49-BFAB-5CE12B3F6FBE}"/>
                    </a:ext>
                  </a:extLst>
                </p:cNvPr>
                <p:cNvSpPr>
                  <a:spLocks/>
                </p:cNvSpPr>
                <p:nvPr/>
              </p:nvSpPr>
              <p:spPr bwMode="auto">
                <a:xfrm>
                  <a:off x="5246688" y="1716087"/>
                  <a:ext cx="58738" cy="53975"/>
                </a:xfrm>
                <a:custGeom>
                  <a:avLst/>
                  <a:gdLst>
                    <a:gd name="T0" fmla="*/ 19 w 38"/>
                    <a:gd name="T1" fmla="*/ 35 h 35"/>
                    <a:gd name="T2" fmla="*/ 0 w 38"/>
                    <a:gd name="T3" fmla="*/ 17 h 35"/>
                    <a:gd name="T4" fmla="*/ 19 w 38"/>
                    <a:gd name="T5" fmla="*/ 0 h 35"/>
                    <a:gd name="T6" fmla="*/ 38 w 38"/>
                    <a:gd name="T7" fmla="*/ 17 h 35"/>
                    <a:gd name="T8" fmla="*/ 19 w 38"/>
                    <a:gd name="T9" fmla="*/ 35 h 35"/>
                  </a:gdLst>
                  <a:ahLst/>
                  <a:cxnLst>
                    <a:cxn ang="0">
                      <a:pos x="T0" y="T1"/>
                    </a:cxn>
                    <a:cxn ang="0">
                      <a:pos x="T2" y="T3"/>
                    </a:cxn>
                    <a:cxn ang="0">
                      <a:pos x="T4" y="T5"/>
                    </a:cxn>
                    <a:cxn ang="0">
                      <a:pos x="T6" y="T7"/>
                    </a:cxn>
                    <a:cxn ang="0">
                      <a:pos x="T8" y="T9"/>
                    </a:cxn>
                  </a:cxnLst>
                  <a:rect l="0" t="0" r="r" b="b"/>
                  <a:pathLst>
                    <a:path w="38" h="35">
                      <a:moveTo>
                        <a:pt x="19" y="35"/>
                      </a:moveTo>
                      <a:cubicBezTo>
                        <a:pt x="16" y="27"/>
                        <a:pt x="9" y="20"/>
                        <a:pt x="0" y="17"/>
                      </a:cubicBezTo>
                      <a:cubicBezTo>
                        <a:pt x="9" y="15"/>
                        <a:pt x="16" y="8"/>
                        <a:pt x="19" y="0"/>
                      </a:cubicBezTo>
                      <a:cubicBezTo>
                        <a:pt x="22" y="8"/>
                        <a:pt x="29" y="15"/>
                        <a:pt x="38" y="17"/>
                      </a:cubicBezTo>
                      <a:cubicBezTo>
                        <a:pt x="29" y="20"/>
                        <a:pt x="22" y="27"/>
                        <a:pt x="1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 name="Freeform 56">
                  <a:extLst>
                    <a:ext uri="{FF2B5EF4-FFF2-40B4-BE49-F238E27FC236}">
                      <a16:creationId xmlns:a16="http://schemas.microsoft.com/office/drawing/2014/main" id="{C764BC8B-351A-4D7F-93D2-B9C4D9BD809D}"/>
                    </a:ext>
                  </a:extLst>
                </p:cNvPr>
                <p:cNvSpPr>
                  <a:spLocks/>
                </p:cNvSpPr>
                <p:nvPr/>
              </p:nvSpPr>
              <p:spPr bwMode="auto">
                <a:xfrm>
                  <a:off x="4838701" y="1862137"/>
                  <a:ext cx="57150" cy="53975"/>
                </a:xfrm>
                <a:custGeom>
                  <a:avLst/>
                  <a:gdLst>
                    <a:gd name="T0" fmla="*/ 18 w 37"/>
                    <a:gd name="T1" fmla="*/ 35 h 35"/>
                    <a:gd name="T2" fmla="*/ 0 w 37"/>
                    <a:gd name="T3" fmla="*/ 17 h 35"/>
                    <a:gd name="T4" fmla="*/ 18 w 37"/>
                    <a:gd name="T5" fmla="*/ 0 h 35"/>
                    <a:gd name="T6" fmla="*/ 37 w 37"/>
                    <a:gd name="T7" fmla="*/ 17 h 35"/>
                    <a:gd name="T8" fmla="*/ 18 w 37"/>
                    <a:gd name="T9" fmla="*/ 35 h 35"/>
                  </a:gdLst>
                  <a:ahLst/>
                  <a:cxnLst>
                    <a:cxn ang="0">
                      <a:pos x="T0" y="T1"/>
                    </a:cxn>
                    <a:cxn ang="0">
                      <a:pos x="T2" y="T3"/>
                    </a:cxn>
                    <a:cxn ang="0">
                      <a:pos x="T4" y="T5"/>
                    </a:cxn>
                    <a:cxn ang="0">
                      <a:pos x="T6" y="T7"/>
                    </a:cxn>
                    <a:cxn ang="0">
                      <a:pos x="T8" y="T9"/>
                    </a:cxn>
                  </a:cxnLst>
                  <a:rect l="0" t="0" r="r" b="b"/>
                  <a:pathLst>
                    <a:path w="37" h="35">
                      <a:moveTo>
                        <a:pt x="18" y="35"/>
                      </a:moveTo>
                      <a:cubicBezTo>
                        <a:pt x="15" y="27"/>
                        <a:pt x="8" y="20"/>
                        <a:pt x="0" y="17"/>
                      </a:cubicBezTo>
                      <a:cubicBezTo>
                        <a:pt x="8" y="15"/>
                        <a:pt x="15" y="8"/>
                        <a:pt x="18" y="0"/>
                      </a:cubicBezTo>
                      <a:cubicBezTo>
                        <a:pt x="22" y="8"/>
                        <a:pt x="29" y="15"/>
                        <a:pt x="37" y="17"/>
                      </a:cubicBezTo>
                      <a:cubicBezTo>
                        <a:pt x="29" y="20"/>
                        <a:pt x="22" y="27"/>
                        <a:pt x="18"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 name="Freeform 57">
                  <a:extLst>
                    <a:ext uri="{FF2B5EF4-FFF2-40B4-BE49-F238E27FC236}">
                      <a16:creationId xmlns:a16="http://schemas.microsoft.com/office/drawing/2014/main" id="{2951D14A-0C85-4258-AE67-5A18D7F2A8A0}"/>
                    </a:ext>
                  </a:extLst>
                </p:cNvPr>
                <p:cNvSpPr>
                  <a:spLocks/>
                </p:cNvSpPr>
                <p:nvPr/>
              </p:nvSpPr>
              <p:spPr bwMode="auto">
                <a:xfrm>
                  <a:off x="5468938" y="2168525"/>
                  <a:ext cx="58738" cy="55563"/>
                </a:xfrm>
                <a:custGeom>
                  <a:avLst/>
                  <a:gdLst>
                    <a:gd name="T0" fmla="*/ 19 w 38"/>
                    <a:gd name="T1" fmla="*/ 36 h 36"/>
                    <a:gd name="T2" fmla="*/ 0 w 38"/>
                    <a:gd name="T3" fmla="*/ 18 h 36"/>
                    <a:gd name="T4" fmla="*/ 19 w 38"/>
                    <a:gd name="T5" fmla="*/ 0 h 36"/>
                    <a:gd name="T6" fmla="*/ 38 w 38"/>
                    <a:gd name="T7" fmla="*/ 18 h 36"/>
                    <a:gd name="T8" fmla="*/ 19 w 38"/>
                    <a:gd name="T9" fmla="*/ 36 h 36"/>
                  </a:gdLst>
                  <a:ahLst/>
                  <a:cxnLst>
                    <a:cxn ang="0">
                      <a:pos x="T0" y="T1"/>
                    </a:cxn>
                    <a:cxn ang="0">
                      <a:pos x="T2" y="T3"/>
                    </a:cxn>
                    <a:cxn ang="0">
                      <a:pos x="T4" y="T5"/>
                    </a:cxn>
                    <a:cxn ang="0">
                      <a:pos x="T6" y="T7"/>
                    </a:cxn>
                    <a:cxn ang="0">
                      <a:pos x="T8" y="T9"/>
                    </a:cxn>
                  </a:cxnLst>
                  <a:rect l="0" t="0" r="r" b="b"/>
                  <a:pathLst>
                    <a:path w="38" h="36">
                      <a:moveTo>
                        <a:pt x="19" y="36"/>
                      </a:moveTo>
                      <a:cubicBezTo>
                        <a:pt x="16" y="27"/>
                        <a:pt x="9" y="20"/>
                        <a:pt x="0" y="18"/>
                      </a:cubicBezTo>
                      <a:cubicBezTo>
                        <a:pt x="9" y="15"/>
                        <a:pt x="16" y="8"/>
                        <a:pt x="19" y="0"/>
                      </a:cubicBezTo>
                      <a:cubicBezTo>
                        <a:pt x="22" y="8"/>
                        <a:pt x="29" y="15"/>
                        <a:pt x="38" y="18"/>
                      </a:cubicBezTo>
                      <a:cubicBezTo>
                        <a:pt x="29" y="20"/>
                        <a:pt x="22" y="27"/>
                        <a:pt x="19"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 name="Freeform 59">
                  <a:extLst>
                    <a:ext uri="{FF2B5EF4-FFF2-40B4-BE49-F238E27FC236}">
                      <a16:creationId xmlns:a16="http://schemas.microsoft.com/office/drawing/2014/main" id="{CD7882EB-D7C1-4538-AFF8-727DB59617AD}"/>
                    </a:ext>
                  </a:extLst>
                </p:cNvPr>
                <p:cNvSpPr>
                  <a:spLocks/>
                </p:cNvSpPr>
                <p:nvPr/>
              </p:nvSpPr>
              <p:spPr bwMode="auto">
                <a:xfrm>
                  <a:off x="4699001" y="2232025"/>
                  <a:ext cx="100013" cy="95250"/>
                </a:xfrm>
                <a:custGeom>
                  <a:avLst/>
                  <a:gdLst>
                    <a:gd name="T0" fmla="*/ 33 w 66"/>
                    <a:gd name="T1" fmla="*/ 63 h 63"/>
                    <a:gd name="T2" fmla="*/ 0 w 66"/>
                    <a:gd name="T3" fmla="*/ 32 h 63"/>
                    <a:gd name="T4" fmla="*/ 33 w 66"/>
                    <a:gd name="T5" fmla="*/ 0 h 63"/>
                    <a:gd name="T6" fmla="*/ 66 w 66"/>
                    <a:gd name="T7" fmla="*/ 32 h 63"/>
                    <a:gd name="T8" fmla="*/ 33 w 66"/>
                    <a:gd name="T9" fmla="*/ 63 h 63"/>
                  </a:gdLst>
                  <a:ahLst/>
                  <a:cxnLst>
                    <a:cxn ang="0">
                      <a:pos x="T0" y="T1"/>
                    </a:cxn>
                    <a:cxn ang="0">
                      <a:pos x="T2" y="T3"/>
                    </a:cxn>
                    <a:cxn ang="0">
                      <a:pos x="T4" y="T5"/>
                    </a:cxn>
                    <a:cxn ang="0">
                      <a:pos x="T6" y="T7"/>
                    </a:cxn>
                    <a:cxn ang="0">
                      <a:pos x="T8" y="T9"/>
                    </a:cxn>
                  </a:cxnLst>
                  <a:rect l="0" t="0" r="r" b="b"/>
                  <a:pathLst>
                    <a:path w="66" h="63">
                      <a:moveTo>
                        <a:pt x="33" y="63"/>
                      </a:moveTo>
                      <a:cubicBezTo>
                        <a:pt x="28" y="48"/>
                        <a:pt x="15" y="36"/>
                        <a:pt x="0" y="32"/>
                      </a:cubicBezTo>
                      <a:cubicBezTo>
                        <a:pt x="15" y="27"/>
                        <a:pt x="28" y="15"/>
                        <a:pt x="33" y="0"/>
                      </a:cubicBezTo>
                      <a:cubicBezTo>
                        <a:pt x="39" y="15"/>
                        <a:pt x="51" y="27"/>
                        <a:pt x="66" y="32"/>
                      </a:cubicBezTo>
                      <a:cubicBezTo>
                        <a:pt x="51" y="36"/>
                        <a:pt x="39" y="48"/>
                        <a:pt x="33"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grpSp>
          <p:nvGrpSpPr>
            <p:cNvPr id="71" name="Group 70">
              <a:extLst>
                <a:ext uri="{FF2B5EF4-FFF2-40B4-BE49-F238E27FC236}">
                  <a16:creationId xmlns:a16="http://schemas.microsoft.com/office/drawing/2014/main" id="{C1623B08-9898-4BC2-A9A3-B7669FBC4A48}"/>
                </a:ext>
              </a:extLst>
            </p:cNvPr>
            <p:cNvGrpSpPr/>
            <p:nvPr/>
          </p:nvGrpSpPr>
          <p:grpSpPr>
            <a:xfrm>
              <a:off x="1138238" y="2781300"/>
              <a:ext cx="3194051" cy="1128712"/>
              <a:chOff x="1138238" y="2781300"/>
              <a:chExt cx="3194051" cy="1128712"/>
            </a:xfrm>
          </p:grpSpPr>
          <p:sp>
            <p:nvSpPr>
              <p:cNvPr id="94" name="Freeform 30">
                <a:extLst>
                  <a:ext uri="{FF2B5EF4-FFF2-40B4-BE49-F238E27FC236}">
                    <a16:creationId xmlns:a16="http://schemas.microsoft.com/office/drawing/2014/main" id="{80C3C8FE-01E3-45E0-AC00-947282179149}"/>
                  </a:ext>
                </a:extLst>
              </p:cNvPr>
              <p:cNvSpPr>
                <a:spLocks/>
              </p:cNvSpPr>
              <p:nvPr/>
            </p:nvSpPr>
            <p:spPr bwMode="auto">
              <a:xfrm>
                <a:off x="3390901" y="2968625"/>
                <a:ext cx="941388" cy="392113"/>
              </a:xfrm>
              <a:custGeom>
                <a:avLst/>
                <a:gdLst>
                  <a:gd name="T0" fmla="*/ 0 w 614"/>
                  <a:gd name="T1" fmla="*/ 5 h 256"/>
                  <a:gd name="T2" fmla="*/ 305 w 614"/>
                  <a:gd name="T3" fmla="*/ 41 h 256"/>
                  <a:gd name="T4" fmla="*/ 608 w 614"/>
                  <a:gd name="T5" fmla="*/ 5 h 256"/>
                  <a:gd name="T6" fmla="*/ 607 w 614"/>
                  <a:gd name="T7" fmla="*/ 3 h 256"/>
                  <a:gd name="T8" fmla="*/ 606 w 614"/>
                  <a:gd name="T9" fmla="*/ 2 h 256"/>
                  <a:gd name="T10" fmla="*/ 479 w 614"/>
                  <a:gd name="T11" fmla="*/ 89 h 256"/>
                  <a:gd name="T12" fmla="*/ 229 w 614"/>
                  <a:gd name="T13" fmla="*/ 203 h 256"/>
                  <a:gd name="T14" fmla="*/ 136 w 614"/>
                  <a:gd name="T15" fmla="*/ 239 h 256"/>
                  <a:gd name="T16" fmla="*/ 109 w 614"/>
                  <a:gd name="T17" fmla="*/ 249 h 256"/>
                  <a:gd name="T18" fmla="*/ 99 w 614"/>
                  <a:gd name="T19" fmla="*/ 252 h 256"/>
                  <a:gd name="T20" fmla="*/ 100 w 614"/>
                  <a:gd name="T21" fmla="*/ 256 h 256"/>
                  <a:gd name="T22" fmla="*/ 311 w 614"/>
                  <a:gd name="T23" fmla="*/ 173 h 256"/>
                  <a:gd name="T24" fmla="*/ 481 w 614"/>
                  <a:gd name="T25" fmla="*/ 92 h 256"/>
                  <a:gd name="T26" fmla="*/ 609 w 614"/>
                  <a:gd name="T27" fmla="*/ 5 h 256"/>
                  <a:gd name="T28" fmla="*/ 614 w 614"/>
                  <a:gd name="T29" fmla="*/ 0 h 256"/>
                  <a:gd name="T30" fmla="*/ 607 w 614"/>
                  <a:gd name="T31" fmla="*/ 1 h 256"/>
                  <a:gd name="T32" fmla="*/ 305 w 614"/>
                  <a:gd name="T33" fmla="*/ 37 h 256"/>
                  <a:gd name="T34" fmla="*/ 85 w 614"/>
                  <a:gd name="T35" fmla="*/ 19 h 256"/>
                  <a:gd name="T36" fmla="*/ 23 w 614"/>
                  <a:gd name="T37" fmla="*/ 7 h 256"/>
                  <a:gd name="T38" fmla="*/ 6 w 614"/>
                  <a:gd name="T39" fmla="*/ 3 h 256"/>
                  <a:gd name="T40" fmla="*/ 1 w 614"/>
                  <a:gd name="T41" fmla="*/ 1 h 256"/>
                  <a:gd name="T42" fmla="*/ 0 w 614"/>
                  <a:gd name="T43" fmla="*/ 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4" h="256">
                    <a:moveTo>
                      <a:pt x="0" y="5"/>
                    </a:moveTo>
                    <a:cubicBezTo>
                      <a:pt x="0" y="5"/>
                      <a:pt x="125" y="41"/>
                      <a:pt x="305" y="41"/>
                    </a:cubicBezTo>
                    <a:cubicBezTo>
                      <a:pt x="395" y="41"/>
                      <a:pt x="499" y="32"/>
                      <a:pt x="608" y="5"/>
                    </a:cubicBezTo>
                    <a:cubicBezTo>
                      <a:pt x="607" y="3"/>
                      <a:pt x="607" y="3"/>
                      <a:pt x="607" y="3"/>
                    </a:cubicBezTo>
                    <a:cubicBezTo>
                      <a:pt x="606" y="2"/>
                      <a:pt x="606" y="2"/>
                      <a:pt x="606" y="2"/>
                    </a:cubicBezTo>
                    <a:cubicBezTo>
                      <a:pt x="578" y="30"/>
                      <a:pt x="532" y="60"/>
                      <a:pt x="479" y="89"/>
                    </a:cubicBezTo>
                    <a:cubicBezTo>
                      <a:pt x="400" y="132"/>
                      <a:pt x="305" y="173"/>
                      <a:pt x="229" y="203"/>
                    </a:cubicBezTo>
                    <a:cubicBezTo>
                      <a:pt x="192" y="218"/>
                      <a:pt x="159" y="230"/>
                      <a:pt x="136" y="239"/>
                    </a:cubicBezTo>
                    <a:cubicBezTo>
                      <a:pt x="124" y="243"/>
                      <a:pt x="115" y="247"/>
                      <a:pt x="109" y="249"/>
                    </a:cubicBezTo>
                    <a:cubicBezTo>
                      <a:pt x="102" y="251"/>
                      <a:pt x="99" y="252"/>
                      <a:pt x="99" y="252"/>
                    </a:cubicBezTo>
                    <a:cubicBezTo>
                      <a:pt x="100" y="256"/>
                      <a:pt x="100" y="256"/>
                      <a:pt x="100" y="256"/>
                    </a:cubicBezTo>
                    <a:cubicBezTo>
                      <a:pt x="100" y="256"/>
                      <a:pt x="199" y="222"/>
                      <a:pt x="311" y="173"/>
                    </a:cubicBezTo>
                    <a:cubicBezTo>
                      <a:pt x="368" y="149"/>
                      <a:pt x="428" y="121"/>
                      <a:pt x="481" y="92"/>
                    </a:cubicBezTo>
                    <a:cubicBezTo>
                      <a:pt x="534" y="63"/>
                      <a:pt x="580" y="33"/>
                      <a:pt x="609" y="5"/>
                    </a:cubicBezTo>
                    <a:cubicBezTo>
                      <a:pt x="614" y="0"/>
                      <a:pt x="614" y="0"/>
                      <a:pt x="614" y="0"/>
                    </a:cubicBezTo>
                    <a:cubicBezTo>
                      <a:pt x="607" y="1"/>
                      <a:pt x="607" y="1"/>
                      <a:pt x="607" y="1"/>
                    </a:cubicBezTo>
                    <a:cubicBezTo>
                      <a:pt x="498" y="28"/>
                      <a:pt x="395" y="37"/>
                      <a:pt x="305" y="37"/>
                    </a:cubicBezTo>
                    <a:cubicBezTo>
                      <a:pt x="215" y="37"/>
                      <a:pt x="139" y="28"/>
                      <a:pt x="85" y="19"/>
                    </a:cubicBezTo>
                    <a:cubicBezTo>
                      <a:pt x="59" y="15"/>
                      <a:pt x="37" y="10"/>
                      <a:pt x="23" y="7"/>
                    </a:cubicBezTo>
                    <a:cubicBezTo>
                      <a:pt x="16" y="5"/>
                      <a:pt x="10" y="4"/>
                      <a:pt x="6" y="3"/>
                    </a:cubicBezTo>
                    <a:cubicBezTo>
                      <a:pt x="3" y="2"/>
                      <a:pt x="1" y="1"/>
                      <a:pt x="1" y="1"/>
                    </a:cubicBezTo>
                    <a:lnTo>
                      <a:pt x="0" y="5"/>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25">
                <a:extLst>
                  <a:ext uri="{FF2B5EF4-FFF2-40B4-BE49-F238E27FC236}">
                    <a16:creationId xmlns:a16="http://schemas.microsoft.com/office/drawing/2014/main" id="{2CB957FF-E10E-4A0B-AA63-1EA38BFD2098}"/>
                  </a:ext>
                </a:extLst>
              </p:cNvPr>
              <p:cNvSpPr>
                <a:spLocks/>
              </p:cNvSpPr>
              <p:nvPr/>
            </p:nvSpPr>
            <p:spPr bwMode="auto">
              <a:xfrm>
                <a:off x="1552576" y="2936875"/>
                <a:ext cx="1576388" cy="757238"/>
              </a:xfrm>
              <a:custGeom>
                <a:avLst/>
                <a:gdLst>
                  <a:gd name="T0" fmla="*/ 0 w 1028"/>
                  <a:gd name="T1" fmla="*/ 225 h 494"/>
                  <a:gd name="T2" fmla="*/ 523 w 1028"/>
                  <a:gd name="T3" fmla="*/ 112 h 494"/>
                  <a:gd name="T4" fmla="*/ 1028 w 1028"/>
                  <a:gd name="T5" fmla="*/ 0 h 494"/>
                  <a:gd name="T6" fmla="*/ 1028 w 1028"/>
                  <a:gd name="T7" fmla="*/ 269 h 494"/>
                  <a:gd name="T8" fmla="*/ 523 w 1028"/>
                  <a:gd name="T9" fmla="*/ 382 h 494"/>
                  <a:gd name="T10" fmla="*/ 0 w 1028"/>
                  <a:gd name="T11" fmla="*/ 494 h 494"/>
                  <a:gd name="T12" fmla="*/ 0 w 1028"/>
                  <a:gd name="T13" fmla="*/ 225 h 494"/>
                </a:gdLst>
                <a:ahLst/>
                <a:cxnLst>
                  <a:cxn ang="0">
                    <a:pos x="T0" y="T1"/>
                  </a:cxn>
                  <a:cxn ang="0">
                    <a:pos x="T2" y="T3"/>
                  </a:cxn>
                  <a:cxn ang="0">
                    <a:pos x="T4" y="T5"/>
                  </a:cxn>
                  <a:cxn ang="0">
                    <a:pos x="T6" y="T7"/>
                  </a:cxn>
                  <a:cxn ang="0">
                    <a:pos x="T8" y="T9"/>
                  </a:cxn>
                  <a:cxn ang="0">
                    <a:pos x="T10" y="T11"/>
                  </a:cxn>
                  <a:cxn ang="0">
                    <a:pos x="T12" y="T13"/>
                  </a:cxn>
                </a:cxnLst>
                <a:rect l="0" t="0" r="r" b="b"/>
                <a:pathLst>
                  <a:path w="1028" h="494">
                    <a:moveTo>
                      <a:pt x="0" y="225"/>
                    </a:moveTo>
                    <a:cubicBezTo>
                      <a:pt x="0" y="225"/>
                      <a:pt x="246" y="219"/>
                      <a:pt x="523" y="112"/>
                    </a:cubicBezTo>
                    <a:cubicBezTo>
                      <a:pt x="800" y="5"/>
                      <a:pt x="1028" y="0"/>
                      <a:pt x="1028" y="0"/>
                    </a:cubicBezTo>
                    <a:cubicBezTo>
                      <a:pt x="1028" y="269"/>
                      <a:pt x="1028" y="269"/>
                      <a:pt x="1028" y="269"/>
                    </a:cubicBezTo>
                    <a:cubicBezTo>
                      <a:pt x="1028" y="269"/>
                      <a:pt x="800" y="274"/>
                      <a:pt x="523" y="382"/>
                    </a:cubicBezTo>
                    <a:cubicBezTo>
                      <a:pt x="246" y="489"/>
                      <a:pt x="0" y="494"/>
                      <a:pt x="0" y="494"/>
                    </a:cubicBezTo>
                    <a:lnTo>
                      <a:pt x="0" y="225"/>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6" name="Freeform 26">
                <a:extLst>
                  <a:ext uri="{FF2B5EF4-FFF2-40B4-BE49-F238E27FC236}">
                    <a16:creationId xmlns:a16="http://schemas.microsoft.com/office/drawing/2014/main" id="{09F55E66-7293-44DA-BFB5-214ED5B79CC0}"/>
                  </a:ext>
                </a:extLst>
              </p:cNvPr>
              <p:cNvSpPr>
                <a:spLocks/>
              </p:cNvSpPr>
              <p:nvPr/>
            </p:nvSpPr>
            <p:spPr bwMode="auto">
              <a:xfrm>
                <a:off x="3006726" y="2973387"/>
                <a:ext cx="536575" cy="520700"/>
              </a:xfrm>
              <a:custGeom>
                <a:avLst/>
                <a:gdLst>
                  <a:gd name="T0" fmla="*/ 77 w 338"/>
                  <a:gd name="T1" fmla="*/ 60 h 328"/>
                  <a:gd name="T2" fmla="*/ 242 w 338"/>
                  <a:gd name="T3" fmla="*/ 0 h 328"/>
                  <a:gd name="T4" fmla="*/ 202 w 338"/>
                  <a:gd name="T5" fmla="*/ 149 h 328"/>
                  <a:gd name="T6" fmla="*/ 338 w 338"/>
                  <a:gd name="T7" fmla="*/ 242 h 328"/>
                  <a:gd name="T8" fmla="*/ 0 w 338"/>
                  <a:gd name="T9" fmla="*/ 328 h 328"/>
                  <a:gd name="T10" fmla="*/ 77 w 338"/>
                  <a:gd name="T11" fmla="*/ 237 h 328"/>
                  <a:gd name="T12" fmla="*/ 77 w 338"/>
                  <a:gd name="T13" fmla="*/ 60 h 328"/>
                </a:gdLst>
                <a:ahLst/>
                <a:cxnLst>
                  <a:cxn ang="0">
                    <a:pos x="T0" y="T1"/>
                  </a:cxn>
                  <a:cxn ang="0">
                    <a:pos x="T2" y="T3"/>
                  </a:cxn>
                  <a:cxn ang="0">
                    <a:pos x="T4" y="T5"/>
                  </a:cxn>
                  <a:cxn ang="0">
                    <a:pos x="T6" y="T7"/>
                  </a:cxn>
                  <a:cxn ang="0">
                    <a:pos x="T8" y="T9"/>
                  </a:cxn>
                  <a:cxn ang="0">
                    <a:pos x="T10" y="T11"/>
                  </a:cxn>
                  <a:cxn ang="0">
                    <a:pos x="T12" y="T13"/>
                  </a:cxn>
                </a:cxnLst>
                <a:rect l="0" t="0" r="r" b="b"/>
                <a:pathLst>
                  <a:path w="338" h="328">
                    <a:moveTo>
                      <a:pt x="77" y="60"/>
                    </a:moveTo>
                    <a:lnTo>
                      <a:pt x="242" y="0"/>
                    </a:lnTo>
                    <a:lnTo>
                      <a:pt x="202" y="149"/>
                    </a:lnTo>
                    <a:lnTo>
                      <a:pt x="338" y="242"/>
                    </a:lnTo>
                    <a:lnTo>
                      <a:pt x="0" y="328"/>
                    </a:lnTo>
                    <a:lnTo>
                      <a:pt x="77" y="237"/>
                    </a:lnTo>
                    <a:lnTo>
                      <a:pt x="77" y="6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7" name="Freeform 27">
                <a:extLst>
                  <a:ext uri="{FF2B5EF4-FFF2-40B4-BE49-F238E27FC236}">
                    <a16:creationId xmlns:a16="http://schemas.microsoft.com/office/drawing/2014/main" id="{4B5574E1-98CA-4371-BCF1-EA82AD139455}"/>
                  </a:ext>
                </a:extLst>
              </p:cNvPr>
              <p:cNvSpPr>
                <a:spLocks/>
              </p:cNvSpPr>
              <p:nvPr/>
            </p:nvSpPr>
            <p:spPr bwMode="auto">
              <a:xfrm>
                <a:off x="3006726" y="3349625"/>
                <a:ext cx="122238" cy="144463"/>
              </a:xfrm>
              <a:custGeom>
                <a:avLst/>
                <a:gdLst>
                  <a:gd name="T0" fmla="*/ 0 w 79"/>
                  <a:gd name="T1" fmla="*/ 94 h 94"/>
                  <a:gd name="T2" fmla="*/ 0 w 79"/>
                  <a:gd name="T3" fmla="*/ 6 h 94"/>
                  <a:gd name="T4" fmla="*/ 79 w 79"/>
                  <a:gd name="T5" fmla="*/ 0 h 94"/>
                  <a:gd name="T6" fmla="*/ 0 w 79"/>
                  <a:gd name="T7" fmla="*/ 94 h 94"/>
                </a:gdLst>
                <a:ahLst/>
                <a:cxnLst>
                  <a:cxn ang="0">
                    <a:pos x="T0" y="T1"/>
                  </a:cxn>
                  <a:cxn ang="0">
                    <a:pos x="T2" y="T3"/>
                  </a:cxn>
                  <a:cxn ang="0">
                    <a:pos x="T4" y="T5"/>
                  </a:cxn>
                  <a:cxn ang="0">
                    <a:pos x="T6" y="T7"/>
                  </a:cxn>
                </a:cxnLst>
                <a:rect l="0" t="0" r="r" b="b"/>
                <a:pathLst>
                  <a:path w="79" h="94">
                    <a:moveTo>
                      <a:pt x="0" y="94"/>
                    </a:moveTo>
                    <a:cubicBezTo>
                      <a:pt x="0" y="6"/>
                      <a:pt x="0" y="6"/>
                      <a:pt x="0" y="6"/>
                    </a:cubicBezTo>
                    <a:cubicBezTo>
                      <a:pt x="0" y="6"/>
                      <a:pt x="52" y="3"/>
                      <a:pt x="79" y="0"/>
                    </a:cubicBezTo>
                    <a:cubicBezTo>
                      <a:pt x="58" y="25"/>
                      <a:pt x="0" y="94"/>
                      <a:pt x="0" y="94"/>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8" name="Freeform 28">
                <a:extLst>
                  <a:ext uri="{FF2B5EF4-FFF2-40B4-BE49-F238E27FC236}">
                    <a16:creationId xmlns:a16="http://schemas.microsoft.com/office/drawing/2014/main" id="{634A1ADE-5668-47C4-91A4-697870548307}"/>
                  </a:ext>
                </a:extLst>
              </p:cNvPr>
              <p:cNvSpPr>
                <a:spLocks/>
              </p:cNvSpPr>
              <p:nvPr/>
            </p:nvSpPr>
            <p:spPr bwMode="auto">
              <a:xfrm>
                <a:off x="1138238" y="3138487"/>
                <a:ext cx="536575" cy="519113"/>
              </a:xfrm>
              <a:custGeom>
                <a:avLst/>
                <a:gdLst>
                  <a:gd name="T0" fmla="*/ 262 w 338"/>
                  <a:gd name="T1" fmla="*/ 267 h 327"/>
                  <a:gd name="T2" fmla="*/ 96 w 338"/>
                  <a:gd name="T3" fmla="*/ 327 h 327"/>
                  <a:gd name="T4" fmla="*/ 136 w 338"/>
                  <a:gd name="T5" fmla="*/ 178 h 327"/>
                  <a:gd name="T6" fmla="*/ 0 w 338"/>
                  <a:gd name="T7" fmla="*/ 85 h 327"/>
                  <a:gd name="T8" fmla="*/ 338 w 338"/>
                  <a:gd name="T9" fmla="*/ 0 h 327"/>
                  <a:gd name="T10" fmla="*/ 262 w 338"/>
                  <a:gd name="T11" fmla="*/ 90 h 327"/>
                  <a:gd name="T12" fmla="*/ 262 w 338"/>
                  <a:gd name="T13" fmla="*/ 267 h 327"/>
                </a:gdLst>
                <a:ahLst/>
                <a:cxnLst>
                  <a:cxn ang="0">
                    <a:pos x="T0" y="T1"/>
                  </a:cxn>
                  <a:cxn ang="0">
                    <a:pos x="T2" y="T3"/>
                  </a:cxn>
                  <a:cxn ang="0">
                    <a:pos x="T4" y="T5"/>
                  </a:cxn>
                  <a:cxn ang="0">
                    <a:pos x="T6" y="T7"/>
                  </a:cxn>
                  <a:cxn ang="0">
                    <a:pos x="T8" y="T9"/>
                  </a:cxn>
                  <a:cxn ang="0">
                    <a:pos x="T10" y="T11"/>
                  </a:cxn>
                  <a:cxn ang="0">
                    <a:pos x="T12" y="T13"/>
                  </a:cxn>
                </a:cxnLst>
                <a:rect l="0" t="0" r="r" b="b"/>
                <a:pathLst>
                  <a:path w="338" h="327">
                    <a:moveTo>
                      <a:pt x="262" y="267"/>
                    </a:moveTo>
                    <a:lnTo>
                      <a:pt x="96" y="327"/>
                    </a:lnTo>
                    <a:lnTo>
                      <a:pt x="136" y="178"/>
                    </a:lnTo>
                    <a:lnTo>
                      <a:pt x="0" y="85"/>
                    </a:lnTo>
                    <a:lnTo>
                      <a:pt x="338" y="0"/>
                    </a:lnTo>
                    <a:lnTo>
                      <a:pt x="262" y="90"/>
                    </a:lnTo>
                    <a:lnTo>
                      <a:pt x="262" y="267"/>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9" name="Freeform 29">
                <a:extLst>
                  <a:ext uri="{FF2B5EF4-FFF2-40B4-BE49-F238E27FC236}">
                    <a16:creationId xmlns:a16="http://schemas.microsoft.com/office/drawing/2014/main" id="{F40DD248-AAC1-48D6-A504-D5CE4911C2A3}"/>
                  </a:ext>
                </a:extLst>
              </p:cNvPr>
              <p:cNvSpPr>
                <a:spLocks/>
              </p:cNvSpPr>
              <p:nvPr/>
            </p:nvSpPr>
            <p:spPr bwMode="auto">
              <a:xfrm>
                <a:off x="1554163" y="3138487"/>
                <a:ext cx="120650" cy="142875"/>
              </a:xfrm>
              <a:custGeom>
                <a:avLst/>
                <a:gdLst>
                  <a:gd name="T0" fmla="*/ 78 w 78"/>
                  <a:gd name="T1" fmla="*/ 0 h 94"/>
                  <a:gd name="T2" fmla="*/ 78 w 78"/>
                  <a:gd name="T3" fmla="*/ 87 h 94"/>
                  <a:gd name="T4" fmla="*/ 0 w 78"/>
                  <a:gd name="T5" fmla="*/ 94 h 94"/>
                  <a:gd name="T6" fmla="*/ 78 w 78"/>
                  <a:gd name="T7" fmla="*/ 0 h 94"/>
                </a:gdLst>
                <a:ahLst/>
                <a:cxnLst>
                  <a:cxn ang="0">
                    <a:pos x="T0" y="T1"/>
                  </a:cxn>
                  <a:cxn ang="0">
                    <a:pos x="T2" y="T3"/>
                  </a:cxn>
                  <a:cxn ang="0">
                    <a:pos x="T4" y="T5"/>
                  </a:cxn>
                  <a:cxn ang="0">
                    <a:pos x="T6" y="T7"/>
                  </a:cxn>
                </a:cxnLst>
                <a:rect l="0" t="0" r="r" b="b"/>
                <a:pathLst>
                  <a:path w="78" h="94">
                    <a:moveTo>
                      <a:pt x="78" y="0"/>
                    </a:moveTo>
                    <a:cubicBezTo>
                      <a:pt x="78" y="87"/>
                      <a:pt x="78" y="87"/>
                      <a:pt x="78" y="87"/>
                    </a:cubicBezTo>
                    <a:cubicBezTo>
                      <a:pt x="78" y="87"/>
                      <a:pt x="26" y="91"/>
                      <a:pt x="0" y="94"/>
                    </a:cubicBezTo>
                    <a:cubicBezTo>
                      <a:pt x="21" y="69"/>
                      <a:pt x="78" y="0"/>
                      <a:pt x="78"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00" name="Group 99">
                <a:extLst>
                  <a:ext uri="{FF2B5EF4-FFF2-40B4-BE49-F238E27FC236}">
                    <a16:creationId xmlns:a16="http://schemas.microsoft.com/office/drawing/2014/main" id="{F1053EE8-0A28-40D4-9962-2A918AA45D4F}"/>
                  </a:ext>
                </a:extLst>
              </p:cNvPr>
              <p:cNvGrpSpPr/>
              <p:nvPr/>
            </p:nvGrpSpPr>
            <p:grpSpPr>
              <a:xfrm>
                <a:off x="1600201" y="2781300"/>
                <a:ext cx="1457325" cy="1128712"/>
                <a:chOff x="1600201" y="2781300"/>
                <a:chExt cx="1457325" cy="1128712"/>
              </a:xfrm>
            </p:grpSpPr>
            <p:sp>
              <p:nvSpPr>
                <p:cNvPr id="102" name="Freeform 58">
                  <a:extLst>
                    <a:ext uri="{FF2B5EF4-FFF2-40B4-BE49-F238E27FC236}">
                      <a16:creationId xmlns:a16="http://schemas.microsoft.com/office/drawing/2014/main" id="{46E338EF-7F02-4865-A736-F886199307CD}"/>
                    </a:ext>
                  </a:extLst>
                </p:cNvPr>
                <p:cNvSpPr>
                  <a:spLocks/>
                </p:cNvSpPr>
                <p:nvPr/>
              </p:nvSpPr>
              <p:spPr bwMode="auto">
                <a:xfrm>
                  <a:off x="2955926" y="2781300"/>
                  <a:ext cx="101600" cy="95250"/>
                </a:xfrm>
                <a:custGeom>
                  <a:avLst/>
                  <a:gdLst>
                    <a:gd name="T0" fmla="*/ 33 w 66"/>
                    <a:gd name="T1" fmla="*/ 62 h 62"/>
                    <a:gd name="T2" fmla="*/ 0 w 66"/>
                    <a:gd name="T3" fmla="*/ 31 h 62"/>
                    <a:gd name="T4" fmla="*/ 33 w 66"/>
                    <a:gd name="T5" fmla="*/ 0 h 62"/>
                    <a:gd name="T6" fmla="*/ 66 w 66"/>
                    <a:gd name="T7" fmla="*/ 31 h 62"/>
                    <a:gd name="T8" fmla="*/ 33 w 66"/>
                    <a:gd name="T9" fmla="*/ 62 h 62"/>
                  </a:gdLst>
                  <a:ahLst/>
                  <a:cxnLst>
                    <a:cxn ang="0">
                      <a:pos x="T0" y="T1"/>
                    </a:cxn>
                    <a:cxn ang="0">
                      <a:pos x="T2" y="T3"/>
                    </a:cxn>
                    <a:cxn ang="0">
                      <a:pos x="T4" y="T5"/>
                    </a:cxn>
                    <a:cxn ang="0">
                      <a:pos x="T6" y="T7"/>
                    </a:cxn>
                    <a:cxn ang="0">
                      <a:pos x="T8" y="T9"/>
                    </a:cxn>
                  </a:cxnLst>
                  <a:rect l="0" t="0" r="r" b="b"/>
                  <a:pathLst>
                    <a:path w="66" h="62">
                      <a:moveTo>
                        <a:pt x="33" y="62"/>
                      </a:moveTo>
                      <a:cubicBezTo>
                        <a:pt x="28" y="48"/>
                        <a:pt x="15" y="36"/>
                        <a:pt x="0" y="31"/>
                      </a:cubicBezTo>
                      <a:cubicBezTo>
                        <a:pt x="15" y="27"/>
                        <a:pt x="28" y="15"/>
                        <a:pt x="33" y="0"/>
                      </a:cubicBezTo>
                      <a:cubicBezTo>
                        <a:pt x="39" y="15"/>
                        <a:pt x="51" y="27"/>
                        <a:pt x="66" y="31"/>
                      </a:cubicBezTo>
                      <a:cubicBezTo>
                        <a:pt x="51" y="36"/>
                        <a:pt x="39" y="48"/>
                        <a:pt x="33" y="62"/>
                      </a:cubicBezTo>
                      <a:close/>
                    </a:path>
                  </a:pathLst>
                </a:custGeom>
                <a:solidFill>
                  <a:schemeClr val="accent5">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3" name="Freeform 60">
                  <a:extLst>
                    <a:ext uri="{FF2B5EF4-FFF2-40B4-BE49-F238E27FC236}">
                      <a16:creationId xmlns:a16="http://schemas.microsoft.com/office/drawing/2014/main" id="{277BB60A-AE9D-4C93-A20C-0BE5F3481966}"/>
                    </a:ext>
                  </a:extLst>
                </p:cNvPr>
                <p:cNvSpPr>
                  <a:spLocks/>
                </p:cNvSpPr>
                <p:nvPr/>
              </p:nvSpPr>
              <p:spPr bwMode="auto">
                <a:xfrm>
                  <a:off x="1600201" y="3814762"/>
                  <a:ext cx="100013" cy="95250"/>
                </a:xfrm>
                <a:custGeom>
                  <a:avLst/>
                  <a:gdLst>
                    <a:gd name="T0" fmla="*/ 33 w 65"/>
                    <a:gd name="T1" fmla="*/ 62 h 62"/>
                    <a:gd name="T2" fmla="*/ 0 w 65"/>
                    <a:gd name="T3" fmla="*/ 31 h 62"/>
                    <a:gd name="T4" fmla="*/ 33 w 65"/>
                    <a:gd name="T5" fmla="*/ 0 h 62"/>
                    <a:gd name="T6" fmla="*/ 65 w 65"/>
                    <a:gd name="T7" fmla="*/ 31 h 62"/>
                    <a:gd name="T8" fmla="*/ 33 w 65"/>
                    <a:gd name="T9" fmla="*/ 62 h 62"/>
                  </a:gdLst>
                  <a:ahLst/>
                  <a:cxnLst>
                    <a:cxn ang="0">
                      <a:pos x="T0" y="T1"/>
                    </a:cxn>
                    <a:cxn ang="0">
                      <a:pos x="T2" y="T3"/>
                    </a:cxn>
                    <a:cxn ang="0">
                      <a:pos x="T4" y="T5"/>
                    </a:cxn>
                    <a:cxn ang="0">
                      <a:pos x="T6" y="T7"/>
                    </a:cxn>
                    <a:cxn ang="0">
                      <a:pos x="T8" y="T9"/>
                    </a:cxn>
                  </a:cxnLst>
                  <a:rect l="0" t="0" r="r" b="b"/>
                  <a:pathLst>
                    <a:path w="65" h="62">
                      <a:moveTo>
                        <a:pt x="33" y="62"/>
                      </a:moveTo>
                      <a:cubicBezTo>
                        <a:pt x="27" y="48"/>
                        <a:pt x="15" y="36"/>
                        <a:pt x="0" y="31"/>
                      </a:cubicBezTo>
                      <a:cubicBezTo>
                        <a:pt x="15" y="27"/>
                        <a:pt x="27" y="15"/>
                        <a:pt x="33" y="0"/>
                      </a:cubicBezTo>
                      <a:cubicBezTo>
                        <a:pt x="38" y="15"/>
                        <a:pt x="50" y="27"/>
                        <a:pt x="65" y="31"/>
                      </a:cubicBezTo>
                      <a:cubicBezTo>
                        <a:pt x="50" y="36"/>
                        <a:pt x="38" y="48"/>
                        <a:pt x="33" y="62"/>
                      </a:cubicBezTo>
                      <a:close/>
                    </a:path>
                  </a:pathLst>
                </a:custGeom>
                <a:solidFill>
                  <a:schemeClr val="accent5">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4" name="Freeform 61">
                  <a:extLst>
                    <a:ext uri="{FF2B5EF4-FFF2-40B4-BE49-F238E27FC236}">
                      <a16:creationId xmlns:a16="http://schemas.microsoft.com/office/drawing/2014/main" id="{A71FF214-7B90-4B9C-AFCA-DC1BEF269565}"/>
                    </a:ext>
                  </a:extLst>
                </p:cNvPr>
                <p:cNvSpPr>
                  <a:spLocks/>
                </p:cNvSpPr>
                <p:nvPr/>
              </p:nvSpPr>
              <p:spPr bwMode="auto">
                <a:xfrm>
                  <a:off x="2082801" y="3065462"/>
                  <a:ext cx="101600" cy="95250"/>
                </a:xfrm>
                <a:custGeom>
                  <a:avLst/>
                  <a:gdLst>
                    <a:gd name="T0" fmla="*/ 33 w 66"/>
                    <a:gd name="T1" fmla="*/ 62 h 62"/>
                    <a:gd name="T2" fmla="*/ 0 w 66"/>
                    <a:gd name="T3" fmla="*/ 31 h 62"/>
                    <a:gd name="T4" fmla="*/ 33 w 66"/>
                    <a:gd name="T5" fmla="*/ 0 h 62"/>
                    <a:gd name="T6" fmla="*/ 66 w 66"/>
                    <a:gd name="T7" fmla="*/ 31 h 62"/>
                    <a:gd name="T8" fmla="*/ 33 w 66"/>
                    <a:gd name="T9" fmla="*/ 62 h 62"/>
                  </a:gdLst>
                  <a:ahLst/>
                  <a:cxnLst>
                    <a:cxn ang="0">
                      <a:pos x="T0" y="T1"/>
                    </a:cxn>
                    <a:cxn ang="0">
                      <a:pos x="T2" y="T3"/>
                    </a:cxn>
                    <a:cxn ang="0">
                      <a:pos x="T4" y="T5"/>
                    </a:cxn>
                    <a:cxn ang="0">
                      <a:pos x="T6" y="T7"/>
                    </a:cxn>
                    <a:cxn ang="0">
                      <a:pos x="T8" y="T9"/>
                    </a:cxn>
                  </a:cxnLst>
                  <a:rect l="0" t="0" r="r" b="b"/>
                  <a:pathLst>
                    <a:path w="66" h="62">
                      <a:moveTo>
                        <a:pt x="33" y="62"/>
                      </a:moveTo>
                      <a:cubicBezTo>
                        <a:pt x="28" y="48"/>
                        <a:pt x="15" y="36"/>
                        <a:pt x="0" y="31"/>
                      </a:cubicBezTo>
                      <a:cubicBezTo>
                        <a:pt x="15" y="27"/>
                        <a:pt x="28" y="15"/>
                        <a:pt x="33" y="0"/>
                      </a:cubicBezTo>
                      <a:cubicBezTo>
                        <a:pt x="39" y="15"/>
                        <a:pt x="51" y="27"/>
                        <a:pt x="66" y="31"/>
                      </a:cubicBezTo>
                      <a:cubicBezTo>
                        <a:pt x="51" y="36"/>
                        <a:pt x="39" y="48"/>
                        <a:pt x="33" y="62"/>
                      </a:cubicBezTo>
                      <a:close/>
                    </a:path>
                  </a:pathLst>
                </a:custGeom>
                <a:solidFill>
                  <a:schemeClr val="accent5">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5" name="Freeform 62">
                  <a:extLst>
                    <a:ext uri="{FF2B5EF4-FFF2-40B4-BE49-F238E27FC236}">
                      <a16:creationId xmlns:a16="http://schemas.microsoft.com/office/drawing/2014/main" id="{A12F43CA-88B9-480D-8A88-EBA30B0AA871}"/>
                    </a:ext>
                  </a:extLst>
                </p:cNvPr>
                <p:cNvSpPr>
                  <a:spLocks/>
                </p:cNvSpPr>
                <p:nvPr/>
              </p:nvSpPr>
              <p:spPr bwMode="auto">
                <a:xfrm>
                  <a:off x="2736851" y="3487737"/>
                  <a:ext cx="101600" cy="95250"/>
                </a:xfrm>
                <a:custGeom>
                  <a:avLst/>
                  <a:gdLst>
                    <a:gd name="T0" fmla="*/ 33 w 66"/>
                    <a:gd name="T1" fmla="*/ 63 h 63"/>
                    <a:gd name="T2" fmla="*/ 0 w 66"/>
                    <a:gd name="T3" fmla="*/ 32 h 63"/>
                    <a:gd name="T4" fmla="*/ 33 w 66"/>
                    <a:gd name="T5" fmla="*/ 0 h 63"/>
                    <a:gd name="T6" fmla="*/ 66 w 66"/>
                    <a:gd name="T7" fmla="*/ 32 h 63"/>
                    <a:gd name="T8" fmla="*/ 33 w 66"/>
                    <a:gd name="T9" fmla="*/ 63 h 63"/>
                  </a:gdLst>
                  <a:ahLst/>
                  <a:cxnLst>
                    <a:cxn ang="0">
                      <a:pos x="T0" y="T1"/>
                    </a:cxn>
                    <a:cxn ang="0">
                      <a:pos x="T2" y="T3"/>
                    </a:cxn>
                    <a:cxn ang="0">
                      <a:pos x="T4" y="T5"/>
                    </a:cxn>
                    <a:cxn ang="0">
                      <a:pos x="T6" y="T7"/>
                    </a:cxn>
                    <a:cxn ang="0">
                      <a:pos x="T8" y="T9"/>
                    </a:cxn>
                  </a:cxnLst>
                  <a:rect l="0" t="0" r="r" b="b"/>
                  <a:pathLst>
                    <a:path w="66" h="63">
                      <a:moveTo>
                        <a:pt x="33" y="63"/>
                      </a:moveTo>
                      <a:cubicBezTo>
                        <a:pt x="28" y="48"/>
                        <a:pt x="16" y="36"/>
                        <a:pt x="0" y="32"/>
                      </a:cubicBezTo>
                      <a:cubicBezTo>
                        <a:pt x="16" y="27"/>
                        <a:pt x="28" y="15"/>
                        <a:pt x="33" y="0"/>
                      </a:cubicBezTo>
                      <a:cubicBezTo>
                        <a:pt x="39" y="15"/>
                        <a:pt x="51" y="27"/>
                        <a:pt x="66" y="32"/>
                      </a:cubicBezTo>
                      <a:cubicBezTo>
                        <a:pt x="51" y="36"/>
                        <a:pt x="39" y="48"/>
                        <a:pt x="33" y="63"/>
                      </a:cubicBezTo>
                      <a:close/>
                    </a:path>
                  </a:pathLst>
                </a:custGeom>
                <a:solidFill>
                  <a:schemeClr val="accent5">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101" name="TextBox 100">
                <a:extLst>
                  <a:ext uri="{FF2B5EF4-FFF2-40B4-BE49-F238E27FC236}">
                    <a16:creationId xmlns:a16="http://schemas.microsoft.com/office/drawing/2014/main" id="{C98525A9-3F85-4BF8-98DC-AE8573FB9647}"/>
                  </a:ext>
                </a:extLst>
              </p:cNvPr>
              <p:cNvSpPr txBox="1"/>
              <p:nvPr/>
            </p:nvSpPr>
            <p:spPr>
              <a:xfrm rot="20608360">
                <a:off x="1733156" y="3114553"/>
                <a:ext cx="1105980" cy="446892"/>
              </a:xfrm>
              <a:prstGeom prst="rect">
                <a:avLst/>
              </a:prstGeom>
              <a:noFill/>
            </p:spPr>
            <p:txBody>
              <a:bodyPr wrap="none" rtlCol="0">
                <a:spAutoFit/>
              </a:bodyPr>
              <a:lstStyle/>
              <a:p>
                <a:r>
                  <a:rPr lang="en-US" b="1" dirty="0">
                    <a:solidFill>
                      <a:schemeClr val="bg1"/>
                    </a:solidFill>
                    <a:latin typeface="+mj-lt"/>
                  </a:rPr>
                  <a:t>Security</a:t>
                </a:r>
              </a:p>
            </p:txBody>
          </p:sp>
        </p:grpSp>
        <p:sp>
          <p:nvSpPr>
            <p:cNvPr id="79" name="Freeform 11">
              <a:extLst>
                <a:ext uri="{FF2B5EF4-FFF2-40B4-BE49-F238E27FC236}">
                  <a16:creationId xmlns:a16="http://schemas.microsoft.com/office/drawing/2014/main" id="{A6179BE7-1066-4B0D-B180-651628065D04}"/>
                </a:ext>
              </a:extLst>
            </p:cNvPr>
            <p:cNvSpPr>
              <a:spLocks/>
            </p:cNvSpPr>
            <p:nvPr/>
          </p:nvSpPr>
          <p:spPr bwMode="auto">
            <a:xfrm>
              <a:off x="2051051" y="4092575"/>
              <a:ext cx="1127125" cy="1125538"/>
            </a:xfrm>
            <a:custGeom>
              <a:avLst/>
              <a:gdLst>
                <a:gd name="T0" fmla="*/ 243 w 736"/>
                <a:gd name="T1" fmla="*/ 197 h 735"/>
                <a:gd name="T2" fmla="*/ 289 w 736"/>
                <a:gd name="T3" fmla="*/ 0 h 735"/>
                <a:gd name="T4" fmla="*/ 379 w 736"/>
                <a:gd name="T5" fmla="*/ 167 h 735"/>
                <a:gd name="T6" fmla="*/ 534 w 736"/>
                <a:gd name="T7" fmla="*/ 42 h 735"/>
                <a:gd name="T8" fmla="*/ 488 w 736"/>
                <a:gd name="T9" fmla="*/ 248 h 735"/>
                <a:gd name="T10" fmla="*/ 699 w 736"/>
                <a:gd name="T11" fmla="*/ 209 h 735"/>
                <a:gd name="T12" fmla="*/ 552 w 736"/>
                <a:gd name="T13" fmla="*/ 357 h 735"/>
                <a:gd name="T14" fmla="*/ 736 w 736"/>
                <a:gd name="T15" fmla="*/ 448 h 735"/>
                <a:gd name="T16" fmla="*/ 532 w 736"/>
                <a:gd name="T17" fmla="*/ 486 h 735"/>
                <a:gd name="T18" fmla="*/ 626 w 736"/>
                <a:gd name="T19" fmla="*/ 664 h 735"/>
                <a:gd name="T20" fmla="*/ 438 w 736"/>
                <a:gd name="T21" fmla="*/ 561 h 735"/>
                <a:gd name="T22" fmla="*/ 398 w 736"/>
                <a:gd name="T23" fmla="*/ 728 h 735"/>
                <a:gd name="T24" fmla="*/ 318 w 736"/>
                <a:gd name="T25" fmla="*/ 580 h 735"/>
                <a:gd name="T26" fmla="*/ 171 w 736"/>
                <a:gd name="T27" fmla="*/ 735 h 735"/>
                <a:gd name="T28" fmla="*/ 211 w 736"/>
                <a:gd name="T29" fmla="*/ 525 h 735"/>
                <a:gd name="T30" fmla="*/ 0 w 736"/>
                <a:gd name="T31" fmla="*/ 564 h 735"/>
                <a:gd name="T32" fmla="*/ 156 w 736"/>
                <a:gd name="T33" fmla="*/ 417 h 735"/>
                <a:gd name="T34" fmla="*/ 39 w 736"/>
                <a:gd name="T35" fmla="*/ 348 h 735"/>
                <a:gd name="T36" fmla="*/ 175 w 736"/>
                <a:gd name="T37" fmla="*/ 297 h 735"/>
                <a:gd name="T38" fmla="*/ 73 w 736"/>
                <a:gd name="T39" fmla="*/ 109 h 735"/>
                <a:gd name="T40" fmla="*/ 243 w 736"/>
                <a:gd name="T41" fmla="*/ 197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36" h="735">
                  <a:moveTo>
                    <a:pt x="243" y="197"/>
                  </a:moveTo>
                  <a:cubicBezTo>
                    <a:pt x="286" y="159"/>
                    <a:pt x="289" y="0"/>
                    <a:pt x="289" y="0"/>
                  </a:cubicBezTo>
                  <a:cubicBezTo>
                    <a:pt x="289" y="0"/>
                    <a:pt x="332" y="167"/>
                    <a:pt x="379" y="167"/>
                  </a:cubicBezTo>
                  <a:cubicBezTo>
                    <a:pt x="425" y="168"/>
                    <a:pt x="534" y="42"/>
                    <a:pt x="534" y="42"/>
                  </a:cubicBezTo>
                  <a:cubicBezTo>
                    <a:pt x="534" y="42"/>
                    <a:pt x="459" y="211"/>
                    <a:pt x="488" y="248"/>
                  </a:cubicBezTo>
                  <a:cubicBezTo>
                    <a:pt x="518" y="285"/>
                    <a:pt x="699" y="209"/>
                    <a:pt x="699" y="209"/>
                  </a:cubicBezTo>
                  <a:cubicBezTo>
                    <a:pt x="699" y="209"/>
                    <a:pt x="538" y="295"/>
                    <a:pt x="552" y="357"/>
                  </a:cubicBezTo>
                  <a:cubicBezTo>
                    <a:pt x="563" y="404"/>
                    <a:pt x="736" y="448"/>
                    <a:pt x="736" y="448"/>
                  </a:cubicBezTo>
                  <a:cubicBezTo>
                    <a:pt x="736" y="448"/>
                    <a:pt x="552" y="423"/>
                    <a:pt x="532" y="486"/>
                  </a:cubicBezTo>
                  <a:cubicBezTo>
                    <a:pt x="511" y="548"/>
                    <a:pt x="626" y="664"/>
                    <a:pt x="626" y="664"/>
                  </a:cubicBezTo>
                  <a:cubicBezTo>
                    <a:pt x="626" y="664"/>
                    <a:pt x="474" y="540"/>
                    <a:pt x="438" y="561"/>
                  </a:cubicBezTo>
                  <a:cubicBezTo>
                    <a:pt x="402" y="582"/>
                    <a:pt x="398" y="728"/>
                    <a:pt x="398" y="728"/>
                  </a:cubicBezTo>
                  <a:cubicBezTo>
                    <a:pt x="398" y="728"/>
                    <a:pt x="366" y="578"/>
                    <a:pt x="318" y="580"/>
                  </a:cubicBezTo>
                  <a:cubicBezTo>
                    <a:pt x="271" y="581"/>
                    <a:pt x="171" y="735"/>
                    <a:pt x="171" y="735"/>
                  </a:cubicBezTo>
                  <a:cubicBezTo>
                    <a:pt x="211" y="525"/>
                    <a:pt x="211" y="525"/>
                    <a:pt x="211" y="525"/>
                  </a:cubicBezTo>
                  <a:cubicBezTo>
                    <a:pt x="0" y="564"/>
                    <a:pt x="0" y="564"/>
                    <a:pt x="0" y="564"/>
                  </a:cubicBezTo>
                  <a:cubicBezTo>
                    <a:pt x="156" y="417"/>
                    <a:pt x="156" y="417"/>
                    <a:pt x="156" y="417"/>
                  </a:cubicBezTo>
                  <a:cubicBezTo>
                    <a:pt x="39" y="348"/>
                    <a:pt x="39" y="348"/>
                    <a:pt x="39" y="348"/>
                  </a:cubicBezTo>
                  <a:cubicBezTo>
                    <a:pt x="39" y="348"/>
                    <a:pt x="133" y="312"/>
                    <a:pt x="175" y="297"/>
                  </a:cubicBezTo>
                  <a:cubicBezTo>
                    <a:pt x="218" y="283"/>
                    <a:pt x="73" y="109"/>
                    <a:pt x="73" y="109"/>
                  </a:cubicBezTo>
                  <a:cubicBezTo>
                    <a:pt x="73" y="109"/>
                    <a:pt x="199" y="235"/>
                    <a:pt x="243" y="197"/>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80" name="Group 79">
              <a:extLst>
                <a:ext uri="{FF2B5EF4-FFF2-40B4-BE49-F238E27FC236}">
                  <a16:creationId xmlns:a16="http://schemas.microsoft.com/office/drawing/2014/main" id="{3462706F-1579-4D19-8DD9-C2A505AAD2B9}"/>
                </a:ext>
              </a:extLst>
            </p:cNvPr>
            <p:cNvGrpSpPr/>
            <p:nvPr/>
          </p:nvGrpSpPr>
          <p:grpSpPr>
            <a:xfrm>
              <a:off x="1347788" y="4252912"/>
              <a:ext cx="1695451" cy="1928813"/>
              <a:chOff x="1347788" y="4252912"/>
              <a:chExt cx="1695451" cy="1928813"/>
            </a:xfrm>
          </p:grpSpPr>
          <p:sp>
            <p:nvSpPr>
              <p:cNvPr id="81" name="Freeform 12">
                <a:extLst>
                  <a:ext uri="{FF2B5EF4-FFF2-40B4-BE49-F238E27FC236}">
                    <a16:creationId xmlns:a16="http://schemas.microsoft.com/office/drawing/2014/main" id="{B4A1D10E-35EA-433C-AD7D-5A8185C4863B}"/>
                  </a:ext>
                </a:extLst>
              </p:cNvPr>
              <p:cNvSpPr>
                <a:spLocks/>
              </p:cNvSpPr>
              <p:nvPr/>
            </p:nvSpPr>
            <p:spPr bwMode="auto">
              <a:xfrm>
                <a:off x="1966913" y="5578475"/>
                <a:ext cx="461963" cy="603250"/>
              </a:xfrm>
              <a:custGeom>
                <a:avLst/>
                <a:gdLst>
                  <a:gd name="T0" fmla="*/ 196 w 301"/>
                  <a:gd name="T1" fmla="*/ 389 h 394"/>
                  <a:gd name="T2" fmla="*/ 220 w 301"/>
                  <a:gd name="T3" fmla="*/ 392 h 394"/>
                  <a:gd name="T4" fmla="*/ 239 w 301"/>
                  <a:gd name="T5" fmla="*/ 377 h 394"/>
                  <a:gd name="T6" fmla="*/ 296 w 301"/>
                  <a:gd name="T7" fmla="*/ 276 h 394"/>
                  <a:gd name="T8" fmla="*/ 299 w 301"/>
                  <a:gd name="T9" fmla="*/ 252 h 394"/>
                  <a:gd name="T10" fmla="*/ 284 w 301"/>
                  <a:gd name="T11" fmla="*/ 233 h 394"/>
                  <a:gd name="T12" fmla="*/ 88 w 301"/>
                  <a:gd name="T13" fmla="*/ 0 h 394"/>
                  <a:gd name="T14" fmla="*/ 0 w 301"/>
                  <a:gd name="T15" fmla="*/ 155 h 394"/>
                  <a:gd name="T16" fmla="*/ 196 w 301"/>
                  <a:gd name="T17" fmla="*/ 389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1" h="394">
                    <a:moveTo>
                      <a:pt x="196" y="389"/>
                    </a:moveTo>
                    <a:cubicBezTo>
                      <a:pt x="203" y="393"/>
                      <a:pt x="212" y="394"/>
                      <a:pt x="220" y="392"/>
                    </a:cubicBezTo>
                    <a:cubicBezTo>
                      <a:pt x="229" y="389"/>
                      <a:pt x="235" y="384"/>
                      <a:pt x="239" y="377"/>
                    </a:cubicBezTo>
                    <a:cubicBezTo>
                      <a:pt x="296" y="276"/>
                      <a:pt x="296" y="276"/>
                      <a:pt x="296" y="276"/>
                    </a:cubicBezTo>
                    <a:cubicBezTo>
                      <a:pt x="300" y="269"/>
                      <a:pt x="301" y="261"/>
                      <a:pt x="299" y="252"/>
                    </a:cubicBezTo>
                    <a:cubicBezTo>
                      <a:pt x="297" y="244"/>
                      <a:pt x="291" y="237"/>
                      <a:pt x="284" y="233"/>
                    </a:cubicBezTo>
                    <a:cubicBezTo>
                      <a:pt x="88" y="0"/>
                      <a:pt x="88" y="0"/>
                      <a:pt x="88" y="0"/>
                    </a:cubicBezTo>
                    <a:cubicBezTo>
                      <a:pt x="0" y="155"/>
                      <a:pt x="0" y="155"/>
                      <a:pt x="0" y="155"/>
                    </a:cubicBezTo>
                    <a:lnTo>
                      <a:pt x="196" y="389"/>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13">
                <a:extLst>
                  <a:ext uri="{FF2B5EF4-FFF2-40B4-BE49-F238E27FC236}">
                    <a16:creationId xmlns:a16="http://schemas.microsoft.com/office/drawing/2014/main" id="{F63BE03B-80C4-4232-8599-0A36FF53896E}"/>
                  </a:ext>
                </a:extLst>
              </p:cNvPr>
              <p:cNvSpPr>
                <a:spLocks/>
              </p:cNvSpPr>
              <p:nvPr/>
            </p:nvSpPr>
            <p:spPr bwMode="auto">
              <a:xfrm>
                <a:off x="1982788" y="5745162"/>
                <a:ext cx="365125" cy="423863"/>
              </a:xfrm>
              <a:custGeom>
                <a:avLst/>
                <a:gdLst>
                  <a:gd name="T0" fmla="*/ 239 w 239"/>
                  <a:gd name="T1" fmla="*/ 250 h 277"/>
                  <a:gd name="T2" fmla="*/ 229 w 239"/>
                  <a:gd name="T3" fmla="*/ 268 h 277"/>
                  <a:gd name="T4" fmla="*/ 221 w 239"/>
                  <a:gd name="T5" fmla="*/ 277 h 277"/>
                  <a:gd name="T6" fmla="*/ 0 w 239"/>
                  <a:gd name="T7" fmla="*/ 29 h 277"/>
                  <a:gd name="T8" fmla="*/ 16 w 239"/>
                  <a:gd name="T9" fmla="*/ 0 h 277"/>
                  <a:gd name="T10" fmla="*/ 239 w 239"/>
                  <a:gd name="T11" fmla="*/ 250 h 277"/>
                </a:gdLst>
                <a:ahLst/>
                <a:cxnLst>
                  <a:cxn ang="0">
                    <a:pos x="T0" y="T1"/>
                  </a:cxn>
                  <a:cxn ang="0">
                    <a:pos x="T2" y="T3"/>
                  </a:cxn>
                  <a:cxn ang="0">
                    <a:pos x="T4" y="T5"/>
                  </a:cxn>
                  <a:cxn ang="0">
                    <a:pos x="T6" y="T7"/>
                  </a:cxn>
                  <a:cxn ang="0">
                    <a:pos x="T8" y="T9"/>
                  </a:cxn>
                  <a:cxn ang="0">
                    <a:pos x="T10" y="T11"/>
                  </a:cxn>
                </a:cxnLst>
                <a:rect l="0" t="0" r="r" b="b"/>
                <a:pathLst>
                  <a:path w="239" h="277">
                    <a:moveTo>
                      <a:pt x="239" y="250"/>
                    </a:moveTo>
                    <a:cubicBezTo>
                      <a:pt x="229" y="268"/>
                      <a:pt x="229" y="268"/>
                      <a:pt x="229" y="268"/>
                    </a:cubicBezTo>
                    <a:cubicBezTo>
                      <a:pt x="227" y="271"/>
                      <a:pt x="224" y="275"/>
                      <a:pt x="221" y="277"/>
                    </a:cubicBezTo>
                    <a:cubicBezTo>
                      <a:pt x="0" y="29"/>
                      <a:pt x="0" y="29"/>
                      <a:pt x="0" y="29"/>
                    </a:cubicBezTo>
                    <a:cubicBezTo>
                      <a:pt x="16" y="0"/>
                      <a:pt x="16" y="0"/>
                      <a:pt x="16" y="0"/>
                    </a:cubicBezTo>
                    <a:lnTo>
                      <a:pt x="239" y="250"/>
                    </a:lnTo>
                    <a:close/>
                  </a:path>
                </a:pathLst>
              </a:custGeom>
              <a:solidFill>
                <a:schemeClr val="accent4">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14">
                <a:extLst>
                  <a:ext uri="{FF2B5EF4-FFF2-40B4-BE49-F238E27FC236}">
                    <a16:creationId xmlns:a16="http://schemas.microsoft.com/office/drawing/2014/main" id="{F9C3A22B-E6AF-44BD-8191-6AADF94D668B}"/>
                  </a:ext>
                </a:extLst>
              </p:cNvPr>
              <p:cNvSpPr>
                <a:spLocks/>
              </p:cNvSpPr>
              <p:nvPr/>
            </p:nvSpPr>
            <p:spPr bwMode="auto">
              <a:xfrm>
                <a:off x="2241551" y="5726112"/>
                <a:ext cx="117475" cy="128588"/>
              </a:xfrm>
              <a:custGeom>
                <a:avLst/>
                <a:gdLst>
                  <a:gd name="T0" fmla="*/ 60 w 77"/>
                  <a:gd name="T1" fmla="*/ 84 h 84"/>
                  <a:gd name="T2" fmla="*/ 65 w 77"/>
                  <a:gd name="T3" fmla="*/ 80 h 84"/>
                  <a:gd name="T4" fmla="*/ 76 w 77"/>
                  <a:gd name="T5" fmla="*/ 59 h 84"/>
                  <a:gd name="T6" fmla="*/ 69 w 77"/>
                  <a:gd name="T7" fmla="*/ 36 h 84"/>
                  <a:gd name="T8" fmla="*/ 49 w 77"/>
                  <a:gd name="T9" fmla="*/ 12 h 84"/>
                  <a:gd name="T10" fmla="*/ 27 w 77"/>
                  <a:gd name="T11" fmla="*/ 1 h 84"/>
                  <a:gd name="T12" fmla="*/ 4 w 77"/>
                  <a:gd name="T13" fmla="*/ 8 h 84"/>
                  <a:gd name="T14" fmla="*/ 0 w 77"/>
                  <a:gd name="T15" fmla="*/ 12 h 84"/>
                  <a:gd name="T16" fmla="*/ 60 w 77"/>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84">
                    <a:moveTo>
                      <a:pt x="60" y="84"/>
                    </a:moveTo>
                    <a:cubicBezTo>
                      <a:pt x="65" y="80"/>
                      <a:pt x="65" y="80"/>
                      <a:pt x="65" y="80"/>
                    </a:cubicBezTo>
                    <a:cubicBezTo>
                      <a:pt x="71" y="75"/>
                      <a:pt x="75" y="67"/>
                      <a:pt x="76" y="59"/>
                    </a:cubicBezTo>
                    <a:cubicBezTo>
                      <a:pt x="77" y="50"/>
                      <a:pt x="74" y="42"/>
                      <a:pt x="69" y="36"/>
                    </a:cubicBezTo>
                    <a:cubicBezTo>
                      <a:pt x="49" y="12"/>
                      <a:pt x="49" y="12"/>
                      <a:pt x="49" y="12"/>
                    </a:cubicBezTo>
                    <a:cubicBezTo>
                      <a:pt x="44" y="6"/>
                      <a:pt x="36" y="1"/>
                      <a:pt x="27" y="1"/>
                    </a:cubicBezTo>
                    <a:cubicBezTo>
                      <a:pt x="19" y="0"/>
                      <a:pt x="11" y="3"/>
                      <a:pt x="4" y="8"/>
                    </a:cubicBezTo>
                    <a:cubicBezTo>
                      <a:pt x="0" y="12"/>
                      <a:pt x="0" y="12"/>
                      <a:pt x="0" y="12"/>
                    </a:cubicBezTo>
                    <a:lnTo>
                      <a:pt x="60" y="84"/>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4" name="Freeform 15">
                <a:extLst>
                  <a:ext uri="{FF2B5EF4-FFF2-40B4-BE49-F238E27FC236}">
                    <a16:creationId xmlns:a16="http://schemas.microsoft.com/office/drawing/2014/main" id="{7149781F-16B3-484B-9B56-07B8702FC999}"/>
                  </a:ext>
                </a:extLst>
              </p:cNvPr>
              <p:cNvSpPr>
                <a:spLocks/>
              </p:cNvSpPr>
              <p:nvPr/>
            </p:nvSpPr>
            <p:spPr bwMode="auto">
              <a:xfrm>
                <a:off x="2265363" y="4465637"/>
                <a:ext cx="565150" cy="565150"/>
              </a:xfrm>
              <a:custGeom>
                <a:avLst/>
                <a:gdLst>
                  <a:gd name="T0" fmla="*/ 304 w 369"/>
                  <a:gd name="T1" fmla="*/ 66 h 369"/>
                  <a:gd name="T2" fmla="*/ 303 w 369"/>
                  <a:gd name="T3" fmla="*/ 304 h 369"/>
                  <a:gd name="T4" fmla="*/ 66 w 369"/>
                  <a:gd name="T5" fmla="*/ 303 h 369"/>
                  <a:gd name="T6" fmla="*/ 66 w 369"/>
                  <a:gd name="T7" fmla="*/ 66 h 369"/>
                  <a:gd name="T8" fmla="*/ 304 w 369"/>
                  <a:gd name="T9" fmla="*/ 66 h 369"/>
                </a:gdLst>
                <a:ahLst/>
                <a:cxnLst>
                  <a:cxn ang="0">
                    <a:pos x="T0" y="T1"/>
                  </a:cxn>
                  <a:cxn ang="0">
                    <a:pos x="T2" y="T3"/>
                  </a:cxn>
                  <a:cxn ang="0">
                    <a:pos x="T4" y="T5"/>
                  </a:cxn>
                  <a:cxn ang="0">
                    <a:pos x="T6" y="T7"/>
                  </a:cxn>
                  <a:cxn ang="0">
                    <a:pos x="T8" y="T9"/>
                  </a:cxn>
                </a:cxnLst>
                <a:rect l="0" t="0" r="r" b="b"/>
                <a:pathLst>
                  <a:path w="369" h="369">
                    <a:moveTo>
                      <a:pt x="304" y="66"/>
                    </a:moveTo>
                    <a:cubicBezTo>
                      <a:pt x="369" y="132"/>
                      <a:pt x="369" y="238"/>
                      <a:pt x="303" y="304"/>
                    </a:cubicBezTo>
                    <a:cubicBezTo>
                      <a:pt x="238" y="369"/>
                      <a:pt x="131" y="369"/>
                      <a:pt x="66" y="303"/>
                    </a:cubicBezTo>
                    <a:cubicBezTo>
                      <a:pt x="0" y="238"/>
                      <a:pt x="0" y="131"/>
                      <a:pt x="66" y="66"/>
                    </a:cubicBezTo>
                    <a:cubicBezTo>
                      <a:pt x="132" y="0"/>
                      <a:pt x="238" y="0"/>
                      <a:pt x="304" y="66"/>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16">
                <a:extLst>
                  <a:ext uri="{FF2B5EF4-FFF2-40B4-BE49-F238E27FC236}">
                    <a16:creationId xmlns:a16="http://schemas.microsoft.com/office/drawing/2014/main" id="{6F2A5710-A87F-44CE-835D-2B48C5E614EE}"/>
                  </a:ext>
                </a:extLst>
              </p:cNvPr>
              <p:cNvSpPr>
                <a:spLocks/>
              </p:cNvSpPr>
              <p:nvPr/>
            </p:nvSpPr>
            <p:spPr bwMode="auto">
              <a:xfrm>
                <a:off x="1749426" y="4370387"/>
                <a:ext cx="1176338" cy="1176338"/>
              </a:xfrm>
              <a:custGeom>
                <a:avLst/>
                <a:gdLst>
                  <a:gd name="T0" fmla="*/ 84 w 768"/>
                  <a:gd name="T1" fmla="*/ 381 h 768"/>
                  <a:gd name="T2" fmla="*/ 0 w 768"/>
                  <a:gd name="T3" fmla="*/ 465 h 768"/>
                  <a:gd name="T4" fmla="*/ 302 w 768"/>
                  <a:gd name="T5" fmla="*/ 768 h 768"/>
                  <a:gd name="T6" fmla="*/ 386 w 768"/>
                  <a:gd name="T7" fmla="*/ 684 h 768"/>
                  <a:gd name="T8" fmla="*/ 768 w 768"/>
                  <a:gd name="T9" fmla="*/ 557 h 768"/>
                  <a:gd name="T10" fmla="*/ 212 w 768"/>
                  <a:gd name="T11" fmla="*/ 0 h 768"/>
                  <a:gd name="T12" fmla="*/ 84 w 768"/>
                  <a:gd name="T13" fmla="*/ 381 h 768"/>
                </a:gdLst>
                <a:ahLst/>
                <a:cxnLst>
                  <a:cxn ang="0">
                    <a:pos x="T0" y="T1"/>
                  </a:cxn>
                  <a:cxn ang="0">
                    <a:pos x="T2" y="T3"/>
                  </a:cxn>
                  <a:cxn ang="0">
                    <a:pos x="T4" y="T5"/>
                  </a:cxn>
                  <a:cxn ang="0">
                    <a:pos x="T6" y="T7"/>
                  </a:cxn>
                  <a:cxn ang="0">
                    <a:pos x="T8" y="T9"/>
                  </a:cxn>
                  <a:cxn ang="0">
                    <a:pos x="T10" y="T11"/>
                  </a:cxn>
                  <a:cxn ang="0">
                    <a:pos x="T12" y="T13"/>
                  </a:cxn>
                </a:cxnLst>
                <a:rect l="0" t="0" r="r" b="b"/>
                <a:pathLst>
                  <a:path w="768" h="768">
                    <a:moveTo>
                      <a:pt x="84" y="381"/>
                    </a:moveTo>
                    <a:cubicBezTo>
                      <a:pt x="0" y="465"/>
                      <a:pt x="0" y="465"/>
                      <a:pt x="0" y="465"/>
                    </a:cubicBezTo>
                    <a:cubicBezTo>
                      <a:pt x="302" y="768"/>
                      <a:pt x="302" y="768"/>
                      <a:pt x="302" y="768"/>
                    </a:cubicBezTo>
                    <a:cubicBezTo>
                      <a:pt x="386" y="684"/>
                      <a:pt x="386" y="684"/>
                      <a:pt x="386" y="684"/>
                    </a:cubicBezTo>
                    <a:cubicBezTo>
                      <a:pt x="490" y="580"/>
                      <a:pt x="633" y="538"/>
                      <a:pt x="768" y="557"/>
                    </a:cubicBezTo>
                    <a:cubicBezTo>
                      <a:pt x="212" y="0"/>
                      <a:pt x="212" y="0"/>
                      <a:pt x="212" y="0"/>
                    </a:cubicBezTo>
                    <a:cubicBezTo>
                      <a:pt x="231" y="135"/>
                      <a:pt x="188" y="277"/>
                      <a:pt x="84" y="38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17">
                <a:extLst>
                  <a:ext uri="{FF2B5EF4-FFF2-40B4-BE49-F238E27FC236}">
                    <a16:creationId xmlns:a16="http://schemas.microsoft.com/office/drawing/2014/main" id="{171601FF-A40B-436F-9694-B8A918DB809B}"/>
                  </a:ext>
                </a:extLst>
              </p:cNvPr>
              <p:cNvSpPr>
                <a:spLocks/>
              </p:cNvSpPr>
              <p:nvPr/>
            </p:nvSpPr>
            <p:spPr bwMode="auto">
              <a:xfrm>
                <a:off x="1782763" y="4405312"/>
                <a:ext cx="396875" cy="755650"/>
              </a:xfrm>
              <a:custGeom>
                <a:avLst/>
                <a:gdLst>
                  <a:gd name="T0" fmla="*/ 112 w 259"/>
                  <a:gd name="T1" fmla="*/ 410 h 494"/>
                  <a:gd name="T2" fmla="*/ 27 w 259"/>
                  <a:gd name="T3" fmla="*/ 494 h 494"/>
                  <a:gd name="T4" fmla="*/ 0 w 259"/>
                  <a:gd name="T5" fmla="*/ 465 h 494"/>
                  <a:gd name="T6" fmla="*/ 84 w 259"/>
                  <a:gd name="T7" fmla="*/ 381 h 494"/>
                  <a:gd name="T8" fmla="*/ 212 w 259"/>
                  <a:gd name="T9" fmla="*/ 0 h 494"/>
                  <a:gd name="T10" fmla="*/ 240 w 259"/>
                  <a:gd name="T11" fmla="*/ 29 h 494"/>
                  <a:gd name="T12" fmla="*/ 112 w 259"/>
                  <a:gd name="T13" fmla="*/ 410 h 494"/>
                </a:gdLst>
                <a:ahLst/>
                <a:cxnLst>
                  <a:cxn ang="0">
                    <a:pos x="T0" y="T1"/>
                  </a:cxn>
                  <a:cxn ang="0">
                    <a:pos x="T2" y="T3"/>
                  </a:cxn>
                  <a:cxn ang="0">
                    <a:pos x="T4" y="T5"/>
                  </a:cxn>
                  <a:cxn ang="0">
                    <a:pos x="T6" y="T7"/>
                  </a:cxn>
                  <a:cxn ang="0">
                    <a:pos x="T8" y="T9"/>
                  </a:cxn>
                  <a:cxn ang="0">
                    <a:pos x="T10" y="T11"/>
                  </a:cxn>
                  <a:cxn ang="0">
                    <a:pos x="T12" y="T13"/>
                  </a:cxn>
                </a:cxnLst>
                <a:rect l="0" t="0" r="r" b="b"/>
                <a:pathLst>
                  <a:path w="259" h="494">
                    <a:moveTo>
                      <a:pt x="112" y="410"/>
                    </a:moveTo>
                    <a:cubicBezTo>
                      <a:pt x="27" y="494"/>
                      <a:pt x="27" y="494"/>
                      <a:pt x="27" y="494"/>
                    </a:cubicBezTo>
                    <a:cubicBezTo>
                      <a:pt x="0" y="465"/>
                      <a:pt x="0" y="465"/>
                      <a:pt x="0" y="465"/>
                    </a:cubicBezTo>
                    <a:cubicBezTo>
                      <a:pt x="84" y="381"/>
                      <a:pt x="84" y="381"/>
                      <a:pt x="84" y="381"/>
                    </a:cubicBezTo>
                    <a:cubicBezTo>
                      <a:pt x="188" y="277"/>
                      <a:pt x="231" y="135"/>
                      <a:pt x="212" y="0"/>
                    </a:cubicBezTo>
                    <a:cubicBezTo>
                      <a:pt x="240" y="29"/>
                      <a:pt x="240" y="29"/>
                      <a:pt x="240" y="29"/>
                    </a:cubicBezTo>
                    <a:cubicBezTo>
                      <a:pt x="259" y="164"/>
                      <a:pt x="216" y="306"/>
                      <a:pt x="112" y="410"/>
                    </a:cubicBezTo>
                    <a:close/>
                  </a:path>
                </a:pathLst>
              </a:custGeom>
              <a:solidFill>
                <a:schemeClr val="accent4">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18">
                <a:extLst>
                  <a:ext uri="{FF2B5EF4-FFF2-40B4-BE49-F238E27FC236}">
                    <a16:creationId xmlns:a16="http://schemas.microsoft.com/office/drawing/2014/main" id="{3380A895-988D-4AE0-B58D-FAC8B5841E9C}"/>
                  </a:ext>
                </a:extLst>
              </p:cNvPr>
              <p:cNvSpPr>
                <a:spLocks/>
              </p:cNvSpPr>
              <p:nvPr/>
            </p:nvSpPr>
            <p:spPr bwMode="auto">
              <a:xfrm>
                <a:off x="2054226" y="4252912"/>
                <a:ext cx="989013" cy="990600"/>
              </a:xfrm>
              <a:custGeom>
                <a:avLst/>
                <a:gdLst>
                  <a:gd name="T0" fmla="*/ 633 w 646"/>
                  <a:gd name="T1" fmla="*/ 571 h 647"/>
                  <a:gd name="T2" fmla="*/ 646 w 646"/>
                  <a:gd name="T3" fmla="*/ 603 h 647"/>
                  <a:gd name="T4" fmla="*/ 633 w 646"/>
                  <a:gd name="T5" fmla="*/ 634 h 647"/>
                  <a:gd name="T6" fmla="*/ 601 w 646"/>
                  <a:gd name="T7" fmla="*/ 647 h 647"/>
                  <a:gd name="T8" fmla="*/ 569 w 646"/>
                  <a:gd name="T9" fmla="*/ 634 h 647"/>
                  <a:gd name="T10" fmla="*/ 13 w 646"/>
                  <a:gd name="T11" fmla="*/ 77 h 647"/>
                  <a:gd name="T12" fmla="*/ 0 w 646"/>
                  <a:gd name="T13" fmla="*/ 45 h 647"/>
                  <a:gd name="T14" fmla="*/ 13 w 646"/>
                  <a:gd name="T15" fmla="*/ 13 h 647"/>
                  <a:gd name="T16" fmla="*/ 45 w 646"/>
                  <a:gd name="T17" fmla="*/ 0 h 647"/>
                  <a:gd name="T18" fmla="*/ 76 w 646"/>
                  <a:gd name="T19" fmla="*/ 13 h 647"/>
                  <a:gd name="T20" fmla="*/ 633 w 646"/>
                  <a:gd name="T21" fmla="*/ 571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6" h="647">
                    <a:moveTo>
                      <a:pt x="633" y="571"/>
                    </a:moveTo>
                    <a:cubicBezTo>
                      <a:pt x="641" y="579"/>
                      <a:pt x="646" y="590"/>
                      <a:pt x="646" y="603"/>
                    </a:cubicBezTo>
                    <a:cubicBezTo>
                      <a:pt x="646" y="615"/>
                      <a:pt x="641" y="626"/>
                      <a:pt x="633" y="634"/>
                    </a:cubicBezTo>
                    <a:cubicBezTo>
                      <a:pt x="624" y="642"/>
                      <a:pt x="613" y="647"/>
                      <a:pt x="601" y="647"/>
                    </a:cubicBezTo>
                    <a:cubicBezTo>
                      <a:pt x="588" y="647"/>
                      <a:pt x="577" y="642"/>
                      <a:pt x="569" y="634"/>
                    </a:cubicBezTo>
                    <a:cubicBezTo>
                      <a:pt x="13" y="77"/>
                      <a:pt x="13" y="77"/>
                      <a:pt x="13" y="77"/>
                    </a:cubicBezTo>
                    <a:cubicBezTo>
                      <a:pt x="5" y="68"/>
                      <a:pt x="0" y="57"/>
                      <a:pt x="0" y="45"/>
                    </a:cubicBezTo>
                    <a:cubicBezTo>
                      <a:pt x="0" y="32"/>
                      <a:pt x="5" y="21"/>
                      <a:pt x="13" y="13"/>
                    </a:cubicBezTo>
                    <a:cubicBezTo>
                      <a:pt x="21" y="5"/>
                      <a:pt x="32" y="0"/>
                      <a:pt x="45" y="0"/>
                    </a:cubicBezTo>
                    <a:cubicBezTo>
                      <a:pt x="57" y="0"/>
                      <a:pt x="68" y="5"/>
                      <a:pt x="76" y="13"/>
                    </a:cubicBezTo>
                    <a:lnTo>
                      <a:pt x="633" y="571"/>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8" name="Freeform 19">
                <a:extLst>
                  <a:ext uri="{FF2B5EF4-FFF2-40B4-BE49-F238E27FC236}">
                    <a16:creationId xmlns:a16="http://schemas.microsoft.com/office/drawing/2014/main" id="{68AC1707-BA54-4EC3-A2DF-9F4CBD4FA537}"/>
                  </a:ext>
                </a:extLst>
              </p:cNvPr>
              <p:cNvSpPr>
                <a:spLocks/>
              </p:cNvSpPr>
              <p:nvPr/>
            </p:nvSpPr>
            <p:spPr bwMode="auto">
              <a:xfrm>
                <a:off x="1347788" y="5070475"/>
                <a:ext cx="876300" cy="876300"/>
              </a:xfrm>
              <a:custGeom>
                <a:avLst/>
                <a:gdLst>
                  <a:gd name="T0" fmla="*/ 572 w 572"/>
                  <a:gd name="T1" fmla="*/ 319 h 572"/>
                  <a:gd name="T2" fmla="*/ 364 w 572"/>
                  <a:gd name="T3" fmla="*/ 526 h 572"/>
                  <a:gd name="T4" fmla="*/ 253 w 572"/>
                  <a:gd name="T5" fmla="*/ 572 h 572"/>
                  <a:gd name="T6" fmla="*/ 142 w 572"/>
                  <a:gd name="T7" fmla="*/ 525 h 572"/>
                  <a:gd name="T8" fmla="*/ 46 w 572"/>
                  <a:gd name="T9" fmla="*/ 430 h 572"/>
                  <a:gd name="T10" fmla="*/ 0 w 572"/>
                  <a:gd name="T11" fmla="*/ 318 h 572"/>
                  <a:gd name="T12" fmla="*/ 47 w 572"/>
                  <a:gd name="T13" fmla="*/ 207 h 572"/>
                  <a:gd name="T14" fmla="*/ 254 w 572"/>
                  <a:gd name="T15" fmla="*/ 0 h 572"/>
                  <a:gd name="T16" fmla="*/ 572 w 572"/>
                  <a:gd name="T17" fmla="*/ 319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2" h="572">
                    <a:moveTo>
                      <a:pt x="572" y="319"/>
                    </a:moveTo>
                    <a:cubicBezTo>
                      <a:pt x="364" y="526"/>
                      <a:pt x="364" y="526"/>
                      <a:pt x="364" y="526"/>
                    </a:cubicBezTo>
                    <a:cubicBezTo>
                      <a:pt x="336" y="554"/>
                      <a:pt x="296" y="572"/>
                      <a:pt x="253" y="572"/>
                    </a:cubicBezTo>
                    <a:cubicBezTo>
                      <a:pt x="209" y="571"/>
                      <a:pt x="170" y="554"/>
                      <a:pt x="142" y="525"/>
                    </a:cubicBezTo>
                    <a:cubicBezTo>
                      <a:pt x="46" y="430"/>
                      <a:pt x="46" y="430"/>
                      <a:pt x="46" y="430"/>
                    </a:cubicBezTo>
                    <a:cubicBezTo>
                      <a:pt x="18" y="401"/>
                      <a:pt x="0" y="362"/>
                      <a:pt x="0" y="318"/>
                    </a:cubicBezTo>
                    <a:cubicBezTo>
                      <a:pt x="0" y="275"/>
                      <a:pt x="18" y="235"/>
                      <a:pt x="47" y="207"/>
                    </a:cubicBezTo>
                    <a:cubicBezTo>
                      <a:pt x="254" y="0"/>
                      <a:pt x="254" y="0"/>
                      <a:pt x="254" y="0"/>
                    </a:cubicBezTo>
                    <a:lnTo>
                      <a:pt x="572" y="319"/>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20">
                <a:extLst>
                  <a:ext uri="{FF2B5EF4-FFF2-40B4-BE49-F238E27FC236}">
                    <a16:creationId xmlns:a16="http://schemas.microsoft.com/office/drawing/2014/main" id="{DB3551A5-2B8C-4109-8517-B0F82C976B61}"/>
                  </a:ext>
                </a:extLst>
              </p:cNvPr>
              <p:cNvSpPr>
                <a:spLocks/>
              </p:cNvSpPr>
              <p:nvPr/>
            </p:nvSpPr>
            <p:spPr bwMode="auto">
              <a:xfrm>
                <a:off x="1463676" y="5432425"/>
                <a:ext cx="247650" cy="247650"/>
              </a:xfrm>
              <a:custGeom>
                <a:avLst/>
                <a:gdLst>
                  <a:gd name="T0" fmla="*/ 25 w 162"/>
                  <a:gd name="T1" fmla="*/ 159 h 162"/>
                  <a:gd name="T2" fmla="*/ 6 w 162"/>
                  <a:gd name="T3" fmla="*/ 156 h 162"/>
                  <a:gd name="T4" fmla="*/ 6 w 162"/>
                  <a:gd name="T5" fmla="*/ 134 h 162"/>
                  <a:gd name="T6" fmla="*/ 134 w 162"/>
                  <a:gd name="T7" fmla="*/ 6 h 162"/>
                  <a:gd name="T8" fmla="*/ 156 w 162"/>
                  <a:gd name="T9" fmla="*/ 6 h 162"/>
                  <a:gd name="T10" fmla="*/ 156 w 162"/>
                  <a:gd name="T11" fmla="*/ 28 h 162"/>
                  <a:gd name="T12" fmla="*/ 28 w 162"/>
                  <a:gd name="T13" fmla="*/ 156 h 162"/>
                  <a:gd name="T14" fmla="*/ 25 w 162"/>
                  <a:gd name="T15" fmla="*/ 159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 h="162">
                    <a:moveTo>
                      <a:pt x="25" y="159"/>
                    </a:moveTo>
                    <a:cubicBezTo>
                      <a:pt x="19" y="162"/>
                      <a:pt x="11" y="162"/>
                      <a:pt x="6" y="156"/>
                    </a:cubicBezTo>
                    <a:cubicBezTo>
                      <a:pt x="0" y="150"/>
                      <a:pt x="0" y="141"/>
                      <a:pt x="6" y="134"/>
                    </a:cubicBezTo>
                    <a:cubicBezTo>
                      <a:pt x="134" y="6"/>
                      <a:pt x="134" y="6"/>
                      <a:pt x="134" y="6"/>
                    </a:cubicBezTo>
                    <a:cubicBezTo>
                      <a:pt x="140" y="0"/>
                      <a:pt x="150" y="0"/>
                      <a:pt x="156" y="6"/>
                    </a:cubicBezTo>
                    <a:cubicBezTo>
                      <a:pt x="162" y="12"/>
                      <a:pt x="162" y="22"/>
                      <a:pt x="156" y="28"/>
                    </a:cubicBezTo>
                    <a:cubicBezTo>
                      <a:pt x="28" y="156"/>
                      <a:pt x="28" y="156"/>
                      <a:pt x="28" y="156"/>
                    </a:cubicBezTo>
                    <a:cubicBezTo>
                      <a:pt x="27" y="157"/>
                      <a:pt x="26" y="158"/>
                      <a:pt x="25" y="159"/>
                    </a:cubicBezTo>
                    <a:close/>
                  </a:path>
                </a:pathLst>
              </a:custGeom>
              <a:solidFill>
                <a:schemeClr val="accent4">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0" name="Freeform 21">
                <a:extLst>
                  <a:ext uri="{FF2B5EF4-FFF2-40B4-BE49-F238E27FC236}">
                    <a16:creationId xmlns:a16="http://schemas.microsoft.com/office/drawing/2014/main" id="{DEAC5D62-A51F-4942-B271-AE43963EDE2D}"/>
                  </a:ext>
                </a:extLst>
              </p:cNvPr>
              <p:cNvSpPr>
                <a:spLocks/>
              </p:cNvSpPr>
              <p:nvPr/>
            </p:nvSpPr>
            <p:spPr bwMode="auto">
              <a:xfrm>
                <a:off x="1525588" y="5503862"/>
                <a:ext cx="249238" cy="249238"/>
              </a:xfrm>
              <a:custGeom>
                <a:avLst/>
                <a:gdLst>
                  <a:gd name="T0" fmla="*/ 26 w 163"/>
                  <a:gd name="T1" fmla="*/ 158 h 162"/>
                  <a:gd name="T2" fmla="*/ 7 w 163"/>
                  <a:gd name="T3" fmla="*/ 156 h 162"/>
                  <a:gd name="T4" fmla="*/ 7 w 163"/>
                  <a:gd name="T5" fmla="*/ 134 h 162"/>
                  <a:gd name="T6" fmla="*/ 135 w 163"/>
                  <a:gd name="T7" fmla="*/ 6 h 162"/>
                  <a:gd name="T8" fmla="*/ 156 w 163"/>
                  <a:gd name="T9" fmla="*/ 6 h 162"/>
                  <a:gd name="T10" fmla="*/ 156 w 163"/>
                  <a:gd name="T11" fmla="*/ 27 h 162"/>
                  <a:gd name="T12" fmla="*/ 28 w 163"/>
                  <a:gd name="T13" fmla="*/ 156 h 162"/>
                  <a:gd name="T14" fmla="*/ 26 w 163"/>
                  <a:gd name="T15" fmla="*/ 158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3" h="162">
                    <a:moveTo>
                      <a:pt x="26" y="158"/>
                    </a:moveTo>
                    <a:cubicBezTo>
                      <a:pt x="20" y="162"/>
                      <a:pt x="12" y="161"/>
                      <a:pt x="7" y="156"/>
                    </a:cubicBezTo>
                    <a:cubicBezTo>
                      <a:pt x="0" y="150"/>
                      <a:pt x="0" y="140"/>
                      <a:pt x="7" y="134"/>
                    </a:cubicBezTo>
                    <a:cubicBezTo>
                      <a:pt x="135" y="6"/>
                      <a:pt x="135" y="6"/>
                      <a:pt x="135" y="6"/>
                    </a:cubicBezTo>
                    <a:cubicBezTo>
                      <a:pt x="141" y="0"/>
                      <a:pt x="150" y="0"/>
                      <a:pt x="156" y="6"/>
                    </a:cubicBezTo>
                    <a:cubicBezTo>
                      <a:pt x="163" y="12"/>
                      <a:pt x="163" y="21"/>
                      <a:pt x="156" y="27"/>
                    </a:cubicBezTo>
                    <a:cubicBezTo>
                      <a:pt x="28" y="156"/>
                      <a:pt x="28" y="156"/>
                      <a:pt x="28" y="156"/>
                    </a:cubicBezTo>
                    <a:cubicBezTo>
                      <a:pt x="28" y="157"/>
                      <a:pt x="27" y="157"/>
                      <a:pt x="26" y="158"/>
                    </a:cubicBezTo>
                    <a:close/>
                  </a:path>
                </a:pathLst>
              </a:custGeom>
              <a:solidFill>
                <a:schemeClr val="accent4">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1" name="Freeform 22">
                <a:extLst>
                  <a:ext uri="{FF2B5EF4-FFF2-40B4-BE49-F238E27FC236}">
                    <a16:creationId xmlns:a16="http://schemas.microsoft.com/office/drawing/2014/main" id="{224F2A79-2A27-4F68-BD85-6FB492E244FC}"/>
                  </a:ext>
                </a:extLst>
              </p:cNvPr>
              <p:cNvSpPr>
                <a:spLocks/>
              </p:cNvSpPr>
              <p:nvPr/>
            </p:nvSpPr>
            <p:spPr bwMode="auto">
              <a:xfrm>
                <a:off x="1598613" y="5573712"/>
                <a:ext cx="249238" cy="247650"/>
              </a:xfrm>
              <a:custGeom>
                <a:avLst/>
                <a:gdLst>
                  <a:gd name="T0" fmla="*/ 25 w 162"/>
                  <a:gd name="T1" fmla="*/ 158 h 162"/>
                  <a:gd name="T2" fmla="*/ 6 w 162"/>
                  <a:gd name="T3" fmla="*/ 156 h 162"/>
                  <a:gd name="T4" fmla="*/ 6 w 162"/>
                  <a:gd name="T5" fmla="*/ 134 h 162"/>
                  <a:gd name="T6" fmla="*/ 134 w 162"/>
                  <a:gd name="T7" fmla="*/ 6 h 162"/>
                  <a:gd name="T8" fmla="*/ 156 w 162"/>
                  <a:gd name="T9" fmla="*/ 6 h 162"/>
                  <a:gd name="T10" fmla="*/ 156 w 162"/>
                  <a:gd name="T11" fmla="*/ 28 h 162"/>
                  <a:gd name="T12" fmla="*/ 28 w 162"/>
                  <a:gd name="T13" fmla="*/ 156 h 162"/>
                  <a:gd name="T14" fmla="*/ 25 w 162"/>
                  <a:gd name="T15" fmla="*/ 158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 h="162">
                    <a:moveTo>
                      <a:pt x="25" y="158"/>
                    </a:moveTo>
                    <a:cubicBezTo>
                      <a:pt x="19" y="162"/>
                      <a:pt x="11" y="161"/>
                      <a:pt x="6" y="156"/>
                    </a:cubicBezTo>
                    <a:cubicBezTo>
                      <a:pt x="0" y="150"/>
                      <a:pt x="0" y="140"/>
                      <a:pt x="6" y="134"/>
                    </a:cubicBezTo>
                    <a:cubicBezTo>
                      <a:pt x="134" y="6"/>
                      <a:pt x="134" y="6"/>
                      <a:pt x="134" y="6"/>
                    </a:cubicBezTo>
                    <a:cubicBezTo>
                      <a:pt x="140" y="0"/>
                      <a:pt x="150" y="0"/>
                      <a:pt x="156" y="6"/>
                    </a:cubicBezTo>
                    <a:cubicBezTo>
                      <a:pt x="162" y="12"/>
                      <a:pt x="162" y="22"/>
                      <a:pt x="156" y="28"/>
                    </a:cubicBezTo>
                    <a:cubicBezTo>
                      <a:pt x="28" y="156"/>
                      <a:pt x="28" y="156"/>
                      <a:pt x="28" y="156"/>
                    </a:cubicBezTo>
                    <a:cubicBezTo>
                      <a:pt x="27" y="157"/>
                      <a:pt x="26" y="157"/>
                      <a:pt x="25" y="158"/>
                    </a:cubicBezTo>
                    <a:close/>
                  </a:path>
                </a:pathLst>
              </a:custGeom>
              <a:solidFill>
                <a:schemeClr val="accent4">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2" name="Freeform 23">
                <a:extLst>
                  <a:ext uri="{FF2B5EF4-FFF2-40B4-BE49-F238E27FC236}">
                    <a16:creationId xmlns:a16="http://schemas.microsoft.com/office/drawing/2014/main" id="{BCB61B46-58CA-4DF0-8B51-A636A0429C02}"/>
                  </a:ext>
                </a:extLst>
              </p:cNvPr>
              <p:cNvSpPr>
                <a:spLocks/>
              </p:cNvSpPr>
              <p:nvPr/>
            </p:nvSpPr>
            <p:spPr bwMode="auto">
              <a:xfrm>
                <a:off x="1381126" y="5283200"/>
                <a:ext cx="212725" cy="384175"/>
              </a:xfrm>
              <a:custGeom>
                <a:avLst/>
                <a:gdLst>
                  <a:gd name="T0" fmla="*/ 47 w 138"/>
                  <a:gd name="T1" fmla="*/ 244 h 251"/>
                  <a:gd name="T2" fmla="*/ 45 w 138"/>
                  <a:gd name="T3" fmla="*/ 246 h 251"/>
                  <a:gd name="T4" fmla="*/ 23 w 138"/>
                  <a:gd name="T5" fmla="*/ 242 h 251"/>
                  <a:gd name="T6" fmla="*/ 0 w 138"/>
                  <a:gd name="T7" fmla="*/ 169 h 251"/>
                  <a:gd name="T8" fmla="*/ 38 w 138"/>
                  <a:gd name="T9" fmla="*/ 78 h 251"/>
                  <a:gd name="T10" fmla="*/ 110 w 138"/>
                  <a:gd name="T11" fmla="*/ 6 h 251"/>
                  <a:gd name="T12" fmla="*/ 132 w 138"/>
                  <a:gd name="T13" fmla="*/ 6 h 251"/>
                  <a:gd name="T14" fmla="*/ 132 w 138"/>
                  <a:gd name="T15" fmla="*/ 29 h 251"/>
                  <a:gd name="T16" fmla="*/ 60 w 138"/>
                  <a:gd name="T17" fmla="*/ 100 h 251"/>
                  <a:gd name="T18" fmla="*/ 32 w 138"/>
                  <a:gd name="T19" fmla="*/ 169 h 251"/>
                  <a:gd name="T20" fmla="*/ 49 w 138"/>
                  <a:gd name="T21" fmla="*/ 224 h 251"/>
                  <a:gd name="T22" fmla="*/ 47 w 138"/>
                  <a:gd name="T23" fmla="*/ 244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8" h="251">
                    <a:moveTo>
                      <a:pt x="47" y="244"/>
                    </a:moveTo>
                    <a:cubicBezTo>
                      <a:pt x="47" y="245"/>
                      <a:pt x="46" y="245"/>
                      <a:pt x="45" y="246"/>
                    </a:cubicBezTo>
                    <a:cubicBezTo>
                      <a:pt x="38" y="251"/>
                      <a:pt x="28" y="249"/>
                      <a:pt x="23" y="242"/>
                    </a:cubicBezTo>
                    <a:cubicBezTo>
                      <a:pt x="8" y="221"/>
                      <a:pt x="0" y="195"/>
                      <a:pt x="0" y="169"/>
                    </a:cubicBezTo>
                    <a:cubicBezTo>
                      <a:pt x="0" y="134"/>
                      <a:pt x="14" y="102"/>
                      <a:pt x="38" y="78"/>
                    </a:cubicBezTo>
                    <a:cubicBezTo>
                      <a:pt x="110" y="6"/>
                      <a:pt x="110" y="6"/>
                      <a:pt x="110" y="6"/>
                    </a:cubicBezTo>
                    <a:cubicBezTo>
                      <a:pt x="116" y="0"/>
                      <a:pt x="126" y="0"/>
                      <a:pt x="132" y="6"/>
                    </a:cubicBezTo>
                    <a:cubicBezTo>
                      <a:pt x="138" y="13"/>
                      <a:pt x="138" y="23"/>
                      <a:pt x="132" y="29"/>
                    </a:cubicBezTo>
                    <a:cubicBezTo>
                      <a:pt x="60" y="100"/>
                      <a:pt x="60" y="100"/>
                      <a:pt x="60" y="100"/>
                    </a:cubicBezTo>
                    <a:cubicBezTo>
                      <a:pt x="42" y="118"/>
                      <a:pt x="32" y="143"/>
                      <a:pt x="32" y="169"/>
                    </a:cubicBezTo>
                    <a:cubicBezTo>
                      <a:pt x="32" y="189"/>
                      <a:pt x="38" y="208"/>
                      <a:pt x="49" y="224"/>
                    </a:cubicBezTo>
                    <a:cubicBezTo>
                      <a:pt x="54" y="230"/>
                      <a:pt x="53" y="239"/>
                      <a:pt x="47" y="244"/>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3" name="Freeform 24">
                <a:extLst>
                  <a:ext uri="{FF2B5EF4-FFF2-40B4-BE49-F238E27FC236}">
                    <a16:creationId xmlns:a16="http://schemas.microsoft.com/office/drawing/2014/main" id="{18B1ADF0-E63F-4EF5-8537-022ADC36F10E}"/>
                  </a:ext>
                </a:extLst>
              </p:cNvPr>
              <p:cNvSpPr>
                <a:spLocks/>
              </p:cNvSpPr>
              <p:nvPr/>
            </p:nvSpPr>
            <p:spPr bwMode="auto">
              <a:xfrm>
                <a:off x="1419226" y="5710237"/>
                <a:ext cx="166688" cy="165100"/>
              </a:xfrm>
              <a:custGeom>
                <a:avLst/>
                <a:gdLst>
                  <a:gd name="T0" fmla="*/ 96 w 109"/>
                  <a:gd name="T1" fmla="*/ 108 h 108"/>
                  <a:gd name="T2" fmla="*/ 102 w 109"/>
                  <a:gd name="T3" fmla="*/ 102 h 108"/>
                  <a:gd name="T4" fmla="*/ 109 w 109"/>
                  <a:gd name="T5" fmla="*/ 86 h 108"/>
                  <a:gd name="T6" fmla="*/ 102 w 109"/>
                  <a:gd name="T7" fmla="*/ 70 h 108"/>
                  <a:gd name="T8" fmla="*/ 39 w 109"/>
                  <a:gd name="T9" fmla="*/ 6 h 108"/>
                  <a:gd name="T10" fmla="*/ 23 w 109"/>
                  <a:gd name="T11" fmla="*/ 0 h 108"/>
                  <a:gd name="T12" fmla="*/ 7 w 109"/>
                  <a:gd name="T13" fmla="*/ 6 h 108"/>
                  <a:gd name="T14" fmla="*/ 0 w 109"/>
                  <a:gd name="T15" fmla="*/ 13 h 108"/>
                  <a:gd name="T16" fmla="*/ 96 w 109"/>
                  <a:gd name="T17"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108">
                    <a:moveTo>
                      <a:pt x="96" y="108"/>
                    </a:moveTo>
                    <a:cubicBezTo>
                      <a:pt x="102" y="102"/>
                      <a:pt x="102" y="102"/>
                      <a:pt x="102" y="102"/>
                    </a:cubicBezTo>
                    <a:cubicBezTo>
                      <a:pt x="106" y="98"/>
                      <a:pt x="109" y="92"/>
                      <a:pt x="109" y="86"/>
                    </a:cubicBezTo>
                    <a:cubicBezTo>
                      <a:pt x="109" y="80"/>
                      <a:pt x="106" y="74"/>
                      <a:pt x="102" y="70"/>
                    </a:cubicBezTo>
                    <a:cubicBezTo>
                      <a:pt x="39" y="6"/>
                      <a:pt x="39" y="6"/>
                      <a:pt x="39" y="6"/>
                    </a:cubicBezTo>
                    <a:cubicBezTo>
                      <a:pt x="34" y="2"/>
                      <a:pt x="29" y="0"/>
                      <a:pt x="23" y="0"/>
                    </a:cubicBezTo>
                    <a:cubicBezTo>
                      <a:pt x="16" y="0"/>
                      <a:pt x="11" y="2"/>
                      <a:pt x="7" y="6"/>
                    </a:cubicBezTo>
                    <a:cubicBezTo>
                      <a:pt x="0" y="13"/>
                      <a:pt x="0" y="13"/>
                      <a:pt x="0" y="13"/>
                    </a:cubicBezTo>
                    <a:lnTo>
                      <a:pt x="96" y="108"/>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spTree>
    <p:extLst>
      <p:ext uri="{BB962C8B-B14F-4D97-AF65-F5344CB8AC3E}">
        <p14:creationId xmlns:p14="http://schemas.microsoft.com/office/powerpoint/2010/main" val="5753958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B20A963B-A1EE-4A94-AC92-0B2C6BB60C48}"/>
              </a:ext>
            </a:extLst>
          </p:cNvPr>
          <p:cNvSpPr/>
          <p:nvPr/>
        </p:nvSpPr>
        <p:spPr>
          <a:xfrm>
            <a:off x="0" y="1069444"/>
            <a:ext cx="12176125" cy="12043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3" name="Group 2">
            <a:extLst>
              <a:ext uri="{FF2B5EF4-FFF2-40B4-BE49-F238E27FC236}">
                <a16:creationId xmlns:a16="http://schemas.microsoft.com/office/drawing/2014/main" id="{957DC02F-40B5-45AE-88DD-ECDA77937649}"/>
              </a:ext>
            </a:extLst>
          </p:cNvPr>
          <p:cNvGrpSpPr/>
          <p:nvPr/>
        </p:nvGrpSpPr>
        <p:grpSpPr>
          <a:xfrm>
            <a:off x="1485944" y="2438399"/>
            <a:ext cx="9220112" cy="4032433"/>
            <a:chOff x="2177365" y="2748966"/>
            <a:chExt cx="7859769" cy="3437484"/>
          </a:xfrm>
        </p:grpSpPr>
        <p:cxnSp>
          <p:nvCxnSpPr>
            <p:cNvPr id="4" name="Straight Arrow Connector 3">
              <a:extLst>
                <a:ext uri="{FF2B5EF4-FFF2-40B4-BE49-F238E27FC236}">
                  <a16:creationId xmlns:a16="http://schemas.microsoft.com/office/drawing/2014/main" id="{29637354-D0D9-40FB-8363-0C08600F4872}"/>
                </a:ext>
              </a:extLst>
            </p:cNvPr>
            <p:cNvCxnSpPr/>
            <p:nvPr/>
          </p:nvCxnSpPr>
          <p:spPr>
            <a:xfrm>
              <a:off x="3455453" y="4331672"/>
              <a:ext cx="5916126" cy="0"/>
            </a:xfrm>
            <a:prstGeom prst="straightConnector1">
              <a:avLst/>
            </a:prstGeom>
            <a:ln w="28575">
              <a:solidFill>
                <a:srgbClr val="0070C0"/>
              </a:solidFill>
              <a:prstDash val="sysDot"/>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Elbow Connector 5">
              <a:extLst>
                <a:ext uri="{FF2B5EF4-FFF2-40B4-BE49-F238E27FC236}">
                  <a16:creationId xmlns:a16="http://schemas.microsoft.com/office/drawing/2014/main" id="{752C8A87-C2B4-4644-A596-6BB95B3D1A81}"/>
                </a:ext>
              </a:extLst>
            </p:cNvPr>
            <p:cNvCxnSpPr/>
            <p:nvPr/>
          </p:nvCxnSpPr>
          <p:spPr>
            <a:xfrm rot="16200000" flipH="1">
              <a:off x="6396533" y="639237"/>
              <a:ext cx="2609" cy="6991785"/>
            </a:xfrm>
            <a:prstGeom prst="bentConnector3">
              <a:avLst>
                <a:gd name="adj1" fmla="val -38299023"/>
              </a:avLst>
            </a:prstGeom>
            <a:ln w="28575">
              <a:solidFill>
                <a:srgbClr val="0070C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6" name="Elbow Connector 6">
              <a:extLst>
                <a:ext uri="{FF2B5EF4-FFF2-40B4-BE49-F238E27FC236}">
                  <a16:creationId xmlns:a16="http://schemas.microsoft.com/office/drawing/2014/main" id="{6BE50B45-FC48-4DF9-88B6-1D6531D878FB}"/>
                </a:ext>
              </a:extLst>
            </p:cNvPr>
            <p:cNvCxnSpPr/>
            <p:nvPr/>
          </p:nvCxnSpPr>
          <p:spPr>
            <a:xfrm rot="16200000" flipV="1">
              <a:off x="6413885" y="969831"/>
              <a:ext cx="2609" cy="6274679"/>
            </a:xfrm>
            <a:prstGeom prst="bentConnector3">
              <a:avLst>
                <a:gd name="adj1" fmla="val 15268020"/>
              </a:avLst>
            </a:prstGeom>
            <a:ln w="28575">
              <a:solidFill>
                <a:srgbClr val="0070C0"/>
              </a:solidFill>
              <a:prstDash val="sysDot"/>
              <a:tailEnd type="arrow"/>
            </a:ln>
          </p:spPr>
          <p:style>
            <a:lnRef idx="1">
              <a:schemeClr val="accent1"/>
            </a:lnRef>
            <a:fillRef idx="0">
              <a:schemeClr val="accent1"/>
            </a:fillRef>
            <a:effectRef idx="0">
              <a:schemeClr val="accent1"/>
            </a:effectRef>
            <a:fontRef idx="minor">
              <a:schemeClr val="tx1"/>
            </a:fontRef>
          </p:style>
        </p:cxnSp>
        <p:pic>
          <p:nvPicPr>
            <p:cNvPr id="7" name="Picture 3" descr="E:\Web2.0 PNG Icons\serv.png">
              <a:extLst>
                <a:ext uri="{FF2B5EF4-FFF2-40B4-BE49-F238E27FC236}">
                  <a16:creationId xmlns:a16="http://schemas.microsoft.com/office/drawing/2014/main" id="{69DF56DE-8197-4304-A2A5-4C0C2A8798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9439211" y="4147892"/>
              <a:ext cx="547617" cy="103318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19" descr="Z:\Web2.0 PNG Icons\THREE.png">
              <a:extLst>
                <a:ext uri="{FF2B5EF4-FFF2-40B4-BE49-F238E27FC236}">
                  <a16:creationId xmlns:a16="http://schemas.microsoft.com/office/drawing/2014/main" id="{EE6B8B94-3A5D-471A-A636-7141079B2F1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07313" y="4177859"/>
              <a:ext cx="313734" cy="31373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7" descr="Z:\Web2.0 PNG Icons\ONE.png">
              <a:extLst>
                <a:ext uri="{FF2B5EF4-FFF2-40B4-BE49-F238E27FC236}">
                  <a16:creationId xmlns:a16="http://schemas.microsoft.com/office/drawing/2014/main" id="{F06DB77B-4E58-4D47-9373-5769F3FDC6E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38090" y="3692330"/>
              <a:ext cx="313734" cy="31373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8" descr="Z:\Web2.0 PNG Icons\TWO.png">
              <a:extLst>
                <a:ext uri="{FF2B5EF4-FFF2-40B4-BE49-F238E27FC236}">
                  <a16:creationId xmlns:a16="http://schemas.microsoft.com/office/drawing/2014/main" id="{243441EF-CF94-4E4B-9310-402577574CF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28353" y="3535640"/>
              <a:ext cx="313734" cy="313734"/>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DD579A3C-4723-4637-BAF6-5C0BE6DCD6E6}"/>
                </a:ext>
              </a:extLst>
            </p:cNvPr>
            <p:cNvSpPr/>
            <p:nvPr/>
          </p:nvSpPr>
          <p:spPr>
            <a:xfrm>
              <a:off x="4036268" y="2748966"/>
              <a:ext cx="4901131" cy="367314"/>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0000"/>
                  </a:solidFill>
                  <a:effectLst/>
                  <a:uLnTx/>
                  <a:uFillTx/>
                  <a:latin typeface="Calibri"/>
                  <a:ea typeface="+mn-ea"/>
                  <a:cs typeface="+mn-cs"/>
                </a:rPr>
                <a:t>Client Hello</a:t>
              </a:r>
              <a:r>
                <a:rPr kumimoji="0" lang="en-US" sz="1100" b="1" i="0" u="none" strike="noStrike" kern="1200" cap="none" spc="0" normalizeH="0" baseline="0" noProof="0" dirty="0">
                  <a:ln>
                    <a:noFill/>
                  </a:ln>
                  <a:solidFill>
                    <a:prstClr val="black"/>
                  </a:solidFill>
                  <a:effectLst/>
                  <a:uLnTx/>
                  <a:uFillTx/>
                  <a:latin typeface="Calibri"/>
                  <a:ea typeface="+mn-ea"/>
                  <a:cs typeface="+mn-cs"/>
                </a:rPr>
                <a:t> message (includes SSL version, randomly generated data, encryption algorithms, session ID, key exchange algorithms, compression algorithms, and MAC algorithms)</a:t>
              </a:r>
            </a:p>
          </p:txBody>
        </p:sp>
        <p:sp>
          <p:nvSpPr>
            <p:cNvPr id="12" name="Rectangle 11">
              <a:extLst>
                <a:ext uri="{FF2B5EF4-FFF2-40B4-BE49-F238E27FC236}">
                  <a16:creationId xmlns:a16="http://schemas.microsoft.com/office/drawing/2014/main" id="{8FF456F3-054A-4957-B12C-6125A9A2670C}"/>
                </a:ext>
              </a:extLst>
            </p:cNvPr>
            <p:cNvSpPr/>
            <p:nvPr/>
          </p:nvSpPr>
          <p:spPr>
            <a:xfrm>
              <a:off x="3988881" y="3330895"/>
              <a:ext cx="4995907" cy="367314"/>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a:ea typeface="+mn-ea"/>
                  <a:cs typeface="+mn-cs"/>
                </a:rPr>
                <a:t>Determines the SSL version and encryption algorithms to be used for the communication; sends Server Hello message (Session ID) and Certificate message (local certificate)</a:t>
              </a:r>
            </a:p>
          </p:txBody>
        </p:sp>
        <p:sp>
          <p:nvSpPr>
            <p:cNvPr id="13" name="Rectangle 12">
              <a:extLst>
                <a:ext uri="{FF2B5EF4-FFF2-40B4-BE49-F238E27FC236}">
                  <a16:creationId xmlns:a16="http://schemas.microsoft.com/office/drawing/2014/main" id="{A12768C3-CB2C-4569-9D2A-F7EB01BE78A7}"/>
                </a:ext>
              </a:extLst>
            </p:cNvPr>
            <p:cNvSpPr/>
            <p:nvPr/>
          </p:nvSpPr>
          <p:spPr>
            <a:xfrm>
              <a:off x="5526052" y="4102882"/>
              <a:ext cx="1921565" cy="223012"/>
            </a:xfrm>
            <a:prstGeom prst="rect">
              <a:avLst/>
            </a:prstGeom>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a:ea typeface="+mn-ea"/>
                  <a:cs typeface="+mn-cs"/>
                </a:rPr>
                <a:t>Sends a </a:t>
              </a:r>
              <a:r>
                <a:rPr kumimoji="0" lang="en-US" sz="1100" b="1" i="0" u="none" strike="noStrike" kern="1200" cap="none" spc="0" normalizeH="0" baseline="0" noProof="0" dirty="0">
                  <a:ln>
                    <a:noFill/>
                  </a:ln>
                  <a:solidFill>
                    <a:srgbClr val="FF0000"/>
                  </a:solidFill>
                  <a:effectLst/>
                  <a:uLnTx/>
                  <a:uFillTx/>
                  <a:latin typeface="Calibri"/>
                  <a:ea typeface="+mn-ea"/>
                  <a:cs typeface="+mn-cs"/>
                </a:rPr>
                <a:t>Server Hello</a:t>
              </a:r>
              <a:r>
                <a:rPr kumimoji="0" lang="en-US" sz="1100" b="1" i="0" u="none" strike="noStrike" kern="1200" cap="none" spc="0" normalizeH="0" baseline="0" noProof="0" dirty="0">
                  <a:ln>
                    <a:noFill/>
                  </a:ln>
                  <a:solidFill>
                    <a:prstClr val="black"/>
                  </a:solidFill>
                  <a:effectLst/>
                  <a:uLnTx/>
                  <a:uFillTx/>
                  <a:latin typeface="Calibri"/>
                  <a:ea typeface="+mn-ea"/>
                  <a:cs typeface="+mn-cs"/>
                </a:rPr>
                <a:t> Done message</a:t>
              </a:r>
            </a:p>
          </p:txBody>
        </p:sp>
        <p:cxnSp>
          <p:nvCxnSpPr>
            <p:cNvPr id="14" name="Straight Arrow Connector 13">
              <a:extLst>
                <a:ext uri="{FF2B5EF4-FFF2-40B4-BE49-F238E27FC236}">
                  <a16:creationId xmlns:a16="http://schemas.microsoft.com/office/drawing/2014/main" id="{5AA9C0F5-2F4F-4B66-8674-90060FC9A888}"/>
                </a:ext>
              </a:extLst>
            </p:cNvPr>
            <p:cNvCxnSpPr/>
            <p:nvPr/>
          </p:nvCxnSpPr>
          <p:spPr>
            <a:xfrm>
              <a:off x="3467499" y="4915429"/>
              <a:ext cx="5916126" cy="0"/>
            </a:xfrm>
            <a:prstGeom prst="straightConnector1">
              <a:avLst/>
            </a:prstGeom>
            <a:ln w="28575">
              <a:solidFill>
                <a:srgbClr val="0070C0"/>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AF724CF6-1520-4005-87EB-F3A478B520A8}"/>
                </a:ext>
              </a:extLst>
            </p:cNvPr>
            <p:cNvSpPr/>
            <p:nvPr/>
          </p:nvSpPr>
          <p:spPr>
            <a:xfrm>
              <a:off x="4275687" y="4525116"/>
              <a:ext cx="4422295" cy="367314"/>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a:ea typeface="+mn-ea"/>
                  <a:cs typeface="+mn-cs"/>
                </a:rPr>
                <a:t>Verifies the Digital certificate; generates a random premaster secret (Encrypted with server's public key) and sends </a:t>
              </a:r>
              <a:r>
                <a:rPr kumimoji="0" lang="en-US" sz="1100" b="1" i="0" u="none" strike="noStrike" kern="1200" cap="none" spc="0" normalizeH="0" baseline="0" noProof="0" dirty="0">
                  <a:ln>
                    <a:noFill/>
                  </a:ln>
                  <a:solidFill>
                    <a:srgbClr val="FF0000"/>
                  </a:solidFill>
                  <a:effectLst/>
                  <a:uLnTx/>
                  <a:uFillTx/>
                  <a:latin typeface="Calibri"/>
                  <a:ea typeface="+mn-ea"/>
                  <a:cs typeface="+mn-cs"/>
                </a:rPr>
                <a:t>Client Key Exchange</a:t>
              </a:r>
              <a:r>
                <a:rPr kumimoji="0" lang="en-US" sz="1100" b="1" i="0" u="none" strike="noStrike" kern="1200" cap="none" spc="0" normalizeH="0" baseline="0" noProof="0" dirty="0">
                  <a:ln>
                    <a:noFill/>
                  </a:ln>
                  <a:solidFill>
                    <a:prstClr val="black"/>
                  </a:solidFill>
                  <a:effectLst/>
                  <a:uLnTx/>
                  <a:uFillTx/>
                  <a:latin typeface="Calibri"/>
                  <a:ea typeface="+mn-ea"/>
                  <a:cs typeface="+mn-cs"/>
                </a:rPr>
                <a:t> message with the premaster secret</a:t>
              </a:r>
            </a:p>
          </p:txBody>
        </p:sp>
        <p:sp>
          <p:nvSpPr>
            <p:cNvPr id="16" name="Rectangle 15">
              <a:extLst>
                <a:ext uri="{FF2B5EF4-FFF2-40B4-BE49-F238E27FC236}">
                  <a16:creationId xmlns:a16="http://schemas.microsoft.com/office/drawing/2014/main" id="{1E9627D9-20B6-45CB-9F50-AFE6CB3E7E22}"/>
                </a:ext>
              </a:extLst>
            </p:cNvPr>
            <p:cNvSpPr/>
            <p:nvPr/>
          </p:nvSpPr>
          <p:spPr>
            <a:xfrm>
              <a:off x="3578181" y="5272314"/>
              <a:ext cx="5817306" cy="223012"/>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a:ea typeface="+mn-ea"/>
                  <a:cs typeface="+mn-cs"/>
                </a:rPr>
                <a:t>Sends a </a:t>
              </a:r>
              <a:r>
                <a:rPr kumimoji="0" lang="en-US" sz="1100" b="1" i="0" u="none" strike="noStrike" kern="1200" cap="none" spc="0" normalizeH="0" baseline="0" noProof="0" dirty="0">
                  <a:ln>
                    <a:noFill/>
                  </a:ln>
                  <a:solidFill>
                    <a:srgbClr val="FF0000"/>
                  </a:solidFill>
                  <a:effectLst/>
                  <a:uLnTx/>
                  <a:uFillTx/>
                  <a:latin typeface="Calibri"/>
                  <a:ea typeface="+mn-ea"/>
                  <a:cs typeface="+mn-cs"/>
                </a:rPr>
                <a:t>Change Cipher Spec</a:t>
              </a:r>
              <a:r>
                <a:rPr kumimoji="0" lang="en-US" sz="1100" b="1" i="0" u="none" strike="noStrike" kern="1200" cap="none" spc="0" normalizeH="0" baseline="0" noProof="0" dirty="0">
                  <a:ln>
                    <a:noFill/>
                  </a:ln>
                  <a:solidFill>
                    <a:prstClr val="black"/>
                  </a:solidFill>
                  <a:effectLst/>
                  <a:uLnTx/>
                  <a:uFillTx/>
                  <a:latin typeface="Calibri"/>
                  <a:ea typeface="+mn-ea"/>
                  <a:cs typeface="+mn-cs"/>
                </a:rPr>
                <a:t> message and also sends </a:t>
              </a:r>
              <a:r>
                <a:rPr kumimoji="0" lang="en-US" sz="1100" b="1" i="0" u="none" strike="noStrike" kern="1200" cap="none" spc="0" normalizeH="0" baseline="0" noProof="0" dirty="0">
                  <a:ln>
                    <a:noFill/>
                  </a:ln>
                  <a:solidFill>
                    <a:srgbClr val="FF0000"/>
                  </a:solidFill>
                  <a:effectLst/>
                  <a:uLnTx/>
                  <a:uFillTx/>
                  <a:latin typeface="Calibri"/>
                  <a:ea typeface="+mn-ea"/>
                  <a:cs typeface="+mn-cs"/>
                </a:rPr>
                <a:t>Finished</a:t>
              </a:r>
              <a:r>
                <a:rPr kumimoji="0" lang="en-US" sz="1100" b="1" i="0" u="none" strike="noStrike" kern="1200" cap="none" spc="0" normalizeH="0" baseline="0" noProof="0" dirty="0">
                  <a:ln>
                    <a:noFill/>
                  </a:ln>
                  <a:solidFill>
                    <a:prstClr val="black"/>
                  </a:solidFill>
                  <a:effectLst/>
                  <a:uLnTx/>
                  <a:uFillTx/>
                  <a:latin typeface="Calibri"/>
                  <a:ea typeface="+mn-ea"/>
                  <a:cs typeface="+mn-cs"/>
                </a:rPr>
                <a:t> message (hash of handshake message)</a:t>
              </a:r>
            </a:p>
          </p:txBody>
        </p:sp>
        <p:cxnSp>
          <p:nvCxnSpPr>
            <p:cNvPr id="17" name="Elbow Connector 17">
              <a:extLst>
                <a:ext uri="{FF2B5EF4-FFF2-40B4-BE49-F238E27FC236}">
                  <a16:creationId xmlns:a16="http://schemas.microsoft.com/office/drawing/2014/main" id="{07030F0D-8B5C-4652-A2AD-8996C181068A}"/>
                </a:ext>
              </a:extLst>
            </p:cNvPr>
            <p:cNvCxnSpPr/>
            <p:nvPr/>
          </p:nvCxnSpPr>
          <p:spPr>
            <a:xfrm rot="16200000" flipH="1">
              <a:off x="6381458" y="1676442"/>
              <a:ext cx="24507" cy="6991785"/>
            </a:xfrm>
            <a:prstGeom prst="bentConnector3">
              <a:avLst>
                <a:gd name="adj1" fmla="val 4176700"/>
              </a:avLst>
            </a:prstGeom>
            <a:ln w="28575">
              <a:solidFill>
                <a:srgbClr val="0070C0"/>
              </a:solidFill>
              <a:prstDash val="sysDot"/>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Elbow Connector 18">
              <a:extLst>
                <a:ext uri="{FF2B5EF4-FFF2-40B4-BE49-F238E27FC236}">
                  <a16:creationId xmlns:a16="http://schemas.microsoft.com/office/drawing/2014/main" id="{EB3C6C5A-1E75-49C2-AE5B-66D661E493E0}"/>
                </a:ext>
              </a:extLst>
            </p:cNvPr>
            <p:cNvCxnSpPr/>
            <p:nvPr/>
          </p:nvCxnSpPr>
          <p:spPr>
            <a:xfrm rot="16200000" flipH="1">
              <a:off x="6391422" y="2031479"/>
              <a:ext cx="24507" cy="6274679"/>
            </a:xfrm>
            <a:prstGeom prst="bentConnector3">
              <a:avLst>
                <a:gd name="adj1" fmla="val 1433500"/>
              </a:avLst>
            </a:prstGeom>
            <a:ln w="28575">
              <a:solidFill>
                <a:srgbClr val="0070C0"/>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19" name="Picture 2" descr="X:\Web2.0 PNG Icons\FIVE.png">
              <a:extLst>
                <a:ext uri="{FF2B5EF4-FFF2-40B4-BE49-F238E27FC236}">
                  <a16:creationId xmlns:a16="http://schemas.microsoft.com/office/drawing/2014/main" id="{1FFBED9E-65ED-4CEF-BB19-C5E751C72C2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62600" y="5352682"/>
              <a:ext cx="313734" cy="31373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3" descr="X:\Web2.0 PNG Icons\SIX.png">
              <a:extLst>
                <a:ext uri="{FF2B5EF4-FFF2-40B4-BE49-F238E27FC236}">
                  <a16:creationId xmlns:a16="http://schemas.microsoft.com/office/drawing/2014/main" id="{A3EA7666-253A-4123-81C8-06377C64B1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23400" y="5531705"/>
              <a:ext cx="313734" cy="313734"/>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71825717-420A-4A75-94C7-1471F4541841}"/>
                </a:ext>
              </a:extLst>
            </p:cNvPr>
            <p:cNvSpPr/>
            <p:nvPr/>
          </p:nvSpPr>
          <p:spPr>
            <a:xfrm>
              <a:off x="3698166" y="5674835"/>
              <a:ext cx="5577337" cy="511615"/>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a:ea typeface="+mn-ea"/>
                  <a:cs typeface="+mn-cs"/>
                </a:rPr>
                <a:t>Hash value is calculated for the exchanged handshake messages and then compared to the hash value received from the client; If the two match, the key and cipher suite negotiation succeeds. Sends a </a:t>
              </a:r>
              <a:r>
                <a:rPr kumimoji="0" lang="en-US" sz="1100" b="1" i="0" u="none" strike="noStrike" kern="1200" cap="none" spc="0" normalizeH="0" baseline="0" noProof="0" dirty="0">
                  <a:ln>
                    <a:noFill/>
                  </a:ln>
                  <a:solidFill>
                    <a:srgbClr val="FF0000"/>
                  </a:solidFill>
                  <a:effectLst/>
                  <a:uLnTx/>
                  <a:uFillTx/>
                  <a:latin typeface="Calibri"/>
                  <a:ea typeface="+mn-ea"/>
                  <a:cs typeface="+mn-cs"/>
                </a:rPr>
                <a:t>Change Cipher Spec</a:t>
              </a:r>
              <a:r>
                <a:rPr kumimoji="0" lang="en-US" sz="1100" b="1" i="0" u="none" strike="noStrike" kern="1200" cap="none" spc="0" normalizeH="0" baseline="0" noProof="0" dirty="0">
                  <a:ln>
                    <a:noFill/>
                  </a:ln>
                  <a:solidFill>
                    <a:prstClr val="black"/>
                  </a:solidFill>
                  <a:effectLst/>
                  <a:uLnTx/>
                  <a:uFillTx/>
                  <a:latin typeface="Calibri"/>
                  <a:ea typeface="+mn-ea"/>
                  <a:cs typeface="+mn-cs"/>
                </a:rPr>
                <a:t> message and also sends </a:t>
              </a:r>
              <a:r>
                <a:rPr kumimoji="0" lang="en-US" sz="1100" b="1" i="0" u="none" strike="noStrike" kern="1200" cap="none" spc="0" normalizeH="0" baseline="0" noProof="0" dirty="0">
                  <a:ln>
                    <a:noFill/>
                  </a:ln>
                  <a:solidFill>
                    <a:srgbClr val="FF0000"/>
                  </a:solidFill>
                  <a:effectLst/>
                  <a:uLnTx/>
                  <a:uFillTx/>
                  <a:latin typeface="Calibri"/>
                  <a:ea typeface="+mn-ea"/>
                  <a:cs typeface="+mn-cs"/>
                </a:rPr>
                <a:t>Finished</a:t>
              </a:r>
              <a:r>
                <a:rPr kumimoji="0" lang="en-US" sz="1100" b="1" i="0" u="none" strike="noStrike" kern="1200" cap="none" spc="0" normalizeH="0" baseline="0" noProof="0" dirty="0">
                  <a:ln>
                    <a:noFill/>
                  </a:ln>
                  <a:solidFill>
                    <a:prstClr val="black"/>
                  </a:solidFill>
                  <a:effectLst/>
                  <a:uLnTx/>
                  <a:uFillTx/>
                  <a:latin typeface="Calibri"/>
                  <a:ea typeface="+mn-ea"/>
                  <a:cs typeface="+mn-cs"/>
                </a:rPr>
                <a:t> message (hash of handshake message)</a:t>
              </a:r>
            </a:p>
          </p:txBody>
        </p:sp>
        <p:pic>
          <p:nvPicPr>
            <p:cNvPr id="22" name="Picture 16" descr="Z:\Web2.0 PNG Icons\FOUR.png">
              <a:extLst>
                <a:ext uri="{FF2B5EF4-FFF2-40B4-BE49-F238E27FC236}">
                  <a16:creationId xmlns:a16="http://schemas.microsoft.com/office/drawing/2014/main" id="{FA1B634A-4E33-4CAA-AA85-B511BBAB8B1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597673" y="4758829"/>
              <a:ext cx="313734" cy="313734"/>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D5D4B1E2-4974-452A-95E4-896C67CB27B2}"/>
                </a:ext>
              </a:extLst>
            </p:cNvPr>
            <p:cNvGrpSpPr/>
            <p:nvPr/>
          </p:nvGrpSpPr>
          <p:grpSpPr>
            <a:xfrm>
              <a:off x="2177365" y="4007985"/>
              <a:ext cx="1336082" cy="1123722"/>
              <a:chOff x="2177365" y="4007985"/>
              <a:chExt cx="1336082" cy="1123722"/>
            </a:xfrm>
          </p:grpSpPr>
          <p:pic>
            <p:nvPicPr>
              <p:cNvPr id="24" name="Picture 3" descr="E:\ICONS and Diagrams\Fresh Icons\laptop-8.png">
                <a:extLst>
                  <a:ext uri="{FF2B5EF4-FFF2-40B4-BE49-F238E27FC236}">
                    <a16:creationId xmlns:a16="http://schemas.microsoft.com/office/drawing/2014/main" id="{4120590E-6EAD-4C54-8F23-A6362ED71DDB}"/>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523901" y="4132998"/>
                <a:ext cx="989546" cy="92116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A picture containing shirt&#10;&#10;Description automatically generated">
                <a:extLst>
                  <a:ext uri="{FF2B5EF4-FFF2-40B4-BE49-F238E27FC236}">
                    <a16:creationId xmlns:a16="http://schemas.microsoft.com/office/drawing/2014/main" id="{BAD9F26E-27FC-4523-9FC3-DA695F07167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177365" y="4007985"/>
                <a:ext cx="797562" cy="1123722"/>
              </a:xfrm>
              <a:prstGeom prst="rect">
                <a:avLst/>
              </a:prstGeom>
            </p:spPr>
          </p:pic>
        </p:grpSp>
      </p:grpSp>
      <p:sp>
        <p:nvSpPr>
          <p:cNvPr id="26" name="Rectangle 25">
            <a:extLst>
              <a:ext uri="{FF2B5EF4-FFF2-40B4-BE49-F238E27FC236}">
                <a16:creationId xmlns:a16="http://schemas.microsoft.com/office/drawing/2014/main" id="{EA0417C6-FA1C-4134-9528-980816ABA98F}"/>
              </a:ext>
            </a:extLst>
          </p:cNvPr>
          <p:cNvSpPr/>
          <p:nvPr/>
        </p:nvSpPr>
        <p:spPr>
          <a:xfrm>
            <a:off x="1219200" y="1133025"/>
            <a:ext cx="10820400" cy="1077218"/>
          </a:xfrm>
          <a:prstGeom prst="rect">
            <a:avLst/>
          </a:prstGeom>
        </p:spPr>
        <p:txBody>
          <a:bodyPr wrap="square" anchor="ctr">
            <a:spAutoFit/>
          </a:bodyPr>
          <a:lstStyle/>
          <a:p>
            <a:pPr marL="350838" marR="0" lvl="0" indent="-350838" algn="l" defTabSz="914400" rtl="0" eaLnBrk="1" fontAlgn="auto" latinLnBrk="0" hangingPunct="1">
              <a:lnSpc>
                <a:spcPct val="100000"/>
              </a:lnSpc>
              <a:spcBef>
                <a:spcPts val="1200"/>
              </a:spcBef>
              <a:buClrTx/>
              <a:buSzTx/>
              <a:buFont typeface="Wingdings" panose="05000000000000000000" pitchFamily="2" charset="2"/>
              <a:buChar char="q"/>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Secure sockets layer (SSL) was developed by Netscape for </a:t>
            </a:r>
            <a:r>
              <a:rPr kumimoji="0" lang="en-US" b="1" i="0" u="none" strike="noStrike" kern="1200" cap="none" spc="0" normalizeH="0" baseline="0" noProof="0" dirty="0">
                <a:ln>
                  <a:noFill/>
                </a:ln>
                <a:solidFill>
                  <a:srgbClr val="FF0000"/>
                </a:solidFill>
                <a:effectLst/>
                <a:uLnTx/>
                <a:uFillTx/>
                <a:latin typeface="Calibri"/>
                <a:ea typeface="+mn-ea"/>
                <a:cs typeface="+mn-cs"/>
              </a:rPr>
              <a:t>managing the security </a:t>
            </a:r>
            <a:r>
              <a:rPr kumimoji="0" lang="en-US" b="0" i="0" u="none" strike="noStrike" kern="1200" cap="none" spc="0" normalizeH="0" baseline="0" noProof="0" dirty="0">
                <a:ln>
                  <a:noFill/>
                </a:ln>
                <a:solidFill>
                  <a:prstClr val="black"/>
                </a:solidFill>
                <a:effectLst/>
                <a:uLnTx/>
                <a:uFillTx/>
                <a:latin typeface="Calibri"/>
                <a:ea typeface="+mn-ea"/>
                <a:cs typeface="+mn-cs"/>
              </a:rPr>
              <a:t>of a message transmission on the internet</a:t>
            </a:r>
          </a:p>
          <a:p>
            <a:pPr marL="350838" marR="0" lvl="0" indent="-350838" algn="l" defTabSz="914400" rtl="0" eaLnBrk="1" fontAlgn="auto" latinLnBrk="0" hangingPunct="1">
              <a:lnSpc>
                <a:spcPct val="100000"/>
              </a:lnSpc>
              <a:spcBef>
                <a:spcPts val="1200"/>
              </a:spcBef>
              <a:buClrTx/>
              <a:buSzTx/>
              <a:buFont typeface="Wingdings" panose="05000000000000000000" pitchFamily="2" charset="2"/>
              <a:buChar char="q"/>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It uses the </a:t>
            </a:r>
            <a:r>
              <a:rPr kumimoji="0" lang="en-US" b="1" i="0" u="none" strike="noStrike" kern="1200" cap="none" spc="0" normalizeH="0" baseline="0" noProof="0" dirty="0">
                <a:ln>
                  <a:noFill/>
                </a:ln>
                <a:solidFill>
                  <a:srgbClr val="FF0000"/>
                </a:solidFill>
                <a:effectLst/>
                <a:uLnTx/>
                <a:uFillTx/>
                <a:latin typeface="Calibri"/>
                <a:ea typeface="+mn-ea"/>
                <a:cs typeface="+mn-cs"/>
              </a:rPr>
              <a:t>RSA asymmetric (public key) encryption</a:t>
            </a:r>
            <a:r>
              <a:rPr kumimoji="0" lang="en-US" b="0" i="0" u="none" strike="noStrike" kern="1200" cap="none" spc="0" normalizeH="0" baseline="0" noProof="0" dirty="0">
                <a:ln>
                  <a:noFill/>
                </a:ln>
                <a:solidFill>
                  <a:prstClr val="black"/>
                </a:solidFill>
                <a:effectLst/>
                <a:uLnTx/>
                <a:uFillTx/>
                <a:latin typeface="Calibri"/>
                <a:ea typeface="+mn-ea"/>
                <a:cs typeface="+mn-cs"/>
              </a:rPr>
              <a:t> to encrypt data transferred over SSL connections</a:t>
            </a:r>
          </a:p>
        </p:txBody>
      </p:sp>
      <p:sp>
        <p:nvSpPr>
          <p:cNvPr id="27" name="Title 3">
            <a:extLst>
              <a:ext uri="{FF2B5EF4-FFF2-40B4-BE49-F238E27FC236}">
                <a16:creationId xmlns:a16="http://schemas.microsoft.com/office/drawing/2014/main" id="{B293D300-E043-4F8A-A78B-840730202463}"/>
              </a:ext>
            </a:extLst>
          </p:cNvPr>
          <p:cNvSpPr txBox="1">
            <a:spLocks/>
          </p:cNvSpPr>
          <p:nvPr/>
        </p:nvSpPr>
        <p:spPr>
          <a:xfrm>
            <a:off x="2705102" y="243840"/>
            <a:ext cx="6781797" cy="584775"/>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600"/>
              </a:spcBef>
            </a:pPr>
            <a:r>
              <a:rPr lang="en-IN" sz="4000" b="1" dirty="0">
                <a:solidFill>
                  <a:schemeClr val="tx1">
                    <a:lumMod val="75000"/>
                    <a:lumOff val="25000"/>
                  </a:schemeClr>
                </a:solidFill>
                <a:latin typeface="Rockwell" panose="02060603020205020403" pitchFamily="18" charset="0"/>
              </a:rPr>
              <a:t>Secure Sockets Layer (SSL)</a:t>
            </a:r>
          </a:p>
        </p:txBody>
      </p:sp>
      <p:pic>
        <p:nvPicPr>
          <p:cNvPr id="34" name="Picture 33" descr="Icon&#10;&#10;Description automatically generated">
            <a:extLst>
              <a:ext uri="{FF2B5EF4-FFF2-40B4-BE49-F238E27FC236}">
                <a16:creationId xmlns:a16="http://schemas.microsoft.com/office/drawing/2014/main" id="{CD6AC3C4-EE5E-4167-92D5-1DE3E4F87A1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84670" y="1308077"/>
            <a:ext cx="605930" cy="727115"/>
          </a:xfrm>
          <a:prstGeom prst="rect">
            <a:avLst/>
          </a:prstGeom>
        </p:spPr>
      </p:pic>
    </p:spTree>
    <p:extLst>
      <p:ext uri="{BB962C8B-B14F-4D97-AF65-F5344CB8AC3E}">
        <p14:creationId xmlns:p14="http://schemas.microsoft.com/office/powerpoint/2010/main" val="118722868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7C4DE8AD-A08B-445C-9DB3-AC6D835CA734}"/>
              </a:ext>
            </a:extLst>
          </p:cNvPr>
          <p:cNvSpPr txBox="1"/>
          <p:nvPr/>
        </p:nvSpPr>
        <p:spPr>
          <a:xfrm>
            <a:off x="1790556" y="198120"/>
            <a:ext cx="8610888" cy="707886"/>
          </a:xfrm>
          <a:prstGeom prst="rect">
            <a:avLst/>
          </a:prstGeom>
          <a:noFill/>
        </p:spPr>
        <p:txBody>
          <a:bodyPr wrap="square" anchor="ctr">
            <a:spAutoFit/>
          </a:bodyPr>
          <a:lstStyle/>
          <a:p>
            <a:pPr algn="ctr"/>
            <a:r>
              <a:rPr lang="en-IN" sz="4000" b="1" dirty="0">
                <a:solidFill>
                  <a:schemeClr val="tx1">
                    <a:lumMod val="75000"/>
                    <a:lumOff val="25000"/>
                  </a:schemeClr>
                </a:solidFill>
                <a:latin typeface="Rockwell" panose="02060603020205020403" pitchFamily="18" charset="0"/>
              </a:rPr>
              <a:t>Internet Protocol Security (IPsec)</a:t>
            </a:r>
          </a:p>
        </p:txBody>
      </p:sp>
      <p:sp>
        <p:nvSpPr>
          <p:cNvPr id="63" name="Rectangle: Rounded Corners 62">
            <a:extLst>
              <a:ext uri="{FF2B5EF4-FFF2-40B4-BE49-F238E27FC236}">
                <a16:creationId xmlns:a16="http://schemas.microsoft.com/office/drawing/2014/main" id="{81A18AC9-779F-4819-A214-4AAE3A5C1579}"/>
              </a:ext>
            </a:extLst>
          </p:cNvPr>
          <p:cNvSpPr/>
          <p:nvPr/>
        </p:nvSpPr>
        <p:spPr>
          <a:xfrm>
            <a:off x="6197400" y="1229678"/>
            <a:ext cx="5508000" cy="1980000"/>
          </a:xfrm>
          <a:prstGeom prst="roundRect">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Rectangle: Rounded Corners 6">
            <a:extLst>
              <a:ext uri="{FF2B5EF4-FFF2-40B4-BE49-F238E27FC236}">
                <a16:creationId xmlns:a16="http://schemas.microsoft.com/office/drawing/2014/main" id="{DF1D88A0-FDA7-49C8-8AFE-47EB6BB76D71}"/>
              </a:ext>
            </a:extLst>
          </p:cNvPr>
          <p:cNvSpPr/>
          <p:nvPr/>
        </p:nvSpPr>
        <p:spPr>
          <a:xfrm>
            <a:off x="486600" y="1229678"/>
            <a:ext cx="5508000" cy="1980000"/>
          </a:xfrm>
          <a:prstGeom prst="roundRect">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2" name="Rectangle 21">
            <a:extLst>
              <a:ext uri="{FF2B5EF4-FFF2-40B4-BE49-F238E27FC236}">
                <a16:creationId xmlns:a16="http://schemas.microsoft.com/office/drawing/2014/main" id="{18DDAA10-EB51-4CC5-B2B1-9FFAEDCA3BA9}"/>
              </a:ext>
            </a:extLst>
          </p:cNvPr>
          <p:cNvSpPr/>
          <p:nvPr/>
        </p:nvSpPr>
        <p:spPr>
          <a:xfrm>
            <a:off x="558600" y="1404070"/>
            <a:ext cx="5364000" cy="1631216"/>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50838" marR="0" lvl="0" indent="-350838" algn="l" defTabSz="914400" rtl="0" eaLnBrk="1" fontAlgn="auto" latinLnBrk="0" hangingPunct="1">
              <a:lnSpc>
                <a:spcPct val="100000"/>
              </a:lnSpc>
              <a:spcBef>
                <a:spcPts val="1200"/>
              </a:spcBef>
              <a:buClrTx/>
              <a:buSzTx/>
              <a:buFont typeface="Wingdings" panose="05000000000000000000" pitchFamily="2" charset="2"/>
              <a:buChar char="q"/>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Internet protocol security (IPsec) is a network layer protocol that ensures a</a:t>
            </a:r>
            <a:r>
              <a:rPr kumimoji="0" lang="en-US" b="0" i="0" u="none" strike="noStrike" kern="1200" cap="none" spc="0" normalizeH="0" baseline="0" noProof="0" dirty="0">
                <a:ln>
                  <a:noFill/>
                </a:ln>
                <a:solidFill>
                  <a:srgbClr val="00B050"/>
                </a:solidFill>
                <a:effectLst/>
                <a:uLnTx/>
                <a:uFillTx/>
                <a:latin typeface="Calibri"/>
                <a:ea typeface="+mn-ea"/>
                <a:cs typeface="+mn-cs"/>
              </a:rPr>
              <a:t> </a:t>
            </a:r>
            <a:r>
              <a:rPr kumimoji="0" lang="en-US" b="1" i="0" u="none" strike="noStrike" kern="1200" cap="none" spc="0" normalizeH="0" baseline="0" noProof="0" dirty="0">
                <a:ln>
                  <a:noFill/>
                </a:ln>
                <a:solidFill>
                  <a:srgbClr val="FF0000"/>
                </a:solidFill>
                <a:effectLst/>
                <a:uLnTx/>
                <a:uFillTx/>
                <a:latin typeface="Calibri"/>
                <a:ea typeface="+mn-ea"/>
                <a:cs typeface="+mn-cs"/>
              </a:rPr>
              <a:t>secure </a:t>
            </a:r>
            <a:r>
              <a:rPr kumimoji="0" lang="en-US" b="0" i="0" u="none" strike="noStrike" kern="1200" cap="none" spc="0" normalizeH="0" baseline="0" noProof="0" dirty="0">
                <a:ln>
                  <a:noFill/>
                </a:ln>
                <a:solidFill>
                  <a:srgbClr val="000000"/>
                </a:solidFill>
                <a:effectLst/>
                <a:uLnTx/>
                <a:uFillTx/>
                <a:latin typeface="Calibri"/>
                <a:ea typeface="+mn-ea"/>
                <a:cs typeface="+mn-cs"/>
              </a:rPr>
              <a:t>IP level communication	</a:t>
            </a:r>
          </a:p>
          <a:p>
            <a:pPr marL="350838" marR="0" lvl="0" indent="-350838" algn="l" defTabSz="914400" rtl="0" eaLnBrk="1" fontAlgn="auto" latinLnBrk="0" hangingPunct="1">
              <a:lnSpc>
                <a:spcPct val="100000"/>
              </a:lnSpc>
              <a:spcBef>
                <a:spcPts val="1200"/>
              </a:spcBef>
              <a:buClrTx/>
              <a:buSzTx/>
              <a:buFont typeface="Wingdings" panose="05000000000000000000" pitchFamily="2" charset="2"/>
              <a:buChar char="q"/>
              <a:tabLst/>
              <a:defRPr/>
            </a:pPr>
            <a:r>
              <a:rPr kumimoji="0" lang="en-US" b="0" i="0" u="none" strike="noStrike" kern="1200" cap="none" spc="0" normalizeH="0" baseline="0" noProof="0" dirty="0">
                <a:ln>
                  <a:noFill/>
                </a:ln>
                <a:solidFill>
                  <a:srgbClr val="000000"/>
                </a:solidFill>
                <a:effectLst/>
                <a:uLnTx/>
                <a:uFillTx/>
                <a:latin typeface="Calibri"/>
                <a:ea typeface="+mn-ea"/>
                <a:cs typeface="+mn-cs"/>
              </a:rPr>
              <a:t>It provides </a:t>
            </a:r>
            <a:r>
              <a:rPr kumimoji="0" lang="en-US" b="1" i="0" u="none" strike="noStrike" kern="1200" cap="none" spc="0" normalizeH="0" baseline="0" noProof="0" dirty="0">
                <a:ln>
                  <a:noFill/>
                </a:ln>
                <a:solidFill>
                  <a:srgbClr val="FF0000"/>
                </a:solidFill>
                <a:effectLst/>
                <a:uLnTx/>
                <a:uFillTx/>
                <a:latin typeface="Calibri"/>
                <a:ea typeface="+mn-ea"/>
                <a:cs typeface="+mn-cs"/>
              </a:rPr>
              <a:t>end-to-end security </a:t>
            </a:r>
            <a:r>
              <a:rPr kumimoji="0" lang="en-US" b="0" i="0" u="none" strike="noStrike" kern="1200" cap="none" spc="0" normalizeH="0" baseline="0" noProof="0" dirty="0">
                <a:ln>
                  <a:noFill/>
                </a:ln>
                <a:solidFill>
                  <a:srgbClr val="000000"/>
                </a:solidFill>
                <a:effectLst/>
                <a:uLnTx/>
                <a:uFillTx/>
                <a:latin typeface="Calibri"/>
                <a:ea typeface="+mn-ea"/>
                <a:cs typeface="+mn-cs"/>
              </a:rPr>
              <a:t>at </a:t>
            </a:r>
            <a:r>
              <a:rPr kumimoji="0" lang="en-US" b="0" i="0" u="none" strike="noStrike" kern="1200" cap="none" spc="0" normalizeH="0" baseline="0" noProof="0" dirty="0">
                <a:ln>
                  <a:noFill/>
                </a:ln>
                <a:solidFill>
                  <a:prstClr val="black"/>
                </a:solidFill>
                <a:effectLst/>
                <a:uLnTx/>
                <a:uFillTx/>
                <a:latin typeface="Calibri"/>
                <a:ea typeface="+mn-ea"/>
                <a:cs typeface="+mn-cs"/>
              </a:rPr>
              <a:t>the internet layer of the internet protocol suite</a:t>
            </a:r>
          </a:p>
        </p:txBody>
      </p:sp>
      <p:sp>
        <p:nvSpPr>
          <p:cNvPr id="23" name="Rectangle 22">
            <a:extLst>
              <a:ext uri="{FF2B5EF4-FFF2-40B4-BE49-F238E27FC236}">
                <a16:creationId xmlns:a16="http://schemas.microsoft.com/office/drawing/2014/main" id="{5AEB105B-5AD4-47FF-A2AD-3457F2D2D5EC}"/>
              </a:ext>
            </a:extLst>
          </p:cNvPr>
          <p:cNvSpPr/>
          <p:nvPr/>
        </p:nvSpPr>
        <p:spPr>
          <a:xfrm>
            <a:off x="6273741" y="1404070"/>
            <a:ext cx="5364000" cy="1631216"/>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50838" marR="0" lvl="0" indent="-350838"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en-US" b="0" i="0" u="none" strike="noStrike" kern="1200" cap="none" spc="0" normalizeH="0" baseline="0" noProof="0" dirty="0">
                <a:ln>
                  <a:noFill/>
                </a:ln>
                <a:solidFill>
                  <a:srgbClr val="000000"/>
                </a:solidFill>
                <a:effectLst/>
                <a:uLnTx/>
                <a:uFillTx/>
                <a:latin typeface="Calibri"/>
                <a:ea typeface="+mn-ea"/>
                <a:cs typeface="+mn-cs"/>
              </a:rPr>
              <a:t>It </a:t>
            </a:r>
            <a:r>
              <a:rPr kumimoji="0" lang="en-US" b="1" i="0" u="none" strike="noStrike" kern="1200" cap="none" spc="0" normalizeH="0" baseline="0" noProof="0" dirty="0">
                <a:ln>
                  <a:noFill/>
                </a:ln>
                <a:solidFill>
                  <a:srgbClr val="FF0000"/>
                </a:solidFill>
                <a:effectLst/>
                <a:uLnTx/>
                <a:uFillTx/>
                <a:latin typeface="Calibri"/>
                <a:ea typeface="+mn-ea"/>
                <a:cs typeface="+mn-cs"/>
              </a:rPr>
              <a:t>encrypts</a:t>
            </a:r>
            <a:r>
              <a:rPr kumimoji="0" lang="en-US" b="0" i="0" u="none" strike="noStrike" kern="1200" cap="none" spc="0" normalizeH="0" baseline="0" noProof="0" dirty="0">
                <a:ln>
                  <a:noFill/>
                </a:ln>
                <a:solidFill>
                  <a:srgbClr val="FF0000"/>
                </a:solidFill>
                <a:effectLst/>
                <a:uLnTx/>
                <a:uFillTx/>
                <a:latin typeface="Calibri"/>
                <a:ea typeface="+mn-ea"/>
                <a:cs typeface="+mn-cs"/>
              </a:rPr>
              <a:t> </a:t>
            </a:r>
            <a:r>
              <a:rPr kumimoji="0" lang="en-US" b="0" i="0" u="none" strike="noStrike" kern="1200" cap="none" spc="0" normalizeH="0" baseline="0" noProof="0" dirty="0">
                <a:ln>
                  <a:noFill/>
                </a:ln>
                <a:solidFill>
                  <a:srgbClr val="000000"/>
                </a:solidFill>
                <a:effectLst/>
                <a:uLnTx/>
                <a:uFillTx/>
                <a:latin typeface="Calibri"/>
                <a:ea typeface="+mn-ea"/>
                <a:cs typeface="+mn-cs"/>
              </a:rPr>
              <a:t>and </a:t>
            </a:r>
            <a:r>
              <a:rPr kumimoji="0" lang="en-US" b="1" i="0" u="none" strike="noStrike" kern="1200" cap="none" spc="0" normalizeH="0" baseline="0" noProof="0" dirty="0">
                <a:ln>
                  <a:noFill/>
                </a:ln>
                <a:solidFill>
                  <a:srgbClr val="FF0000"/>
                </a:solidFill>
                <a:effectLst/>
                <a:uLnTx/>
                <a:uFillTx/>
                <a:latin typeface="Calibri"/>
                <a:ea typeface="+mn-ea"/>
                <a:cs typeface="+mn-cs"/>
              </a:rPr>
              <a:t>authenticates</a:t>
            </a:r>
            <a:r>
              <a:rPr kumimoji="0" lang="en-US" b="0" i="0" u="none" strike="noStrike" kern="1200" cap="none" spc="0" normalizeH="0" baseline="0" noProof="0" dirty="0">
                <a:ln>
                  <a:noFill/>
                </a:ln>
                <a:solidFill>
                  <a:srgbClr val="FF0000"/>
                </a:solidFill>
                <a:effectLst/>
                <a:uLnTx/>
                <a:uFillTx/>
                <a:latin typeface="Calibri"/>
                <a:ea typeface="+mn-ea"/>
                <a:cs typeface="+mn-cs"/>
              </a:rPr>
              <a:t> </a:t>
            </a:r>
            <a:r>
              <a:rPr kumimoji="0" lang="en-US" b="0" i="0" u="none" strike="noStrike" kern="1200" cap="none" spc="0" normalizeH="0" baseline="0" noProof="0" dirty="0">
                <a:ln>
                  <a:noFill/>
                </a:ln>
                <a:solidFill>
                  <a:srgbClr val="000000"/>
                </a:solidFill>
                <a:effectLst/>
                <a:uLnTx/>
                <a:uFillTx/>
                <a:latin typeface="Calibri"/>
                <a:ea typeface="+mn-ea"/>
                <a:cs typeface="+mn-cs"/>
              </a:rPr>
              <a:t>each IP packet in the communication</a:t>
            </a:r>
          </a:p>
          <a:p>
            <a:pPr marL="350838" marR="0" lvl="0" indent="-350838"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en-US" b="0" i="0" u="none" strike="noStrike" kern="1200" cap="none" spc="0" normalizeH="0" baseline="0" noProof="0" dirty="0">
                <a:ln>
                  <a:noFill/>
                </a:ln>
                <a:solidFill>
                  <a:srgbClr val="000000"/>
                </a:solidFill>
                <a:effectLst/>
                <a:uLnTx/>
                <a:uFillTx/>
                <a:latin typeface="Calibri"/>
                <a:ea typeface="+mn-ea"/>
                <a:cs typeface="+mn-cs"/>
              </a:rPr>
              <a:t>It </a:t>
            </a:r>
            <a:r>
              <a:rPr kumimoji="0" lang="en-US" b="1" i="0" u="none" strike="noStrike" kern="1200" cap="none" spc="0" normalizeH="0" baseline="0" noProof="0" dirty="0">
                <a:ln>
                  <a:noFill/>
                </a:ln>
                <a:solidFill>
                  <a:srgbClr val="FF0000"/>
                </a:solidFill>
                <a:effectLst/>
                <a:uLnTx/>
                <a:uFillTx/>
                <a:latin typeface="Calibri"/>
                <a:ea typeface="+mn-ea"/>
                <a:cs typeface="+mn-cs"/>
              </a:rPr>
              <a:t>supports</a:t>
            </a:r>
            <a:r>
              <a:rPr kumimoji="0" lang="en-US" b="0" i="0" u="none" strike="noStrike" kern="1200" cap="none" spc="0" normalizeH="0" baseline="0" noProof="0" dirty="0">
                <a:ln>
                  <a:noFill/>
                </a:ln>
                <a:solidFill>
                  <a:srgbClr val="FF0000"/>
                </a:solidFill>
                <a:effectLst/>
                <a:uLnTx/>
                <a:uFillTx/>
                <a:latin typeface="Calibri"/>
                <a:ea typeface="+mn-ea"/>
                <a:cs typeface="+mn-cs"/>
              </a:rPr>
              <a:t> </a:t>
            </a:r>
            <a:r>
              <a:rPr kumimoji="0" lang="en-US" b="0" i="0" u="none" strike="noStrike" kern="1200" cap="none" spc="0" normalizeH="0" baseline="0" noProof="0" dirty="0">
                <a:ln>
                  <a:noFill/>
                </a:ln>
                <a:solidFill>
                  <a:prstClr val="black"/>
                </a:solidFill>
                <a:effectLst/>
                <a:uLnTx/>
                <a:uFillTx/>
                <a:latin typeface="Calibri"/>
                <a:ea typeface="+mn-ea"/>
                <a:cs typeface="+mn-cs"/>
              </a:rPr>
              <a:t>network-level </a:t>
            </a:r>
            <a:r>
              <a:rPr kumimoji="0" lang="en-US" b="0" i="0" u="none" strike="noStrike" kern="1200" cap="none" spc="0" normalizeH="0" baseline="0" noProof="0" dirty="0">
                <a:ln>
                  <a:noFill/>
                </a:ln>
                <a:solidFill>
                  <a:srgbClr val="000000"/>
                </a:solidFill>
                <a:effectLst/>
                <a:uLnTx/>
                <a:uFillTx/>
                <a:latin typeface="Calibri"/>
                <a:ea typeface="+mn-ea"/>
                <a:cs typeface="+mn-cs"/>
              </a:rPr>
              <a:t>peer </a:t>
            </a:r>
            <a:r>
              <a:rPr kumimoji="0" lang="en-US" b="0" i="0" u="none" strike="noStrike" kern="1200" cap="none" spc="0" normalizeH="0" baseline="0" noProof="0" dirty="0">
                <a:ln>
                  <a:noFill/>
                </a:ln>
                <a:solidFill>
                  <a:prstClr val="black"/>
                </a:solidFill>
                <a:effectLst/>
                <a:uLnTx/>
                <a:uFillTx/>
                <a:latin typeface="Calibri"/>
                <a:ea typeface="+mn-ea"/>
                <a:cs typeface="+mn-cs"/>
              </a:rPr>
              <a:t>authentication</a:t>
            </a:r>
            <a:r>
              <a:rPr kumimoji="0" lang="en-US" b="0" i="0" u="none" strike="noStrike" kern="1200" cap="none" spc="0" normalizeH="0" baseline="0" noProof="0" dirty="0">
                <a:ln>
                  <a:noFill/>
                </a:ln>
                <a:solidFill>
                  <a:srgbClr val="000000"/>
                </a:solidFill>
                <a:effectLst/>
                <a:uLnTx/>
                <a:uFillTx/>
                <a:latin typeface="Calibri"/>
                <a:ea typeface="+mn-ea"/>
                <a:cs typeface="+mn-cs"/>
              </a:rPr>
              <a:t>, data origin authentication, data integrity, data confidentiality (encryption), and replay protection</a:t>
            </a:r>
          </a:p>
        </p:txBody>
      </p:sp>
      <p:grpSp>
        <p:nvGrpSpPr>
          <p:cNvPr id="2" name="Group 1">
            <a:extLst>
              <a:ext uri="{FF2B5EF4-FFF2-40B4-BE49-F238E27FC236}">
                <a16:creationId xmlns:a16="http://schemas.microsoft.com/office/drawing/2014/main" id="{C31513AE-4D79-435D-9D45-6153622BF529}"/>
              </a:ext>
            </a:extLst>
          </p:cNvPr>
          <p:cNvGrpSpPr/>
          <p:nvPr/>
        </p:nvGrpSpPr>
        <p:grpSpPr>
          <a:xfrm>
            <a:off x="2095500" y="3474720"/>
            <a:ext cx="8001000" cy="2885277"/>
            <a:chOff x="2095500" y="3429000"/>
            <a:chExt cx="8001000" cy="2885277"/>
          </a:xfrm>
        </p:grpSpPr>
        <p:sp>
          <p:nvSpPr>
            <p:cNvPr id="62" name="Rectangle 61">
              <a:extLst>
                <a:ext uri="{FF2B5EF4-FFF2-40B4-BE49-F238E27FC236}">
                  <a16:creationId xmlns:a16="http://schemas.microsoft.com/office/drawing/2014/main" id="{20BD2DF3-BE3D-4EC1-A70E-E5A45F4A0331}"/>
                </a:ext>
              </a:extLst>
            </p:cNvPr>
            <p:cNvSpPr/>
            <p:nvPr/>
          </p:nvSpPr>
          <p:spPr>
            <a:xfrm>
              <a:off x="2095500" y="3429000"/>
              <a:ext cx="8001000" cy="2885277"/>
            </a:xfrm>
            <a:prstGeom prst="rect">
              <a:avLst/>
            </a:prstGeom>
            <a:solidFill>
              <a:schemeClr val="bg1"/>
            </a:solidFill>
            <a:effectLst>
              <a:innerShdw blurRad="114300">
                <a:prstClr val="black"/>
              </a:innerShdw>
            </a:effectLst>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100" b="1" i="0" u="none" strike="noStrike" kern="1200" cap="none" spc="0" normalizeH="0" baseline="0" noProof="0" dirty="0">
                <a:ln>
                  <a:noFill/>
                </a:ln>
                <a:solidFill>
                  <a:prstClr val="white"/>
                </a:solidFill>
                <a:effectLst/>
                <a:uLnTx/>
                <a:uFillTx/>
                <a:latin typeface="Rockwell" pitchFamily="18" charset="0"/>
                <a:ea typeface="+mn-ea"/>
                <a:cs typeface="+mn-cs"/>
              </a:endParaRPr>
            </a:p>
          </p:txBody>
        </p:sp>
        <p:grpSp>
          <p:nvGrpSpPr>
            <p:cNvPr id="64" name="Group 63">
              <a:extLst>
                <a:ext uri="{FF2B5EF4-FFF2-40B4-BE49-F238E27FC236}">
                  <a16:creationId xmlns:a16="http://schemas.microsoft.com/office/drawing/2014/main" id="{7816D346-8839-4301-BD0C-3F44C99C3092}"/>
                </a:ext>
              </a:extLst>
            </p:cNvPr>
            <p:cNvGrpSpPr/>
            <p:nvPr/>
          </p:nvGrpSpPr>
          <p:grpSpPr>
            <a:xfrm>
              <a:off x="2422634" y="3470115"/>
              <a:ext cx="7348288" cy="2837209"/>
              <a:chOff x="838200" y="3594536"/>
              <a:chExt cx="7348288" cy="2837209"/>
            </a:xfrm>
          </p:grpSpPr>
          <p:cxnSp>
            <p:nvCxnSpPr>
              <p:cNvPr id="65" name="Elbow Connector 43">
                <a:extLst>
                  <a:ext uri="{FF2B5EF4-FFF2-40B4-BE49-F238E27FC236}">
                    <a16:creationId xmlns:a16="http://schemas.microsoft.com/office/drawing/2014/main" id="{F4042F1E-A86F-4781-9BBB-404B60C16534}"/>
                  </a:ext>
                </a:extLst>
              </p:cNvPr>
              <p:cNvCxnSpPr/>
              <p:nvPr/>
            </p:nvCxnSpPr>
            <p:spPr>
              <a:xfrm rot="10800000" flipH="1">
                <a:off x="1813035" y="3746936"/>
                <a:ext cx="462213" cy="2224411"/>
              </a:xfrm>
              <a:prstGeom prst="bentConnector3">
                <a:avLst>
                  <a:gd name="adj1" fmla="val 33796"/>
                </a:avLst>
              </a:prstGeom>
              <a:ln w="28575">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Elbow Connector 44">
                <a:extLst>
                  <a:ext uri="{FF2B5EF4-FFF2-40B4-BE49-F238E27FC236}">
                    <a16:creationId xmlns:a16="http://schemas.microsoft.com/office/drawing/2014/main" id="{5FE3AB95-C3AF-4D1E-81DF-6CA84EFB1A0C}"/>
                  </a:ext>
                </a:extLst>
              </p:cNvPr>
              <p:cNvCxnSpPr/>
              <p:nvPr/>
            </p:nvCxnSpPr>
            <p:spPr>
              <a:xfrm rot="10800000">
                <a:off x="6768665" y="3823136"/>
                <a:ext cx="462213" cy="2224411"/>
              </a:xfrm>
              <a:prstGeom prst="bentConnector3">
                <a:avLst>
                  <a:gd name="adj1" fmla="val 33796"/>
                </a:avLst>
              </a:prstGeom>
              <a:ln w="28575">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2E1DC9C7-21E5-4124-8AF2-27D11D4CC51C}"/>
                  </a:ext>
                </a:extLst>
              </p:cNvPr>
              <p:cNvCxnSpPr/>
              <p:nvPr/>
            </p:nvCxnSpPr>
            <p:spPr>
              <a:xfrm>
                <a:off x="1750521" y="5040395"/>
                <a:ext cx="590351" cy="0"/>
              </a:xfrm>
              <a:prstGeom prst="straightConnector1">
                <a:avLst/>
              </a:prstGeom>
              <a:ln w="28575" cap="sq" cmpd="sng">
                <a:solidFill>
                  <a:srgbClr val="0070C0"/>
                </a:solidFill>
                <a:prstDash val="sysDot"/>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028417F8-7DD6-49D1-8418-3DC268AAE133}"/>
                  </a:ext>
                </a:extLst>
              </p:cNvPr>
              <p:cNvCxnSpPr/>
              <p:nvPr/>
            </p:nvCxnSpPr>
            <p:spPr>
              <a:xfrm>
                <a:off x="1634820" y="4068280"/>
                <a:ext cx="328208" cy="0"/>
              </a:xfrm>
              <a:prstGeom prst="straightConnector1">
                <a:avLst/>
              </a:prstGeom>
              <a:ln w="28575" cap="sq" cmpd="sng">
                <a:solidFill>
                  <a:srgbClr val="0070C0"/>
                </a:solidFill>
                <a:prstDash val="sysDot"/>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DB5D2B6E-7C7F-4CD4-AEFD-5C780F840F6F}"/>
                  </a:ext>
                </a:extLst>
              </p:cNvPr>
              <p:cNvCxnSpPr/>
              <p:nvPr/>
            </p:nvCxnSpPr>
            <p:spPr>
              <a:xfrm>
                <a:off x="7057698" y="4127936"/>
                <a:ext cx="328208" cy="0"/>
              </a:xfrm>
              <a:prstGeom prst="straightConnector1">
                <a:avLst/>
              </a:prstGeom>
              <a:ln w="28575" cap="sq" cmpd="sng">
                <a:solidFill>
                  <a:srgbClr val="0070C0"/>
                </a:solidFill>
                <a:prstDash val="sys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1F6AB6AA-01FC-4066-8455-56819CFF59B9}"/>
                  </a:ext>
                </a:extLst>
              </p:cNvPr>
              <p:cNvCxnSpPr/>
              <p:nvPr/>
            </p:nvCxnSpPr>
            <p:spPr>
              <a:xfrm>
                <a:off x="6674068" y="5042336"/>
                <a:ext cx="590351" cy="0"/>
              </a:xfrm>
              <a:prstGeom prst="straightConnector1">
                <a:avLst/>
              </a:prstGeom>
              <a:ln w="28575" cap="sq" cmpd="sng">
                <a:solidFill>
                  <a:srgbClr val="0070C0"/>
                </a:solidFill>
                <a:prstDash val="sysDot"/>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1" name="Right Arrow 63">
                <a:extLst>
                  <a:ext uri="{FF2B5EF4-FFF2-40B4-BE49-F238E27FC236}">
                    <a16:creationId xmlns:a16="http://schemas.microsoft.com/office/drawing/2014/main" id="{EC0F270A-C02D-44A4-9526-0A0B17A13ABD}"/>
                  </a:ext>
                </a:extLst>
              </p:cNvPr>
              <p:cNvSpPr/>
              <p:nvPr/>
            </p:nvSpPr>
            <p:spPr>
              <a:xfrm flipH="1">
                <a:off x="3204282" y="5168463"/>
                <a:ext cx="2629487" cy="76201"/>
              </a:xfrm>
              <a:prstGeom prst="rightArrow">
                <a:avLst/>
              </a:prstGeom>
              <a:solidFill>
                <a:schemeClr val="tx2">
                  <a:lumMod val="60000"/>
                  <a:lumOff val="40000"/>
                </a:schemeClr>
              </a:solidFill>
              <a:ln w="57150">
                <a:solidFill>
                  <a:schemeClr val="bg1">
                    <a:lumMod val="50000"/>
                  </a:schemeClr>
                </a:solidFill>
              </a:ln>
              <a:effectLst>
                <a:innerShdw blurRad="114300">
                  <a:prstClr val="black"/>
                </a:innerShdw>
              </a:effectLst>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100" b="1" i="0" u="none" strike="noStrike" kern="1200" cap="none" spc="0" normalizeH="0" baseline="0" noProof="0" dirty="0">
                  <a:ln>
                    <a:noFill/>
                  </a:ln>
                  <a:solidFill>
                    <a:prstClr val="white"/>
                  </a:solidFill>
                  <a:effectLst/>
                  <a:uLnTx/>
                  <a:uFillTx/>
                  <a:latin typeface="Rockwell" pitchFamily="18" charset="0"/>
                  <a:ea typeface="+mn-ea"/>
                  <a:cs typeface="+mn-cs"/>
                </a:endParaRPr>
              </a:p>
            </p:txBody>
          </p:sp>
          <p:cxnSp>
            <p:nvCxnSpPr>
              <p:cNvPr id="72" name="Elbow Connector 64">
                <a:extLst>
                  <a:ext uri="{FF2B5EF4-FFF2-40B4-BE49-F238E27FC236}">
                    <a16:creationId xmlns:a16="http://schemas.microsoft.com/office/drawing/2014/main" id="{84C83EC4-3D3C-43EE-BF4B-6EF1C1BE2FBE}"/>
                  </a:ext>
                </a:extLst>
              </p:cNvPr>
              <p:cNvCxnSpPr/>
              <p:nvPr/>
            </p:nvCxnSpPr>
            <p:spPr>
              <a:xfrm rot="16200000" flipH="1">
                <a:off x="2862988" y="5482240"/>
                <a:ext cx="408376" cy="201233"/>
              </a:xfrm>
              <a:prstGeom prst="bentConnector3">
                <a:avLst>
                  <a:gd name="adj1" fmla="val -7908"/>
                </a:avLst>
              </a:prstGeom>
              <a:ln w="28575">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Elbow Connector 65">
                <a:extLst>
                  <a:ext uri="{FF2B5EF4-FFF2-40B4-BE49-F238E27FC236}">
                    <a16:creationId xmlns:a16="http://schemas.microsoft.com/office/drawing/2014/main" id="{340290FB-713A-42E6-AC56-2D36DB9455E4}"/>
                  </a:ext>
                </a:extLst>
              </p:cNvPr>
              <p:cNvCxnSpPr/>
              <p:nvPr/>
            </p:nvCxnSpPr>
            <p:spPr>
              <a:xfrm rot="5400000">
                <a:off x="5714995" y="5450708"/>
                <a:ext cx="408376" cy="201233"/>
              </a:xfrm>
              <a:prstGeom prst="bentConnector3">
                <a:avLst>
                  <a:gd name="adj1" fmla="val -7908"/>
                </a:avLst>
              </a:prstGeom>
              <a:ln w="28575">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4" name="Rectangle 73">
                <a:extLst>
                  <a:ext uri="{FF2B5EF4-FFF2-40B4-BE49-F238E27FC236}">
                    <a16:creationId xmlns:a16="http://schemas.microsoft.com/office/drawing/2014/main" id="{94A93756-9730-481E-98BA-2290E31C3169}"/>
                  </a:ext>
                </a:extLst>
              </p:cNvPr>
              <p:cNvSpPr/>
              <p:nvPr/>
            </p:nvSpPr>
            <p:spPr>
              <a:xfrm>
                <a:off x="2238702" y="3626068"/>
                <a:ext cx="1234141" cy="283517"/>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LAN – Internal IP</a:t>
                </a:r>
              </a:p>
            </p:txBody>
          </p:sp>
          <p:sp>
            <p:nvSpPr>
              <p:cNvPr id="75" name="Rectangle 74">
                <a:extLst>
                  <a:ext uri="{FF2B5EF4-FFF2-40B4-BE49-F238E27FC236}">
                    <a16:creationId xmlns:a16="http://schemas.microsoft.com/office/drawing/2014/main" id="{0C74B5D2-B696-4E91-97A3-3AF30EE2CFCE}"/>
                  </a:ext>
                </a:extLst>
              </p:cNvPr>
              <p:cNvSpPr/>
              <p:nvPr/>
            </p:nvSpPr>
            <p:spPr>
              <a:xfrm>
                <a:off x="4183622" y="3809076"/>
                <a:ext cx="845578" cy="305724"/>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Internet</a:t>
                </a:r>
              </a:p>
            </p:txBody>
          </p:sp>
          <p:sp>
            <p:nvSpPr>
              <p:cNvPr id="76" name="Rectangle 75">
                <a:extLst>
                  <a:ext uri="{FF2B5EF4-FFF2-40B4-BE49-F238E27FC236}">
                    <a16:creationId xmlns:a16="http://schemas.microsoft.com/office/drawing/2014/main" id="{EDE07624-4DAF-468C-BF2C-D374EAE92A9C}"/>
                  </a:ext>
                </a:extLst>
              </p:cNvPr>
              <p:cNvSpPr/>
              <p:nvPr/>
            </p:nvSpPr>
            <p:spPr>
              <a:xfrm>
                <a:off x="2270234" y="4432116"/>
                <a:ext cx="773146" cy="276999"/>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Firewall</a:t>
                </a:r>
              </a:p>
            </p:txBody>
          </p:sp>
          <p:sp>
            <p:nvSpPr>
              <p:cNvPr id="77" name="Rectangle 76">
                <a:extLst>
                  <a:ext uri="{FF2B5EF4-FFF2-40B4-BE49-F238E27FC236}">
                    <a16:creationId xmlns:a16="http://schemas.microsoft.com/office/drawing/2014/main" id="{2F428CF4-7C91-4EA0-A911-3BB409C48015}"/>
                  </a:ext>
                </a:extLst>
              </p:cNvPr>
              <p:cNvSpPr/>
              <p:nvPr/>
            </p:nvSpPr>
            <p:spPr>
              <a:xfrm>
                <a:off x="5927834" y="4451132"/>
                <a:ext cx="773146" cy="276999"/>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Firewall</a:t>
                </a:r>
              </a:p>
            </p:txBody>
          </p:sp>
          <p:sp>
            <p:nvSpPr>
              <p:cNvPr id="78" name="Rectangle 77">
                <a:extLst>
                  <a:ext uri="{FF2B5EF4-FFF2-40B4-BE49-F238E27FC236}">
                    <a16:creationId xmlns:a16="http://schemas.microsoft.com/office/drawing/2014/main" id="{96A6F9FF-094C-4ACC-BA3E-5F6DC92DE499}"/>
                  </a:ext>
                </a:extLst>
              </p:cNvPr>
              <p:cNvSpPr/>
              <p:nvPr/>
            </p:nvSpPr>
            <p:spPr>
              <a:xfrm>
                <a:off x="2757228" y="5707110"/>
                <a:ext cx="862574" cy="283517"/>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External IP</a:t>
                </a:r>
              </a:p>
            </p:txBody>
          </p:sp>
          <p:sp>
            <p:nvSpPr>
              <p:cNvPr id="79" name="Rectangle 78">
                <a:extLst>
                  <a:ext uri="{FF2B5EF4-FFF2-40B4-BE49-F238E27FC236}">
                    <a16:creationId xmlns:a16="http://schemas.microsoft.com/office/drawing/2014/main" id="{A6788235-4136-4B8C-9C0D-C4A067E8E9CB}"/>
                  </a:ext>
                </a:extLst>
              </p:cNvPr>
              <p:cNvSpPr/>
              <p:nvPr/>
            </p:nvSpPr>
            <p:spPr>
              <a:xfrm>
                <a:off x="5371513" y="5691343"/>
                <a:ext cx="862574" cy="283517"/>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External IP</a:t>
                </a:r>
              </a:p>
            </p:txBody>
          </p:sp>
          <p:sp>
            <p:nvSpPr>
              <p:cNvPr id="80" name="Rectangle 79">
                <a:extLst>
                  <a:ext uri="{FF2B5EF4-FFF2-40B4-BE49-F238E27FC236}">
                    <a16:creationId xmlns:a16="http://schemas.microsoft.com/office/drawing/2014/main" id="{9F2B1EE3-8F59-425F-8D0D-61C9FF6EA5D0}"/>
                  </a:ext>
                </a:extLst>
              </p:cNvPr>
              <p:cNvSpPr/>
              <p:nvPr/>
            </p:nvSpPr>
            <p:spPr>
              <a:xfrm>
                <a:off x="3943472" y="5227402"/>
                <a:ext cx="1151107" cy="314988"/>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IPsec Tunnel</a:t>
                </a:r>
              </a:p>
            </p:txBody>
          </p:sp>
          <p:sp>
            <p:nvSpPr>
              <p:cNvPr id="81" name="Rectangle 80">
                <a:extLst>
                  <a:ext uri="{FF2B5EF4-FFF2-40B4-BE49-F238E27FC236}">
                    <a16:creationId xmlns:a16="http://schemas.microsoft.com/office/drawing/2014/main" id="{7CD66344-AAAF-45C8-B658-A61749CD2AF2}"/>
                  </a:ext>
                </a:extLst>
              </p:cNvPr>
              <p:cNvSpPr/>
              <p:nvPr/>
            </p:nvSpPr>
            <p:spPr>
              <a:xfrm>
                <a:off x="5560795" y="3686502"/>
                <a:ext cx="1234141" cy="283517"/>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LAN – Internal IP</a:t>
                </a:r>
              </a:p>
            </p:txBody>
          </p:sp>
          <p:pic>
            <p:nvPicPr>
              <p:cNvPr id="82" name="Picture 2" descr="D:\Satish\formatting tools\Icon Shock\Brilliant\Computer Gadgets\desktop_computer_256.png">
                <a:extLst>
                  <a:ext uri="{FF2B5EF4-FFF2-40B4-BE49-F238E27FC236}">
                    <a16:creationId xmlns:a16="http://schemas.microsoft.com/office/drawing/2014/main" id="{02413E98-575F-4FDB-92E6-A03DC250A8D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3594536"/>
                <a:ext cx="947488" cy="947488"/>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2" descr="D:\Satish\formatting tools\Icon Shock\Brilliant\Computer Gadgets\desktop_computer_256.png">
                <a:extLst>
                  <a:ext uri="{FF2B5EF4-FFF2-40B4-BE49-F238E27FC236}">
                    <a16:creationId xmlns:a16="http://schemas.microsoft.com/office/drawing/2014/main" id="{357008D0-75D0-4FE2-BAF4-A45D1F4D590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4536769"/>
                <a:ext cx="947488" cy="947488"/>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D:\Satish\formatting tools\Icon Shock\Brilliant\Computer Gadgets\desktop_computer_256.png">
                <a:extLst>
                  <a:ext uri="{FF2B5EF4-FFF2-40B4-BE49-F238E27FC236}">
                    <a16:creationId xmlns:a16="http://schemas.microsoft.com/office/drawing/2014/main" id="{8B5CCEBB-DADF-4F47-AE93-6BDE93A2B77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5484257"/>
                <a:ext cx="947488" cy="947488"/>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D:\Satish\formatting tools\Icon Shock\Brilliant\Computer Gadgets\desktop_computer_256.png">
                <a:extLst>
                  <a:ext uri="{FF2B5EF4-FFF2-40B4-BE49-F238E27FC236}">
                    <a16:creationId xmlns:a16="http://schemas.microsoft.com/office/drawing/2014/main" id="{E5332EF2-A2FD-4634-BEE0-63A10B41A49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9000" y="5484257"/>
                <a:ext cx="947488" cy="947488"/>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2" descr="D:\Satish\formatting tools\Icon Shock\Brilliant\Computer Gadgets\desktop_computer_256.png">
                <a:extLst>
                  <a:ext uri="{FF2B5EF4-FFF2-40B4-BE49-F238E27FC236}">
                    <a16:creationId xmlns:a16="http://schemas.microsoft.com/office/drawing/2014/main" id="{0FAC1845-752E-4464-AC1A-02337699026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9000" y="3594536"/>
                <a:ext cx="947488" cy="947488"/>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descr="D:\Satish\formatting tools\Icon Shock\Brilliant\Computer Gadgets\desktop_computer_256.png">
                <a:extLst>
                  <a:ext uri="{FF2B5EF4-FFF2-40B4-BE49-F238E27FC236}">
                    <a16:creationId xmlns:a16="http://schemas.microsoft.com/office/drawing/2014/main" id="{1E3C06C7-37D1-46DB-BCF3-6E80A0B797D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9000" y="4542024"/>
                <a:ext cx="947488" cy="947488"/>
              </a:xfrm>
              <a:prstGeom prst="rect">
                <a:avLst/>
              </a:prstGeom>
              <a:noFill/>
              <a:extLst>
                <a:ext uri="{909E8E84-426E-40DD-AFC4-6F175D3DCCD1}">
                  <a14:hiddenFill xmlns:a14="http://schemas.microsoft.com/office/drawing/2010/main">
                    <a:solidFill>
                      <a:srgbClr val="FFFFFF"/>
                    </a:solidFill>
                  </a14:hiddenFill>
                </a:ext>
              </a:extLst>
            </p:spPr>
          </p:pic>
          <p:grpSp>
            <p:nvGrpSpPr>
              <p:cNvPr id="88" name="Group 87">
                <a:extLst>
                  <a:ext uri="{FF2B5EF4-FFF2-40B4-BE49-F238E27FC236}">
                    <a16:creationId xmlns:a16="http://schemas.microsoft.com/office/drawing/2014/main" id="{326BFD5E-273B-496D-9A75-288FD985648C}"/>
                  </a:ext>
                </a:extLst>
              </p:cNvPr>
              <p:cNvGrpSpPr/>
              <p:nvPr/>
            </p:nvGrpSpPr>
            <p:grpSpPr>
              <a:xfrm>
                <a:off x="2209800" y="4585136"/>
                <a:ext cx="942524" cy="910518"/>
                <a:chOff x="2638876" y="4746046"/>
                <a:chExt cx="942524" cy="910518"/>
              </a:xfrm>
            </p:grpSpPr>
            <p:pic>
              <p:nvPicPr>
                <p:cNvPr id="94" name="Picture 4" descr="D:\Satish\formatting tools\CLEAN\Networking\firewall_256.png">
                  <a:extLst>
                    <a:ext uri="{FF2B5EF4-FFF2-40B4-BE49-F238E27FC236}">
                      <a16:creationId xmlns:a16="http://schemas.microsoft.com/office/drawing/2014/main" id="{DF0E88CC-C746-4964-A2CB-F7F61D0A086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8876" y="4746046"/>
                  <a:ext cx="910518" cy="910518"/>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5" descr="D:\Satish\formatting tools\Formatting Reference\Downloads\Check_Mark.png">
                  <a:extLst>
                    <a:ext uri="{FF2B5EF4-FFF2-40B4-BE49-F238E27FC236}">
                      <a16:creationId xmlns:a16="http://schemas.microsoft.com/office/drawing/2014/main" id="{0D0FC15F-C4E4-4881-B83F-2B0DCB27E36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2276" y="5181600"/>
                  <a:ext cx="409124" cy="40912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9" name="Group 88">
                <a:extLst>
                  <a:ext uri="{FF2B5EF4-FFF2-40B4-BE49-F238E27FC236}">
                    <a16:creationId xmlns:a16="http://schemas.microsoft.com/office/drawing/2014/main" id="{FF5CA3A6-1900-4BFE-8E6C-98E32410F7DA}"/>
                  </a:ext>
                </a:extLst>
              </p:cNvPr>
              <p:cNvGrpSpPr/>
              <p:nvPr/>
            </p:nvGrpSpPr>
            <p:grpSpPr>
              <a:xfrm>
                <a:off x="5883936" y="4585136"/>
                <a:ext cx="942532" cy="910518"/>
                <a:chOff x="5534468" y="4724400"/>
                <a:chExt cx="942532" cy="910518"/>
              </a:xfrm>
            </p:grpSpPr>
            <p:pic>
              <p:nvPicPr>
                <p:cNvPr id="92" name="Picture 4" descr="D:\Satish\formatting tools\CLEAN\Networking\firewall_256.png">
                  <a:extLst>
                    <a:ext uri="{FF2B5EF4-FFF2-40B4-BE49-F238E27FC236}">
                      <a16:creationId xmlns:a16="http://schemas.microsoft.com/office/drawing/2014/main" id="{24E5181B-97D8-471D-B97B-F6C70E44909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4468" y="4724400"/>
                  <a:ext cx="910518" cy="910518"/>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5" descr="D:\Satish\formatting tools\Formatting Reference\Downloads\Check_Mark.png">
                  <a:extLst>
                    <a:ext uri="{FF2B5EF4-FFF2-40B4-BE49-F238E27FC236}">
                      <a16:creationId xmlns:a16="http://schemas.microsoft.com/office/drawing/2014/main" id="{D98E535C-2E78-4BAF-931E-1749C18D5CE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67876" y="5137710"/>
                  <a:ext cx="409124" cy="409124"/>
                </a:xfrm>
                <a:prstGeom prst="rect">
                  <a:avLst/>
                </a:prstGeom>
                <a:noFill/>
                <a:extLst>
                  <a:ext uri="{909E8E84-426E-40DD-AFC4-6F175D3DCCD1}">
                    <a14:hiddenFill xmlns:a14="http://schemas.microsoft.com/office/drawing/2010/main">
                      <a:solidFill>
                        <a:srgbClr val="FFFFFF"/>
                      </a:solidFill>
                    </a14:hiddenFill>
                  </a:ext>
                </a:extLst>
              </p:spPr>
            </p:pic>
          </p:grpSp>
          <p:pic>
            <p:nvPicPr>
              <p:cNvPr id="90" name="Picture 6">
                <a:extLst>
                  <a:ext uri="{FF2B5EF4-FFF2-40B4-BE49-F238E27FC236}">
                    <a16:creationId xmlns:a16="http://schemas.microsoft.com/office/drawing/2014/main" id="{01DA25EC-437D-4BF9-8FF9-881C91A123F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154178" y="4088995"/>
                <a:ext cx="787570" cy="787570"/>
              </a:xfrm>
              <a:prstGeom prst="rect">
                <a:avLst/>
              </a:prstGeom>
              <a:noFill/>
              <a:effectLst/>
              <a:extLst>
                <a:ext uri="{909E8E84-426E-40DD-AFC4-6F175D3DCCD1}">
                  <a14:hiddenFill xmlns:a14="http://schemas.microsoft.com/office/drawing/2010/main">
                    <a:solidFill>
                      <a:srgbClr val="FFFFFF"/>
                    </a:solidFill>
                  </a14:hiddenFill>
                </a:ext>
              </a:extLst>
            </p:spPr>
          </p:pic>
          <p:sp>
            <p:nvSpPr>
              <p:cNvPr id="91" name="Right Arrow 83">
                <a:extLst>
                  <a:ext uri="{FF2B5EF4-FFF2-40B4-BE49-F238E27FC236}">
                    <a16:creationId xmlns:a16="http://schemas.microsoft.com/office/drawing/2014/main" id="{CE26F14B-DDD2-4DEF-9E27-8A4C888C32C9}"/>
                  </a:ext>
                </a:extLst>
              </p:cNvPr>
              <p:cNvSpPr/>
              <p:nvPr/>
            </p:nvSpPr>
            <p:spPr>
              <a:xfrm>
                <a:off x="3200400" y="4908332"/>
                <a:ext cx="2629487" cy="76201"/>
              </a:xfrm>
              <a:prstGeom prst="rightArrow">
                <a:avLst/>
              </a:prstGeom>
              <a:solidFill>
                <a:schemeClr val="tx2">
                  <a:lumMod val="60000"/>
                  <a:lumOff val="40000"/>
                </a:schemeClr>
              </a:solidFill>
              <a:ln w="57150">
                <a:solidFill>
                  <a:schemeClr val="bg1">
                    <a:lumMod val="50000"/>
                  </a:schemeClr>
                </a:solidFill>
              </a:ln>
              <a:effectLst>
                <a:innerShdw blurRad="114300">
                  <a:prstClr val="black"/>
                </a:innerShdw>
              </a:effectLst>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100" b="1" i="0" u="none" strike="noStrike" kern="1200" cap="none" spc="0" normalizeH="0" baseline="0" noProof="0" dirty="0">
                  <a:ln>
                    <a:noFill/>
                  </a:ln>
                  <a:solidFill>
                    <a:prstClr val="white"/>
                  </a:solidFill>
                  <a:effectLst/>
                  <a:uLnTx/>
                  <a:uFillTx/>
                  <a:latin typeface="Rockwell" pitchFamily="18" charset="0"/>
                  <a:ea typeface="+mn-ea"/>
                  <a:cs typeface="+mn-cs"/>
                </a:endParaRPr>
              </a:p>
            </p:txBody>
          </p:sp>
        </p:grpSp>
      </p:grpSp>
    </p:spTree>
    <p:extLst>
      <p:ext uri="{BB962C8B-B14F-4D97-AF65-F5344CB8AC3E}">
        <p14:creationId xmlns:p14="http://schemas.microsoft.com/office/powerpoint/2010/main" val="6985806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5876440" y="184906"/>
            <a:ext cx="5002362" cy="707886"/>
          </a:xfrm>
          <a:prstGeom prst="rect">
            <a:avLst/>
          </a:prstGeom>
          <a:noFill/>
        </p:spPr>
        <p:txBody>
          <a:bodyPr wrap="square" rtlCol="0" anchor="ctr">
            <a:spAutoFit/>
          </a:bodyPr>
          <a:lstStyle/>
          <a:p>
            <a:pPr lvl="0" algn="ctr">
              <a:spcBef>
                <a:spcPts val="600"/>
              </a:spcBef>
            </a:pPr>
            <a:r>
              <a:rPr lang="en-US" sz="4000" b="1" dirty="0">
                <a:solidFill>
                  <a:schemeClr val="tx1">
                    <a:lumMod val="75000"/>
                    <a:lumOff val="25000"/>
                  </a:schemeClr>
                </a:solidFill>
                <a:latin typeface="Rockwell" panose="02060603020205020403" pitchFamily="18" charset="0"/>
              </a:rPr>
              <a:t>Module Summary</a:t>
            </a:r>
            <a:endParaRPr kumimoji="0" lang="en-US" sz="40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ndParaRPr>
          </a:p>
        </p:txBody>
      </p:sp>
      <p:sp>
        <p:nvSpPr>
          <p:cNvPr id="5" name="Rectangle 4"/>
          <p:cNvSpPr/>
          <p:nvPr/>
        </p:nvSpPr>
        <p:spPr>
          <a:xfrm>
            <a:off x="-1" y="-1"/>
            <a:ext cx="5155291" cy="6556991"/>
          </a:xfrm>
          <a:prstGeom prst="rect">
            <a:avLst/>
          </a:prstGeom>
          <a:solidFill>
            <a:schemeClr val="tx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Lato Light"/>
              <a:ea typeface="+mn-ea"/>
              <a:cs typeface="+mn-cs"/>
            </a:endParaRPr>
          </a:p>
        </p:txBody>
      </p:sp>
      <p:grpSp>
        <p:nvGrpSpPr>
          <p:cNvPr id="13" name="Group 12">
            <a:extLst>
              <a:ext uri="{FF2B5EF4-FFF2-40B4-BE49-F238E27FC236}">
                <a16:creationId xmlns:a16="http://schemas.microsoft.com/office/drawing/2014/main" id="{F800FFD6-CE96-4AD1-A9F4-B0962CDC770E}"/>
              </a:ext>
            </a:extLst>
          </p:cNvPr>
          <p:cNvGrpSpPr>
            <a:grpSpLocks noChangeAspect="1"/>
          </p:cNvGrpSpPr>
          <p:nvPr/>
        </p:nvGrpSpPr>
        <p:grpSpPr>
          <a:xfrm>
            <a:off x="4746891" y="1082797"/>
            <a:ext cx="758856" cy="758856"/>
            <a:chOff x="4194144" y="1676400"/>
            <a:chExt cx="758856" cy="758856"/>
          </a:xfrm>
        </p:grpSpPr>
        <p:sp>
          <p:nvSpPr>
            <p:cNvPr id="7" name="Oval 6"/>
            <p:cNvSpPr/>
            <p:nvPr/>
          </p:nvSpPr>
          <p:spPr>
            <a:xfrm>
              <a:off x="4194144" y="1676400"/>
              <a:ext cx="758856" cy="75885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Lato Light"/>
                <a:ea typeface="+mn-ea"/>
                <a:cs typeface="+mn-cs"/>
              </a:endParaRPr>
            </a:p>
          </p:txBody>
        </p:sp>
        <p:sp>
          <p:nvSpPr>
            <p:cNvPr id="35" name="Freeform 34"/>
            <p:cNvSpPr>
              <a:spLocks noChangeAspect="1" noChangeArrowheads="1"/>
            </p:cNvSpPr>
            <p:nvPr/>
          </p:nvSpPr>
          <p:spPr bwMode="auto">
            <a:xfrm>
              <a:off x="4419322" y="1902812"/>
              <a:ext cx="308501" cy="306033"/>
            </a:xfrm>
            <a:custGeom>
              <a:avLst/>
              <a:gdLst>
                <a:gd name="T0" fmla="*/ 189945 w 444"/>
                <a:gd name="T1" fmla="*/ 7693 h 435"/>
                <a:gd name="T2" fmla="*/ 189945 w 444"/>
                <a:gd name="T3" fmla="*/ 7693 h 435"/>
                <a:gd name="T4" fmla="*/ 154191 w 444"/>
                <a:gd name="T5" fmla="*/ 15839 h 435"/>
                <a:gd name="T6" fmla="*/ 0 w 444"/>
                <a:gd name="T7" fmla="*/ 100461 h 435"/>
                <a:gd name="T8" fmla="*/ 87151 w 444"/>
                <a:gd name="T9" fmla="*/ 112227 h 435"/>
                <a:gd name="T10" fmla="*/ 98772 w 444"/>
                <a:gd name="T11" fmla="*/ 196397 h 435"/>
                <a:gd name="T12" fmla="*/ 178325 w 444"/>
                <a:gd name="T13" fmla="*/ 40275 h 435"/>
                <a:gd name="T14" fmla="*/ 189945 w 444"/>
                <a:gd name="T15" fmla="*/ 7693 h 435"/>
                <a:gd name="T16" fmla="*/ 170280 w 444"/>
                <a:gd name="T17" fmla="*/ 28057 h 435"/>
                <a:gd name="T18" fmla="*/ 170280 w 444"/>
                <a:gd name="T19" fmla="*/ 28057 h 435"/>
                <a:gd name="T20" fmla="*/ 106816 w 444"/>
                <a:gd name="T21" fmla="*/ 144357 h 435"/>
                <a:gd name="T22" fmla="*/ 102794 w 444"/>
                <a:gd name="T23" fmla="*/ 92316 h 435"/>
                <a:gd name="T24" fmla="*/ 170280 w 444"/>
                <a:gd name="T25" fmla="*/ 28057 h 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44" h="435">
                  <a:moveTo>
                    <a:pt x="425" y="17"/>
                  </a:moveTo>
                  <a:lnTo>
                    <a:pt x="425" y="17"/>
                  </a:lnTo>
                  <a:cubicBezTo>
                    <a:pt x="408" y="0"/>
                    <a:pt x="399" y="17"/>
                    <a:pt x="345" y="35"/>
                  </a:cubicBezTo>
                  <a:cubicBezTo>
                    <a:pt x="221" y="97"/>
                    <a:pt x="0" y="222"/>
                    <a:pt x="0" y="222"/>
                  </a:cubicBezTo>
                  <a:cubicBezTo>
                    <a:pt x="195" y="248"/>
                    <a:pt x="195" y="248"/>
                    <a:pt x="195" y="248"/>
                  </a:cubicBezTo>
                  <a:cubicBezTo>
                    <a:pt x="221" y="434"/>
                    <a:pt x="221" y="434"/>
                    <a:pt x="221" y="434"/>
                  </a:cubicBezTo>
                  <a:cubicBezTo>
                    <a:pt x="221" y="434"/>
                    <a:pt x="345" y="222"/>
                    <a:pt x="399" y="89"/>
                  </a:cubicBezTo>
                  <a:cubicBezTo>
                    <a:pt x="425" y="44"/>
                    <a:pt x="443" y="26"/>
                    <a:pt x="425" y="17"/>
                  </a:cubicBezTo>
                  <a:close/>
                  <a:moveTo>
                    <a:pt x="381" y="62"/>
                  </a:moveTo>
                  <a:lnTo>
                    <a:pt x="381" y="62"/>
                  </a:lnTo>
                  <a:cubicBezTo>
                    <a:pt x="239" y="319"/>
                    <a:pt x="239" y="319"/>
                    <a:pt x="239" y="319"/>
                  </a:cubicBezTo>
                  <a:cubicBezTo>
                    <a:pt x="230" y="204"/>
                    <a:pt x="230" y="204"/>
                    <a:pt x="230" y="204"/>
                  </a:cubicBezTo>
                  <a:lnTo>
                    <a:pt x="381" y="62"/>
                  </a:lnTo>
                  <a:close/>
                </a:path>
              </a:pathLst>
            </a:custGeom>
            <a:solidFill>
              <a:schemeClr val="bg1"/>
            </a:solidFill>
            <a:ln>
              <a:noFill/>
            </a:ln>
            <a:effec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ato Light"/>
                <a:ea typeface="+mn-ea"/>
                <a:cs typeface="+mn-cs"/>
              </a:endParaRPr>
            </a:p>
          </p:txBody>
        </p:sp>
      </p:grpSp>
      <p:grpSp>
        <p:nvGrpSpPr>
          <p:cNvPr id="11" name="Group 10">
            <a:extLst>
              <a:ext uri="{FF2B5EF4-FFF2-40B4-BE49-F238E27FC236}">
                <a16:creationId xmlns:a16="http://schemas.microsoft.com/office/drawing/2014/main" id="{46960765-C929-47D1-A828-C35238EE0C79}"/>
              </a:ext>
            </a:extLst>
          </p:cNvPr>
          <p:cNvGrpSpPr/>
          <p:nvPr/>
        </p:nvGrpSpPr>
        <p:grpSpPr>
          <a:xfrm>
            <a:off x="4746891" y="3266307"/>
            <a:ext cx="758856" cy="758856"/>
            <a:chOff x="4194144" y="3674048"/>
            <a:chExt cx="758856" cy="758856"/>
          </a:xfrm>
        </p:grpSpPr>
        <p:sp>
          <p:nvSpPr>
            <p:cNvPr id="9" name="Oval 8"/>
            <p:cNvSpPr/>
            <p:nvPr/>
          </p:nvSpPr>
          <p:spPr>
            <a:xfrm>
              <a:off x="4194144" y="3674048"/>
              <a:ext cx="758856" cy="7588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Lato Light"/>
                <a:ea typeface="+mn-ea"/>
                <a:cs typeface="+mn-cs"/>
              </a:endParaRPr>
            </a:p>
          </p:txBody>
        </p:sp>
        <p:sp>
          <p:nvSpPr>
            <p:cNvPr id="38" name="Freeform 115"/>
            <p:cNvSpPr>
              <a:spLocks noChangeAspect="1" noChangeArrowheads="1"/>
            </p:cNvSpPr>
            <p:nvPr/>
          </p:nvSpPr>
          <p:spPr bwMode="auto">
            <a:xfrm>
              <a:off x="4434129" y="3879480"/>
              <a:ext cx="278887" cy="347992"/>
            </a:xfrm>
            <a:custGeom>
              <a:avLst/>
              <a:gdLst>
                <a:gd name="T0" fmla="*/ 170867 w 400"/>
                <a:gd name="T1" fmla="*/ 55735 h 498"/>
                <a:gd name="T2" fmla="*/ 170867 w 400"/>
                <a:gd name="T3" fmla="*/ 55735 h 498"/>
                <a:gd name="T4" fmla="*/ 103597 w 400"/>
                <a:gd name="T5" fmla="*/ 4045 h 498"/>
                <a:gd name="T6" fmla="*/ 51574 w 400"/>
                <a:gd name="T7" fmla="*/ 67871 h 498"/>
                <a:gd name="T8" fmla="*/ 59647 w 400"/>
                <a:gd name="T9" fmla="*/ 95738 h 498"/>
                <a:gd name="T10" fmla="*/ 4036 w 400"/>
                <a:gd name="T11" fmla="*/ 182936 h 498"/>
                <a:gd name="T12" fmla="*/ 0 w 400"/>
                <a:gd name="T13" fmla="*/ 195072 h 498"/>
                <a:gd name="T14" fmla="*/ 4036 w 400"/>
                <a:gd name="T15" fmla="*/ 214849 h 498"/>
                <a:gd name="T16" fmla="*/ 12109 w 400"/>
                <a:gd name="T17" fmla="*/ 223389 h 498"/>
                <a:gd name="T18" fmla="*/ 27805 w 400"/>
                <a:gd name="T19" fmla="*/ 218894 h 498"/>
                <a:gd name="T20" fmla="*/ 39914 w 400"/>
                <a:gd name="T21" fmla="*/ 211253 h 498"/>
                <a:gd name="T22" fmla="*/ 63683 w 400"/>
                <a:gd name="T23" fmla="*/ 175295 h 498"/>
                <a:gd name="T24" fmla="*/ 63683 w 400"/>
                <a:gd name="T25" fmla="*/ 175295 h 498"/>
                <a:gd name="T26" fmla="*/ 79379 w 400"/>
                <a:gd name="T27" fmla="*/ 171250 h 498"/>
                <a:gd name="T28" fmla="*/ 103597 w 400"/>
                <a:gd name="T29" fmla="*/ 127651 h 498"/>
                <a:gd name="T30" fmla="*/ 131402 w 400"/>
                <a:gd name="T31" fmla="*/ 127651 h 498"/>
                <a:gd name="T32" fmla="*/ 170867 w 400"/>
                <a:gd name="T33" fmla="*/ 55735 h 498"/>
                <a:gd name="T34" fmla="*/ 143062 w 400"/>
                <a:gd name="T35" fmla="*/ 71466 h 498"/>
                <a:gd name="T36" fmla="*/ 143062 w 400"/>
                <a:gd name="T37" fmla="*/ 71466 h 498"/>
                <a:gd name="T38" fmla="*/ 114808 w 400"/>
                <a:gd name="T39" fmla="*/ 63825 h 498"/>
                <a:gd name="T40" fmla="*/ 99112 w 400"/>
                <a:gd name="T41" fmla="*/ 35958 h 498"/>
                <a:gd name="T42" fmla="*/ 139026 w 400"/>
                <a:gd name="T43" fmla="*/ 31913 h 498"/>
                <a:gd name="T44" fmla="*/ 143062 w 400"/>
                <a:gd name="T45" fmla="*/ 71466 h 49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chemeClr val="bg1"/>
            </a:solidFill>
            <a:ln>
              <a:noFill/>
            </a:ln>
            <a:effec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ato Light"/>
                <a:ea typeface="+mn-ea"/>
                <a:cs typeface="+mn-cs"/>
              </a:endParaRPr>
            </a:p>
          </p:txBody>
        </p:sp>
      </p:grpSp>
      <p:sp>
        <p:nvSpPr>
          <p:cNvPr id="27" name="TextBox 26">
            <a:extLst>
              <a:ext uri="{FF2B5EF4-FFF2-40B4-BE49-F238E27FC236}">
                <a16:creationId xmlns:a16="http://schemas.microsoft.com/office/drawing/2014/main" id="{5C99D457-277B-4840-AEFC-0DA4CF3F405B}"/>
              </a:ext>
            </a:extLst>
          </p:cNvPr>
          <p:cNvSpPr txBox="1"/>
          <p:nvPr/>
        </p:nvSpPr>
        <p:spPr>
          <a:xfrm>
            <a:off x="5638683" y="5506080"/>
            <a:ext cx="6477117" cy="646331"/>
          </a:xfrm>
          <a:prstGeom prst="rect">
            <a:avLst/>
          </a:prstGeom>
          <a:noFill/>
        </p:spPr>
        <p:txBody>
          <a:bodyPr wrap="square" anchor="ctr">
            <a:spAutoFit/>
          </a:bodyPr>
          <a:lstStyle/>
          <a:p>
            <a:pPr lvl="0">
              <a:spcBef>
                <a:spcPts val="2400"/>
              </a:spcBef>
            </a:pPr>
            <a:r>
              <a:rPr lang="en-US" dirty="0">
                <a:latin typeface="Calibri" panose="020F0502020204030204" pitchFamily="34" charset="0"/>
                <a:cs typeface="Calibri" panose="020F0502020204030204" pitchFamily="34" charset="0"/>
              </a:rPr>
              <a:t>In the next module, we will discuss in detail on identification, authentication, and authorization concepts</a:t>
            </a:r>
          </a:p>
        </p:txBody>
      </p:sp>
      <p:grpSp>
        <p:nvGrpSpPr>
          <p:cNvPr id="12" name="Group 11">
            <a:extLst>
              <a:ext uri="{FF2B5EF4-FFF2-40B4-BE49-F238E27FC236}">
                <a16:creationId xmlns:a16="http://schemas.microsoft.com/office/drawing/2014/main" id="{BCFDB771-74A4-4E2E-97EE-8B5C740BFF5C}"/>
              </a:ext>
            </a:extLst>
          </p:cNvPr>
          <p:cNvGrpSpPr/>
          <p:nvPr/>
        </p:nvGrpSpPr>
        <p:grpSpPr>
          <a:xfrm>
            <a:off x="4746891" y="2174552"/>
            <a:ext cx="758856" cy="758856"/>
            <a:chOff x="4194144" y="2675224"/>
            <a:chExt cx="758856" cy="758856"/>
          </a:xfrm>
        </p:grpSpPr>
        <p:sp>
          <p:nvSpPr>
            <p:cNvPr id="8" name="Oval 7"/>
            <p:cNvSpPr>
              <a:spLocks noChangeAspect="1"/>
            </p:cNvSpPr>
            <p:nvPr/>
          </p:nvSpPr>
          <p:spPr>
            <a:xfrm>
              <a:off x="4194144" y="2675224"/>
              <a:ext cx="758856" cy="7588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Lato Light"/>
                <a:ea typeface="+mn-ea"/>
                <a:cs typeface="+mn-cs"/>
              </a:endParaRPr>
            </a:p>
          </p:txBody>
        </p:sp>
        <p:sp>
          <p:nvSpPr>
            <p:cNvPr id="270" name="Freeform 109">
              <a:extLst>
                <a:ext uri="{FF2B5EF4-FFF2-40B4-BE49-F238E27FC236}">
                  <a16:creationId xmlns:a16="http://schemas.microsoft.com/office/drawing/2014/main" id="{02BC4C83-C15C-44A6-B7CA-C7A3ACA1A56F}"/>
                </a:ext>
              </a:extLst>
            </p:cNvPr>
            <p:cNvSpPr>
              <a:spLocks noChangeAspect="1" noChangeArrowheads="1"/>
            </p:cNvSpPr>
            <p:nvPr/>
          </p:nvSpPr>
          <p:spPr bwMode="auto">
            <a:xfrm>
              <a:off x="4369379" y="2853094"/>
              <a:ext cx="403116" cy="403116"/>
            </a:xfrm>
            <a:custGeom>
              <a:avLst/>
              <a:gdLst>
                <a:gd name="T0" fmla="*/ 116822 w 634"/>
                <a:gd name="T1" fmla="*/ 0 h 634"/>
                <a:gd name="T2" fmla="*/ 116822 w 634"/>
                <a:gd name="T3" fmla="*/ 228190 h 634"/>
                <a:gd name="T4" fmla="*/ 116822 w 634"/>
                <a:gd name="T5" fmla="*/ 0 h 634"/>
                <a:gd name="T6" fmla="*/ 196507 w 634"/>
                <a:gd name="T7" fmla="*/ 58399 h 634"/>
                <a:gd name="T8" fmla="*/ 159369 w 634"/>
                <a:gd name="T9" fmla="*/ 105984 h 634"/>
                <a:gd name="T10" fmla="*/ 196507 w 634"/>
                <a:gd name="T11" fmla="*/ 58399 h 634"/>
                <a:gd name="T12" fmla="*/ 186051 w 634"/>
                <a:gd name="T13" fmla="*/ 47945 h 634"/>
                <a:gd name="T14" fmla="*/ 138096 w 634"/>
                <a:gd name="T15" fmla="*/ 21269 h 634"/>
                <a:gd name="T16" fmla="*/ 85093 w 634"/>
                <a:gd name="T17" fmla="*/ 105984 h 634"/>
                <a:gd name="T18" fmla="*/ 90501 w 634"/>
                <a:gd name="T19" fmla="*/ 69214 h 634"/>
                <a:gd name="T20" fmla="*/ 138096 w 634"/>
                <a:gd name="T21" fmla="*/ 69214 h 634"/>
                <a:gd name="T22" fmla="*/ 85093 w 634"/>
                <a:gd name="T23" fmla="*/ 105984 h 634"/>
                <a:gd name="T24" fmla="*/ 143504 w 634"/>
                <a:gd name="T25" fmla="*/ 122206 h 634"/>
                <a:gd name="T26" fmla="*/ 116822 w 634"/>
                <a:gd name="T27" fmla="*/ 159336 h 634"/>
                <a:gd name="T28" fmla="*/ 85093 w 634"/>
                <a:gd name="T29" fmla="*/ 122206 h 634"/>
                <a:gd name="T30" fmla="*/ 106366 w 634"/>
                <a:gd name="T31" fmla="*/ 15862 h 634"/>
                <a:gd name="T32" fmla="*/ 116822 w 634"/>
                <a:gd name="T33" fmla="*/ 15862 h 634"/>
                <a:gd name="T34" fmla="*/ 138096 w 634"/>
                <a:gd name="T35" fmla="*/ 58399 h 634"/>
                <a:gd name="T36" fmla="*/ 95549 w 634"/>
                <a:gd name="T37" fmla="*/ 58399 h 634"/>
                <a:gd name="T38" fmla="*/ 90501 w 634"/>
                <a:gd name="T39" fmla="*/ 21269 h 634"/>
                <a:gd name="T40" fmla="*/ 79684 w 634"/>
                <a:gd name="T41" fmla="*/ 52992 h 634"/>
                <a:gd name="T42" fmla="*/ 90501 w 634"/>
                <a:gd name="T43" fmla="*/ 21269 h 634"/>
                <a:gd name="T44" fmla="*/ 32090 w 634"/>
                <a:gd name="T45" fmla="*/ 58399 h 634"/>
                <a:gd name="T46" fmla="*/ 74637 w 634"/>
                <a:gd name="T47" fmla="*/ 105984 h 634"/>
                <a:gd name="T48" fmla="*/ 32090 w 634"/>
                <a:gd name="T49" fmla="*/ 58399 h 634"/>
                <a:gd name="T50" fmla="*/ 32090 w 634"/>
                <a:gd name="T51" fmla="*/ 169790 h 634"/>
                <a:gd name="T52" fmla="*/ 74637 w 634"/>
                <a:gd name="T53" fmla="*/ 122206 h 634"/>
                <a:gd name="T54" fmla="*/ 32090 w 634"/>
                <a:gd name="T55" fmla="*/ 169790 h 634"/>
                <a:gd name="T56" fmla="*/ 42546 w 634"/>
                <a:gd name="T57" fmla="*/ 180605 h 634"/>
                <a:gd name="T58" fmla="*/ 90501 w 634"/>
                <a:gd name="T59" fmla="*/ 212328 h 634"/>
                <a:gd name="T60" fmla="*/ 122231 w 634"/>
                <a:gd name="T61" fmla="*/ 212328 h 634"/>
                <a:gd name="T62" fmla="*/ 116822 w 634"/>
                <a:gd name="T63" fmla="*/ 212328 h 634"/>
                <a:gd name="T64" fmla="*/ 95549 w 634"/>
                <a:gd name="T65" fmla="*/ 169790 h 634"/>
                <a:gd name="T66" fmla="*/ 138096 w 634"/>
                <a:gd name="T67" fmla="*/ 169790 h 634"/>
                <a:gd name="T68" fmla="*/ 138096 w 634"/>
                <a:gd name="T69" fmla="*/ 212328 h 634"/>
                <a:gd name="T70" fmla="*/ 148552 w 634"/>
                <a:gd name="T71" fmla="*/ 175198 h 634"/>
                <a:gd name="T72" fmla="*/ 138096 w 634"/>
                <a:gd name="T73" fmla="*/ 212328 h 634"/>
                <a:gd name="T74" fmla="*/ 196507 w 634"/>
                <a:gd name="T75" fmla="*/ 169790 h 634"/>
                <a:gd name="T76" fmla="*/ 159369 w 634"/>
                <a:gd name="T77" fmla="*/ 122206 h 634"/>
                <a:gd name="T78" fmla="*/ 196507 w 634"/>
                <a:gd name="T79" fmla="*/ 169790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324" y="0"/>
                  </a:moveTo>
                  <a:lnTo>
                    <a:pt x="324" y="0"/>
                  </a:lnTo>
                  <a:cubicBezTo>
                    <a:pt x="148" y="0"/>
                    <a:pt x="0" y="147"/>
                    <a:pt x="0" y="324"/>
                  </a:cubicBezTo>
                  <a:cubicBezTo>
                    <a:pt x="0" y="486"/>
                    <a:pt x="148" y="633"/>
                    <a:pt x="324" y="633"/>
                  </a:cubicBezTo>
                  <a:cubicBezTo>
                    <a:pt x="486" y="633"/>
                    <a:pt x="633" y="486"/>
                    <a:pt x="633" y="324"/>
                  </a:cubicBezTo>
                  <a:cubicBezTo>
                    <a:pt x="633" y="147"/>
                    <a:pt x="486" y="0"/>
                    <a:pt x="324" y="0"/>
                  </a:cubicBezTo>
                  <a:close/>
                  <a:moveTo>
                    <a:pt x="545" y="162"/>
                  </a:moveTo>
                  <a:lnTo>
                    <a:pt x="545" y="162"/>
                  </a:lnTo>
                  <a:cubicBezTo>
                    <a:pt x="574" y="206"/>
                    <a:pt x="589" y="251"/>
                    <a:pt x="589" y="294"/>
                  </a:cubicBezTo>
                  <a:cubicBezTo>
                    <a:pt x="442" y="294"/>
                    <a:pt x="442" y="294"/>
                    <a:pt x="442" y="294"/>
                  </a:cubicBezTo>
                  <a:cubicBezTo>
                    <a:pt x="442" y="265"/>
                    <a:pt x="427" y="221"/>
                    <a:pt x="427" y="192"/>
                  </a:cubicBezTo>
                  <a:cubicBezTo>
                    <a:pt x="471" y="192"/>
                    <a:pt x="516" y="177"/>
                    <a:pt x="545" y="162"/>
                  </a:cubicBezTo>
                  <a:close/>
                  <a:moveTo>
                    <a:pt x="516" y="133"/>
                  </a:moveTo>
                  <a:lnTo>
                    <a:pt x="516" y="133"/>
                  </a:lnTo>
                  <a:cubicBezTo>
                    <a:pt x="486" y="147"/>
                    <a:pt x="457" y="147"/>
                    <a:pt x="412" y="147"/>
                  </a:cubicBezTo>
                  <a:cubicBezTo>
                    <a:pt x="412" y="118"/>
                    <a:pt x="398" y="89"/>
                    <a:pt x="383" y="59"/>
                  </a:cubicBezTo>
                  <a:cubicBezTo>
                    <a:pt x="442" y="59"/>
                    <a:pt x="486" y="89"/>
                    <a:pt x="516" y="133"/>
                  </a:cubicBezTo>
                  <a:close/>
                  <a:moveTo>
                    <a:pt x="236" y="294"/>
                  </a:moveTo>
                  <a:lnTo>
                    <a:pt x="236" y="294"/>
                  </a:lnTo>
                  <a:cubicBezTo>
                    <a:pt x="236" y="265"/>
                    <a:pt x="251" y="236"/>
                    <a:pt x="251" y="192"/>
                  </a:cubicBezTo>
                  <a:cubicBezTo>
                    <a:pt x="280" y="206"/>
                    <a:pt x="295" y="206"/>
                    <a:pt x="324" y="206"/>
                  </a:cubicBezTo>
                  <a:cubicBezTo>
                    <a:pt x="339" y="206"/>
                    <a:pt x="369" y="206"/>
                    <a:pt x="383" y="192"/>
                  </a:cubicBezTo>
                  <a:cubicBezTo>
                    <a:pt x="398" y="236"/>
                    <a:pt x="398" y="265"/>
                    <a:pt x="398" y="294"/>
                  </a:cubicBezTo>
                  <a:lnTo>
                    <a:pt x="236" y="294"/>
                  </a:lnTo>
                  <a:close/>
                  <a:moveTo>
                    <a:pt x="398" y="339"/>
                  </a:moveTo>
                  <a:lnTo>
                    <a:pt x="398" y="339"/>
                  </a:lnTo>
                  <a:cubicBezTo>
                    <a:pt x="398" y="368"/>
                    <a:pt x="398" y="412"/>
                    <a:pt x="383" y="442"/>
                  </a:cubicBezTo>
                  <a:cubicBezTo>
                    <a:pt x="369" y="442"/>
                    <a:pt x="339" y="442"/>
                    <a:pt x="324" y="442"/>
                  </a:cubicBezTo>
                  <a:cubicBezTo>
                    <a:pt x="295" y="442"/>
                    <a:pt x="280" y="442"/>
                    <a:pt x="251" y="442"/>
                  </a:cubicBezTo>
                  <a:cubicBezTo>
                    <a:pt x="251" y="412"/>
                    <a:pt x="236" y="368"/>
                    <a:pt x="236" y="339"/>
                  </a:cubicBezTo>
                  <a:lnTo>
                    <a:pt x="398" y="339"/>
                  </a:lnTo>
                  <a:close/>
                  <a:moveTo>
                    <a:pt x="295" y="44"/>
                  </a:moveTo>
                  <a:lnTo>
                    <a:pt x="295" y="44"/>
                  </a:lnTo>
                  <a:cubicBezTo>
                    <a:pt x="310" y="44"/>
                    <a:pt x="310" y="44"/>
                    <a:pt x="324" y="44"/>
                  </a:cubicBezTo>
                  <a:lnTo>
                    <a:pt x="339" y="44"/>
                  </a:lnTo>
                  <a:cubicBezTo>
                    <a:pt x="354" y="74"/>
                    <a:pt x="369" y="118"/>
                    <a:pt x="383" y="162"/>
                  </a:cubicBezTo>
                  <a:cubicBezTo>
                    <a:pt x="354" y="162"/>
                    <a:pt x="339" y="162"/>
                    <a:pt x="324" y="162"/>
                  </a:cubicBezTo>
                  <a:cubicBezTo>
                    <a:pt x="295" y="162"/>
                    <a:pt x="280" y="162"/>
                    <a:pt x="265" y="162"/>
                  </a:cubicBezTo>
                  <a:cubicBezTo>
                    <a:pt x="265" y="118"/>
                    <a:pt x="280" y="74"/>
                    <a:pt x="295" y="44"/>
                  </a:cubicBezTo>
                  <a:close/>
                  <a:moveTo>
                    <a:pt x="251" y="59"/>
                  </a:moveTo>
                  <a:lnTo>
                    <a:pt x="251" y="59"/>
                  </a:lnTo>
                  <a:cubicBezTo>
                    <a:pt x="236" y="89"/>
                    <a:pt x="221" y="118"/>
                    <a:pt x="221" y="147"/>
                  </a:cubicBezTo>
                  <a:cubicBezTo>
                    <a:pt x="192" y="147"/>
                    <a:pt x="148" y="147"/>
                    <a:pt x="118" y="133"/>
                  </a:cubicBezTo>
                  <a:cubicBezTo>
                    <a:pt x="148" y="89"/>
                    <a:pt x="207" y="59"/>
                    <a:pt x="251" y="59"/>
                  </a:cubicBezTo>
                  <a:close/>
                  <a:moveTo>
                    <a:pt x="89" y="162"/>
                  </a:moveTo>
                  <a:lnTo>
                    <a:pt x="89" y="162"/>
                  </a:lnTo>
                  <a:cubicBezTo>
                    <a:pt x="133" y="177"/>
                    <a:pt x="177" y="192"/>
                    <a:pt x="207" y="192"/>
                  </a:cubicBezTo>
                  <a:cubicBezTo>
                    <a:pt x="207" y="221"/>
                    <a:pt x="207" y="265"/>
                    <a:pt x="207" y="294"/>
                  </a:cubicBezTo>
                  <a:cubicBezTo>
                    <a:pt x="44" y="294"/>
                    <a:pt x="44" y="294"/>
                    <a:pt x="44" y="294"/>
                  </a:cubicBezTo>
                  <a:cubicBezTo>
                    <a:pt x="44" y="251"/>
                    <a:pt x="59" y="206"/>
                    <a:pt x="89" y="162"/>
                  </a:cubicBezTo>
                  <a:close/>
                  <a:moveTo>
                    <a:pt x="89" y="471"/>
                  </a:moveTo>
                  <a:lnTo>
                    <a:pt x="89" y="471"/>
                  </a:lnTo>
                  <a:cubicBezTo>
                    <a:pt x="59" y="427"/>
                    <a:pt x="44" y="383"/>
                    <a:pt x="44" y="339"/>
                  </a:cubicBezTo>
                  <a:cubicBezTo>
                    <a:pt x="207" y="339"/>
                    <a:pt x="207" y="339"/>
                    <a:pt x="207" y="339"/>
                  </a:cubicBezTo>
                  <a:cubicBezTo>
                    <a:pt x="207" y="368"/>
                    <a:pt x="207" y="412"/>
                    <a:pt x="207" y="442"/>
                  </a:cubicBezTo>
                  <a:cubicBezTo>
                    <a:pt x="177" y="457"/>
                    <a:pt x="133" y="457"/>
                    <a:pt x="89" y="471"/>
                  </a:cubicBezTo>
                  <a:close/>
                  <a:moveTo>
                    <a:pt x="118" y="501"/>
                  </a:moveTo>
                  <a:lnTo>
                    <a:pt x="118" y="501"/>
                  </a:lnTo>
                  <a:cubicBezTo>
                    <a:pt x="148" y="501"/>
                    <a:pt x="192" y="486"/>
                    <a:pt x="221" y="486"/>
                  </a:cubicBezTo>
                  <a:cubicBezTo>
                    <a:pt x="221" y="515"/>
                    <a:pt x="236" y="560"/>
                    <a:pt x="251" y="589"/>
                  </a:cubicBezTo>
                  <a:cubicBezTo>
                    <a:pt x="207" y="574"/>
                    <a:pt x="148" y="545"/>
                    <a:pt x="118" y="501"/>
                  </a:cubicBezTo>
                  <a:close/>
                  <a:moveTo>
                    <a:pt x="339" y="589"/>
                  </a:moveTo>
                  <a:lnTo>
                    <a:pt x="339" y="589"/>
                  </a:lnTo>
                  <a:lnTo>
                    <a:pt x="324" y="589"/>
                  </a:lnTo>
                  <a:cubicBezTo>
                    <a:pt x="310" y="589"/>
                    <a:pt x="310" y="589"/>
                    <a:pt x="295" y="589"/>
                  </a:cubicBezTo>
                  <a:cubicBezTo>
                    <a:pt x="280" y="560"/>
                    <a:pt x="265" y="515"/>
                    <a:pt x="265" y="471"/>
                  </a:cubicBezTo>
                  <a:cubicBezTo>
                    <a:pt x="280" y="471"/>
                    <a:pt x="295" y="471"/>
                    <a:pt x="324" y="471"/>
                  </a:cubicBezTo>
                  <a:cubicBezTo>
                    <a:pt x="339" y="471"/>
                    <a:pt x="354" y="471"/>
                    <a:pt x="383" y="471"/>
                  </a:cubicBezTo>
                  <a:cubicBezTo>
                    <a:pt x="369" y="515"/>
                    <a:pt x="354" y="560"/>
                    <a:pt x="339" y="589"/>
                  </a:cubicBezTo>
                  <a:close/>
                  <a:moveTo>
                    <a:pt x="383" y="589"/>
                  </a:moveTo>
                  <a:lnTo>
                    <a:pt x="383" y="589"/>
                  </a:lnTo>
                  <a:cubicBezTo>
                    <a:pt x="398" y="560"/>
                    <a:pt x="412" y="515"/>
                    <a:pt x="412" y="486"/>
                  </a:cubicBezTo>
                  <a:cubicBezTo>
                    <a:pt x="457" y="486"/>
                    <a:pt x="486" y="501"/>
                    <a:pt x="516" y="501"/>
                  </a:cubicBezTo>
                  <a:cubicBezTo>
                    <a:pt x="486" y="545"/>
                    <a:pt x="442" y="574"/>
                    <a:pt x="383" y="589"/>
                  </a:cubicBezTo>
                  <a:close/>
                  <a:moveTo>
                    <a:pt x="545" y="471"/>
                  </a:moveTo>
                  <a:lnTo>
                    <a:pt x="545" y="471"/>
                  </a:lnTo>
                  <a:cubicBezTo>
                    <a:pt x="516" y="457"/>
                    <a:pt x="471" y="457"/>
                    <a:pt x="427" y="442"/>
                  </a:cubicBezTo>
                  <a:cubicBezTo>
                    <a:pt x="427" y="412"/>
                    <a:pt x="442" y="368"/>
                    <a:pt x="442" y="339"/>
                  </a:cubicBezTo>
                  <a:cubicBezTo>
                    <a:pt x="589" y="339"/>
                    <a:pt x="589" y="339"/>
                    <a:pt x="589" y="339"/>
                  </a:cubicBezTo>
                  <a:cubicBezTo>
                    <a:pt x="589" y="383"/>
                    <a:pt x="574" y="427"/>
                    <a:pt x="545" y="471"/>
                  </a:cubicBezTo>
                  <a:close/>
                </a:path>
              </a:pathLst>
            </a:custGeom>
            <a:solidFill>
              <a:schemeClr val="bg1"/>
            </a:solidFill>
            <a:ln>
              <a:noFill/>
            </a:ln>
            <a:effectLst/>
          </p:spPr>
          <p:txBody>
            <a:bodyPr wrap="none" anchor="ctr"/>
            <a:lstStyle/>
            <a:p>
              <a:endParaRPr lang="en-US" dirty="0"/>
            </a:p>
          </p:txBody>
        </p:sp>
      </p:grpSp>
      <p:grpSp>
        <p:nvGrpSpPr>
          <p:cNvPr id="4" name="Group 3">
            <a:extLst>
              <a:ext uri="{FF2B5EF4-FFF2-40B4-BE49-F238E27FC236}">
                <a16:creationId xmlns:a16="http://schemas.microsoft.com/office/drawing/2014/main" id="{3C983CFE-428D-43F1-A646-0E5B69A1E827}"/>
              </a:ext>
            </a:extLst>
          </p:cNvPr>
          <p:cNvGrpSpPr/>
          <p:nvPr/>
        </p:nvGrpSpPr>
        <p:grpSpPr>
          <a:xfrm>
            <a:off x="4746891" y="4358062"/>
            <a:ext cx="758856" cy="758856"/>
            <a:chOff x="4194144" y="4672873"/>
            <a:chExt cx="758856" cy="758856"/>
          </a:xfrm>
        </p:grpSpPr>
        <p:sp>
          <p:nvSpPr>
            <p:cNvPr id="10" name="Oval 9"/>
            <p:cNvSpPr>
              <a:spLocks noChangeAspect="1"/>
            </p:cNvSpPr>
            <p:nvPr/>
          </p:nvSpPr>
          <p:spPr>
            <a:xfrm>
              <a:off x="4194144" y="4672873"/>
              <a:ext cx="758856" cy="75885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Lato Light"/>
                <a:ea typeface="+mn-ea"/>
                <a:cs typeface="+mn-cs"/>
              </a:endParaRPr>
            </a:p>
          </p:txBody>
        </p:sp>
        <p:grpSp>
          <p:nvGrpSpPr>
            <p:cNvPr id="271" name="Group 270">
              <a:extLst>
                <a:ext uri="{FF2B5EF4-FFF2-40B4-BE49-F238E27FC236}">
                  <a16:creationId xmlns:a16="http://schemas.microsoft.com/office/drawing/2014/main" id="{D2BF1EDB-C434-4F7D-88A7-6935F22A586A}"/>
                </a:ext>
              </a:extLst>
            </p:cNvPr>
            <p:cNvGrpSpPr/>
            <p:nvPr/>
          </p:nvGrpSpPr>
          <p:grpSpPr>
            <a:xfrm>
              <a:off x="4399344" y="4819732"/>
              <a:ext cx="348456" cy="465138"/>
              <a:chOff x="2639219" y="3510757"/>
              <a:chExt cx="348456" cy="465138"/>
            </a:xfrm>
            <a:solidFill>
              <a:schemeClr val="bg1"/>
            </a:solidFill>
          </p:grpSpPr>
          <p:sp>
            <p:nvSpPr>
              <p:cNvPr id="272" name="AutoShape 115">
                <a:extLst>
                  <a:ext uri="{FF2B5EF4-FFF2-40B4-BE49-F238E27FC236}">
                    <a16:creationId xmlns:a16="http://schemas.microsoft.com/office/drawing/2014/main" id="{CB999E90-F008-4058-AED0-C667A11C2054}"/>
                  </a:ext>
                </a:extLst>
              </p:cNvPr>
              <p:cNvSpPr>
                <a:spLocks noChangeAspect="1"/>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73" name="AutoShape 116">
                <a:extLst>
                  <a:ext uri="{FF2B5EF4-FFF2-40B4-BE49-F238E27FC236}">
                    <a16:creationId xmlns:a16="http://schemas.microsoft.com/office/drawing/2014/main" id="{5FFD769D-E6E6-471F-ABA3-94162FF644A8}"/>
                  </a:ext>
                </a:extLst>
              </p:cNvPr>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3" name="Group 2">
            <a:extLst>
              <a:ext uri="{FF2B5EF4-FFF2-40B4-BE49-F238E27FC236}">
                <a16:creationId xmlns:a16="http://schemas.microsoft.com/office/drawing/2014/main" id="{F37FBCB3-8672-4983-BCF9-2C55D1A0F1A7}"/>
              </a:ext>
            </a:extLst>
          </p:cNvPr>
          <p:cNvGrpSpPr/>
          <p:nvPr/>
        </p:nvGrpSpPr>
        <p:grpSpPr>
          <a:xfrm>
            <a:off x="4746891" y="5449817"/>
            <a:ext cx="758856" cy="758856"/>
            <a:chOff x="5632294" y="5429665"/>
            <a:chExt cx="758856" cy="758856"/>
          </a:xfrm>
        </p:grpSpPr>
        <p:sp>
          <p:nvSpPr>
            <p:cNvPr id="93" name="Oval 92">
              <a:extLst>
                <a:ext uri="{FF2B5EF4-FFF2-40B4-BE49-F238E27FC236}">
                  <a16:creationId xmlns:a16="http://schemas.microsoft.com/office/drawing/2014/main" id="{9A753CCE-7137-4B34-9D3E-AF22CB4843E1}"/>
                </a:ext>
              </a:extLst>
            </p:cNvPr>
            <p:cNvSpPr>
              <a:spLocks noChangeAspect="1"/>
            </p:cNvSpPr>
            <p:nvPr/>
          </p:nvSpPr>
          <p:spPr>
            <a:xfrm>
              <a:off x="5632294" y="5429665"/>
              <a:ext cx="758856" cy="758856"/>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sz="3600" dirty="0">
                <a:solidFill>
                  <a:prstClr val="white"/>
                </a:solidFill>
                <a:latin typeface="Calibri" panose="020F0502020204030204"/>
              </a:endParaRPr>
            </a:p>
          </p:txBody>
        </p:sp>
        <p:sp>
          <p:nvSpPr>
            <p:cNvPr id="94" name="Freeform 38">
              <a:extLst>
                <a:ext uri="{FF2B5EF4-FFF2-40B4-BE49-F238E27FC236}">
                  <a16:creationId xmlns:a16="http://schemas.microsoft.com/office/drawing/2014/main" id="{333FF985-F473-485D-8E32-60B8DE9AC2EC}"/>
                </a:ext>
              </a:extLst>
            </p:cNvPr>
            <p:cNvSpPr>
              <a:spLocks noChangeAspect="1" noEditPoints="1"/>
            </p:cNvSpPr>
            <p:nvPr/>
          </p:nvSpPr>
          <p:spPr bwMode="auto">
            <a:xfrm>
              <a:off x="5800804" y="5625153"/>
              <a:ext cx="421836" cy="367881"/>
            </a:xfrm>
            <a:custGeom>
              <a:avLst/>
              <a:gdLst>
                <a:gd name="T0" fmla="*/ 390376 w 256"/>
                <a:gd name="T1" fmla="*/ 357188 h 224"/>
                <a:gd name="T2" fmla="*/ 19199 w 256"/>
                <a:gd name="T3" fmla="*/ 357188 h 224"/>
                <a:gd name="T4" fmla="*/ 0 w 256"/>
                <a:gd name="T5" fmla="*/ 338053 h 224"/>
                <a:gd name="T6" fmla="*/ 0 w 256"/>
                <a:gd name="T7" fmla="*/ 19135 h 224"/>
                <a:gd name="T8" fmla="*/ 19199 w 256"/>
                <a:gd name="T9" fmla="*/ 0 h 224"/>
                <a:gd name="T10" fmla="*/ 390376 w 256"/>
                <a:gd name="T11" fmla="*/ 0 h 224"/>
                <a:gd name="T12" fmla="*/ 409575 w 256"/>
                <a:gd name="T13" fmla="*/ 19135 h 224"/>
                <a:gd name="T14" fmla="*/ 409575 w 256"/>
                <a:gd name="T15" fmla="*/ 338053 h 224"/>
                <a:gd name="T16" fmla="*/ 390376 w 256"/>
                <a:gd name="T17" fmla="*/ 357188 h 224"/>
                <a:gd name="T18" fmla="*/ 313581 w 256"/>
                <a:gd name="T19" fmla="*/ 338053 h 224"/>
                <a:gd name="T20" fmla="*/ 390376 w 256"/>
                <a:gd name="T21" fmla="*/ 338053 h 224"/>
                <a:gd name="T22" fmla="*/ 390376 w 256"/>
                <a:gd name="T23" fmla="*/ 172216 h 224"/>
                <a:gd name="T24" fmla="*/ 380777 w 256"/>
                <a:gd name="T25" fmla="*/ 172216 h 224"/>
                <a:gd name="T26" fmla="*/ 313581 w 256"/>
                <a:gd name="T27" fmla="*/ 172216 h 224"/>
                <a:gd name="T28" fmla="*/ 313581 w 256"/>
                <a:gd name="T29" fmla="*/ 338053 h 224"/>
                <a:gd name="T30" fmla="*/ 19199 w 256"/>
                <a:gd name="T31" fmla="*/ 338053 h 224"/>
                <a:gd name="T32" fmla="*/ 294382 w 256"/>
                <a:gd name="T33" fmla="*/ 338053 h 224"/>
                <a:gd name="T34" fmla="*/ 294382 w 256"/>
                <a:gd name="T35" fmla="*/ 172216 h 224"/>
                <a:gd name="T36" fmla="*/ 19199 w 256"/>
                <a:gd name="T37" fmla="*/ 172216 h 224"/>
                <a:gd name="T38" fmla="*/ 19199 w 256"/>
                <a:gd name="T39" fmla="*/ 338053 h 224"/>
                <a:gd name="T40" fmla="*/ 38398 w 256"/>
                <a:gd name="T41" fmla="*/ 19135 h 224"/>
                <a:gd name="T42" fmla="*/ 19199 w 256"/>
                <a:gd name="T43" fmla="*/ 38270 h 224"/>
                <a:gd name="T44" fmla="*/ 38398 w 256"/>
                <a:gd name="T45" fmla="*/ 57405 h 224"/>
                <a:gd name="T46" fmla="*/ 57596 w 256"/>
                <a:gd name="T47" fmla="*/ 38270 h 224"/>
                <a:gd name="T48" fmla="*/ 38398 w 256"/>
                <a:gd name="T49" fmla="*/ 19135 h 224"/>
                <a:gd name="T50" fmla="*/ 95994 w 256"/>
                <a:gd name="T51" fmla="*/ 19135 h 224"/>
                <a:gd name="T52" fmla="*/ 76795 w 256"/>
                <a:gd name="T53" fmla="*/ 38270 h 224"/>
                <a:gd name="T54" fmla="*/ 95994 w 256"/>
                <a:gd name="T55" fmla="*/ 57405 h 224"/>
                <a:gd name="T56" fmla="*/ 115193 w 256"/>
                <a:gd name="T57" fmla="*/ 38270 h 224"/>
                <a:gd name="T58" fmla="*/ 95994 w 256"/>
                <a:gd name="T59" fmla="*/ 19135 h 224"/>
                <a:gd name="T60" fmla="*/ 153591 w 256"/>
                <a:gd name="T61" fmla="*/ 19135 h 224"/>
                <a:gd name="T62" fmla="*/ 134392 w 256"/>
                <a:gd name="T63" fmla="*/ 38270 h 224"/>
                <a:gd name="T64" fmla="*/ 153591 w 256"/>
                <a:gd name="T65" fmla="*/ 57405 h 224"/>
                <a:gd name="T66" fmla="*/ 172789 w 256"/>
                <a:gd name="T67" fmla="*/ 38270 h 224"/>
                <a:gd name="T68" fmla="*/ 153591 w 256"/>
                <a:gd name="T69" fmla="*/ 19135 h 224"/>
                <a:gd name="T70" fmla="*/ 371177 w 256"/>
                <a:gd name="T71" fmla="*/ 76540 h 224"/>
                <a:gd name="T72" fmla="*/ 38398 w 256"/>
                <a:gd name="T73" fmla="*/ 76540 h 224"/>
                <a:gd name="T74" fmla="*/ 19199 w 256"/>
                <a:gd name="T75" fmla="*/ 76540 h 224"/>
                <a:gd name="T76" fmla="*/ 19199 w 256"/>
                <a:gd name="T77" fmla="*/ 153081 h 224"/>
                <a:gd name="T78" fmla="*/ 294382 w 256"/>
                <a:gd name="T79" fmla="*/ 153081 h 224"/>
                <a:gd name="T80" fmla="*/ 313581 w 256"/>
                <a:gd name="T81" fmla="*/ 153081 h 224"/>
                <a:gd name="T82" fmla="*/ 380777 w 256"/>
                <a:gd name="T83" fmla="*/ 153081 h 224"/>
                <a:gd name="T84" fmla="*/ 390376 w 256"/>
                <a:gd name="T85" fmla="*/ 153081 h 224"/>
                <a:gd name="T86" fmla="*/ 390376 w 256"/>
                <a:gd name="T87" fmla="*/ 76540 h 224"/>
                <a:gd name="T88" fmla="*/ 371177 w 256"/>
                <a:gd name="T89" fmla="*/ 76540 h 22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56" h="224">
                  <a:moveTo>
                    <a:pt x="244" y="224"/>
                  </a:moveTo>
                  <a:cubicBezTo>
                    <a:pt x="12" y="224"/>
                    <a:pt x="12" y="224"/>
                    <a:pt x="12" y="224"/>
                  </a:cubicBezTo>
                  <a:cubicBezTo>
                    <a:pt x="5" y="224"/>
                    <a:pt x="0" y="219"/>
                    <a:pt x="0" y="212"/>
                  </a:cubicBezTo>
                  <a:cubicBezTo>
                    <a:pt x="0" y="12"/>
                    <a:pt x="0" y="12"/>
                    <a:pt x="0" y="12"/>
                  </a:cubicBezTo>
                  <a:cubicBezTo>
                    <a:pt x="0" y="5"/>
                    <a:pt x="5" y="0"/>
                    <a:pt x="12" y="0"/>
                  </a:cubicBezTo>
                  <a:cubicBezTo>
                    <a:pt x="244" y="0"/>
                    <a:pt x="244" y="0"/>
                    <a:pt x="244" y="0"/>
                  </a:cubicBezTo>
                  <a:cubicBezTo>
                    <a:pt x="251" y="0"/>
                    <a:pt x="256" y="5"/>
                    <a:pt x="256" y="12"/>
                  </a:cubicBezTo>
                  <a:cubicBezTo>
                    <a:pt x="256" y="212"/>
                    <a:pt x="256" y="212"/>
                    <a:pt x="256" y="212"/>
                  </a:cubicBezTo>
                  <a:cubicBezTo>
                    <a:pt x="256" y="219"/>
                    <a:pt x="251" y="224"/>
                    <a:pt x="244" y="224"/>
                  </a:cubicBezTo>
                  <a:moveTo>
                    <a:pt x="196" y="212"/>
                  </a:moveTo>
                  <a:cubicBezTo>
                    <a:pt x="244" y="212"/>
                    <a:pt x="244" y="212"/>
                    <a:pt x="244" y="212"/>
                  </a:cubicBezTo>
                  <a:cubicBezTo>
                    <a:pt x="244" y="108"/>
                    <a:pt x="244" y="108"/>
                    <a:pt x="244" y="108"/>
                  </a:cubicBezTo>
                  <a:cubicBezTo>
                    <a:pt x="238" y="108"/>
                    <a:pt x="238" y="108"/>
                    <a:pt x="238" y="108"/>
                  </a:cubicBezTo>
                  <a:cubicBezTo>
                    <a:pt x="196" y="108"/>
                    <a:pt x="196" y="108"/>
                    <a:pt x="196" y="108"/>
                  </a:cubicBezTo>
                  <a:lnTo>
                    <a:pt x="196" y="212"/>
                  </a:lnTo>
                  <a:close/>
                  <a:moveTo>
                    <a:pt x="12" y="212"/>
                  </a:moveTo>
                  <a:cubicBezTo>
                    <a:pt x="184" y="212"/>
                    <a:pt x="184" y="212"/>
                    <a:pt x="184" y="212"/>
                  </a:cubicBezTo>
                  <a:cubicBezTo>
                    <a:pt x="184" y="108"/>
                    <a:pt x="184" y="108"/>
                    <a:pt x="184" y="108"/>
                  </a:cubicBezTo>
                  <a:cubicBezTo>
                    <a:pt x="12" y="108"/>
                    <a:pt x="12" y="108"/>
                    <a:pt x="12" y="108"/>
                  </a:cubicBezTo>
                  <a:lnTo>
                    <a:pt x="12" y="212"/>
                  </a:lnTo>
                  <a:close/>
                  <a:moveTo>
                    <a:pt x="24" y="12"/>
                  </a:moveTo>
                  <a:cubicBezTo>
                    <a:pt x="17" y="12"/>
                    <a:pt x="12" y="17"/>
                    <a:pt x="12" y="24"/>
                  </a:cubicBezTo>
                  <a:cubicBezTo>
                    <a:pt x="12" y="31"/>
                    <a:pt x="17" y="36"/>
                    <a:pt x="24" y="36"/>
                  </a:cubicBezTo>
                  <a:cubicBezTo>
                    <a:pt x="31" y="36"/>
                    <a:pt x="36" y="31"/>
                    <a:pt x="36" y="24"/>
                  </a:cubicBezTo>
                  <a:cubicBezTo>
                    <a:pt x="36" y="17"/>
                    <a:pt x="31" y="12"/>
                    <a:pt x="24" y="12"/>
                  </a:cubicBezTo>
                  <a:moveTo>
                    <a:pt x="60" y="12"/>
                  </a:moveTo>
                  <a:cubicBezTo>
                    <a:pt x="53" y="12"/>
                    <a:pt x="48" y="17"/>
                    <a:pt x="48" y="24"/>
                  </a:cubicBezTo>
                  <a:cubicBezTo>
                    <a:pt x="48" y="31"/>
                    <a:pt x="53" y="36"/>
                    <a:pt x="60" y="36"/>
                  </a:cubicBezTo>
                  <a:cubicBezTo>
                    <a:pt x="67" y="36"/>
                    <a:pt x="72" y="31"/>
                    <a:pt x="72" y="24"/>
                  </a:cubicBezTo>
                  <a:cubicBezTo>
                    <a:pt x="72" y="17"/>
                    <a:pt x="67" y="12"/>
                    <a:pt x="60" y="12"/>
                  </a:cubicBezTo>
                  <a:moveTo>
                    <a:pt x="96" y="12"/>
                  </a:moveTo>
                  <a:cubicBezTo>
                    <a:pt x="89" y="12"/>
                    <a:pt x="84" y="17"/>
                    <a:pt x="84" y="24"/>
                  </a:cubicBezTo>
                  <a:cubicBezTo>
                    <a:pt x="84" y="31"/>
                    <a:pt x="89" y="36"/>
                    <a:pt x="96" y="36"/>
                  </a:cubicBezTo>
                  <a:cubicBezTo>
                    <a:pt x="103" y="36"/>
                    <a:pt x="108" y="31"/>
                    <a:pt x="108" y="24"/>
                  </a:cubicBezTo>
                  <a:cubicBezTo>
                    <a:pt x="108" y="17"/>
                    <a:pt x="103" y="12"/>
                    <a:pt x="96" y="12"/>
                  </a:cubicBezTo>
                  <a:moveTo>
                    <a:pt x="232" y="48"/>
                  </a:moveTo>
                  <a:cubicBezTo>
                    <a:pt x="24" y="48"/>
                    <a:pt x="24" y="48"/>
                    <a:pt x="24" y="48"/>
                  </a:cubicBezTo>
                  <a:cubicBezTo>
                    <a:pt x="12" y="48"/>
                    <a:pt x="12" y="48"/>
                    <a:pt x="12" y="48"/>
                  </a:cubicBezTo>
                  <a:cubicBezTo>
                    <a:pt x="12" y="96"/>
                    <a:pt x="12" y="96"/>
                    <a:pt x="12" y="96"/>
                  </a:cubicBezTo>
                  <a:cubicBezTo>
                    <a:pt x="184" y="96"/>
                    <a:pt x="184" y="96"/>
                    <a:pt x="184" y="96"/>
                  </a:cubicBezTo>
                  <a:cubicBezTo>
                    <a:pt x="196" y="96"/>
                    <a:pt x="196" y="96"/>
                    <a:pt x="196" y="96"/>
                  </a:cubicBezTo>
                  <a:cubicBezTo>
                    <a:pt x="238" y="96"/>
                    <a:pt x="238" y="96"/>
                    <a:pt x="238" y="96"/>
                  </a:cubicBezTo>
                  <a:cubicBezTo>
                    <a:pt x="244" y="96"/>
                    <a:pt x="244" y="96"/>
                    <a:pt x="244" y="96"/>
                  </a:cubicBezTo>
                  <a:cubicBezTo>
                    <a:pt x="244" y="48"/>
                    <a:pt x="244" y="48"/>
                    <a:pt x="244" y="48"/>
                  </a:cubicBezTo>
                  <a:lnTo>
                    <a:pt x="232" y="48"/>
                  </a:lnTo>
                  <a:close/>
                </a:path>
              </a:pathLst>
            </a:custGeom>
            <a:solidFill>
              <a:schemeClr val="bg1"/>
            </a:solidFill>
            <a:ln>
              <a:noFill/>
            </a:ln>
          </p:spPr>
          <p:txBody>
            <a:bodyPr anchor="ctr"/>
            <a:lstStyle/>
            <a:p>
              <a:endParaRPr lang="en-US" dirty="0"/>
            </a:p>
          </p:txBody>
        </p:sp>
      </p:grpSp>
      <p:sp>
        <p:nvSpPr>
          <p:cNvPr id="100" name="TextBox 99">
            <a:extLst>
              <a:ext uri="{FF2B5EF4-FFF2-40B4-BE49-F238E27FC236}">
                <a16:creationId xmlns:a16="http://schemas.microsoft.com/office/drawing/2014/main" id="{B30B8939-6284-4DAB-88F7-AA238045F0AA}"/>
              </a:ext>
            </a:extLst>
          </p:cNvPr>
          <p:cNvSpPr txBox="1"/>
          <p:nvPr/>
        </p:nvSpPr>
        <p:spPr>
          <a:xfrm>
            <a:off x="5638683" y="1139060"/>
            <a:ext cx="6477117" cy="646331"/>
          </a:xfrm>
          <a:prstGeom prst="rect">
            <a:avLst/>
          </a:prstGeom>
          <a:noFill/>
        </p:spPr>
        <p:txBody>
          <a:bodyPr wrap="square" anchor="ctr">
            <a:spAutoFit/>
          </a:bodyPr>
          <a:lstStyle/>
          <a:p>
            <a:pPr lvl="0">
              <a:spcBef>
                <a:spcPts val="2400"/>
              </a:spcBef>
            </a:pPr>
            <a:r>
              <a:rPr lang="en-US" dirty="0">
                <a:latin typeface="Calibri" panose="020F0502020204030204" pitchFamily="34" charset="0"/>
                <a:cs typeface="Calibri" panose="020F0502020204030204" pitchFamily="34" charset="0"/>
              </a:rPr>
              <a:t>This module has discussed the essentials of network security, goal of network defense, and the information assurance (IA) principles</a:t>
            </a:r>
          </a:p>
        </p:txBody>
      </p:sp>
      <p:sp>
        <p:nvSpPr>
          <p:cNvPr id="101" name="TextBox 100">
            <a:extLst>
              <a:ext uri="{FF2B5EF4-FFF2-40B4-BE49-F238E27FC236}">
                <a16:creationId xmlns:a16="http://schemas.microsoft.com/office/drawing/2014/main" id="{02867205-958F-448F-8512-B8E1F51448DB}"/>
              </a:ext>
            </a:extLst>
          </p:cNvPr>
          <p:cNvSpPr txBox="1"/>
          <p:nvPr/>
        </p:nvSpPr>
        <p:spPr>
          <a:xfrm>
            <a:off x="5638683" y="2369314"/>
            <a:ext cx="6477117" cy="369332"/>
          </a:xfrm>
          <a:prstGeom prst="rect">
            <a:avLst/>
          </a:prstGeom>
          <a:noFill/>
        </p:spPr>
        <p:txBody>
          <a:bodyPr wrap="square" anchor="ctr">
            <a:spAutoFit/>
          </a:bodyPr>
          <a:lstStyle/>
          <a:p>
            <a:pPr lvl="0">
              <a:spcBef>
                <a:spcPts val="2400"/>
              </a:spcBef>
            </a:pPr>
            <a:r>
              <a:rPr lang="en-US" dirty="0">
                <a:latin typeface="Calibri" panose="020F0502020204030204" pitchFamily="34" charset="0"/>
                <a:cs typeface="Calibri" panose="020F0502020204030204" pitchFamily="34" charset="0"/>
              </a:rPr>
              <a:t>It has discussed benefits and challenges of network defense</a:t>
            </a:r>
          </a:p>
        </p:txBody>
      </p:sp>
      <p:sp>
        <p:nvSpPr>
          <p:cNvPr id="102" name="TextBox 101">
            <a:extLst>
              <a:ext uri="{FF2B5EF4-FFF2-40B4-BE49-F238E27FC236}">
                <a16:creationId xmlns:a16="http://schemas.microsoft.com/office/drawing/2014/main" id="{A068D79C-CD3B-4165-A7AB-965E0A0FE8F1}"/>
              </a:ext>
            </a:extLst>
          </p:cNvPr>
          <p:cNvSpPr txBox="1"/>
          <p:nvPr/>
        </p:nvSpPr>
        <p:spPr>
          <a:xfrm>
            <a:off x="5638683" y="3322570"/>
            <a:ext cx="6477117" cy="646331"/>
          </a:xfrm>
          <a:prstGeom prst="rect">
            <a:avLst/>
          </a:prstGeom>
          <a:noFill/>
        </p:spPr>
        <p:txBody>
          <a:bodyPr wrap="square" anchor="ctr">
            <a:spAutoFit/>
          </a:bodyPr>
          <a:lstStyle/>
          <a:p>
            <a:pPr lvl="0">
              <a:spcBef>
                <a:spcPts val="2400"/>
              </a:spcBef>
            </a:pPr>
            <a:r>
              <a:rPr lang="en-US" dirty="0">
                <a:latin typeface="Calibri" panose="020F0502020204030204" pitchFamily="34" charset="0"/>
                <a:cs typeface="Calibri" panose="020F0502020204030204" pitchFamily="34" charset="0"/>
              </a:rPr>
              <a:t>It also discussed different types of network defense approaches and types of network security controls</a:t>
            </a:r>
          </a:p>
        </p:txBody>
      </p:sp>
      <p:sp>
        <p:nvSpPr>
          <p:cNvPr id="103" name="TextBox 102">
            <a:extLst>
              <a:ext uri="{FF2B5EF4-FFF2-40B4-BE49-F238E27FC236}">
                <a16:creationId xmlns:a16="http://schemas.microsoft.com/office/drawing/2014/main" id="{09E06259-6799-4C06-8E13-59BDF8577AAA}"/>
              </a:ext>
            </a:extLst>
          </p:cNvPr>
          <p:cNvSpPr txBox="1"/>
          <p:nvPr/>
        </p:nvSpPr>
        <p:spPr>
          <a:xfrm>
            <a:off x="5638683" y="4414325"/>
            <a:ext cx="6477117" cy="646331"/>
          </a:xfrm>
          <a:prstGeom prst="rect">
            <a:avLst/>
          </a:prstGeom>
          <a:noFill/>
        </p:spPr>
        <p:txBody>
          <a:bodyPr wrap="square" anchor="ctr">
            <a:spAutoFit/>
          </a:bodyPr>
          <a:lstStyle/>
          <a:p>
            <a:pPr lvl="0">
              <a:spcBef>
                <a:spcPts val="2400"/>
              </a:spcBef>
            </a:pPr>
            <a:r>
              <a:rPr lang="en-US" dirty="0">
                <a:latin typeface="Calibri" panose="020F0502020204030204" pitchFamily="34" charset="0"/>
                <a:cs typeface="Calibri" panose="020F0502020204030204" pitchFamily="34" charset="0"/>
              </a:rPr>
              <a:t>Finally, this module ended with a detailed discussion of various network security protocols </a:t>
            </a:r>
          </a:p>
        </p:txBody>
      </p:sp>
      <p:grpSp>
        <p:nvGrpSpPr>
          <p:cNvPr id="14" name="Group 13">
            <a:extLst>
              <a:ext uri="{FF2B5EF4-FFF2-40B4-BE49-F238E27FC236}">
                <a16:creationId xmlns:a16="http://schemas.microsoft.com/office/drawing/2014/main" id="{0941EF9A-92B9-410E-9A11-24CCED7003F0}"/>
              </a:ext>
            </a:extLst>
          </p:cNvPr>
          <p:cNvGrpSpPr/>
          <p:nvPr/>
        </p:nvGrpSpPr>
        <p:grpSpPr>
          <a:xfrm>
            <a:off x="329672" y="1555048"/>
            <a:ext cx="4250756" cy="4276841"/>
            <a:chOff x="487332" y="1681176"/>
            <a:chExt cx="4250756" cy="4276841"/>
          </a:xfrm>
        </p:grpSpPr>
        <p:sp>
          <p:nvSpPr>
            <p:cNvPr id="146" name="Oval 145">
              <a:extLst>
                <a:ext uri="{FF2B5EF4-FFF2-40B4-BE49-F238E27FC236}">
                  <a16:creationId xmlns:a16="http://schemas.microsoft.com/office/drawing/2014/main" id="{AB4DED76-58B7-4565-941D-8FE9676B3B00}"/>
                </a:ext>
              </a:extLst>
            </p:cNvPr>
            <p:cNvSpPr/>
            <p:nvPr/>
          </p:nvSpPr>
          <p:spPr>
            <a:xfrm>
              <a:off x="1019740" y="2239669"/>
              <a:ext cx="3185941" cy="3185941"/>
            </a:xfrm>
            <a:prstGeom prst="ellipse">
              <a:avLst/>
            </a:prstGeom>
            <a:solidFill>
              <a:schemeClr val="tx2">
                <a:lumMod val="75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7" name="Group 146">
              <a:extLst>
                <a:ext uri="{FF2B5EF4-FFF2-40B4-BE49-F238E27FC236}">
                  <a16:creationId xmlns:a16="http://schemas.microsoft.com/office/drawing/2014/main" id="{C1972DA9-E54C-4A61-9D98-1D594146D1E1}"/>
                </a:ext>
              </a:extLst>
            </p:cNvPr>
            <p:cNvGrpSpPr/>
            <p:nvPr/>
          </p:nvGrpSpPr>
          <p:grpSpPr>
            <a:xfrm>
              <a:off x="1691170" y="1681176"/>
              <a:ext cx="2182059" cy="2490699"/>
              <a:chOff x="1691170" y="1681176"/>
              <a:chExt cx="2182059" cy="2490699"/>
            </a:xfrm>
          </p:grpSpPr>
          <p:sp>
            <p:nvSpPr>
              <p:cNvPr id="148" name="Freeform 5">
                <a:extLst>
                  <a:ext uri="{FF2B5EF4-FFF2-40B4-BE49-F238E27FC236}">
                    <a16:creationId xmlns:a16="http://schemas.microsoft.com/office/drawing/2014/main" id="{42130B14-0393-41FF-BC25-DC47F06BB048}"/>
                  </a:ext>
                </a:extLst>
              </p:cNvPr>
              <p:cNvSpPr>
                <a:spLocks noEditPoints="1"/>
              </p:cNvSpPr>
              <p:nvPr/>
            </p:nvSpPr>
            <p:spPr bwMode="auto">
              <a:xfrm>
                <a:off x="1691170" y="3502672"/>
                <a:ext cx="2182059" cy="669203"/>
              </a:xfrm>
              <a:custGeom>
                <a:avLst/>
                <a:gdLst>
                  <a:gd name="T0" fmla="*/ 1536 w 1582"/>
                  <a:gd name="T1" fmla="*/ 231 h 485"/>
                  <a:gd name="T2" fmla="*/ 1504 w 1582"/>
                  <a:gd name="T3" fmla="*/ 231 h 485"/>
                  <a:gd name="T4" fmla="*/ 1504 w 1582"/>
                  <a:gd name="T5" fmla="*/ 84 h 485"/>
                  <a:gd name="T6" fmla="*/ 1458 w 1582"/>
                  <a:gd name="T7" fmla="*/ 37 h 485"/>
                  <a:gd name="T8" fmla="*/ 1424 w 1582"/>
                  <a:gd name="T9" fmla="*/ 52 h 485"/>
                  <a:gd name="T10" fmla="*/ 1424 w 1582"/>
                  <a:gd name="T11" fmla="*/ 47 h 485"/>
                  <a:gd name="T12" fmla="*/ 1375 w 1582"/>
                  <a:gd name="T13" fmla="*/ 0 h 485"/>
                  <a:gd name="T14" fmla="*/ 1327 w 1582"/>
                  <a:gd name="T15" fmla="*/ 45 h 485"/>
                  <a:gd name="T16" fmla="*/ 1300 w 1582"/>
                  <a:gd name="T17" fmla="*/ 37 h 485"/>
                  <a:gd name="T18" fmla="*/ 1252 w 1582"/>
                  <a:gd name="T19" fmla="*/ 84 h 485"/>
                  <a:gd name="T20" fmla="*/ 1252 w 1582"/>
                  <a:gd name="T21" fmla="*/ 231 h 485"/>
                  <a:gd name="T22" fmla="*/ 409 w 1582"/>
                  <a:gd name="T23" fmla="*/ 231 h 485"/>
                  <a:gd name="T24" fmla="*/ 207 w 1582"/>
                  <a:gd name="T25" fmla="*/ 71 h 485"/>
                  <a:gd name="T26" fmla="*/ 0 w 1582"/>
                  <a:gd name="T27" fmla="*/ 278 h 485"/>
                  <a:gd name="T28" fmla="*/ 207 w 1582"/>
                  <a:gd name="T29" fmla="*/ 485 h 485"/>
                  <a:gd name="T30" fmla="*/ 408 w 1582"/>
                  <a:gd name="T31" fmla="*/ 327 h 485"/>
                  <a:gd name="T32" fmla="*/ 1536 w 1582"/>
                  <a:gd name="T33" fmla="*/ 327 h 485"/>
                  <a:gd name="T34" fmla="*/ 1582 w 1582"/>
                  <a:gd name="T35" fmla="*/ 279 h 485"/>
                  <a:gd name="T36" fmla="*/ 1536 w 1582"/>
                  <a:gd name="T37" fmla="*/ 231 h 485"/>
                  <a:gd name="T38" fmla="*/ 314 w 1582"/>
                  <a:gd name="T39" fmla="*/ 327 h 485"/>
                  <a:gd name="T40" fmla="*/ 326 w 1582"/>
                  <a:gd name="T41" fmla="*/ 327 h 485"/>
                  <a:gd name="T42" fmla="*/ 207 w 1582"/>
                  <a:gd name="T43" fmla="*/ 407 h 485"/>
                  <a:gd name="T44" fmla="*/ 79 w 1582"/>
                  <a:gd name="T45" fmla="*/ 278 h 485"/>
                  <a:gd name="T46" fmla="*/ 207 w 1582"/>
                  <a:gd name="T47" fmla="*/ 149 h 485"/>
                  <a:gd name="T48" fmla="*/ 327 w 1582"/>
                  <a:gd name="T49" fmla="*/ 231 h 485"/>
                  <a:gd name="T50" fmla="*/ 314 w 1582"/>
                  <a:gd name="T51" fmla="*/ 231 h 485"/>
                  <a:gd name="T52" fmla="*/ 269 w 1582"/>
                  <a:gd name="T53" fmla="*/ 279 h 485"/>
                  <a:gd name="T54" fmla="*/ 314 w 1582"/>
                  <a:gd name="T55" fmla="*/ 32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82" h="485">
                    <a:moveTo>
                      <a:pt x="1536" y="231"/>
                    </a:moveTo>
                    <a:cubicBezTo>
                      <a:pt x="1504" y="231"/>
                      <a:pt x="1504" y="231"/>
                      <a:pt x="1504" y="231"/>
                    </a:cubicBezTo>
                    <a:cubicBezTo>
                      <a:pt x="1504" y="84"/>
                      <a:pt x="1504" y="84"/>
                      <a:pt x="1504" y="84"/>
                    </a:cubicBezTo>
                    <a:cubicBezTo>
                      <a:pt x="1504" y="58"/>
                      <a:pt x="1484" y="37"/>
                      <a:pt x="1458" y="37"/>
                    </a:cubicBezTo>
                    <a:cubicBezTo>
                      <a:pt x="1444" y="37"/>
                      <a:pt x="1432" y="43"/>
                      <a:pt x="1424" y="52"/>
                    </a:cubicBezTo>
                    <a:cubicBezTo>
                      <a:pt x="1424" y="47"/>
                      <a:pt x="1424" y="47"/>
                      <a:pt x="1424" y="47"/>
                    </a:cubicBezTo>
                    <a:cubicBezTo>
                      <a:pt x="1424" y="21"/>
                      <a:pt x="1401" y="0"/>
                      <a:pt x="1375" y="0"/>
                    </a:cubicBezTo>
                    <a:cubicBezTo>
                      <a:pt x="1349" y="0"/>
                      <a:pt x="1328" y="20"/>
                      <a:pt x="1327" y="45"/>
                    </a:cubicBezTo>
                    <a:cubicBezTo>
                      <a:pt x="1319" y="40"/>
                      <a:pt x="1310" y="37"/>
                      <a:pt x="1300" y="37"/>
                    </a:cubicBezTo>
                    <a:cubicBezTo>
                      <a:pt x="1273" y="37"/>
                      <a:pt x="1252" y="58"/>
                      <a:pt x="1252" y="84"/>
                    </a:cubicBezTo>
                    <a:cubicBezTo>
                      <a:pt x="1252" y="231"/>
                      <a:pt x="1252" y="231"/>
                      <a:pt x="1252" y="231"/>
                    </a:cubicBezTo>
                    <a:cubicBezTo>
                      <a:pt x="409" y="231"/>
                      <a:pt x="409" y="231"/>
                      <a:pt x="409" y="231"/>
                    </a:cubicBezTo>
                    <a:cubicBezTo>
                      <a:pt x="387" y="139"/>
                      <a:pt x="305" y="71"/>
                      <a:pt x="207" y="71"/>
                    </a:cubicBezTo>
                    <a:cubicBezTo>
                      <a:pt x="93" y="71"/>
                      <a:pt x="0" y="164"/>
                      <a:pt x="0" y="278"/>
                    </a:cubicBezTo>
                    <a:cubicBezTo>
                      <a:pt x="0" y="392"/>
                      <a:pt x="93" y="485"/>
                      <a:pt x="207" y="485"/>
                    </a:cubicBezTo>
                    <a:cubicBezTo>
                      <a:pt x="305" y="485"/>
                      <a:pt x="386" y="418"/>
                      <a:pt x="408" y="327"/>
                    </a:cubicBezTo>
                    <a:cubicBezTo>
                      <a:pt x="1536" y="327"/>
                      <a:pt x="1536" y="327"/>
                      <a:pt x="1536" y="327"/>
                    </a:cubicBezTo>
                    <a:cubicBezTo>
                      <a:pt x="1561" y="327"/>
                      <a:pt x="1582" y="306"/>
                      <a:pt x="1582" y="279"/>
                    </a:cubicBezTo>
                    <a:cubicBezTo>
                      <a:pt x="1582" y="252"/>
                      <a:pt x="1561" y="231"/>
                      <a:pt x="1536" y="231"/>
                    </a:cubicBezTo>
                    <a:close/>
                    <a:moveTo>
                      <a:pt x="314" y="327"/>
                    </a:moveTo>
                    <a:cubicBezTo>
                      <a:pt x="326" y="327"/>
                      <a:pt x="326" y="327"/>
                      <a:pt x="326" y="327"/>
                    </a:cubicBezTo>
                    <a:cubicBezTo>
                      <a:pt x="307" y="374"/>
                      <a:pt x="261" y="407"/>
                      <a:pt x="207" y="407"/>
                    </a:cubicBezTo>
                    <a:cubicBezTo>
                      <a:pt x="136" y="407"/>
                      <a:pt x="79" y="349"/>
                      <a:pt x="79" y="278"/>
                    </a:cubicBezTo>
                    <a:cubicBezTo>
                      <a:pt x="79" y="207"/>
                      <a:pt x="136" y="149"/>
                      <a:pt x="207" y="149"/>
                    </a:cubicBezTo>
                    <a:cubicBezTo>
                      <a:pt x="261" y="149"/>
                      <a:pt x="308" y="183"/>
                      <a:pt x="327" y="231"/>
                    </a:cubicBezTo>
                    <a:cubicBezTo>
                      <a:pt x="314" y="231"/>
                      <a:pt x="314" y="231"/>
                      <a:pt x="314" y="231"/>
                    </a:cubicBezTo>
                    <a:cubicBezTo>
                      <a:pt x="289" y="231"/>
                      <a:pt x="269" y="252"/>
                      <a:pt x="269" y="279"/>
                    </a:cubicBezTo>
                    <a:cubicBezTo>
                      <a:pt x="269" y="306"/>
                      <a:pt x="289" y="327"/>
                      <a:pt x="314" y="32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9" name="Freeform 6">
                <a:extLst>
                  <a:ext uri="{FF2B5EF4-FFF2-40B4-BE49-F238E27FC236}">
                    <a16:creationId xmlns:a16="http://schemas.microsoft.com/office/drawing/2014/main" id="{98C294A4-86DB-4054-B6E2-482954C8162C}"/>
                  </a:ext>
                </a:extLst>
              </p:cNvPr>
              <p:cNvSpPr>
                <a:spLocks/>
              </p:cNvSpPr>
              <p:nvPr/>
            </p:nvSpPr>
            <p:spPr bwMode="auto">
              <a:xfrm>
                <a:off x="2321866" y="3490418"/>
                <a:ext cx="558350" cy="583439"/>
              </a:xfrm>
              <a:custGeom>
                <a:avLst/>
                <a:gdLst>
                  <a:gd name="T0" fmla="*/ 99 w 405"/>
                  <a:gd name="T1" fmla="*/ 0 h 423"/>
                  <a:gd name="T2" fmla="*/ 99 w 405"/>
                  <a:gd name="T3" fmla="*/ 96 h 423"/>
                  <a:gd name="T4" fmla="*/ 7 w 405"/>
                  <a:gd name="T5" fmla="*/ 225 h 423"/>
                  <a:gd name="T6" fmla="*/ 53 w 405"/>
                  <a:gd name="T7" fmla="*/ 418 h 423"/>
                  <a:gd name="T8" fmla="*/ 103 w 405"/>
                  <a:gd name="T9" fmla="*/ 380 h 423"/>
                  <a:gd name="T10" fmla="*/ 150 w 405"/>
                  <a:gd name="T11" fmla="*/ 422 h 423"/>
                  <a:gd name="T12" fmla="*/ 195 w 405"/>
                  <a:gd name="T13" fmla="*/ 383 h 423"/>
                  <a:gd name="T14" fmla="*/ 242 w 405"/>
                  <a:gd name="T15" fmla="*/ 421 h 423"/>
                  <a:gd name="T16" fmla="*/ 280 w 405"/>
                  <a:gd name="T17" fmla="*/ 382 h 423"/>
                  <a:gd name="T18" fmla="*/ 321 w 405"/>
                  <a:gd name="T19" fmla="*/ 423 h 423"/>
                  <a:gd name="T20" fmla="*/ 365 w 405"/>
                  <a:gd name="T21" fmla="*/ 335 h 423"/>
                  <a:gd name="T22" fmla="*/ 318 w 405"/>
                  <a:gd name="T23" fmla="*/ 294 h 423"/>
                  <a:gd name="T24" fmla="*/ 346 w 405"/>
                  <a:gd name="T25" fmla="*/ 240 h 423"/>
                  <a:gd name="T26" fmla="*/ 405 w 405"/>
                  <a:gd name="T27" fmla="*/ 240 h 423"/>
                  <a:gd name="T28" fmla="*/ 361 w 405"/>
                  <a:gd name="T29" fmla="*/ 142 h 423"/>
                  <a:gd name="T30" fmla="*/ 319 w 405"/>
                  <a:gd name="T31" fmla="*/ 48 h 423"/>
                  <a:gd name="T32" fmla="*/ 320 w 405"/>
                  <a:gd name="T33" fmla="*/ 1 h 423"/>
                  <a:gd name="T34" fmla="*/ 99 w 405"/>
                  <a:gd name="T35"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5" h="423">
                    <a:moveTo>
                      <a:pt x="99" y="0"/>
                    </a:moveTo>
                    <a:cubicBezTo>
                      <a:pt x="99" y="96"/>
                      <a:pt x="99" y="96"/>
                      <a:pt x="99" y="96"/>
                    </a:cubicBezTo>
                    <a:cubicBezTo>
                      <a:pt x="99" y="96"/>
                      <a:pt x="15" y="117"/>
                      <a:pt x="7" y="225"/>
                    </a:cubicBezTo>
                    <a:cubicBezTo>
                      <a:pt x="0" y="322"/>
                      <a:pt x="7" y="418"/>
                      <a:pt x="53" y="418"/>
                    </a:cubicBezTo>
                    <a:cubicBezTo>
                      <a:pt x="103" y="418"/>
                      <a:pt x="103" y="380"/>
                      <a:pt x="103" y="380"/>
                    </a:cubicBezTo>
                    <a:cubicBezTo>
                      <a:pt x="103" y="380"/>
                      <a:pt x="107" y="422"/>
                      <a:pt x="150" y="422"/>
                    </a:cubicBezTo>
                    <a:cubicBezTo>
                      <a:pt x="192" y="422"/>
                      <a:pt x="195" y="383"/>
                      <a:pt x="195" y="383"/>
                    </a:cubicBezTo>
                    <a:cubicBezTo>
                      <a:pt x="195" y="383"/>
                      <a:pt x="199" y="421"/>
                      <a:pt x="242" y="421"/>
                    </a:cubicBezTo>
                    <a:cubicBezTo>
                      <a:pt x="286" y="421"/>
                      <a:pt x="280" y="382"/>
                      <a:pt x="280" y="382"/>
                    </a:cubicBezTo>
                    <a:cubicBezTo>
                      <a:pt x="280" y="382"/>
                      <a:pt x="280" y="423"/>
                      <a:pt x="321" y="423"/>
                    </a:cubicBezTo>
                    <a:cubicBezTo>
                      <a:pt x="365" y="423"/>
                      <a:pt x="365" y="335"/>
                      <a:pt x="365" y="335"/>
                    </a:cubicBezTo>
                    <a:cubicBezTo>
                      <a:pt x="365" y="335"/>
                      <a:pt x="320" y="338"/>
                      <a:pt x="318" y="294"/>
                    </a:cubicBezTo>
                    <a:cubicBezTo>
                      <a:pt x="317" y="240"/>
                      <a:pt x="346" y="240"/>
                      <a:pt x="346" y="240"/>
                    </a:cubicBezTo>
                    <a:cubicBezTo>
                      <a:pt x="405" y="240"/>
                      <a:pt x="405" y="240"/>
                      <a:pt x="405" y="240"/>
                    </a:cubicBezTo>
                    <a:cubicBezTo>
                      <a:pt x="405" y="240"/>
                      <a:pt x="402" y="158"/>
                      <a:pt x="361" y="142"/>
                    </a:cubicBezTo>
                    <a:cubicBezTo>
                      <a:pt x="320" y="126"/>
                      <a:pt x="319" y="84"/>
                      <a:pt x="319" y="48"/>
                    </a:cubicBezTo>
                    <a:cubicBezTo>
                      <a:pt x="319" y="11"/>
                      <a:pt x="320" y="1"/>
                      <a:pt x="320" y="1"/>
                    </a:cubicBezTo>
                    <a:lnTo>
                      <a:pt x="99" y="0"/>
                    </a:lnTo>
                    <a:close/>
                  </a:path>
                </a:pathLst>
              </a:custGeom>
              <a:solidFill>
                <a:srgbClr val="FFD6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 name="Rectangle 7">
                <a:extLst>
                  <a:ext uri="{FF2B5EF4-FFF2-40B4-BE49-F238E27FC236}">
                    <a16:creationId xmlns:a16="http://schemas.microsoft.com/office/drawing/2014/main" id="{9DF03B70-D1D8-49BE-87F9-9907059CB62D}"/>
                  </a:ext>
                </a:extLst>
              </p:cNvPr>
              <p:cNvSpPr>
                <a:spLocks noChangeArrowheads="1"/>
              </p:cNvSpPr>
              <p:nvPr/>
            </p:nvSpPr>
            <p:spPr bwMode="auto">
              <a:xfrm>
                <a:off x="2458391" y="3385983"/>
                <a:ext cx="308638" cy="110271"/>
              </a:xfrm>
              <a:prstGeom prst="rect">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1" name="Rectangle 8">
                <a:extLst>
                  <a:ext uri="{FF2B5EF4-FFF2-40B4-BE49-F238E27FC236}">
                    <a16:creationId xmlns:a16="http://schemas.microsoft.com/office/drawing/2014/main" id="{BAB53F26-16FA-454C-9C2E-1E9F4227E7FA}"/>
                  </a:ext>
                </a:extLst>
              </p:cNvPr>
              <p:cNvSpPr>
                <a:spLocks noChangeArrowheads="1"/>
              </p:cNvSpPr>
              <p:nvPr/>
            </p:nvSpPr>
            <p:spPr bwMode="auto">
              <a:xfrm>
                <a:off x="2613004" y="1681176"/>
                <a:ext cx="154029" cy="1748565"/>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 name="Rectangle 9">
                <a:extLst>
                  <a:ext uri="{FF2B5EF4-FFF2-40B4-BE49-F238E27FC236}">
                    <a16:creationId xmlns:a16="http://schemas.microsoft.com/office/drawing/2014/main" id="{81E4F4B0-2429-4C53-9B68-8ECA53C7F677}"/>
                  </a:ext>
                </a:extLst>
              </p:cNvPr>
              <p:cNvSpPr>
                <a:spLocks noChangeArrowheads="1"/>
              </p:cNvSpPr>
              <p:nvPr/>
            </p:nvSpPr>
            <p:spPr bwMode="auto">
              <a:xfrm>
                <a:off x="2458391" y="1681176"/>
                <a:ext cx="154612" cy="1748565"/>
              </a:xfrm>
              <a:prstGeom prst="rect">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 name="Oval 10">
                <a:extLst>
                  <a:ext uri="{FF2B5EF4-FFF2-40B4-BE49-F238E27FC236}">
                    <a16:creationId xmlns:a16="http://schemas.microsoft.com/office/drawing/2014/main" id="{889BFB02-D624-4DD8-AD71-85E262F82EBE}"/>
                  </a:ext>
                </a:extLst>
              </p:cNvPr>
              <p:cNvSpPr>
                <a:spLocks noChangeArrowheads="1"/>
              </p:cNvSpPr>
              <p:nvPr/>
            </p:nvSpPr>
            <p:spPr bwMode="auto">
              <a:xfrm>
                <a:off x="2684181" y="3310135"/>
                <a:ext cx="44341" cy="43758"/>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4" name="Oval 11">
                <a:extLst>
                  <a:ext uri="{FF2B5EF4-FFF2-40B4-BE49-F238E27FC236}">
                    <a16:creationId xmlns:a16="http://schemas.microsoft.com/office/drawing/2014/main" id="{91077E24-E485-4F25-BABD-3A08C85C29D6}"/>
                  </a:ext>
                </a:extLst>
              </p:cNvPr>
              <p:cNvSpPr>
                <a:spLocks noChangeArrowheads="1"/>
              </p:cNvSpPr>
              <p:nvPr/>
            </p:nvSpPr>
            <p:spPr bwMode="auto">
              <a:xfrm>
                <a:off x="2684181" y="3235455"/>
                <a:ext cx="44341" cy="45509"/>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5" name="Oval 12">
                <a:extLst>
                  <a:ext uri="{FF2B5EF4-FFF2-40B4-BE49-F238E27FC236}">
                    <a16:creationId xmlns:a16="http://schemas.microsoft.com/office/drawing/2014/main" id="{920A8868-4648-4F6A-9C7B-B4E258E9364F}"/>
                  </a:ext>
                </a:extLst>
              </p:cNvPr>
              <p:cNvSpPr>
                <a:spLocks noChangeArrowheads="1"/>
              </p:cNvSpPr>
              <p:nvPr/>
            </p:nvSpPr>
            <p:spPr bwMode="auto">
              <a:xfrm>
                <a:off x="2684181" y="3160776"/>
                <a:ext cx="44341" cy="45509"/>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162" name="Group 161">
              <a:extLst>
                <a:ext uri="{FF2B5EF4-FFF2-40B4-BE49-F238E27FC236}">
                  <a16:creationId xmlns:a16="http://schemas.microsoft.com/office/drawing/2014/main" id="{D6B8867F-F468-4504-9E72-8AF7CCEA7259}"/>
                </a:ext>
              </a:extLst>
            </p:cNvPr>
            <p:cNvGrpSpPr/>
            <p:nvPr/>
          </p:nvGrpSpPr>
          <p:grpSpPr>
            <a:xfrm>
              <a:off x="487332" y="1707261"/>
              <a:ext cx="4250756" cy="4250756"/>
              <a:chOff x="482760" y="2419176"/>
              <a:chExt cx="4250756" cy="4250756"/>
            </a:xfrm>
          </p:grpSpPr>
          <p:grpSp>
            <p:nvGrpSpPr>
              <p:cNvPr id="163" name="Group 162">
                <a:extLst>
                  <a:ext uri="{FF2B5EF4-FFF2-40B4-BE49-F238E27FC236}">
                    <a16:creationId xmlns:a16="http://schemas.microsoft.com/office/drawing/2014/main" id="{7832E3C5-51F2-470A-8E75-126034902CC8}"/>
                  </a:ext>
                </a:extLst>
              </p:cNvPr>
              <p:cNvGrpSpPr/>
              <p:nvPr/>
            </p:nvGrpSpPr>
            <p:grpSpPr>
              <a:xfrm>
                <a:off x="482760" y="4362216"/>
                <a:ext cx="4250756" cy="364675"/>
                <a:chOff x="542171" y="3824798"/>
                <a:chExt cx="4250756" cy="364675"/>
              </a:xfrm>
            </p:grpSpPr>
            <p:grpSp>
              <p:nvGrpSpPr>
                <p:cNvPr id="178" name="Group 177">
                  <a:extLst>
                    <a:ext uri="{FF2B5EF4-FFF2-40B4-BE49-F238E27FC236}">
                      <a16:creationId xmlns:a16="http://schemas.microsoft.com/office/drawing/2014/main" id="{A605DB67-95B8-4E7E-A5B2-9614EC5112B2}"/>
                    </a:ext>
                  </a:extLst>
                </p:cNvPr>
                <p:cNvGrpSpPr/>
                <p:nvPr/>
              </p:nvGrpSpPr>
              <p:grpSpPr>
                <a:xfrm>
                  <a:off x="3915648" y="3829117"/>
                  <a:ext cx="877279" cy="360356"/>
                  <a:chOff x="6863388" y="3677852"/>
                  <a:chExt cx="714165" cy="293354"/>
                </a:xfrm>
              </p:grpSpPr>
              <p:sp>
                <p:nvSpPr>
                  <p:cNvPr id="182" name="Freeform 28">
                    <a:extLst>
                      <a:ext uri="{FF2B5EF4-FFF2-40B4-BE49-F238E27FC236}">
                        <a16:creationId xmlns:a16="http://schemas.microsoft.com/office/drawing/2014/main" id="{6074C90C-E729-4FCE-BB0E-6D74D0CAA542}"/>
                      </a:ext>
                    </a:extLst>
                  </p:cNvPr>
                  <p:cNvSpPr>
                    <a:spLocks/>
                  </p:cNvSpPr>
                  <p:nvPr/>
                </p:nvSpPr>
                <p:spPr bwMode="auto">
                  <a:xfrm>
                    <a:off x="6863388" y="3677852"/>
                    <a:ext cx="714165" cy="146677"/>
                  </a:xfrm>
                  <a:custGeom>
                    <a:avLst/>
                    <a:gdLst>
                      <a:gd name="T0" fmla="*/ 0 w 2118"/>
                      <a:gd name="T1" fmla="*/ 435 h 435"/>
                      <a:gd name="T2" fmla="*/ 804 w 2118"/>
                      <a:gd name="T3" fmla="*/ 0 h 435"/>
                      <a:gd name="T4" fmla="*/ 804 w 2118"/>
                      <a:gd name="T5" fmla="*/ 180 h 435"/>
                      <a:gd name="T6" fmla="*/ 2118 w 2118"/>
                      <a:gd name="T7" fmla="*/ 180 h 435"/>
                      <a:gd name="T8" fmla="*/ 2118 w 2118"/>
                      <a:gd name="T9" fmla="*/ 435 h 435"/>
                      <a:gd name="T10" fmla="*/ 0 w 2118"/>
                      <a:gd name="T11" fmla="*/ 435 h 435"/>
                    </a:gdLst>
                    <a:ahLst/>
                    <a:cxnLst>
                      <a:cxn ang="0">
                        <a:pos x="T0" y="T1"/>
                      </a:cxn>
                      <a:cxn ang="0">
                        <a:pos x="T2" y="T3"/>
                      </a:cxn>
                      <a:cxn ang="0">
                        <a:pos x="T4" y="T5"/>
                      </a:cxn>
                      <a:cxn ang="0">
                        <a:pos x="T6" y="T7"/>
                      </a:cxn>
                      <a:cxn ang="0">
                        <a:pos x="T8" y="T9"/>
                      </a:cxn>
                      <a:cxn ang="0">
                        <a:pos x="T10" y="T11"/>
                      </a:cxn>
                    </a:cxnLst>
                    <a:rect l="0" t="0" r="r" b="b"/>
                    <a:pathLst>
                      <a:path w="2118" h="435">
                        <a:moveTo>
                          <a:pt x="0" y="435"/>
                        </a:moveTo>
                        <a:lnTo>
                          <a:pt x="804" y="0"/>
                        </a:lnTo>
                        <a:lnTo>
                          <a:pt x="804" y="180"/>
                        </a:lnTo>
                        <a:lnTo>
                          <a:pt x="2118" y="180"/>
                        </a:lnTo>
                        <a:lnTo>
                          <a:pt x="2118" y="435"/>
                        </a:lnTo>
                        <a:lnTo>
                          <a:pt x="0" y="435"/>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3" name="Freeform 29">
                    <a:extLst>
                      <a:ext uri="{FF2B5EF4-FFF2-40B4-BE49-F238E27FC236}">
                        <a16:creationId xmlns:a16="http://schemas.microsoft.com/office/drawing/2014/main" id="{C246D8DD-B635-4516-8859-51694FE9F5E9}"/>
                      </a:ext>
                    </a:extLst>
                  </p:cNvPr>
                  <p:cNvSpPr>
                    <a:spLocks/>
                  </p:cNvSpPr>
                  <p:nvPr/>
                </p:nvSpPr>
                <p:spPr bwMode="auto">
                  <a:xfrm>
                    <a:off x="6863388" y="3824529"/>
                    <a:ext cx="714165" cy="146677"/>
                  </a:xfrm>
                  <a:custGeom>
                    <a:avLst/>
                    <a:gdLst>
                      <a:gd name="T0" fmla="*/ 0 w 2118"/>
                      <a:gd name="T1" fmla="*/ 0 h 435"/>
                      <a:gd name="T2" fmla="*/ 804 w 2118"/>
                      <a:gd name="T3" fmla="*/ 435 h 435"/>
                      <a:gd name="T4" fmla="*/ 804 w 2118"/>
                      <a:gd name="T5" fmla="*/ 255 h 435"/>
                      <a:gd name="T6" fmla="*/ 2118 w 2118"/>
                      <a:gd name="T7" fmla="*/ 255 h 435"/>
                      <a:gd name="T8" fmla="*/ 2118 w 2118"/>
                      <a:gd name="T9" fmla="*/ 0 h 435"/>
                      <a:gd name="T10" fmla="*/ 0 w 2118"/>
                      <a:gd name="T11" fmla="*/ 0 h 435"/>
                    </a:gdLst>
                    <a:ahLst/>
                    <a:cxnLst>
                      <a:cxn ang="0">
                        <a:pos x="T0" y="T1"/>
                      </a:cxn>
                      <a:cxn ang="0">
                        <a:pos x="T2" y="T3"/>
                      </a:cxn>
                      <a:cxn ang="0">
                        <a:pos x="T4" y="T5"/>
                      </a:cxn>
                      <a:cxn ang="0">
                        <a:pos x="T6" y="T7"/>
                      </a:cxn>
                      <a:cxn ang="0">
                        <a:pos x="T8" y="T9"/>
                      </a:cxn>
                      <a:cxn ang="0">
                        <a:pos x="T10" y="T11"/>
                      </a:cxn>
                    </a:cxnLst>
                    <a:rect l="0" t="0" r="r" b="b"/>
                    <a:pathLst>
                      <a:path w="2118" h="435">
                        <a:moveTo>
                          <a:pt x="0" y="0"/>
                        </a:moveTo>
                        <a:lnTo>
                          <a:pt x="804" y="435"/>
                        </a:lnTo>
                        <a:lnTo>
                          <a:pt x="804" y="255"/>
                        </a:lnTo>
                        <a:lnTo>
                          <a:pt x="2118" y="255"/>
                        </a:lnTo>
                        <a:lnTo>
                          <a:pt x="2118" y="0"/>
                        </a:lnTo>
                        <a:lnTo>
                          <a:pt x="0"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179" name="Group 178">
                  <a:extLst>
                    <a:ext uri="{FF2B5EF4-FFF2-40B4-BE49-F238E27FC236}">
                      <a16:creationId xmlns:a16="http://schemas.microsoft.com/office/drawing/2014/main" id="{6383D93D-DB87-48EB-9AE1-D96D33273490}"/>
                    </a:ext>
                  </a:extLst>
                </p:cNvPr>
                <p:cNvGrpSpPr/>
                <p:nvPr/>
              </p:nvGrpSpPr>
              <p:grpSpPr>
                <a:xfrm>
                  <a:off x="542171" y="3824798"/>
                  <a:ext cx="876451" cy="360356"/>
                  <a:chOff x="4707741" y="3677852"/>
                  <a:chExt cx="713491" cy="293354"/>
                </a:xfrm>
              </p:grpSpPr>
              <p:sp>
                <p:nvSpPr>
                  <p:cNvPr id="180" name="Freeform 30">
                    <a:extLst>
                      <a:ext uri="{FF2B5EF4-FFF2-40B4-BE49-F238E27FC236}">
                        <a16:creationId xmlns:a16="http://schemas.microsoft.com/office/drawing/2014/main" id="{1F5B362D-FB83-40AB-99F0-F6266BFCFB25}"/>
                      </a:ext>
                    </a:extLst>
                  </p:cNvPr>
                  <p:cNvSpPr>
                    <a:spLocks/>
                  </p:cNvSpPr>
                  <p:nvPr/>
                </p:nvSpPr>
                <p:spPr bwMode="auto">
                  <a:xfrm>
                    <a:off x="4707741" y="3677852"/>
                    <a:ext cx="713491" cy="146677"/>
                  </a:xfrm>
                  <a:custGeom>
                    <a:avLst/>
                    <a:gdLst>
                      <a:gd name="T0" fmla="*/ 2116 w 2116"/>
                      <a:gd name="T1" fmla="*/ 435 h 435"/>
                      <a:gd name="T2" fmla="*/ 1315 w 2116"/>
                      <a:gd name="T3" fmla="*/ 0 h 435"/>
                      <a:gd name="T4" fmla="*/ 1315 w 2116"/>
                      <a:gd name="T5" fmla="*/ 180 h 435"/>
                      <a:gd name="T6" fmla="*/ 0 w 2116"/>
                      <a:gd name="T7" fmla="*/ 180 h 435"/>
                      <a:gd name="T8" fmla="*/ 0 w 2116"/>
                      <a:gd name="T9" fmla="*/ 435 h 435"/>
                      <a:gd name="T10" fmla="*/ 2116 w 2116"/>
                      <a:gd name="T11" fmla="*/ 435 h 435"/>
                    </a:gdLst>
                    <a:ahLst/>
                    <a:cxnLst>
                      <a:cxn ang="0">
                        <a:pos x="T0" y="T1"/>
                      </a:cxn>
                      <a:cxn ang="0">
                        <a:pos x="T2" y="T3"/>
                      </a:cxn>
                      <a:cxn ang="0">
                        <a:pos x="T4" y="T5"/>
                      </a:cxn>
                      <a:cxn ang="0">
                        <a:pos x="T6" y="T7"/>
                      </a:cxn>
                      <a:cxn ang="0">
                        <a:pos x="T8" y="T9"/>
                      </a:cxn>
                      <a:cxn ang="0">
                        <a:pos x="T10" y="T11"/>
                      </a:cxn>
                    </a:cxnLst>
                    <a:rect l="0" t="0" r="r" b="b"/>
                    <a:pathLst>
                      <a:path w="2116" h="435">
                        <a:moveTo>
                          <a:pt x="2116" y="435"/>
                        </a:moveTo>
                        <a:lnTo>
                          <a:pt x="1315" y="0"/>
                        </a:lnTo>
                        <a:lnTo>
                          <a:pt x="1315" y="180"/>
                        </a:lnTo>
                        <a:lnTo>
                          <a:pt x="0" y="180"/>
                        </a:lnTo>
                        <a:lnTo>
                          <a:pt x="0" y="435"/>
                        </a:lnTo>
                        <a:lnTo>
                          <a:pt x="2116" y="43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1" name="Freeform 31">
                    <a:extLst>
                      <a:ext uri="{FF2B5EF4-FFF2-40B4-BE49-F238E27FC236}">
                        <a16:creationId xmlns:a16="http://schemas.microsoft.com/office/drawing/2014/main" id="{A00119E8-5F1E-4AF1-BA14-2C4813744439}"/>
                      </a:ext>
                    </a:extLst>
                  </p:cNvPr>
                  <p:cNvSpPr>
                    <a:spLocks/>
                  </p:cNvSpPr>
                  <p:nvPr/>
                </p:nvSpPr>
                <p:spPr bwMode="auto">
                  <a:xfrm>
                    <a:off x="4707741" y="3824529"/>
                    <a:ext cx="713491" cy="146677"/>
                  </a:xfrm>
                  <a:custGeom>
                    <a:avLst/>
                    <a:gdLst>
                      <a:gd name="T0" fmla="*/ 2116 w 2116"/>
                      <a:gd name="T1" fmla="*/ 0 h 435"/>
                      <a:gd name="T2" fmla="*/ 1315 w 2116"/>
                      <a:gd name="T3" fmla="*/ 435 h 435"/>
                      <a:gd name="T4" fmla="*/ 1315 w 2116"/>
                      <a:gd name="T5" fmla="*/ 255 h 435"/>
                      <a:gd name="T6" fmla="*/ 0 w 2116"/>
                      <a:gd name="T7" fmla="*/ 255 h 435"/>
                      <a:gd name="T8" fmla="*/ 0 w 2116"/>
                      <a:gd name="T9" fmla="*/ 0 h 435"/>
                      <a:gd name="T10" fmla="*/ 2116 w 2116"/>
                      <a:gd name="T11" fmla="*/ 0 h 435"/>
                    </a:gdLst>
                    <a:ahLst/>
                    <a:cxnLst>
                      <a:cxn ang="0">
                        <a:pos x="T0" y="T1"/>
                      </a:cxn>
                      <a:cxn ang="0">
                        <a:pos x="T2" y="T3"/>
                      </a:cxn>
                      <a:cxn ang="0">
                        <a:pos x="T4" y="T5"/>
                      </a:cxn>
                      <a:cxn ang="0">
                        <a:pos x="T6" y="T7"/>
                      </a:cxn>
                      <a:cxn ang="0">
                        <a:pos x="T8" y="T9"/>
                      </a:cxn>
                      <a:cxn ang="0">
                        <a:pos x="T10" y="T11"/>
                      </a:cxn>
                    </a:cxnLst>
                    <a:rect l="0" t="0" r="r" b="b"/>
                    <a:pathLst>
                      <a:path w="2116" h="435">
                        <a:moveTo>
                          <a:pt x="2116" y="0"/>
                        </a:moveTo>
                        <a:lnTo>
                          <a:pt x="1315" y="435"/>
                        </a:lnTo>
                        <a:lnTo>
                          <a:pt x="1315" y="255"/>
                        </a:lnTo>
                        <a:lnTo>
                          <a:pt x="0" y="255"/>
                        </a:lnTo>
                        <a:lnTo>
                          <a:pt x="0" y="0"/>
                        </a:lnTo>
                        <a:lnTo>
                          <a:pt x="2116" y="0"/>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grpSp>
          <p:grpSp>
            <p:nvGrpSpPr>
              <p:cNvPr id="164" name="Group 163">
                <a:extLst>
                  <a:ext uri="{FF2B5EF4-FFF2-40B4-BE49-F238E27FC236}">
                    <a16:creationId xmlns:a16="http://schemas.microsoft.com/office/drawing/2014/main" id="{1D9AB410-B505-4D96-BCAF-D4FA137889BD}"/>
                  </a:ext>
                </a:extLst>
              </p:cNvPr>
              <p:cNvGrpSpPr/>
              <p:nvPr/>
            </p:nvGrpSpPr>
            <p:grpSpPr>
              <a:xfrm rot="-3600000">
                <a:off x="482760" y="4362216"/>
                <a:ext cx="4250756" cy="364675"/>
                <a:chOff x="542171" y="3824798"/>
                <a:chExt cx="4250756" cy="364675"/>
              </a:xfrm>
            </p:grpSpPr>
            <p:grpSp>
              <p:nvGrpSpPr>
                <p:cNvPr id="172" name="Group 171">
                  <a:extLst>
                    <a:ext uri="{FF2B5EF4-FFF2-40B4-BE49-F238E27FC236}">
                      <a16:creationId xmlns:a16="http://schemas.microsoft.com/office/drawing/2014/main" id="{C633EB01-191D-4672-9271-6B7520BD3D88}"/>
                    </a:ext>
                  </a:extLst>
                </p:cNvPr>
                <p:cNvGrpSpPr/>
                <p:nvPr/>
              </p:nvGrpSpPr>
              <p:grpSpPr>
                <a:xfrm>
                  <a:off x="3915648" y="3829117"/>
                  <a:ext cx="877279" cy="360356"/>
                  <a:chOff x="6863388" y="3677852"/>
                  <a:chExt cx="714165" cy="293354"/>
                </a:xfrm>
              </p:grpSpPr>
              <p:sp>
                <p:nvSpPr>
                  <p:cNvPr id="176" name="Freeform 28">
                    <a:extLst>
                      <a:ext uri="{FF2B5EF4-FFF2-40B4-BE49-F238E27FC236}">
                        <a16:creationId xmlns:a16="http://schemas.microsoft.com/office/drawing/2014/main" id="{A90B42ED-D72E-4AB3-BDC4-3929DF77A059}"/>
                      </a:ext>
                    </a:extLst>
                  </p:cNvPr>
                  <p:cNvSpPr>
                    <a:spLocks/>
                  </p:cNvSpPr>
                  <p:nvPr/>
                </p:nvSpPr>
                <p:spPr bwMode="auto">
                  <a:xfrm>
                    <a:off x="6863388" y="3677852"/>
                    <a:ext cx="714165" cy="146677"/>
                  </a:xfrm>
                  <a:custGeom>
                    <a:avLst/>
                    <a:gdLst>
                      <a:gd name="T0" fmla="*/ 0 w 2118"/>
                      <a:gd name="T1" fmla="*/ 435 h 435"/>
                      <a:gd name="T2" fmla="*/ 804 w 2118"/>
                      <a:gd name="T3" fmla="*/ 0 h 435"/>
                      <a:gd name="T4" fmla="*/ 804 w 2118"/>
                      <a:gd name="T5" fmla="*/ 180 h 435"/>
                      <a:gd name="T6" fmla="*/ 2118 w 2118"/>
                      <a:gd name="T7" fmla="*/ 180 h 435"/>
                      <a:gd name="T8" fmla="*/ 2118 w 2118"/>
                      <a:gd name="T9" fmla="*/ 435 h 435"/>
                      <a:gd name="T10" fmla="*/ 0 w 2118"/>
                      <a:gd name="T11" fmla="*/ 435 h 435"/>
                    </a:gdLst>
                    <a:ahLst/>
                    <a:cxnLst>
                      <a:cxn ang="0">
                        <a:pos x="T0" y="T1"/>
                      </a:cxn>
                      <a:cxn ang="0">
                        <a:pos x="T2" y="T3"/>
                      </a:cxn>
                      <a:cxn ang="0">
                        <a:pos x="T4" y="T5"/>
                      </a:cxn>
                      <a:cxn ang="0">
                        <a:pos x="T6" y="T7"/>
                      </a:cxn>
                      <a:cxn ang="0">
                        <a:pos x="T8" y="T9"/>
                      </a:cxn>
                      <a:cxn ang="0">
                        <a:pos x="T10" y="T11"/>
                      </a:cxn>
                    </a:cxnLst>
                    <a:rect l="0" t="0" r="r" b="b"/>
                    <a:pathLst>
                      <a:path w="2118" h="435">
                        <a:moveTo>
                          <a:pt x="0" y="435"/>
                        </a:moveTo>
                        <a:lnTo>
                          <a:pt x="804" y="0"/>
                        </a:lnTo>
                        <a:lnTo>
                          <a:pt x="804" y="180"/>
                        </a:lnTo>
                        <a:lnTo>
                          <a:pt x="2118" y="180"/>
                        </a:lnTo>
                        <a:lnTo>
                          <a:pt x="2118" y="435"/>
                        </a:lnTo>
                        <a:lnTo>
                          <a:pt x="0" y="435"/>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7" name="Freeform 29">
                    <a:extLst>
                      <a:ext uri="{FF2B5EF4-FFF2-40B4-BE49-F238E27FC236}">
                        <a16:creationId xmlns:a16="http://schemas.microsoft.com/office/drawing/2014/main" id="{71DCE4DA-7ACD-4EEE-BBF2-0F006D485A75}"/>
                      </a:ext>
                    </a:extLst>
                  </p:cNvPr>
                  <p:cNvSpPr>
                    <a:spLocks/>
                  </p:cNvSpPr>
                  <p:nvPr/>
                </p:nvSpPr>
                <p:spPr bwMode="auto">
                  <a:xfrm>
                    <a:off x="6863388" y="3824529"/>
                    <a:ext cx="714165" cy="146677"/>
                  </a:xfrm>
                  <a:custGeom>
                    <a:avLst/>
                    <a:gdLst>
                      <a:gd name="T0" fmla="*/ 0 w 2118"/>
                      <a:gd name="T1" fmla="*/ 0 h 435"/>
                      <a:gd name="T2" fmla="*/ 804 w 2118"/>
                      <a:gd name="T3" fmla="*/ 435 h 435"/>
                      <a:gd name="T4" fmla="*/ 804 w 2118"/>
                      <a:gd name="T5" fmla="*/ 255 h 435"/>
                      <a:gd name="T6" fmla="*/ 2118 w 2118"/>
                      <a:gd name="T7" fmla="*/ 255 h 435"/>
                      <a:gd name="T8" fmla="*/ 2118 w 2118"/>
                      <a:gd name="T9" fmla="*/ 0 h 435"/>
                      <a:gd name="T10" fmla="*/ 0 w 2118"/>
                      <a:gd name="T11" fmla="*/ 0 h 435"/>
                    </a:gdLst>
                    <a:ahLst/>
                    <a:cxnLst>
                      <a:cxn ang="0">
                        <a:pos x="T0" y="T1"/>
                      </a:cxn>
                      <a:cxn ang="0">
                        <a:pos x="T2" y="T3"/>
                      </a:cxn>
                      <a:cxn ang="0">
                        <a:pos x="T4" y="T5"/>
                      </a:cxn>
                      <a:cxn ang="0">
                        <a:pos x="T6" y="T7"/>
                      </a:cxn>
                      <a:cxn ang="0">
                        <a:pos x="T8" y="T9"/>
                      </a:cxn>
                      <a:cxn ang="0">
                        <a:pos x="T10" y="T11"/>
                      </a:cxn>
                    </a:cxnLst>
                    <a:rect l="0" t="0" r="r" b="b"/>
                    <a:pathLst>
                      <a:path w="2118" h="435">
                        <a:moveTo>
                          <a:pt x="0" y="0"/>
                        </a:moveTo>
                        <a:lnTo>
                          <a:pt x="804" y="435"/>
                        </a:lnTo>
                        <a:lnTo>
                          <a:pt x="804" y="255"/>
                        </a:lnTo>
                        <a:lnTo>
                          <a:pt x="2118" y="255"/>
                        </a:lnTo>
                        <a:lnTo>
                          <a:pt x="2118" y="0"/>
                        </a:lnTo>
                        <a:lnTo>
                          <a:pt x="0" y="0"/>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173" name="Group 172">
                  <a:extLst>
                    <a:ext uri="{FF2B5EF4-FFF2-40B4-BE49-F238E27FC236}">
                      <a16:creationId xmlns:a16="http://schemas.microsoft.com/office/drawing/2014/main" id="{A8108807-2533-4B20-AAFF-862A23ACBD50}"/>
                    </a:ext>
                  </a:extLst>
                </p:cNvPr>
                <p:cNvGrpSpPr/>
                <p:nvPr/>
              </p:nvGrpSpPr>
              <p:grpSpPr>
                <a:xfrm>
                  <a:off x="542171" y="3824798"/>
                  <a:ext cx="876451" cy="360356"/>
                  <a:chOff x="4707741" y="3677852"/>
                  <a:chExt cx="713491" cy="293354"/>
                </a:xfrm>
              </p:grpSpPr>
              <p:sp>
                <p:nvSpPr>
                  <p:cNvPr id="174" name="Freeform 30">
                    <a:extLst>
                      <a:ext uri="{FF2B5EF4-FFF2-40B4-BE49-F238E27FC236}">
                        <a16:creationId xmlns:a16="http://schemas.microsoft.com/office/drawing/2014/main" id="{8D97E60A-8FDE-4A99-9444-023021B3FCC6}"/>
                      </a:ext>
                    </a:extLst>
                  </p:cNvPr>
                  <p:cNvSpPr>
                    <a:spLocks/>
                  </p:cNvSpPr>
                  <p:nvPr/>
                </p:nvSpPr>
                <p:spPr bwMode="auto">
                  <a:xfrm>
                    <a:off x="4707741" y="3677852"/>
                    <a:ext cx="713491" cy="146677"/>
                  </a:xfrm>
                  <a:custGeom>
                    <a:avLst/>
                    <a:gdLst>
                      <a:gd name="T0" fmla="*/ 2116 w 2116"/>
                      <a:gd name="T1" fmla="*/ 435 h 435"/>
                      <a:gd name="T2" fmla="*/ 1315 w 2116"/>
                      <a:gd name="T3" fmla="*/ 0 h 435"/>
                      <a:gd name="T4" fmla="*/ 1315 w 2116"/>
                      <a:gd name="T5" fmla="*/ 180 h 435"/>
                      <a:gd name="T6" fmla="*/ 0 w 2116"/>
                      <a:gd name="T7" fmla="*/ 180 h 435"/>
                      <a:gd name="T8" fmla="*/ 0 w 2116"/>
                      <a:gd name="T9" fmla="*/ 435 h 435"/>
                      <a:gd name="T10" fmla="*/ 2116 w 2116"/>
                      <a:gd name="T11" fmla="*/ 435 h 435"/>
                    </a:gdLst>
                    <a:ahLst/>
                    <a:cxnLst>
                      <a:cxn ang="0">
                        <a:pos x="T0" y="T1"/>
                      </a:cxn>
                      <a:cxn ang="0">
                        <a:pos x="T2" y="T3"/>
                      </a:cxn>
                      <a:cxn ang="0">
                        <a:pos x="T4" y="T5"/>
                      </a:cxn>
                      <a:cxn ang="0">
                        <a:pos x="T6" y="T7"/>
                      </a:cxn>
                      <a:cxn ang="0">
                        <a:pos x="T8" y="T9"/>
                      </a:cxn>
                      <a:cxn ang="0">
                        <a:pos x="T10" y="T11"/>
                      </a:cxn>
                    </a:cxnLst>
                    <a:rect l="0" t="0" r="r" b="b"/>
                    <a:pathLst>
                      <a:path w="2116" h="435">
                        <a:moveTo>
                          <a:pt x="2116" y="435"/>
                        </a:moveTo>
                        <a:lnTo>
                          <a:pt x="1315" y="0"/>
                        </a:lnTo>
                        <a:lnTo>
                          <a:pt x="1315" y="180"/>
                        </a:lnTo>
                        <a:lnTo>
                          <a:pt x="0" y="180"/>
                        </a:lnTo>
                        <a:lnTo>
                          <a:pt x="0" y="435"/>
                        </a:lnTo>
                        <a:lnTo>
                          <a:pt x="2116" y="43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5" name="Freeform 31">
                    <a:extLst>
                      <a:ext uri="{FF2B5EF4-FFF2-40B4-BE49-F238E27FC236}">
                        <a16:creationId xmlns:a16="http://schemas.microsoft.com/office/drawing/2014/main" id="{3108F827-B4A2-45B2-B9A1-C0BC4338282E}"/>
                      </a:ext>
                    </a:extLst>
                  </p:cNvPr>
                  <p:cNvSpPr>
                    <a:spLocks/>
                  </p:cNvSpPr>
                  <p:nvPr/>
                </p:nvSpPr>
                <p:spPr bwMode="auto">
                  <a:xfrm>
                    <a:off x="4707741" y="3824529"/>
                    <a:ext cx="713491" cy="146677"/>
                  </a:xfrm>
                  <a:custGeom>
                    <a:avLst/>
                    <a:gdLst>
                      <a:gd name="T0" fmla="*/ 2116 w 2116"/>
                      <a:gd name="T1" fmla="*/ 0 h 435"/>
                      <a:gd name="T2" fmla="*/ 1315 w 2116"/>
                      <a:gd name="T3" fmla="*/ 435 h 435"/>
                      <a:gd name="T4" fmla="*/ 1315 w 2116"/>
                      <a:gd name="T5" fmla="*/ 255 h 435"/>
                      <a:gd name="T6" fmla="*/ 0 w 2116"/>
                      <a:gd name="T7" fmla="*/ 255 h 435"/>
                      <a:gd name="T8" fmla="*/ 0 w 2116"/>
                      <a:gd name="T9" fmla="*/ 0 h 435"/>
                      <a:gd name="T10" fmla="*/ 2116 w 2116"/>
                      <a:gd name="T11" fmla="*/ 0 h 435"/>
                    </a:gdLst>
                    <a:ahLst/>
                    <a:cxnLst>
                      <a:cxn ang="0">
                        <a:pos x="T0" y="T1"/>
                      </a:cxn>
                      <a:cxn ang="0">
                        <a:pos x="T2" y="T3"/>
                      </a:cxn>
                      <a:cxn ang="0">
                        <a:pos x="T4" y="T5"/>
                      </a:cxn>
                      <a:cxn ang="0">
                        <a:pos x="T6" y="T7"/>
                      </a:cxn>
                      <a:cxn ang="0">
                        <a:pos x="T8" y="T9"/>
                      </a:cxn>
                      <a:cxn ang="0">
                        <a:pos x="T10" y="T11"/>
                      </a:cxn>
                    </a:cxnLst>
                    <a:rect l="0" t="0" r="r" b="b"/>
                    <a:pathLst>
                      <a:path w="2116" h="435">
                        <a:moveTo>
                          <a:pt x="2116" y="0"/>
                        </a:moveTo>
                        <a:lnTo>
                          <a:pt x="1315" y="435"/>
                        </a:lnTo>
                        <a:lnTo>
                          <a:pt x="1315" y="255"/>
                        </a:lnTo>
                        <a:lnTo>
                          <a:pt x="0" y="255"/>
                        </a:lnTo>
                        <a:lnTo>
                          <a:pt x="0" y="0"/>
                        </a:lnTo>
                        <a:lnTo>
                          <a:pt x="2116" y="0"/>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grpSp>
          <p:grpSp>
            <p:nvGrpSpPr>
              <p:cNvPr id="165" name="Group 164">
                <a:extLst>
                  <a:ext uri="{FF2B5EF4-FFF2-40B4-BE49-F238E27FC236}">
                    <a16:creationId xmlns:a16="http://schemas.microsoft.com/office/drawing/2014/main" id="{3A5EE89B-231E-48DF-AE73-0E53F2344863}"/>
                  </a:ext>
                </a:extLst>
              </p:cNvPr>
              <p:cNvGrpSpPr/>
              <p:nvPr/>
            </p:nvGrpSpPr>
            <p:grpSpPr>
              <a:xfrm rot="3600000">
                <a:off x="482760" y="4362216"/>
                <a:ext cx="4250756" cy="364675"/>
                <a:chOff x="542171" y="3824798"/>
                <a:chExt cx="4250756" cy="364675"/>
              </a:xfrm>
            </p:grpSpPr>
            <p:grpSp>
              <p:nvGrpSpPr>
                <p:cNvPr id="166" name="Group 165">
                  <a:extLst>
                    <a:ext uri="{FF2B5EF4-FFF2-40B4-BE49-F238E27FC236}">
                      <a16:creationId xmlns:a16="http://schemas.microsoft.com/office/drawing/2014/main" id="{3F0F76CC-B718-4B10-85DB-FF448D37ACCC}"/>
                    </a:ext>
                  </a:extLst>
                </p:cNvPr>
                <p:cNvGrpSpPr/>
                <p:nvPr/>
              </p:nvGrpSpPr>
              <p:grpSpPr>
                <a:xfrm>
                  <a:off x="3915648" y="3829117"/>
                  <a:ext cx="877279" cy="360356"/>
                  <a:chOff x="6863388" y="3677852"/>
                  <a:chExt cx="714165" cy="293354"/>
                </a:xfrm>
              </p:grpSpPr>
              <p:sp>
                <p:nvSpPr>
                  <p:cNvPr id="170" name="Freeform 28">
                    <a:extLst>
                      <a:ext uri="{FF2B5EF4-FFF2-40B4-BE49-F238E27FC236}">
                        <a16:creationId xmlns:a16="http://schemas.microsoft.com/office/drawing/2014/main" id="{30510583-0972-4C2A-AD9C-CE973D3B9574}"/>
                      </a:ext>
                    </a:extLst>
                  </p:cNvPr>
                  <p:cNvSpPr>
                    <a:spLocks/>
                  </p:cNvSpPr>
                  <p:nvPr/>
                </p:nvSpPr>
                <p:spPr bwMode="auto">
                  <a:xfrm>
                    <a:off x="6863388" y="3677852"/>
                    <a:ext cx="714165" cy="146677"/>
                  </a:xfrm>
                  <a:custGeom>
                    <a:avLst/>
                    <a:gdLst>
                      <a:gd name="T0" fmla="*/ 0 w 2118"/>
                      <a:gd name="T1" fmla="*/ 435 h 435"/>
                      <a:gd name="T2" fmla="*/ 804 w 2118"/>
                      <a:gd name="T3" fmla="*/ 0 h 435"/>
                      <a:gd name="T4" fmla="*/ 804 w 2118"/>
                      <a:gd name="T5" fmla="*/ 180 h 435"/>
                      <a:gd name="T6" fmla="*/ 2118 w 2118"/>
                      <a:gd name="T7" fmla="*/ 180 h 435"/>
                      <a:gd name="T8" fmla="*/ 2118 w 2118"/>
                      <a:gd name="T9" fmla="*/ 435 h 435"/>
                      <a:gd name="T10" fmla="*/ 0 w 2118"/>
                      <a:gd name="T11" fmla="*/ 435 h 435"/>
                    </a:gdLst>
                    <a:ahLst/>
                    <a:cxnLst>
                      <a:cxn ang="0">
                        <a:pos x="T0" y="T1"/>
                      </a:cxn>
                      <a:cxn ang="0">
                        <a:pos x="T2" y="T3"/>
                      </a:cxn>
                      <a:cxn ang="0">
                        <a:pos x="T4" y="T5"/>
                      </a:cxn>
                      <a:cxn ang="0">
                        <a:pos x="T6" y="T7"/>
                      </a:cxn>
                      <a:cxn ang="0">
                        <a:pos x="T8" y="T9"/>
                      </a:cxn>
                      <a:cxn ang="0">
                        <a:pos x="T10" y="T11"/>
                      </a:cxn>
                    </a:cxnLst>
                    <a:rect l="0" t="0" r="r" b="b"/>
                    <a:pathLst>
                      <a:path w="2118" h="435">
                        <a:moveTo>
                          <a:pt x="0" y="435"/>
                        </a:moveTo>
                        <a:lnTo>
                          <a:pt x="804" y="0"/>
                        </a:lnTo>
                        <a:lnTo>
                          <a:pt x="804" y="180"/>
                        </a:lnTo>
                        <a:lnTo>
                          <a:pt x="2118" y="180"/>
                        </a:lnTo>
                        <a:lnTo>
                          <a:pt x="2118" y="435"/>
                        </a:lnTo>
                        <a:lnTo>
                          <a:pt x="0" y="435"/>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1" name="Freeform 29">
                    <a:extLst>
                      <a:ext uri="{FF2B5EF4-FFF2-40B4-BE49-F238E27FC236}">
                        <a16:creationId xmlns:a16="http://schemas.microsoft.com/office/drawing/2014/main" id="{0BB8C188-7EE1-4C46-A6C1-76ADEF0D83AB}"/>
                      </a:ext>
                    </a:extLst>
                  </p:cNvPr>
                  <p:cNvSpPr>
                    <a:spLocks/>
                  </p:cNvSpPr>
                  <p:nvPr/>
                </p:nvSpPr>
                <p:spPr bwMode="auto">
                  <a:xfrm>
                    <a:off x="6863388" y="3824529"/>
                    <a:ext cx="714165" cy="146677"/>
                  </a:xfrm>
                  <a:custGeom>
                    <a:avLst/>
                    <a:gdLst>
                      <a:gd name="T0" fmla="*/ 0 w 2118"/>
                      <a:gd name="T1" fmla="*/ 0 h 435"/>
                      <a:gd name="T2" fmla="*/ 804 w 2118"/>
                      <a:gd name="T3" fmla="*/ 435 h 435"/>
                      <a:gd name="T4" fmla="*/ 804 w 2118"/>
                      <a:gd name="T5" fmla="*/ 255 h 435"/>
                      <a:gd name="T6" fmla="*/ 2118 w 2118"/>
                      <a:gd name="T7" fmla="*/ 255 h 435"/>
                      <a:gd name="T8" fmla="*/ 2118 w 2118"/>
                      <a:gd name="T9" fmla="*/ 0 h 435"/>
                      <a:gd name="T10" fmla="*/ 0 w 2118"/>
                      <a:gd name="T11" fmla="*/ 0 h 435"/>
                    </a:gdLst>
                    <a:ahLst/>
                    <a:cxnLst>
                      <a:cxn ang="0">
                        <a:pos x="T0" y="T1"/>
                      </a:cxn>
                      <a:cxn ang="0">
                        <a:pos x="T2" y="T3"/>
                      </a:cxn>
                      <a:cxn ang="0">
                        <a:pos x="T4" y="T5"/>
                      </a:cxn>
                      <a:cxn ang="0">
                        <a:pos x="T6" y="T7"/>
                      </a:cxn>
                      <a:cxn ang="0">
                        <a:pos x="T8" y="T9"/>
                      </a:cxn>
                      <a:cxn ang="0">
                        <a:pos x="T10" y="T11"/>
                      </a:cxn>
                    </a:cxnLst>
                    <a:rect l="0" t="0" r="r" b="b"/>
                    <a:pathLst>
                      <a:path w="2118" h="435">
                        <a:moveTo>
                          <a:pt x="0" y="0"/>
                        </a:moveTo>
                        <a:lnTo>
                          <a:pt x="804" y="435"/>
                        </a:lnTo>
                        <a:lnTo>
                          <a:pt x="804" y="255"/>
                        </a:lnTo>
                        <a:lnTo>
                          <a:pt x="2118" y="255"/>
                        </a:lnTo>
                        <a:lnTo>
                          <a:pt x="2118" y="0"/>
                        </a:lnTo>
                        <a:lnTo>
                          <a:pt x="0" y="0"/>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167" name="Group 166">
                  <a:extLst>
                    <a:ext uri="{FF2B5EF4-FFF2-40B4-BE49-F238E27FC236}">
                      <a16:creationId xmlns:a16="http://schemas.microsoft.com/office/drawing/2014/main" id="{93C349DA-636D-40B9-BFFE-838F75042DE0}"/>
                    </a:ext>
                  </a:extLst>
                </p:cNvPr>
                <p:cNvGrpSpPr/>
                <p:nvPr/>
              </p:nvGrpSpPr>
              <p:grpSpPr>
                <a:xfrm>
                  <a:off x="542171" y="3824798"/>
                  <a:ext cx="876451" cy="360356"/>
                  <a:chOff x="4707741" y="3677852"/>
                  <a:chExt cx="713491" cy="293354"/>
                </a:xfrm>
              </p:grpSpPr>
              <p:sp>
                <p:nvSpPr>
                  <p:cNvPr id="168" name="Freeform 30">
                    <a:extLst>
                      <a:ext uri="{FF2B5EF4-FFF2-40B4-BE49-F238E27FC236}">
                        <a16:creationId xmlns:a16="http://schemas.microsoft.com/office/drawing/2014/main" id="{E6AE55CC-8547-4673-A538-F2B665B6D3BE}"/>
                      </a:ext>
                    </a:extLst>
                  </p:cNvPr>
                  <p:cNvSpPr>
                    <a:spLocks/>
                  </p:cNvSpPr>
                  <p:nvPr/>
                </p:nvSpPr>
                <p:spPr bwMode="auto">
                  <a:xfrm>
                    <a:off x="4707741" y="3677852"/>
                    <a:ext cx="713491" cy="146677"/>
                  </a:xfrm>
                  <a:custGeom>
                    <a:avLst/>
                    <a:gdLst>
                      <a:gd name="T0" fmla="*/ 2116 w 2116"/>
                      <a:gd name="T1" fmla="*/ 435 h 435"/>
                      <a:gd name="T2" fmla="*/ 1315 w 2116"/>
                      <a:gd name="T3" fmla="*/ 0 h 435"/>
                      <a:gd name="T4" fmla="*/ 1315 w 2116"/>
                      <a:gd name="T5" fmla="*/ 180 h 435"/>
                      <a:gd name="T6" fmla="*/ 0 w 2116"/>
                      <a:gd name="T7" fmla="*/ 180 h 435"/>
                      <a:gd name="T8" fmla="*/ 0 w 2116"/>
                      <a:gd name="T9" fmla="*/ 435 h 435"/>
                      <a:gd name="T10" fmla="*/ 2116 w 2116"/>
                      <a:gd name="T11" fmla="*/ 435 h 435"/>
                    </a:gdLst>
                    <a:ahLst/>
                    <a:cxnLst>
                      <a:cxn ang="0">
                        <a:pos x="T0" y="T1"/>
                      </a:cxn>
                      <a:cxn ang="0">
                        <a:pos x="T2" y="T3"/>
                      </a:cxn>
                      <a:cxn ang="0">
                        <a:pos x="T4" y="T5"/>
                      </a:cxn>
                      <a:cxn ang="0">
                        <a:pos x="T6" y="T7"/>
                      </a:cxn>
                      <a:cxn ang="0">
                        <a:pos x="T8" y="T9"/>
                      </a:cxn>
                      <a:cxn ang="0">
                        <a:pos x="T10" y="T11"/>
                      </a:cxn>
                    </a:cxnLst>
                    <a:rect l="0" t="0" r="r" b="b"/>
                    <a:pathLst>
                      <a:path w="2116" h="435">
                        <a:moveTo>
                          <a:pt x="2116" y="435"/>
                        </a:moveTo>
                        <a:lnTo>
                          <a:pt x="1315" y="0"/>
                        </a:lnTo>
                        <a:lnTo>
                          <a:pt x="1315" y="180"/>
                        </a:lnTo>
                        <a:lnTo>
                          <a:pt x="0" y="180"/>
                        </a:lnTo>
                        <a:lnTo>
                          <a:pt x="0" y="435"/>
                        </a:lnTo>
                        <a:lnTo>
                          <a:pt x="2116" y="435"/>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9" name="Freeform 31">
                    <a:extLst>
                      <a:ext uri="{FF2B5EF4-FFF2-40B4-BE49-F238E27FC236}">
                        <a16:creationId xmlns:a16="http://schemas.microsoft.com/office/drawing/2014/main" id="{15F926AE-022A-40E6-AA8A-2E3CE60B3F70}"/>
                      </a:ext>
                    </a:extLst>
                  </p:cNvPr>
                  <p:cNvSpPr>
                    <a:spLocks/>
                  </p:cNvSpPr>
                  <p:nvPr/>
                </p:nvSpPr>
                <p:spPr bwMode="auto">
                  <a:xfrm>
                    <a:off x="4707741" y="3824529"/>
                    <a:ext cx="713491" cy="146677"/>
                  </a:xfrm>
                  <a:custGeom>
                    <a:avLst/>
                    <a:gdLst>
                      <a:gd name="T0" fmla="*/ 2116 w 2116"/>
                      <a:gd name="T1" fmla="*/ 0 h 435"/>
                      <a:gd name="T2" fmla="*/ 1315 w 2116"/>
                      <a:gd name="T3" fmla="*/ 435 h 435"/>
                      <a:gd name="T4" fmla="*/ 1315 w 2116"/>
                      <a:gd name="T5" fmla="*/ 255 h 435"/>
                      <a:gd name="T6" fmla="*/ 0 w 2116"/>
                      <a:gd name="T7" fmla="*/ 255 h 435"/>
                      <a:gd name="T8" fmla="*/ 0 w 2116"/>
                      <a:gd name="T9" fmla="*/ 0 h 435"/>
                      <a:gd name="T10" fmla="*/ 2116 w 2116"/>
                      <a:gd name="T11" fmla="*/ 0 h 435"/>
                    </a:gdLst>
                    <a:ahLst/>
                    <a:cxnLst>
                      <a:cxn ang="0">
                        <a:pos x="T0" y="T1"/>
                      </a:cxn>
                      <a:cxn ang="0">
                        <a:pos x="T2" y="T3"/>
                      </a:cxn>
                      <a:cxn ang="0">
                        <a:pos x="T4" y="T5"/>
                      </a:cxn>
                      <a:cxn ang="0">
                        <a:pos x="T6" y="T7"/>
                      </a:cxn>
                      <a:cxn ang="0">
                        <a:pos x="T8" y="T9"/>
                      </a:cxn>
                      <a:cxn ang="0">
                        <a:pos x="T10" y="T11"/>
                      </a:cxn>
                    </a:cxnLst>
                    <a:rect l="0" t="0" r="r" b="b"/>
                    <a:pathLst>
                      <a:path w="2116" h="435">
                        <a:moveTo>
                          <a:pt x="2116" y="0"/>
                        </a:moveTo>
                        <a:lnTo>
                          <a:pt x="1315" y="435"/>
                        </a:lnTo>
                        <a:lnTo>
                          <a:pt x="1315" y="255"/>
                        </a:lnTo>
                        <a:lnTo>
                          <a:pt x="0" y="255"/>
                        </a:lnTo>
                        <a:lnTo>
                          <a:pt x="0" y="0"/>
                        </a:lnTo>
                        <a:lnTo>
                          <a:pt x="2116"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grpSp>
        </p:grpSp>
      </p:grpSp>
      <p:sp>
        <p:nvSpPr>
          <p:cNvPr id="185" name="TextBox 184">
            <a:extLst>
              <a:ext uri="{FF2B5EF4-FFF2-40B4-BE49-F238E27FC236}">
                <a16:creationId xmlns:a16="http://schemas.microsoft.com/office/drawing/2014/main" id="{8CAF6673-2457-43ED-B8F5-C1D2FA2D8697}"/>
              </a:ext>
            </a:extLst>
          </p:cNvPr>
          <p:cNvSpPr txBox="1"/>
          <p:nvPr/>
        </p:nvSpPr>
        <p:spPr>
          <a:xfrm>
            <a:off x="1791199" y="4173396"/>
            <a:ext cx="1327703" cy="369332"/>
          </a:xfrm>
          <a:prstGeom prst="rect">
            <a:avLst/>
          </a:prstGeom>
          <a:noFill/>
        </p:spPr>
        <p:txBody>
          <a:bodyPr wrap="square" anchor="ctr">
            <a:spAutoFit/>
          </a:bodyPr>
          <a:lstStyle/>
          <a:p>
            <a:pPr lvl="0" algn="ctr">
              <a:spcBef>
                <a:spcPts val="2400"/>
              </a:spcBef>
            </a:pPr>
            <a:r>
              <a:rPr lang="en-US" b="1" dirty="0">
                <a:solidFill>
                  <a:schemeClr val="bg1"/>
                </a:solidFill>
                <a:latin typeface="Rockwell" panose="02060603020205020403" pitchFamily="18" charset="0"/>
                <a:cs typeface="Calibri" panose="020F0502020204030204" pitchFamily="34" charset="0"/>
              </a:rPr>
              <a:t>Security</a:t>
            </a:r>
          </a:p>
        </p:txBody>
      </p:sp>
    </p:spTree>
    <p:extLst>
      <p:ext uri="{BB962C8B-B14F-4D97-AF65-F5344CB8AC3E}">
        <p14:creationId xmlns:p14="http://schemas.microsoft.com/office/powerpoint/2010/main" val="76244204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7ecca02c1b4551fa88ea8daf1954be355e733"/>
</p:tagLst>
</file>

<file path=ppt/theme/theme1.xml><?xml version="1.0" encoding="utf-8"?>
<a:theme xmlns:a="http://schemas.openxmlformats.org/drawingml/2006/main" name="1_Default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Default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D82C1FF49F5C34AA96DF504F33192E2" ma:contentTypeVersion="12" ma:contentTypeDescription="Create a new document." ma:contentTypeScope="" ma:versionID="00ff4e6a11eac36cedb14d3683ed4ea3">
  <xsd:schema xmlns:xsd="http://www.w3.org/2001/XMLSchema" xmlns:xs="http://www.w3.org/2001/XMLSchema" xmlns:p="http://schemas.microsoft.com/office/2006/metadata/properties" xmlns:ns2="f7e07ca7-6d23-4fcc-95ba-0b0025113b4d" xmlns:ns3="2c227bb7-df56-4067-b93f-1d4f0cc6f6d2" targetNamespace="http://schemas.microsoft.com/office/2006/metadata/properties" ma:root="true" ma:fieldsID="ca938c0a8adac96d538cde011f353e3b" ns2:_="" ns3:_="">
    <xsd:import namespace="f7e07ca7-6d23-4fcc-95ba-0b0025113b4d"/>
    <xsd:import namespace="2c227bb7-df56-4067-b93f-1d4f0cc6f6d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NoofFiles" minOccurs="0"/>
                <xsd:element ref="ns3:MediaServiceDateTaken"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e07ca7-6d23-4fcc-95ba-0b0025113b4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c227bb7-df56-4067-b93f-1d4f0cc6f6d2"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NoofFiles" ma:index="14" nillable="true" ma:displayName="No of Files" ma:format="Dropdown" ma:internalName="NoofFiles" ma:percentage="FALSE">
      <xsd:simpleType>
        <xsd:restriction base="dms:Number"/>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oofFiles xmlns="2c227bb7-df56-4067-b93f-1d4f0cc6f6d2" xsi:nil="true"/>
  </documentManagement>
</p:properties>
</file>

<file path=customXml/itemProps1.xml><?xml version="1.0" encoding="utf-8"?>
<ds:datastoreItem xmlns:ds="http://schemas.openxmlformats.org/officeDocument/2006/customXml" ds:itemID="{E8683571-A9F2-4207-839F-93621034B9D4}">
  <ds:schemaRefs>
    <ds:schemaRef ds:uri="http://schemas.microsoft.com/sharepoint/v3/contenttype/forms"/>
  </ds:schemaRefs>
</ds:datastoreItem>
</file>

<file path=customXml/itemProps2.xml><?xml version="1.0" encoding="utf-8"?>
<ds:datastoreItem xmlns:ds="http://schemas.openxmlformats.org/officeDocument/2006/customXml" ds:itemID="{71B12F88-A30B-4C72-AF9D-DB9B31C11A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7e07ca7-6d23-4fcc-95ba-0b0025113b4d"/>
    <ds:schemaRef ds:uri="2c227bb7-df56-4067-b93f-1d4f0cc6f6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B984E39-DE37-4341-A771-6C261C9F6A67}">
  <ds:schemaRefs>
    <ds:schemaRef ds:uri="http://www.w3.org/XML/1998/namespace"/>
    <ds:schemaRef ds:uri="2c227bb7-df56-4067-b93f-1d4f0cc6f6d2"/>
    <ds:schemaRef ds:uri="http://schemas.microsoft.com/office/2006/metadata/properties"/>
    <ds:schemaRef ds:uri="http://schemas.openxmlformats.org/package/2006/metadata/core-properties"/>
    <ds:schemaRef ds:uri="http://schemas.microsoft.com/office/infopath/2007/PartnerControls"/>
    <ds:schemaRef ds:uri="http://purl.org/dc/dcmitype/"/>
    <ds:schemaRef ds:uri="http://schemas.microsoft.com/office/2006/documentManagement/types"/>
    <ds:schemaRef ds:uri="http://purl.org/dc/elements/1.1/"/>
    <ds:schemaRef ds:uri="f7e07ca7-6d23-4fcc-95ba-0b0025113b4d"/>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77680</TotalTime>
  <Words>2363</Words>
  <Application>Microsoft Office PowerPoint</Application>
  <PresentationFormat>Szélesvásznú</PresentationFormat>
  <Paragraphs>383</Paragraphs>
  <Slides>29</Slides>
  <Notes>16</Notes>
  <HiddenSlides>0</HiddenSlides>
  <MMClips>0</MMClips>
  <ScaleCrop>false</ScaleCrop>
  <HeadingPairs>
    <vt:vector size="6" baseType="variant">
      <vt:variant>
        <vt:lpstr>Használt betűtípusok</vt:lpstr>
      </vt:variant>
      <vt:variant>
        <vt:i4>10</vt:i4>
      </vt:variant>
      <vt:variant>
        <vt:lpstr>Téma</vt:lpstr>
      </vt:variant>
      <vt:variant>
        <vt:i4>3</vt:i4>
      </vt:variant>
      <vt:variant>
        <vt:lpstr>Diacímek</vt:lpstr>
      </vt:variant>
      <vt:variant>
        <vt:i4>29</vt:i4>
      </vt:variant>
    </vt:vector>
  </HeadingPairs>
  <TitlesOfParts>
    <vt:vector size="42" baseType="lpstr">
      <vt:lpstr>a Auto Signature</vt:lpstr>
      <vt:lpstr>Arial</vt:lpstr>
      <vt:lpstr>Calibri</vt:lpstr>
      <vt:lpstr>Calibri Light</vt:lpstr>
      <vt:lpstr>Gill Sans</vt:lpstr>
      <vt:lpstr>Impact</vt:lpstr>
      <vt:lpstr>Lato Light</vt:lpstr>
      <vt:lpstr>Raleway Light</vt:lpstr>
      <vt:lpstr>Rockwell</vt:lpstr>
      <vt:lpstr>Wingdings</vt:lpstr>
      <vt:lpstr>1_Default Theme</vt:lpstr>
      <vt:lpstr>Default Theme</vt:lpstr>
      <vt:lpstr>2_Default Theme</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010101</dc:creator>
  <cp:lastModifiedBy>Tóth András</cp:lastModifiedBy>
  <cp:revision>4372</cp:revision>
  <cp:lastPrinted>2021-07-22T13:47:24Z</cp:lastPrinted>
  <dcterms:created xsi:type="dcterms:W3CDTF">2012-06-29T18:31:24Z</dcterms:created>
  <dcterms:modified xsi:type="dcterms:W3CDTF">2024-08-28T07:18:00Z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0x0101003D82C1FF49F5C34AA96DF504F33192E2</vt:lpwstr>
  </property>
</Properties>
</file>