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68" r:id="rId4"/>
    <p:sldMasterId id="2147485162" r:id="rId5"/>
  </p:sldMasterIdLst>
  <p:notesMasterIdLst>
    <p:notesMasterId r:id="rId28"/>
  </p:notesMasterIdLst>
  <p:handoutMasterIdLst>
    <p:handoutMasterId r:id="rId29"/>
  </p:handoutMasterIdLst>
  <p:sldIdLst>
    <p:sldId id="3644" r:id="rId6"/>
    <p:sldId id="722" r:id="rId7"/>
    <p:sldId id="1392" r:id="rId8"/>
    <p:sldId id="3649" r:id="rId9"/>
    <p:sldId id="3650" r:id="rId10"/>
    <p:sldId id="1393" r:id="rId11"/>
    <p:sldId id="1524" r:id="rId12"/>
    <p:sldId id="3651" r:id="rId13"/>
    <p:sldId id="3652" r:id="rId14"/>
    <p:sldId id="1525" r:id="rId15"/>
    <p:sldId id="1294" r:id="rId16"/>
    <p:sldId id="3653" r:id="rId17"/>
    <p:sldId id="3654" r:id="rId18"/>
    <p:sldId id="3648" r:id="rId19"/>
    <p:sldId id="1172" r:id="rId20"/>
    <p:sldId id="2960" r:id="rId21"/>
    <p:sldId id="3655" r:id="rId22"/>
    <p:sldId id="3656" r:id="rId23"/>
    <p:sldId id="2961" r:id="rId24"/>
    <p:sldId id="1237" r:id="rId25"/>
    <p:sldId id="1308" r:id="rId26"/>
    <p:sldId id="286" r:id="rId27"/>
  </p:sldIdLst>
  <p:sldSz cx="12192000" cy="6858000"/>
  <p:notesSz cx="6858000" cy="12192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2" clrIdx="0"/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FFFF"/>
    <a:srgbClr val="A5A5A5"/>
    <a:srgbClr val="FFFFFF"/>
    <a:srgbClr val="5B9BD5"/>
    <a:srgbClr val="ED7D31"/>
    <a:srgbClr val="FFC000"/>
    <a:srgbClr val="BF9000"/>
    <a:srgbClr val="7C7C7C"/>
    <a:srgbClr val="C55A11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364" autoAdjust="0"/>
  </p:normalViewPr>
  <p:slideViewPr>
    <p:cSldViewPr>
      <p:cViewPr varScale="1">
        <p:scale>
          <a:sx n="76" d="100"/>
          <a:sy n="76" d="100"/>
        </p:scale>
        <p:origin x="72" y="2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384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ti Jain" userId="3df26b54-5db6-4303-8413-8628b88e3072" providerId="ADAL" clId="{8D4F6955-23D7-43DA-B61B-E9D94468F2D5}"/>
    <pc:docChg chg="modSld">
      <pc:chgData name="Kriti Jain" userId="3df26b54-5db6-4303-8413-8628b88e3072" providerId="ADAL" clId="{8D4F6955-23D7-43DA-B61B-E9D94468F2D5}" dt="2020-07-01T07:22:06.358" v="59" actId="12789"/>
      <pc:docMkLst>
        <pc:docMk/>
      </pc:docMkLst>
      <pc:sldChg chg="addSp delSp modSp mod">
        <pc:chgData name="Kriti Jain" userId="3df26b54-5db6-4303-8413-8628b88e3072" providerId="ADAL" clId="{8D4F6955-23D7-43DA-B61B-E9D94468F2D5}" dt="2020-07-01T07:22:06.358" v="59" actId="12789"/>
        <pc:sldMkLst>
          <pc:docMk/>
          <pc:sldMk cId="2512719840" sldId="1101"/>
        </pc:sldMkLst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2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3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4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5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6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7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8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9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0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47.453" v="54" actId="14100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1.108" v="55" actId="14100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4.542" v="56" actId="14100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7.035" v="57" actId="14100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21" creationId="{00000000-0000-0000-0000-00000000000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7" creationId="{64E6EAEA-00AB-4722-8832-6DBC06F69E1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8" creationId="{B2D8F776-C239-4197-A867-58365D64B1A5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9" creationId="{E7E7E51E-7AE8-4A2A-B7C6-93A41E280C47}"/>
          </ac:spMkLst>
        </pc:spChg>
        <pc:grpChg chg="add del mod">
          <ac:chgData name="Kriti Jain" userId="3df26b54-5db6-4303-8413-8628b88e3072" providerId="ADAL" clId="{8D4F6955-23D7-43DA-B61B-E9D94468F2D5}" dt="2020-07-01T07:20:16.345" v="4" actId="165"/>
          <ac:grpSpMkLst>
            <pc:docMk/>
            <pc:sldMk cId="2512719840" sldId="1101"/>
            <ac:grpSpMk id="23" creationId="{93723DE6-0E34-471C-BA99-67EDB0D91AE8}"/>
          </ac:grpSpMkLst>
        </pc:grpChg>
        <pc:grpChg chg="add del mod">
          <ac:chgData name="Kriti Jain" userId="3df26b54-5db6-4303-8413-8628b88e3072" providerId="ADAL" clId="{8D4F6955-23D7-43DA-B61B-E9D94468F2D5}" dt="2020-07-01T07:20:19.266" v="5" actId="165"/>
          <ac:grpSpMkLst>
            <pc:docMk/>
            <pc:sldMk cId="2512719840" sldId="1101"/>
            <ac:grpSpMk id="26" creationId="{67DD5AE5-93EE-4691-8CC8-11D23C2E9F2C}"/>
          </ac:grpSpMkLst>
        </pc:grpChg>
      </pc:sldChg>
    </pc:docChg>
  </pc:docChgLst>
  <pc:docChgLst>
    <pc:chgData name="Kriti Jain" userId="3df26b54-5db6-4303-8413-8628b88e3072" providerId="ADAL" clId="{157C80EE-5C9C-4093-8D58-63B3901FE854}"/>
    <pc:docChg chg="undo custSel addSld delSld modSld">
      <pc:chgData name="Kriti Jain" userId="3df26b54-5db6-4303-8413-8628b88e3072" providerId="ADAL" clId="{157C80EE-5C9C-4093-8D58-63B3901FE854}" dt="2020-07-01T05:06:26.218" v="1385" actId="20577"/>
      <pc:docMkLst>
        <pc:docMk/>
      </pc:docMkLst>
      <pc:sldChg chg="modSp mod">
        <pc:chgData name="Kriti Jain" userId="3df26b54-5db6-4303-8413-8628b88e3072" providerId="ADAL" clId="{157C80EE-5C9C-4093-8D58-63B3901FE854}" dt="2020-07-01T04:58:27.125" v="1271" actId="20577"/>
        <pc:sldMkLst>
          <pc:docMk/>
          <pc:sldMk cId="2292300487" sldId="1097"/>
        </pc:sldMkLst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8:27.125" v="1271" actId="20577"/>
          <ac:spMkLst>
            <pc:docMk/>
            <pc:sldMk cId="2292300487" sldId="1097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3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5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14:00.730" v="506" actId="1035"/>
        <pc:sldMkLst>
          <pc:docMk/>
          <pc:sldMk cId="742711991" sldId="1098"/>
        </pc:sldMkLst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6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7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14:39.542" v="537" actId="207"/>
        <pc:sldMkLst>
          <pc:docMk/>
          <pc:sldMk cId="762457292" sldId="1099"/>
        </pc:sldMkLst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27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41.658" v="1231" actId="20577"/>
        <pc:sldMkLst>
          <pc:docMk/>
          <pc:sldMk cId="3697609392" sldId="1100"/>
        </pc:sldMkLst>
        <pc:spChg chg="mod">
          <ac:chgData name="Kriti Jain" userId="3df26b54-5db6-4303-8413-8628b88e3072" providerId="ADAL" clId="{157C80EE-5C9C-4093-8D58-63B3901FE854}" dt="2020-07-01T04:51:41.658" v="1231" actId="20577"/>
          <ac:spMkLst>
            <pc:docMk/>
            <pc:sldMk cId="3697609392" sldId="1100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0:19.060" v="1289" actId="113"/>
        <pc:sldMkLst>
          <pc:docMk/>
          <pc:sldMk cId="2512719840" sldId="1101"/>
        </pc:sldMkLst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08.509" v="1273" actId="113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9.060" v="1289" actId="113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32.348" v="1279" actId="113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42.628" v="1281" actId="113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51.237" v="1283" actId="113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18.013" v="1275" actId="113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2.876" v="1287" actId="113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23.533" v="1277" actId="113"/>
          <ac:spMkLst>
            <pc:docMk/>
            <pc:sldMk cId="2512719840" sldId="1101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7:28.642" v="562" actId="1038"/>
          <ac:spMkLst>
            <pc:docMk/>
            <pc:sldMk cId="2512719840" sldId="1101"/>
            <ac:spMk id="24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20:37.275" v="625" actId="1036"/>
        <pc:sldMkLst>
          <pc:docMk/>
          <pc:sldMk cId="3668256546" sldId="1102"/>
        </pc:sldMkLst>
        <pc:spChg chg="mod">
          <ac:chgData name="Kriti Jain" userId="3df26b54-5db6-4303-8413-8628b88e3072" providerId="ADAL" clId="{157C80EE-5C9C-4093-8D58-63B3901FE854}" dt="2020-07-01T04:20:28.717" v="619" actId="1036"/>
          <ac:spMkLst>
            <pc:docMk/>
            <pc:sldMk cId="3668256546" sldId="1102"/>
            <ac:spMk id="3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14" creationId="{933F9144-F63E-4116-B133-317E38860F8E}"/>
          </ac:spMkLst>
        </pc:spChg>
        <pc:spChg chg="mo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54.214" v="1294" actId="207"/>
        <pc:sldMkLst>
          <pc:docMk/>
          <pc:sldMk cId="4283529263" sldId="1108"/>
        </pc:sldMkLst>
        <pc:spChg chg="mod">
          <ac:chgData name="Kriti Jain" userId="3df26b54-5db6-4303-8413-8628b88e3072" providerId="ADAL" clId="{157C80EE-5C9C-4093-8D58-63B3901FE854}" dt="2020-07-01T04:51:58.770" v="1233" actId="20577"/>
          <ac:spMkLst>
            <pc:docMk/>
            <pc:sldMk cId="4283529263" sldId="1108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54.214" v="1294" actId="207"/>
          <ac:spMkLst>
            <pc:docMk/>
            <pc:sldMk cId="4283529263" sldId="1108"/>
            <ac:spMk id="54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40:30.872" v="986" actId="207"/>
        <pc:sldMkLst>
          <pc:docMk/>
          <pc:sldMk cId="3000163168" sldId="1113"/>
        </pc:sldMkLst>
        <pc:spChg chg="mod">
          <ac:chgData name="Kriti Jain" userId="3df26b54-5db6-4303-8413-8628b88e3072" providerId="ADAL" clId="{157C80EE-5C9C-4093-8D58-63B3901FE854}" dt="2020-07-01T04:40:30.872" v="986" actId="207"/>
          <ac:spMkLst>
            <pc:docMk/>
            <pc:sldMk cId="3000163168" sldId="1113"/>
            <ac:spMk id="1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12.783" v="1236" actId="20577"/>
        <pc:sldMkLst>
          <pc:docMk/>
          <pc:sldMk cId="949515116" sldId="1115"/>
        </pc:sldMkLst>
        <pc:spChg chg="mod">
          <ac:chgData name="Kriti Jain" userId="3df26b54-5db6-4303-8413-8628b88e3072" providerId="ADAL" clId="{157C80EE-5C9C-4093-8D58-63B3901FE854}" dt="2020-07-01T04:31:53.153" v="774" actId="33524"/>
          <ac:spMkLst>
            <pc:docMk/>
            <pc:sldMk cId="949515116" sldId="1115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12.783" v="1236" actId="20577"/>
          <ac:spMkLst>
            <pc:docMk/>
            <pc:sldMk cId="949515116" sldId="1115"/>
            <ac:spMk id="30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08.161" v="1235" actId="20577"/>
        <pc:sldMkLst>
          <pc:docMk/>
          <pc:sldMk cId="4084742150" sldId="1121"/>
        </pc:sldMkLst>
        <pc:spChg chg="mod">
          <ac:chgData name="Kriti Jain" userId="3df26b54-5db6-4303-8413-8628b88e3072" providerId="ADAL" clId="{157C80EE-5C9C-4093-8D58-63B3901FE854}" dt="2020-07-01T04:52:08.161" v="1235" actId="20577"/>
          <ac:spMkLst>
            <pc:docMk/>
            <pc:sldMk cId="4084742150" sldId="1121"/>
            <ac:spMk id="18" creationId="{00000000-0000-0000-0000-000000000000}"/>
          </ac:spMkLst>
        </pc:spChg>
      </pc:sldChg>
      <pc:sldChg chg="modSp del">
        <pc:chgData name="Kriti Jain" userId="3df26b54-5db6-4303-8413-8628b88e3072" providerId="ADAL" clId="{157C80EE-5C9C-4093-8D58-63B3901FE854}" dt="2020-07-01T04:30:36.687" v="743" actId="47"/>
        <pc:sldMkLst>
          <pc:docMk/>
          <pc:sldMk cId="963091389" sldId="1125"/>
        </pc:sldMkLst>
        <pc:spChg chg="mod">
          <ac:chgData name="Kriti Jain" userId="3df26b54-5db6-4303-8413-8628b88e3072" providerId="ADAL" clId="{157C80EE-5C9C-4093-8D58-63B3901FE854}" dt="2020-07-01T04:28:21.226" v="718" actId="20578"/>
          <ac:spMkLst>
            <pc:docMk/>
            <pc:sldMk cId="963091389" sldId="112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32:48.851" v="794" actId="113"/>
        <pc:sldMkLst>
          <pc:docMk/>
          <pc:sldMk cId="674033153" sldId="1129"/>
        </pc:sldMkLst>
        <pc:spChg chg="mod">
          <ac:chgData name="Kriti Jain" userId="3df26b54-5db6-4303-8413-8628b88e3072" providerId="ADAL" clId="{157C80EE-5C9C-4093-8D58-63B3901FE854}" dt="2020-07-01T04:32:48.851" v="794" actId="113"/>
          <ac:spMkLst>
            <pc:docMk/>
            <pc:sldMk cId="674033153" sldId="1129"/>
            <ac:spMk id="20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32:10.675" v="789" actId="1037"/>
        <pc:sldMkLst>
          <pc:docMk/>
          <pc:sldMk cId="2250424855" sldId="1136"/>
        </pc:sldMkLst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16386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2:18.921" v="1237" actId="20577"/>
        <pc:sldMkLst>
          <pc:docMk/>
          <pc:sldMk cId="17185609" sldId="1141"/>
        </pc:sldMkLst>
        <pc:spChg chg="mod">
          <ac:chgData name="Kriti Jain" userId="3df26b54-5db6-4303-8413-8628b88e3072" providerId="ADAL" clId="{157C80EE-5C9C-4093-8D58-63B3901FE854}" dt="2020-07-01T04:52:18.921" v="1237" actId="20577"/>
          <ac:spMkLst>
            <pc:docMk/>
            <pc:sldMk cId="17185609" sldId="1141"/>
            <ac:spMk id="1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15.778" v="1243" actId="20577"/>
        <pc:sldMkLst>
          <pc:docMk/>
          <pc:sldMk cId="812106467" sldId="1143"/>
        </pc:sldMkLst>
        <pc:spChg chg="mod">
          <ac:chgData name="Kriti Jain" userId="3df26b54-5db6-4303-8413-8628b88e3072" providerId="ADAL" clId="{157C80EE-5C9C-4093-8D58-63B3901FE854}" dt="2020-07-01T04:53:06.202" v="1241" actId="20577"/>
          <ac:spMkLst>
            <pc:docMk/>
            <pc:sldMk cId="812106467" sldId="114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15.778" v="1243" actId="20577"/>
          <ac:spMkLst>
            <pc:docMk/>
            <pc:sldMk cId="812106467" sldId="1143"/>
            <ac:spMk id="5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31.204" v="1246" actId="20577"/>
        <pc:sldMkLst>
          <pc:docMk/>
          <pc:sldMk cId="2536290881" sldId="1147"/>
        </pc:sldMkLst>
        <pc:spChg chg="mod">
          <ac:chgData name="Kriti Jain" userId="3df26b54-5db6-4303-8413-8628b88e3072" providerId="ADAL" clId="{157C80EE-5C9C-4093-8D58-63B3901FE854}" dt="2020-07-01T04:53:26.097" v="1245" actId="2057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31.204" v="1246" actId="20577"/>
          <ac:spMkLst>
            <pc:docMk/>
            <pc:sldMk cId="2536290881" sldId="1147"/>
            <ac:spMk id="15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01:52.468" v="134" actId="255"/>
        <pc:sldMkLst>
          <pc:docMk/>
          <pc:sldMk cId="1026030696" sldId="1174"/>
        </pc:sldMkLst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52.468" v="134" actId="255"/>
          <ac:spMkLst>
            <pc:docMk/>
            <pc:sldMk cId="1026030696" sldId="117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18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01:32.723" v="122" actId="207"/>
          <ac:spMkLst>
            <pc:docMk/>
            <pc:sldMk cId="1026030696" sldId="1174"/>
            <ac:spMk id="26" creationId="{F7142E65-16C3-4D21-99C7-5ED7E3F821F5}"/>
          </ac:spMkLst>
        </pc:spChg>
        <pc:grpChg chg="add mod">
          <ac:chgData name="Kriti Jain" userId="3df26b54-5db6-4303-8413-8628b88e3072" providerId="ADAL" clId="{157C80EE-5C9C-4093-8D58-63B3901FE854}" dt="2020-07-01T04:01:26.314" v="121" actId="1038"/>
          <ac:grpSpMkLst>
            <pc:docMk/>
            <pc:sldMk cId="1026030696" sldId="1174"/>
            <ac:grpSpMk id="5" creationId="{032491E0-8CA7-480F-9FAF-588E8537631A}"/>
          </ac:grpSpMkLst>
        </pc:grpChg>
      </pc:sldChg>
      <pc:sldChg chg="modSp mod">
        <pc:chgData name="Kriti Jain" userId="3df26b54-5db6-4303-8413-8628b88e3072" providerId="ADAL" clId="{157C80EE-5C9C-4093-8D58-63B3901FE854}" dt="2020-07-01T04:10:13.206" v="391" actId="1035"/>
        <pc:sldMkLst>
          <pc:docMk/>
          <pc:sldMk cId="3430663227" sldId="1193"/>
        </pc:sldMkLst>
        <pc:spChg chg="mod">
          <ac:chgData name="Kriti Jain" userId="3df26b54-5db6-4303-8413-8628b88e3072" providerId="ADAL" clId="{157C80EE-5C9C-4093-8D58-63B3901FE854}" dt="2020-07-01T04:08:45.691" v="353" actId="12789"/>
          <ac:spMkLst>
            <pc:docMk/>
            <pc:sldMk cId="3430663227" sldId="1193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9:17.862" v="363" actId="14100"/>
          <ac:spMkLst>
            <pc:docMk/>
            <pc:sldMk cId="3430663227" sldId="1193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50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8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8:02.483" v="340" actId="1038"/>
          <ac:cxnSpMkLst>
            <pc:docMk/>
            <pc:sldMk cId="3430663227" sldId="1193"/>
            <ac:cxnSpMk id="44" creationId="{00000000-0000-0000-0000-000000000000}"/>
          </ac:cxnSpMkLst>
        </pc:cxnChg>
      </pc:sldChg>
      <pc:sldChg chg="addSp delSp modSp mod">
        <pc:chgData name="Kriti Jain" userId="3df26b54-5db6-4303-8413-8628b88e3072" providerId="ADAL" clId="{157C80EE-5C9C-4093-8D58-63B3901FE854}" dt="2020-07-01T04:51:36.169" v="1230" actId="20577"/>
        <pc:sldMkLst>
          <pc:docMk/>
          <pc:sldMk cId="1088386555" sldId="1194"/>
        </pc:sldMkLst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2" creationId="{00000000-0000-0000-0000-000000000000}"/>
          </ac:spMkLst>
        </pc:spChg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36.169" v="1230" actId="20577"/>
          <ac:spMkLst>
            <pc:docMk/>
            <pc:sldMk cId="1088386555" sldId="119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3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5" creationId="{00000000-0000-0000-0000-000000000000}"/>
          </ac:grpSpMkLst>
        </pc:grpChg>
        <pc:grpChg chg="add del mod">
          <ac:chgData name="Kriti Jain" userId="3df26b54-5db6-4303-8413-8628b88e3072" providerId="ADAL" clId="{157C80EE-5C9C-4093-8D58-63B3901FE854}" dt="2020-07-01T04:10:41.208" v="395" actId="165"/>
          <ac:grpSpMkLst>
            <pc:docMk/>
            <pc:sldMk cId="1088386555" sldId="1194"/>
            <ac:grpSpMk id="25" creationId="{79C5F590-4C13-4C7A-9413-E072D8CB4048}"/>
          </ac:grpSpMkLst>
        </pc:grpChg>
        <pc:grpChg chg="add 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26" creationId="{9F3A0C3D-CDAD-4127-80D8-C8B147D9005C}"/>
          </ac:grpSpMkLst>
        </pc:grp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7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4" creationId="{00000000-0000-0000-0000-000000000000}"/>
          </ac:cxnSpMkLst>
        </pc:cxnChg>
      </pc:sldChg>
      <pc:sldChg chg="delSp modSp mod">
        <pc:chgData name="Kriti Jain" userId="3df26b54-5db6-4303-8413-8628b88e3072" providerId="ADAL" clId="{157C80EE-5C9C-4093-8D58-63B3901FE854}" dt="2020-07-01T04:12:46.997" v="467" actId="1037"/>
        <pc:sldMkLst>
          <pc:docMk/>
          <pc:sldMk cId="689087129" sldId="1195"/>
        </pc:sldMkLst>
        <pc:spChg chg="mod topLvl">
          <ac:chgData name="Kriti Jain" userId="3df26b54-5db6-4303-8413-8628b88e3072" providerId="ADAL" clId="{157C80EE-5C9C-4093-8D58-63B3901FE854}" dt="2020-07-01T04:12:46.997" v="467" actId="1037"/>
          <ac:spMkLst>
            <pc:docMk/>
            <pc:sldMk cId="689087129" sldId="1195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2:40.842" v="463" actId="12789"/>
          <ac:spMkLst>
            <pc:docMk/>
            <pc:sldMk cId="689087129" sldId="1195"/>
            <ac:spMk id="9" creationId="{00000000-0000-0000-0000-000000000000}"/>
          </ac:spMkLst>
        </pc:spChg>
        <pc:grpChg chg="del">
          <ac:chgData name="Kriti Jain" userId="3df26b54-5db6-4303-8413-8628b88e3072" providerId="ADAL" clId="{157C80EE-5C9C-4093-8D58-63B3901FE854}" dt="2020-07-01T04:11:55.610" v="417" actId="165"/>
          <ac:grpSpMkLst>
            <pc:docMk/>
            <pc:sldMk cId="689087129" sldId="1195"/>
            <ac:grpSpMk id="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12:23.969" v="460" actId="1038"/>
          <ac:grpSpMkLst>
            <pc:docMk/>
            <pc:sldMk cId="689087129" sldId="1195"/>
            <ac:grpSpMk id="10" creationId="{00000000-0000-0000-0000-000000000000}"/>
          </ac:grpSpMkLst>
        </pc:grp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5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6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7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2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4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5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6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7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3:44.165" v="1249" actId="33524"/>
        <pc:sldMkLst>
          <pc:docMk/>
          <pc:sldMk cId="2464317790" sldId="1203"/>
        </pc:sldMkLst>
        <pc:spChg chg="mod">
          <ac:chgData name="Kriti Jain" userId="3df26b54-5db6-4303-8413-8628b88e3072" providerId="ADAL" clId="{157C80EE-5C9C-4093-8D58-63B3901FE854}" dt="2020-07-01T04:53:44.165" v="1249" actId="33524"/>
          <ac:spMkLst>
            <pc:docMk/>
            <pc:sldMk cId="2464317790" sldId="12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5:00.904" v="1136" actId="1036"/>
        <pc:sldMkLst>
          <pc:docMk/>
          <pc:sldMk cId="2263860510" sldId="1216"/>
        </pc:sldMkLst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6:22.608" v="898" actId="1038"/>
        <pc:sldMkLst>
          <pc:docMk/>
          <pc:sldMk cId="2388107761" sldId="1230"/>
        </pc:sldMkLst>
        <pc:spChg chg="mod">
          <ac:chgData name="Kriti Jain" userId="3df26b54-5db6-4303-8413-8628b88e3072" providerId="ADAL" clId="{157C80EE-5C9C-4093-8D58-63B3901FE854}" dt="2020-07-01T04:35:26.781" v="844" actId="12788"/>
          <ac:spMkLst>
            <pc:docMk/>
            <pc:sldMk cId="2388107761" sldId="1230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16.628" v="879" actId="1038"/>
          <ac:spMkLst>
            <pc:docMk/>
            <pc:sldMk cId="2388107761" sldId="1230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5:30.218" v="845" actId="12788"/>
          <ac:spMkLst>
            <pc:docMk/>
            <pc:sldMk cId="2388107761" sldId="1230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22.608" v="898" actId="1038"/>
          <ac:spMkLst>
            <pc:docMk/>
            <pc:sldMk cId="2388107761" sldId="1230"/>
            <ac:spMk id="4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35:26.781" v="844" actId="12788"/>
          <ac:picMkLst>
            <pc:docMk/>
            <pc:sldMk cId="2388107761" sldId="1230"/>
            <ac:picMk id="1843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5:30.218" v="845" actId="12788"/>
          <ac:picMkLst>
            <pc:docMk/>
            <pc:sldMk cId="2388107761" sldId="1230"/>
            <ac:picMk id="18438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39:58.187" v="985" actId="554"/>
        <pc:sldMkLst>
          <pc:docMk/>
          <pc:sldMk cId="3948349437" sldId="1231"/>
        </pc:sldMkLst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2:57.539" v="1035" actId="1035"/>
        <pc:sldMkLst>
          <pc:docMk/>
          <pc:sldMk cId="369220670" sldId="1234"/>
        </pc:sldMkLst>
        <pc:spChg chg="mod">
          <ac:chgData name="Kriti Jain" userId="3df26b54-5db6-4303-8413-8628b88e3072" providerId="ADAL" clId="{157C80EE-5C9C-4093-8D58-63B3901FE854}" dt="2020-07-01T04:42:57.539" v="1035" actId="1035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39.608" v="1023" actId="1036"/>
          <ac:spMkLst>
            <pc:docMk/>
            <pc:sldMk cId="369220670" sldId="123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00.455" v="1005" actId="1037"/>
          <ac:spMkLst>
            <pc:docMk/>
            <pc:sldMk cId="369220670" sldId="1234"/>
            <ac:spMk id="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05:43.159" v="268" actId="1037"/>
        <pc:sldMkLst>
          <pc:docMk/>
          <pc:sldMk cId="2794883369" sldId="1236"/>
        </pc:sldMkLst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28.699" v="249" actId="207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7:16.635" v="1269" actId="1038"/>
        <pc:sldMkLst>
          <pc:docMk/>
          <pc:sldMk cId="4144205799" sldId="1237"/>
        </pc:sldMkLst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1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5:03:47.811" v="1381" actId="12"/>
        <pc:sldMkLst>
          <pc:docMk/>
          <pc:sldMk cId="2991960140" sldId="1238"/>
        </pc:sldMkLst>
        <pc:spChg chg="mod">
          <ac:chgData name="Kriti Jain" userId="3df26b54-5db6-4303-8413-8628b88e3072" providerId="ADAL" clId="{157C80EE-5C9C-4093-8D58-63B3901FE854}" dt="2020-07-01T04:52:22.731" v="1238" actId="20577"/>
          <ac:spMkLst>
            <pc:docMk/>
            <pc:sldMk cId="2991960140" sldId="123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5.308" v="1380" actId="12"/>
          <ac:spMkLst>
            <pc:docMk/>
            <pc:sldMk cId="2991960140" sldId="1238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7.811" v="1381" actId="12"/>
          <ac:spMkLst>
            <pc:docMk/>
            <pc:sldMk cId="2991960140" sldId="1238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9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4:49.018" v="836" actId="12788"/>
          <ac:spMkLst>
            <pc:docMk/>
            <pc:sldMk cId="2991960140" sldId="1238"/>
            <ac:spMk id="48" creationId="{26B937E0-2996-4174-96FD-C0110486893E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5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6:03.893" v="1168" actId="1035"/>
        <pc:sldMkLst>
          <pc:docMk/>
          <pc:sldMk cId="517505132" sldId="1240"/>
        </pc:sldMkLst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2:57.806" v="1240" actId="33524"/>
        <pc:sldMkLst>
          <pc:docMk/>
          <pc:sldMk cId="1589572635" sldId="1241"/>
        </pc:sldMkLst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02.635" v="1208" actId="1037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57.806" v="1240" actId="33524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del">
        <pc:chgData name="Kriti Jain" userId="3df26b54-5db6-4303-8413-8628b88e3072" providerId="ADAL" clId="{157C80EE-5C9C-4093-8D58-63B3901FE854}" dt="2020-07-01T04:26:00.204" v="709" actId="47"/>
        <pc:sldMkLst>
          <pc:docMk/>
          <pc:sldMk cId="848252171" sldId="1245"/>
        </pc:sldMkLst>
      </pc:sldChg>
      <pc:sldChg chg="modSp mod">
        <pc:chgData name="Kriti Jain" userId="3df26b54-5db6-4303-8413-8628b88e3072" providerId="ADAL" clId="{157C80EE-5C9C-4093-8D58-63B3901FE854}" dt="2020-07-01T05:02:34.988" v="1298" actId="113"/>
        <pc:sldMkLst>
          <pc:docMk/>
          <pc:sldMk cId="346905799" sldId="1248"/>
        </pc:sldMkLst>
        <pc:spChg chg="mod">
          <ac:chgData name="Kriti Jain" userId="3df26b54-5db6-4303-8413-8628b88e3072" providerId="ADAL" clId="{157C80EE-5C9C-4093-8D58-63B3901FE854}" dt="2020-07-01T05:02:34.988" v="1298" actId="113"/>
          <ac:spMkLst>
            <pc:docMk/>
            <pc:sldMk cId="346905799" sldId="124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3:52.048" v="801" actId="12789"/>
          <ac:spMkLst>
            <pc:docMk/>
            <pc:sldMk cId="346905799" sldId="1248"/>
            <ac:spMk id="5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07:07.124" v="298" actId="47"/>
        <pc:sldMkLst>
          <pc:docMk/>
          <pc:sldMk cId="3784701673" sldId="1259"/>
        </pc:sldMkLst>
      </pc:sldChg>
      <pc:sldChg chg="modSp mod">
        <pc:chgData name="Kriti Jain" userId="3df26b54-5db6-4303-8413-8628b88e3072" providerId="ADAL" clId="{157C80EE-5C9C-4093-8D58-63B3901FE854}" dt="2020-07-01T05:00:52.136" v="1291" actId="20577"/>
        <pc:sldMkLst>
          <pc:docMk/>
          <pc:sldMk cId="4096509615" sldId="1264"/>
        </pc:sldMkLst>
        <pc:spChg chg="mod">
          <ac:chgData name="Kriti Jain" userId="3df26b54-5db6-4303-8413-8628b88e3072" providerId="ADAL" clId="{157C80EE-5C9C-4093-8D58-63B3901FE854}" dt="2020-07-01T05:00:52.136" v="1291" actId="20577"/>
          <ac:spMkLst>
            <pc:docMk/>
            <pc:sldMk cId="4096509615" sldId="1264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10.915" v="1293" actId="14100"/>
        <pc:sldMkLst>
          <pc:docMk/>
          <pc:sldMk cId="2733479873" sldId="1265"/>
        </pc:sldMkLst>
        <pc:spChg chg="mod">
          <ac:chgData name="Kriti Jain" userId="3df26b54-5db6-4303-8413-8628b88e3072" providerId="ADAL" clId="{157C80EE-5C9C-4093-8D58-63B3901FE854}" dt="2020-07-01T04:21:38.200" v="630" actId="12789"/>
          <ac:spMkLst>
            <pc:docMk/>
            <pc:sldMk cId="2733479873" sldId="1265"/>
            <ac:spMk id="6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10.915" v="1293" actId="14100"/>
          <ac:spMkLst>
            <pc:docMk/>
            <pc:sldMk cId="2733479873" sldId="1265"/>
            <ac:spMk id="7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04.975" v="632" actId="12"/>
        <pc:sldMkLst>
          <pc:docMk/>
          <pc:sldMk cId="669247469" sldId="1267"/>
        </pc:sldMkLst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04.975" v="632" actId="12"/>
          <ac:spMkLst>
            <pc:docMk/>
            <pc:sldMk cId="669247469" sldId="126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2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46.072" v="634" actId="2711"/>
        <pc:sldMkLst>
          <pc:docMk/>
          <pc:sldMk cId="2400889381" sldId="1272"/>
        </pc:sldMkLst>
        <pc:spChg chg="mod">
          <ac:chgData name="Kriti Jain" userId="3df26b54-5db6-4303-8413-8628b88e3072" providerId="ADAL" clId="{157C80EE-5C9C-4093-8D58-63B3901FE854}" dt="2020-07-01T04:22:46.072" v="634" actId="2711"/>
          <ac:spMkLst>
            <pc:docMk/>
            <pc:sldMk cId="2400889381" sldId="127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17.588" v="633" actId="14100"/>
          <ac:spMkLst>
            <pc:docMk/>
            <pc:sldMk cId="2400889381" sldId="127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3:25.802" v="658" actId="2711"/>
        <pc:sldMkLst>
          <pc:docMk/>
          <pc:sldMk cId="1472531505" sldId="1273"/>
        </pc:sldMkLst>
        <pc:spChg chg="mod">
          <ac:chgData name="Kriti Jain" userId="3df26b54-5db6-4303-8413-8628b88e3072" providerId="ADAL" clId="{157C80EE-5C9C-4093-8D58-63B3901FE854}" dt="2020-07-01T04:23:12.732" v="637" actId="14100"/>
          <ac:spMkLst>
            <pc:docMk/>
            <pc:sldMk cId="1472531505" sldId="1273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5:09.870" v="1257" actId="113"/>
        <pc:sldMkLst>
          <pc:docMk/>
          <pc:sldMk cId="3690639528" sldId="1276"/>
        </pc:sldMkLst>
        <pc:spChg chg="mod">
          <ac:chgData name="Kriti Jain" userId="3df26b54-5db6-4303-8413-8628b88e3072" providerId="ADAL" clId="{157C80EE-5C9C-4093-8D58-63B3901FE854}" dt="2020-07-01T04:55:09.870" v="1257" actId="113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00.308" v="1221" actId="20577"/>
        <pc:sldMkLst>
          <pc:docMk/>
          <pc:sldMk cId="1914409278" sldId="1277"/>
        </pc:sldMkLst>
        <pc:spChg chg="mod">
          <ac:chgData name="Kriti Jain" userId="3df26b54-5db6-4303-8413-8628b88e3072" providerId="ADAL" clId="{157C80EE-5C9C-4093-8D58-63B3901FE854}" dt="2020-07-01T04:51:00.308" v="1221" actId="20577"/>
          <ac:spMkLst>
            <pc:docMk/>
            <pc:sldMk cId="1914409278" sldId="1277"/>
            <ac:spMk id="9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21:04.424" v="628" actId="47"/>
        <pc:sldMkLst>
          <pc:docMk/>
          <pc:sldMk cId="88865518" sldId="1288"/>
        </pc:sldMkLst>
      </pc:sldChg>
      <pc:sldChg chg="del">
        <pc:chgData name="Kriti Jain" userId="3df26b54-5db6-4303-8413-8628b88e3072" providerId="ADAL" clId="{157C80EE-5C9C-4093-8D58-63B3901FE854}" dt="2020-07-01T04:00:04.392" v="89" actId="47"/>
        <pc:sldMkLst>
          <pc:docMk/>
          <pc:sldMk cId="3413348991" sldId="1292"/>
        </pc:sldMkLst>
      </pc:sldChg>
      <pc:sldChg chg="modSp mod">
        <pc:chgData name="Kriti Jain" userId="3df26b54-5db6-4303-8413-8628b88e3072" providerId="ADAL" clId="{157C80EE-5C9C-4093-8D58-63B3901FE854}" dt="2020-07-01T04:51:07.046" v="1224" actId="20577"/>
        <pc:sldMkLst>
          <pc:docMk/>
          <pc:sldMk cId="1216689640" sldId="1294"/>
        </pc:sldMkLst>
        <pc:graphicFrameChg chg="modGraphic">
          <ac:chgData name="Kriti Jain" userId="3df26b54-5db6-4303-8413-8628b88e3072" providerId="ADAL" clId="{157C80EE-5C9C-4093-8D58-63B3901FE854}" dt="2020-07-01T04:51:07.046" v="1224" actId="20577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del">
        <pc:chgData name="Kriti Jain" userId="3df26b54-5db6-4303-8413-8628b88e3072" providerId="ADAL" clId="{157C80EE-5C9C-4093-8D58-63B3901FE854}" dt="2020-07-01T04:23:55.137" v="661" actId="47"/>
        <pc:sldMkLst>
          <pc:docMk/>
          <pc:sldMk cId="3872280438" sldId="1299"/>
        </pc:sldMkLst>
      </pc:sldChg>
      <pc:sldChg chg="modSp mod">
        <pc:chgData name="Kriti Jain" userId="3df26b54-5db6-4303-8413-8628b88e3072" providerId="ADAL" clId="{157C80EE-5C9C-4093-8D58-63B3901FE854}" dt="2020-07-01T05:06:26.218" v="1385" actId="20577"/>
        <pc:sldMkLst>
          <pc:docMk/>
          <pc:sldMk cId="613173681" sldId="1301"/>
        </pc:sldMkLst>
        <pc:spChg chg="mod">
          <ac:chgData name="Kriti Jain" userId="3df26b54-5db6-4303-8413-8628b88e3072" providerId="ADAL" clId="{157C80EE-5C9C-4093-8D58-63B3901FE854}" dt="2020-07-01T05:06:26.218" v="1385" actId="20577"/>
          <ac:spMkLst>
            <pc:docMk/>
            <pc:sldMk cId="613173681" sldId="1301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53.354" v="1232" actId="20577"/>
        <pc:sldMkLst>
          <pc:docMk/>
          <pc:sldMk cId="3404736699" sldId="1302"/>
        </pc:sldMkLst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53.354" v="1232" actId="20577"/>
          <ac:spMkLst>
            <pc:docMk/>
            <pc:sldMk cId="3404736699" sldId="1302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9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24:39.964" v="699" actId="1038"/>
          <ac:grpSpMkLst>
            <pc:docMk/>
            <pc:sldMk cId="3404736699" sldId="1302"/>
            <ac:grpSpMk id="41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30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1:36.681" v="773" actId="1038"/>
        <pc:sldMkLst>
          <pc:docMk/>
          <pc:sldMk cId="2183878106" sldId="1303"/>
        </pc:sldMkLst>
        <pc:spChg chg="mod">
          <ac:chgData name="Kriti Jain" userId="3df26b54-5db6-4303-8413-8628b88e3072" providerId="ADAL" clId="{157C80EE-5C9C-4093-8D58-63B3901FE854}" dt="2020-07-01T04:31:36.681" v="773" actId="1038"/>
          <ac:spMkLst>
            <pc:docMk/>
            <pc:sldMk cId="2183878106" sldId="13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7:13.382" v="713" actId="12788"/>
        <pc:sldMkLst>
          <pc:docMk/>
          <pc:sldMk cId="4111657953" sldId="1305"/>
        </pc:sldMkLst>
        <pc:spChg chg="mod">
          <ac:chgData name="Kriti Jain" userId="3df26b54-5db6-4303-8413-8628b88e3072" providerId="ADAL" clId="{157C80EE-5C9C-4093-8D58-63B3901FE854}" dt="2020-07-01T04:27:02.836" v="712" actId="114"/>
          <ac:spMkLst>
            <pc:docMk/>
            <pc:sldMk cId="4111657953" sldId="1305"/>
            <ac:spMk id="3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27:13.382" v="713" actId="12788"/>
          <ac:picMkLst>
            <pc:docMk/>
            <pc:sldMk cId="4111657953" sldId="1305"/>
            <ac:picMk id="13314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37:25.313" v="914" actId="122"/>
        <pc:sldMkLst>
          <pc:docMk/>
          <pc:sldMk cId="1737789449" sldId="1307"/>
        </pc:sldMkLst>
        <pc:spChg chg="mod">
          <ac:chgData name="Kriti Jain" userId="3df26b54-5db6-4303-8413-8628b88e3072" providerId="ADAL" clId="{157C80EE-5C9C-4093-8D58-63B3901FE854}" dt="2020-07-01T04:37:05.183" v="911" actId="1038"/>
          <ac:spMkLst>
            <pc:docMk/>
            <pc:sldMk cId="1737789449" sldId="130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7:25.313" v="914" actId="122"/>
          <ac:spMkLst>
            <pc:docMk/>
            <pc:sldMk cId="1737789449" sldId="1307"/>
            <ac:spMk id="5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6:58.028" v="904" actId="12789"/>
          <ac:spMkLst>
            <pc:docMk/>
            <pc:sldMk cId="1737789449" sldId="1307"/>
            <ac:spMk id="7" creationId="{51F0A15E-AC02-44F5-AB4A-C39A7C022F23}"/>
          </ac:spMkLst>
        </pc:spChg>
        <pc:picChg chg="mod">
          <ac:chgData name="Kriti Jain" userId="3df26b54-5db6-4303-8413-8628b88e3072" providerId="ADAL" clId="{157C80EE-5C9C-4093-8D58-63B3901FE854}" dt="2020-07-01T04:37:20.779" v="913" actId="12788"/>
          <ac:picMkLst>
            <pc:docMk/>
            <pc:sldMk cId="1737789449" sldId="1307"/>
            <ac:picMk id="19458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06:28.676" v="271" actId="12789"/>
        <pc:sldMkLst>
          <pc:docMk/>
          <pc:sldMk cId="780480319" sldId="1308"/>
        </pc:sldMkLst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1" creationId="{00000000-0000-0000-0000-000000000000}"/>
          </ac:spMkLst>
        </pc:spChg>
        <pc:grpChg chg="add mod">
          <ac:chgData name="Kriti Jain" userId="3df26b54-5db6-4303-8413-8628b88e3072" providerId="ADAL" clId="{157C80EE-5C9C-4093-8D58-63B3901FE854}" dt="2020-07-01T04:06:28.676" v="271" actId="12789"/>
          <ac:grpSpMkLst>
            <pc:docMk/>
            <pc:sldMk cId="780480319" sldId="1308"/>
            <ac:grpSpMk id="5" creationId="{6AE45FBD-9F93-42F9-8C27-21A13A626F39}"/>
          </ac:grpSpMkLst>
        </pc:grpChg>
      </pc:sldChg>
      <pc:sldChg chg="modSp mod">
        <pc:chgData name="Kriti Jain" userId="3df26b54-5db6-4303-8413-8628b88e3072" providerId="ADAL" clId="{157C80EE-5C9C-4093-8D58-63B3901FE854}" dt="2020-07-01T04:50:55.593" v="1220" actId="20577"/>
        <pc:sldMkLst>
          <pc:docMk/>
          <pc:sldMk cId="1474700180" sldId="1310"/>
        </pc:sldMkLst>
        <pc:spChg chg="mod">
          <ac:chgData name="Kriti Jain" userId="3df26b54-5db6-4303-8413-8628b88e3072" providerId="ADAL" clId="{157C80EE-5C9C-4093-8D58-63B3901FE854}" dt="2020-07-01T04:50:55.593" v="1220" actId="20577"/>
          <ac:spMkLst>
            <pc:docMk/>
            <pc:sldMk cId="1474700180" sldId="1310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6:31.902" v="1258" actId="207"/>
        <pc:sldMkLst>
          <pc:docMk/>
          <pc:sldMk cId="4171238041" sldId="1317"/>
        </pc:sldMkLst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6:31.902" v="1258" actId="207"/>
          <ac:spMkLst>
            <pc:docMk/>
            <pc:sldMk cId="4171238041" sldId="1317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0:45.281" v="1219"/>
        <pc:sldMkLst>
          <pc:docMk/>
          <pc:sldMk cId="2328047402" sldId="1361"/>
        </pc:sldMkLst>
        <pc:spChg chg="mod">
          <ac:chgData name="Kriti Jain" userId="3df26b54-5db6-4303-8413-8628b88e3072" providerId="ADAL" clId="{157C80EE-5C9C-4093-8D58-63B3901FE854}" dt="2020-07-01T04:50:45.281" v="1219"/>
          <ac:spMkLst>
            <pc:docMk/>
            <pc:sldMk cId="2328047402" sldId="1361"/>
            <ac:spMk id="7" creationId="{0910278D-CBFB-4784-A602-FCB95B66C174}"/>
          </ac:spMkLst>
        </pc:spChg>
      </pc:sldChg>
      <pc:sldChg chg="modSp">
        <pc:chgData name="Kriti Jain" userId="3df26b54-5db6-4303-8413-8628b88e3072" providerId="ADAL" clId="{157C80EE-5C9C-4093-8D58-63B3901FE854}" dt="2020-07-01T05:04:48.350" v="1382"/>
        <pc:sldMkLst>
          <pc:docMk/>
          <pc:sldMk cId="2959970035" sldId="1363"/>
        </pc:sldMkLst>
        <pc:spChg chg="mod">
          <ac:chgData name="Kriti Jain" userId="3df26b54-5db6-4303-8413-8628b88e3072" providerId="ADAL" clId="{157C80EE-5C9C-4093-8D58-63B3901FE854}" dt="2020-07-01T05:04:48.350" v="1382"/>
          <ac:spMkLst>
            <pc:docMk/>
            <pc:sldMk cId="2959970035" sldId="1363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3:59:37.272" v="88" actId="12789"/>
        <pc:sldMkLst>
          <pc:docMk/>
          <pc:sldMk cId="3754652723" sldId="1367"/>
        </pc:sldMkLst>
        <pc:spChg chg="del">
          <ac:chgData name="Kriti Jain" userId="3df26b54-5db6-4303-8413-8628b88e3072" providerId="ADAL" clId="{157C80EE-5C9C-4093-8D58-63B3901FE854}" dt="2020-07-01T03:55:58.689" v="2" actId="478"/>
          <ac:spMkLst>
            <pc:docMk/>
            <pc:sldMk cId="3754652723" sldId="1367"/>
            <ac:spMk id="4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6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7" creationId="{04FEBCA5-39B6-49BF-AB18-EA34EB3753CD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8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9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10" creationId="{8D663BE3-F028-459A-AB1B-750E1CA0F009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11" creationId="{D3F0FB72-D577-4665-91E6-767F2EF6DC44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12" creationId="{1ACBC2E3-5CE5-4B72-B587-71B23078CAD2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17" creationId="{56BB9572-86E6-4503-82DA-D47CE2D97D29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18" creationId="{B9337893-1EA5-4B9E-B134-989CD621E9A7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22" creationId="{51A0825D-AE2B-4EE8-82AA-227DDC20C8D1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23" creationId="{DED0F2D0-98C8-4352-AA46-444E6FC5A9A8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24" creationId="{626843A4-A86C-4425-8613-E3B6B570081E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25" creationId="{737ED32C-7961-429C-AB58-4D605BEFAA79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26" creationId="{05C707CB-B331-40CC-A246-5F19C8209143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27" creationId="{08DE586F-F164-48AE-BE3A-37CE4B3D3B26}"/>
          </ac:spMkLst>
        </pc:spChg>
        <pc:grpChg chg="add del mod">
          <ac:chgData name="Kriti Jain" userId="3df26b54-5db6-4303-8413-8628b88e3072" providerId="ADAL" clId="{157C80EE-5C9C-4093-8D58-63B3901FE854}" dt="2020-07-01T03:56:40.607" v="58" actId="165"/>
          <ac:grpSpMkLst>
            <pc:docMk/>
            <pc:sldMk cId="3754652723" sldId="1367"/>
            <ac:grpSpMk id="3" creationId="{5B3AA9CF-EB71-4341-90EA-CF729D7F374B}"/>
          </ac:grpSpMkLst>
        </pc:grp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3" creationId="{E28BD841-8F81-442E-BF2C-87BD328E6898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4" creationId="{2798FB42-8787-4306-B1BE-181A847AF444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5" creationId="{92C1A457-CC90-425C-B7BB-C672252F4BF5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6" creationId="{27EF8993-EA7B-4BE5-B85C-3FEBA7CF1AC3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9" creationId="{EEA4B408-4C09-42C1-85AA-D602643AE206}"/>
          </ac:cxnSpMkLst>
        </pc:cxnChg>
        <pc:cxnChg chg="add del mod">
          <ac:chgData name="Kriti Jain" userId="3df26b54-5db6-4303-8413-8628b88e3072" providerId="ADAL" clId="{157C80EE-5C9C-4093-8D58-63B3901FE854}" dt="2020-07-01T03:56:11.660" v="40" actId="478"/>
          <ac:cxnSpMkLst>
            <pc:docMk/>
            <pc:sldMk cId="3754652723" sldId="1367"/>
            <ac:cxnSpMk id="20" creationId="{6084B1BD-67FD-47DF-8FA6-77FF86DC0991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21" creationId="{8B485E60-E838-4362-BB61-E49F0B3DC7CA}"/>
          </ac:cxnSpMkLst>
        </pc:cxnChg>
      </pc:sldChg>
      <pc:sldChg chg="modSp add mod">
        <pc:chgData name="Kriti Jain" userId="3df26b54-5db6-4303-8413-8628b88e3072" providerId="ADAL" clId="{157C80EE-5C9C-4093-8D58-63B3901FE854}" dt="2020-07-01T04:07:00.855" v="297" actId="1036"/>
        <pc:sldMkLst>
          <pc:docMk/>
          <pc:sldMk cId="205917726" sldId="1368"/>
        </pc:sldMkLst>
        <pc:spChg chg="mod">
          <ac:chgData name="Kriti Jain" userId="3df26b54-5db6-4303-8413-8628b88e3072" providerId="ADAL" clId="{157C80EE-5C9C-4093-8D58-63B3901FE854}" dt="2020-07-01T04:07:00.855" v="297" actId="1036"/>
          <ac:spMkLst>
            <pc:docMk/>
            <pc:sldMk cId="205917726" sldId="1368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1:01.425" v="627"/>
        <pc:sldMkLst>
          <pc:docMk/>
          <pc:sldMk cId="3187125895" sldId="1369"/>
        </pc:sldMkLst>
        <pc:spChg chg="mod">
          <ac:chgData name="Kriti Jain" userId="3df26b54-5db6-4303-8413-8628b88e3072" providerId="ADAL" clId="{157C80EE-5C9C-4093-8D58-63B3901FE854}" dt="2020-07-01T04:21:01.425" v="627"/>
          <ac:spMkLst>
            <pc:docMk/>
            <pc:sldMk cId="3187125895" sldId="1369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3:50.329" v="660"/>
        <pc:sldMkLst>
          <pc:docMk/>
          <pc:sldMk cId="948442709" sldId="1370"/>
        </pc:sldMkLst>
        <pc:spChg chg="mod">
          <ac:chgData name="Kriti Jain" userId="3df26b54-5db6-4303-8413-8628b88e3072" providerId="ADAL" clId="{157C80EE-5C9C-4093-8D58-63B3901FE854}" dt="2020-07-01T04:23:50.329" v="660"/>
          <ac:spMkLst>
            <pc:docMk/>
            <pc:sldMk cId="948442709" sldId="1370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5:49.499" v="708"/>
        <pc:sldMkLst>
          <pc:docMk/>
          <pc:sldMk cId="2061551652" sldId="1371"/>
        </pc:sldMkLst>
        <pc:spChg chg="mod">
          <ac:chgData name="Kriti Jain" userId="3df26b54-5db6-4303-8413-8628b88e3072" providerId="ADAL" clId="{157C80EE-5C9C-4093-8D58-63B3901FE854}" dt="2020-07-01T04:25:49.499" v="708"/>
          <ac:spMkLst>
            <pc:docMk/>
            <pc:sldMk cId="2061551652" sldId="1371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4:30:25.508" v="742" actId="113"/>
        <pc:sldMkLst>
          <pc:docMk/>
          <pc:sldMk cId="1719855388" sldId="1372"/>
        </pc:sldMkLst>
        <pc:spChg chg="del">
          <ac:chgData name="Kriti Jain" userId="3df26b54-5db6-4303-8413-8628b88e3072" providerId="ADAL" clId="{157C80EE-5C9C-4093-8D58-63B3901FE854}" dt="2020-07-01T04:28:02.336" v="715" actId="478"/>
          <ac:spMkLst>
            <pc:docMk/>
            <pc:sldMk cId="1719855388" sldId="1372"/>
            <ac:spMk id="2" creationId="{00000000-0000-0000-0000-00000000000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8" creationId="{5E40A0C4-10FE-4633-828C-A372EF2B1081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9" creationId="{2BDE014F-088A-4E3E-BEF0-AF4B5F5F1F4C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0" creationId="{51397540-68BA-4CBD-A2BA-1B1CEBACF4B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1" creationId="{018215CD-1F7F-4AB1-BC2E-CC29E1046BD1}"/>
          </ac:spMkLst>
        </pc:spChg>
        <pc:spChg chg="add mod">
          <ac:chgData name="Kriti Jain" userId="3df26b54-5db6-4303-8413-8628b88e3072" providerId="ADAL" clId="{157C80EE-5C9C-4093-8D58-63B3901FE854}" dt="2020-07-01T04:28:51.317" v="734" actId="1076"/>
          <ac:spMkLst>
            <pc:docMk/>
            <pc:sldMk cId="1719855388" sldId="1372"/>
            <ac:spMk id="22" creationId="{2A196854-3FCC-4842-9F5D-FD0C13BBC20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3" creationId="{317A6466-6BE3-4013-8464-4768B1A69A2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4" creationId="{67B09854-E9BC-4370-8578-CC11B45BB95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5" creationId="{C80FD897-2A70-4D90-91F8-4D118161EC65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6" creationId="{F544ED3E-1B5A-4FDF-947B-276F406D54E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7" creationId="{335A63B3-0A96-478E-AD83-69BE47A776D3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8" creationId="{72A0FEF5-9928-4ACA-83E4-B75D646B7798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9" creationId="{6B2C1BAA-835B-4F34-94F2-FA98C7E7FDEC}"/>
          </ac:spMkLst>
        </pc:spChg>
        <pc:spChg chg="add mod">
          <ac:chgData name="Kriti Jain" userId="3df26b54-5db6-4303-8413-8628b88e3072" providerId="ADAL" clId="{157C80EE-5C9C-4093-8D58-63B3901FE854}" dt="2020-07-01T04:30:05.852" v="738" actId="113"/>
          <ac:spMkLst>
            <pc:docMk/>
            <pc:sldMk cId="1719855388" sldId="1372"/>
            <ac:spMk id="30" creationId="{AFC98D09-165A-44ED-83AD-26F6F5CAB27B}"/>
          </ac:spMkLst>
        </pc:spChg>
        <pc:spChg chg="add mod">
          <ac:chgData name="Kriti Jain" userId="3df26b54-5db6-4303-8413-8628b88e3072" providerId="ADAL" clId="{157C80EE-5C9C-4093-8D58-63B3901FE854}" dt="2020-07-01T04:30:18.243" v="740" actId="113"/>
          <ac:spMkLst>
            <pc:docMk/>
            <pc:sldMk cId="1719855388" sldId="1372"/>
            <ac:spMk id="31" creationId="{9CAAEDBA-419A-4248-AB1D-F3AEB3BDFD86}"/>
          </ac:spMkLst>
        </pc:spChg>
        <pc:spChg chg="add mod">
          <ac:chgData name="Kriti Jain" userId="3df26b54-5db6-4303-8413-8628b88e3072" providerId="ADAL" clId="{157C80EE-5C9C-4093-8D58-63B3901FE854}" dt="2020-07-01T04:30:25.508" v="742" actId="113"/>
          <ac:spMkLst>
            <pc:docMk/>
            <pc:sldMk cId="1719855388" sldId="1372"/>
            <ac:spMk id="32" creationId="{40EBCEF2-DD77-4067-A48A-B956248A1BC7}"/>
          </ac:spMkLst>
        </pc:spChg>
      </pc:sldChg>
    </pc:docChg>
  </pc:docChgLst>
  <pc:docChgLst>
    <pc:chgData name="Kriti Jain" userId="3df26b54-5db6-4303-8413-8628b88e3072" providerId="ADAL" clId="{5782B5E4-B2FD-410C-8D1F-D28DFA245FFC}"/>
    <pc:docChg chg="undo custSel addSld delSld modSld delMainMaster modMainMaster">
      <pc:chgData name="Kriti Jain" userId="3df26b54-5db6-4303-8413-8628b88e3072" providerId="ADAL" clId="{5782B5E4-B2FD-410C-8D1F-D28DFA245FFC}" dt="2020-06-30T15:40:35.136" v="1219" actId="1036"/>
      <pc:docMkLst>
        <pc:docMk/>
      </pc:docMkLst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554240897" sldId="8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54240897" sldId="8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292300487" sldId="109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92300487" sldId="1097"/>
            <ac:spMk id="2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42711991" sldId="109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42711991" sldId="1098"/>
            <ac:spMk id="37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62457292" sldId="10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62457292" sldId="1099"/>
            <ac:spMk id="5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7609392" sldId="110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7609392" sldId="1100"/>
            <ac:spMk id="3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512719840" sldId="11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12719840" sldId="1101"/>
            <ac:spMk id="2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68256546" sldId="11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68256546" sldId="1102"/>
            <ac:spMk id="25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02177866" sldId="11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02177866" sldId="11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83529263" sldId="11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83529263" sldId="1108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9:37.842" v="1198" actId="12"/>
        <pc:sldMkLst>
          <pc:docMk/>
          <pc:sldMk cId="3000163168" sldId="1113"/>
        </pc:sldMkLst>
        <pc:spChg chg="mod">
          <ac:chgData name="Kriti Jain" userId="3df26b54-5db6-4303-8413-8628b88e3072" providerId="ADAL" clId="{5782B5E4-B2FD-410C-8D1F-D28DFA245FFC}" dt="2020-06-30T15:39:37.842" v="1198" actId="12"/>
          <ac:spMkLst>
            <pc:docMk/>
            <pc:sldMk cId="3000163168" sldId="1113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20.071" v="1191" actId="1036"/>
          <ac:spMkLst>
            <pc:docMk/>
            <pc:sldMk cId="3000163168" sldId="1113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000163168" sldId="11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40.567" v="1193" actId="12788"/>
          <ac:spMkLst>
            <pc:docMk/>
            <pc:sldMk cId="3000163168" sldId="1113"/>
            <ac:spMk id="1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8:40.567" v="1193" actId="12788"/>
          <ac:picMkLst>
            <pc:docMk/>
            <pc:sldMk cId="3000163168" sldId="1113"/>
            <ac:picMk id="15364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949515116" sldId="111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949515116" sldId="1115"/>
            <ac:spMk id="38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84742150" sldId="112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84742150" sldId="1121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74033153" sldId="112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74033153" sldId="1129"/>
            <ac:spMk id="2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7185609" sldId="11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7185609" sldId="1141"/>
            <ac:spMk id="1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2:22.485" v="1058" actId="255"/>
        <pc:sldMkLst>
          <pc:docMk/>
          <pc:sldMk cId="812106467" sldId="114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12106467" sldId="11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9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31:27.060" v="1056" actId="552"/>
        <pc:sldMkLst>
          <pc:docMk/>
          <pc:sldMk cId="454379211" sldId="1144"/>
        </pc:sldMkLst>
        <pc:spChg chg="mod topLvl">
          <ac:chgData name="Kriti Jain" userId="3df26b54-5db6-4303-8413-8628b88e3072" providerId="ADAL" clId="{5782B5E4-B2FD-410C-8D1F-D28DFA245FFC}" dt="2020-06-30T15:31:04.436" v="1053" actId="12789"/>
          <ac:spMkLst>
            <pc:docMk/>
            <pc:sldMk cId="454379211" sldId="114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7.054" v="1054" actId="12789"/>
          <ac:spMkLst>
            <pc:docMk/>
            <pc:sldMk cId="454379211" sldId="1144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9.419" v="1055" actId="12789"/>
          <ac:spMkLst>
            <pc:docMk/>
            <pc:sldMk cId="454379211" sldId="1144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54379211" sldId="1144"/>
            <ac:spMk id="26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3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0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7" creationId="{00000000-0000-0000-0000-000000000000}"/>
          </ac:grpSpMkLst>
        </pc:grpChg>
        <pc:grpChg chg="add del mod">
          <ac:chgData name="Kriti Jain" userId="3df26b54-5db6-4303-8413-8628b88e3072" providerId="ADAL" clId="{5782B5E4-B2FD-410C-8D1F-D28DFA245FFC}" dt="2020-06-30T15:30:50.551" v="1052" actId="165"/>
          <ac:grpSpMkLst>
            <pc:docMk/>
            <pc:sldMk cId="454379211" sldId="1144"/>
            <ac:grpSpMk id="27" creationId="{077FF79F-D875-41D5-91DE-038D72D10CFC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6486931" sldId="114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6486931" sldId="1146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26:02.204" v="922" actId="1037"/>
        <pc:sldMkLst>
          <pc:docMk/>
          <pc:sldMk cId="2536290881" sldId="11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36290881" sldId="114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08.616" v="896" actId="1076"/>
          <ac:spMkLst>
            <pc:docMk/>
            <pc:sldMk cId="2536290881" sldId="1147"/>
            <ac:spMk id="51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23:20.245" v="898" actId="14100"/>
          <ac:grpSpMkLst>
            <pc:docMk/>
            <pc:sldMk cId="2536290881" sldId="1147"/>
            <ac:grpSpMk id="3" creationId="{2D7F18D3-C9BF-441E-9C51-D2B062EC90C5}"/>
          </ac:grpSpMkLst>
        </pc:grpChg>
        <pc:grpChg chg="add mod">
          <ac:chgData name="Kriti Jain" userId="3df26b54-5db6-4303-8413-8628b88e3072" providerId="ADAL" clId="{5782B5E4-B2FD-410C-8D1F-D28DFA245FFC}" dt="2020-06-30T15:24:04.250" v="902" actId="14100"/>
          <ac:grpSpMkLst>
            <pc:docMk/>
            <pc:sldMk cId="2536290881" sldId="1147"/>
            <ac:grpSpMk id="4" creationId="{D13BC3BE-F15D-4B96-BCEF-2D224D3A2ADD}"/>
          </ac:grpSpMkLst>
        </pc:grpChg>
      </pc:sldChg>
      <pc:sldChg chg="addSp modSp mod">
        <pc:chgData name="Kriti Jain" userId="3df26b54-5db6-4303-8413-8628b88e3072" providerId="ADAL" clId="{5782B5E4-B2FD-410C-8D1F-D28DFA245FFC}" dt="2020-06-30T15:29:32.226" v="967" actId="1035"/>
        <pc:sldMkLst>
          <pc:docMk/>
          <pc:sldMk cId="78938036" sldId="1148"/>
        </pc:sldMkLst>
        <pc:spChg chg="mo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938036" sldId="1148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6" creationId="{A1F91470-03E2-4013-ACB5-3CF85AA2D2AE}"/>
          </ac:spMkLst>
        </pc:spChg>
        <pc:graphicFrameChg chg="mod modGraphic">
          <ac:chgData name="Kriti Jain" userId="3df26b54-5db6-4303-8413-8628b88e3072" providerId="ADAL" clId="{5782B5E4-B2FD-410C-8D1F-D28DFA245FFC}" dt="2020-06-30T15:29:32.226" v="967" actId="1035"/>
          <ac:graphicFrameMkLst>
            <pc:docMk/>
            <pc:sldMk cId="78938036" sldId="1148"/>
            <ac:graphicFrameMk id="2" creationId="{00000000-0000-0000-0000-000000000000}"/>
          </ac:graphicFrameMkLst>
        </pc:graphicFrameChg>
      </pc:sldChg>
      <pc:sldChg chg="delSp modSp mod">
        <pc:chgData name="Kriti Jain" userId="3df26b54-5db6-4303-8413-8628b88e3072" providerId="ADAL" clId="{5782B5E4-B2FD-410C-8D1F-D28DFA245FFC}" dt="2020-06-30T15:22:43.282" v="894" actId="12"/>
        <pc:sldMkLst>
          <pc:docMk/>
          <pc:sldMk cId="3397260543" sldId="114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97260543" sldId="1149"/>
            <ac:spMk id="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1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6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9" creationId="{00000000-0000-0000-0000-000000000000}"/>
          </ac:spMkLst>
        </pc:s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18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1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4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7" creationId="{00000000-0000-0000-0000-000000000000}"/>
          </ac:grpSpMkLst>
        </pc:grpChg>
      </pc:sldChg>
      <pc:sldChg chg="modSp mod">
        <pc:chgData name="Kriti Jain" userId="3df26b54-5db6-4303-8413-8628b88e3072" providerId="ADAL" clId="{5782B5E4-B2FD-410C-8D1F-D28DFA245FFC}" dt="2020-06-30T14:34:43.804" v="79" actId="12"/>
        <pc:sldMkLst>
          <pc:docMk/>
          <pc:sldMk cId="2159944567" sldId="1154"/>
        </pc:sldMkLst>
        <pc:spChg chg="mod">
          <ac:chgData name="Kriti Jain" userId="3df26b54-5db6-4303-8413-8628b88e3072" providerId="ADAL" clId="{5782B5E4-B2FD-410C-8D1F-D28DFA245FFC}" dt="2020-06-30T14:34:43.804" v="79" actId="12"/>
          <ac:spMkLst>
            <pc:docMk/>
            <pc:sldMk cId="2159944567" sldId="1154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59944567" sldId="1154"/>
            <ac:spMk id="4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6:44.226" v="637" actId="1035"/>
        <pc:sldMkLst>
          <pc:docMk/>
          <pc:sldMk cId="2098813591" sldId="1172"/>
        </pc:sldMkLst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9" creationId="{1F08618F-39FF-49BE-BAD8-1529284D631F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2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06:44.226" v="637" actId="1035"/>
          <ac:grpSpMkLst>
            <pc:docMk/>
            <pc:sldMk cId="2098813591" sldId="1172"/>
            <ac:grpSpMk id="3" creationId="{D34E63CD-8A66-4581-92DB-A05541582792}"/>
          </ac:grpSpMkLst>
        </pc:grpChg>
      </pc:sldChg>
      <pc:sldChg chg="modSp mod">
        <pc:chgData name="Kriti Jain" userId="3df26b54-5db6-4303-8413-8628b88e3072" providerId="ADAL" clId="{5782B5E4-B2FD-410C-8D1F-D28DFA245FFC}" dt="2020-06-30T15:07:16.461" v="642" actId="552"/>
        <pc:sldMkLst>
          <pc:docMk/>
          <pc:sldMk cId="1026030696" sldId="1174"/>
        </pc:sldMkLst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26030696" sldId="1174"/>
            <ac:spMk id="20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22.618" v="668" actId="1035"/>
        <pc:sldMkLst>
          <pc:docMk/>
          <pc:sldMk cId="4145627196" sldId="1175"/>
        </pc:sldMkLst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13.280" v="647" actId="255"/>
          <ac:spMkLst>
            <pc:docMk/>
            <pc:sldMk cId="4145627196" sldId="1175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5627196" sldId="1175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30663227" sldId="119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30663227" sldId="1193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088386555" sldId="11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88386555" sldId="1194"/>
            <ac:spMk id="2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89087129" sldId="119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89087129" sldId="1195"/>
            <ac:spMk id="4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2:00.086" v="892" actId="1035"/>
        <pc:sldMkLst>
          <pc:docMk/>
          <pc:sldMk cId="1688133033" sldId="11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688133033" sldId="1199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57.879" v="891" actId="1076"/>
          <ac:spMkLst>
            <pc:docMk/>
            <pc:sldMk cId="1688133033" sldId="1199"/>
            <ac:spMk id="6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42.359" v="888" actId="12789"/>
          <ac:spMkLst>
            <pc:docMk/>
            <pc:sldMk cId="1688133033" sldId="1199"/>
            <ac:spMk id="6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6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7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20:37.913" v="831" actId="12789"/>
        <pc:sldMkLst>
          <pc:docMk/>
          <pc:sldMk cId="2704421019" sldId="12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04421019" sldId="1202"/>
            <ac:spMk id="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1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20:10.915" v="825" actId="165"/>
          <ac:grpSpMkLst>
            <pc:docMk/>
            <pc:sldMk cId="2704421019" sldId="1202"/>
            <ac:grpSpMk id="3" creationId="{4C3CF165-2DCA-4BD1-830D-0C1040D849E9}"/>
          </ac:grpSpMkLst>
        </pc:grpChg>
      </pc:sldChg>
      <pc:sldChg chg="modSp mod">
        <pc:chgData name="Kriti Jain" userId="3df26b54-5db6-4303-8413-8628b88e3072" providerId="ADAL" clId="{5782B5E4-B2FD-410C-8D1F-D28DFA245FFC}" dt="2020-06-30T15:19:41.935" v="819" actId="14100"/>
        <pc:sldMkLst>
          <pc:docMk/>
          <pc:sldMk cId="2464317790" sldId="1203"/>
        </pc:sldMkLst>
        <pc:spChg chg="mod">
          <ac:chgData name="Kriti Jain" userId="3df26b54-5db6-4303-8413-8628b88e3072" providerId="ADAL" clId="{5782B5E4-B2FD-410C-8D1F-D28DFA245FFC}" dt="2020-06-30T15:19:41.935" v="819" actId="14100"/>
          <ac:spMkLst>
            <pc:docMk/>
            <pc:sldMk cId="2464317790" sldId="120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64317790" sldId="1203"/>
            <ac:spMk id="4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05.735" v="75" actId="47"/>
        <pc:sldMkLst>
          <pc:docMk/>
          <pc:sldMk cId="1520138165" sldId="12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20138165" sldId="1204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6:31.836" v="1175" actId="1035"/>
        <pc:sldMkLst>
          <pc:docMk/>
          <pc:sldMk cId="2263860510" sldId="1216"/>
        </pc:sldMkLst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63860510" sldId="12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388107761" sldId="123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388107761" sldId="1230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40:35.136" v="1219" actId="1036"/>
        <pc:sldMkLst>
          <pc:docMk/>
          <pc:sldMk cId="3948349437" sldId="123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948349437" sldId="123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7:06.239" v="1184" actId="20577"/>
        <pc:sldMkLst>
          <pc:docMk/>
          <pc:sldMk cId="369220670" sldId="1234"/>
        </pc:sldMkLst>
        <pc:spChg chg="mod">
          <ac:chgData name="Kriti Jain" userId="3df26b54-5db6-4303-8413-8628b88e3072" providerId="ADAL" clId="{5782B5E4-B2FD-410C-8D1F-D28DFA245FFC}" dt="2020-06-30T15:37:06.239" v="1184" actId="20577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220670" sldId="1234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1:53.517" v="752" actId="1038"/>
        <pc:sldMkLst>
          <pc:docMk/>
          <pc:sldMk cId="2794883369" sldId="1236"/>
        </pc:sldMkLst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22.757" v="696" actId="1037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0:52.148" v="687" actId="12788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94883369" sldId="123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1:17.113" v="692" actId="12789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addSp delSp modSp mod">
        <pc:chgData name="Kriti Jain" userId="3df26b54-5db6-4303-8413-8628b88e3072" providerId="ADAL" clId="{5782B5E4-B2FD-410C-8D1F-D28DFA245FFC}" dt="2020-06-30T15:15:46.077" v="804" actId="1035"/>
        <pc:sldMkLst>
          <pc:docMk/>
          <pc:sldMk cId="4144205799" sldId="1237"/>
        </pc:sldMkLst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32.570" v="778" actId="255"/>
          <ac:spMkLst>
            <pc:docMk/>
            <pc:sldMk cId="4144205799" sldId="1237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4205799" sldId="1237"/>
            <ac:spMk id="3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46.077" v="804" actId="1035"/>
          <ac:spMkLst>
            <pc:docMk/>
            <pc:sldMk cId="4144205799" sldId="1237"/>
            <ac:spMk id="4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38.308" v="801" actId="1037"/>
          <ac:spMkLst>
            <pc:docMk/>
            <pc:sldMk cId="4144205799" sldId="1237"/>
            <ac:spMk id="41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3:04.194" v="759" actId="167"/>
          <ac:spMkLst>
            <pc:docMk/>
            <pc:sldMk cId="4144205799" sldId="1237"/>
            <ac:spMk id="46" creationId="{94E75A38-6601-43DB-9A03-72A14283D1DA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50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13:58.051" v="776" actId="165"/>
          <ac:grpSpMkLst>
            <pc:docMk/>
            <pc:sldMk cId="4144205799" sldId="1237"/>
            <ac:grpSpMk id="42" creationId="{03D73040-E08C-47E4-97B1-3EE46553C9B5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91960140" sldId="123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91960140" sldId="1238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5:57.455" v="1122" actId="1035"/>
        <pc:sldMkLst>
          <pc:docMk/>
          <pc:sldMk cId="517505132" sldId="1240"/>
        </pc:sldMkLst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17505132" sldId="1240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34:39.149" v="1079" actId="1035"/>
        <pc:sldMkLst>
          <pc:docMk/>
          <pc:sldMk cId="1589572635" sldId="12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89572635" sldId="1241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3:36.973" v="1070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00.969" v="1074" actId="14100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22.233" v="1076" actId="14100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35425868" sldId="124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35425868" sldId="1242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1:04.301" v="836" actId="12789"/>
        <pc:sldMkLst>
          <pc:docMk/>
          <pc:sldMk cId="547362823" sldId="1243"/>
        </pc:sldMkLst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47362823" sldId="1243"/>
            <ac:spMk id="28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30.207" v="78" actId="47"/>
        <pc:sldMkLst>
          <pc:docMk/>
          <pc:sldMk cId="1041835329" sldId="124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41835329" sldId="1244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48252171" sldId="124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48252171" sldId="1245"/>
            <ac:spMk id="3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5:38:11.364" v="1187" actId="47"/>
        <pc:sldMkLst>
          <pc:docMk/>
          <pc:sldMk cId="3374579837" sldId="12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74579837" sldId="1247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6905799" sldId="124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6905799" sldId="1248"/>
            <ac:spMk id="3" creationId="{00000000-0000-0000-0000-000000000000}"/>
          </ac:spMkLst>
        </pc:spChg>
      </pc:sldChg>
      <pc:sldChg chg="modSp del mod">
        <pc:chgData name="Kriti Jain" userId="3df26b54-5db6-4303-8413-8628b88e3072" providerId="ADAL" clId="{5782B5E4-B2FD-410C-8D1F-D28DFA245FFC}" dt="2020-06-30T15:01:20.063" v="525" actId="47"/>
        <pc:sldMkLst>
          <pc:docMk/>
          <pc:sldMk cId="1059909514" sldId="1251"/>
        </pc:sldMkLst>
        <pc:spChg chg="mod">
          <ac:chgData name="Kriti Jain" userId="3df26b54-5db6-4303-8413-8628b88e3072" providerId="ADAL" clId="{5782B5E4-B2FD-410C-8D1F-D28DFA245FFC}" dt="2020-06-30T15:00:47.408" v="502" actId="20577"/>
          <ac:spMkLst>
            <pc:docMk/>
            <pc:sldMk cId="1059909514" sldId="125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59909514" sldId="1251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784701673" sldId="125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784701673" sldId="125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33530434" sldId="126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33530434" sldId="1263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96509615" sldId="12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96509615" sldId="12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733479873" sldId="126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33479873" sldId="1265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400889381" sldId="127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00889381" sldId="1272"/>
            <ac:spMk id="1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472531505" sldId="127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472531505" sldId="127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83616658" sldId="127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83616658" sldId="127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34:57.170" v="80" actId="12"/>
        <pc:sldMkLst>
          <pc:docMk/>
          <pc:sldMk cId="3690639528" sldId="127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0639528" sldId="127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4:57.170" v="80" actId="12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3:13.752" v="124" actId="207"/>
        <pc:sldMkLst>
          <pc:docMk/>
          <pc:sldMk cId="1914409278" sldId="127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914409278" sldId="127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6:12.485" v="92" actId="14100"/>
          <ac:spMkLst>
            <pc:docMk/>
            <pc:sldMk cId="1914409278" sldId="127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00.248" v="122" actId="554"/>
          <ac:spMkLst>
            <pc:docMk/>
            <pc:sldMk cId="1914409278" sldId="127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13.752" v="124" actId="207"/>
          <ac:spMkLst>
            <pc:docMk/>
            <pc:sldMk cId="1914409278" sldId="127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38.175" v="259" actId="12789"/>
        <pc:sldMkLst>
          <pc:docMk/>
          <pc:sldMk cId="2176749206" sldId="1279"/>
        </pc:sldMkLst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7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5:11.343" v="135" actId="113"/>
        <pc:sldMkLst>
          <pc:docMk/>
          <pc:sldMk cId="3381808957" sldId="128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81808957" sldId="128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5:11.343" v="135" actId="113"/>
          <ac:spMkLst>
            <pc:docMk/>
            <pc:sldMk cId="3381808957" sldId="1281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12.836" v="251" actId="113"/>
        <pc:sldMkLst>
          <pc:docMk/>
          <pc:sldMk cId="883947408" sldId="128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3947408" sldId="128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12.836" v="251" actId="113"/>
          <ac:spMkLst>
            <pc:docMk/>
            <pc:sldMk cId="883947408" sldId="1282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1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8865518" sldId="128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865518" sldId="1288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4:52:02.020" v="347" actId="1038"/>
        <pc:sldMkLst>
          <pc:docMk/>
          <pc:sldMk cId="4182594636" sldId="1291"/>
        </pc:sldMkLst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7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8" creationId="{8F2EB92E-E93E-4695-A2F0-2BFA79F49A07}"/>
          </ac:spMkLst>
        </pc:sp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2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13348991" sldId="129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13348991" sldId="1292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2:29.819" v="543" actId="12788"/>
        <pc:sldMkLst>
          <pc:docMk/>
          <pc:sldMk cId="1216689640" sldId="12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216689640" sldId="129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03.001" v="532" actId="207"/>
          <ac:spMkLst>
            <pc:docMk/>
            <pc:sldMk cId="1216689640" sldId="129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9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1:48.862" v="530" actId="12789"/>
          <ac:spMkLst>
            <pc:docMk/>
            <pc:sldMk cId="1216689640" sldId="1294"/>
            <ac:spMk id="10" creationId="{38AF0D98-6B9A-479D-8146-8F88429E4A20}"/>
          </ac:spMkLst>
        </pc:spChg>
        <pc:graphicFrameChg chg="mod">
          <ac:chgData name="Kriti Jain" userId="3df26b54-5db6-4303-8413-8628b88e3072" providerId="ADAL" clId="{5782B5E4-B2FD-410C-8D1F-D28DFA245FFC}" dt="2020-06-30T15:02:29.819" v="543" actId="12788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126217085" sldId="129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126217085" sldId="1296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872280438" sldId="12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72280438" sldId="129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13173681" sldId="13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13173681" sldId="1301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3878106" sldId="13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3878106" sldId="13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7594023" sldId="13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7594023" sldId="130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111657953" sldId="130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11657953" sldId="1305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573968800" sldId="130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573968800" sldId="1306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7:20.054" v="816" actId="1036"/>
        <pc:sldMkLst>
          <pc:docMk/>
          <pc:sldMk cId="780480319" sldId="13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0480319" sldId="1308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7:14.884" v="809" actId="552"/>
          <ac:spMkLst>
            <pc:docMk/>
            <pc:sldMk cId="780480319" sldId="1308"/>
            <ac:spMk id="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6:30.005" v="807" actId="167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5782B5E4-B2FD-410C-8D1F-D28DFA245FFC}" dt="2020-06-30T15:17:20.054" v="816" actId="1036"/>
          <ac:spMkLst>
            <pc:docMk/>
            <pc:sldMk cId="780480319" sldId="1308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4:43.104" v="412" actId="1035"/>
        <pc:sldMkLst>
          <pc:docMk/>
          <pc:sldMk cId="2578617859" sldId="1309"/>
        </pc:sldMkLst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4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8" creationId="{00000000-0000-0000-0000-000000000000}"/>
          </ac:picMkLst>
        </pc:picChg>
      </pc:sldChg>
      <pc:sldChg chg="modSp mod">
        <pc:chgData name="Kriti Jain" userId="3df26b54-5db6-4303-8413-8628b88e3072" providerId="ADAL" clId="{5782B5E4-B2FD-410C-8D1F-D28DFA245FFC}" dt="2020-06-30T14:35:52.130" v="89" actId="12"/>
        <pc:sldMkLst>
          <pc:docMk/>
          <pc:sldMk cId="1474700180" sldId="1310"/>
        </pc:sldMkLst>
        <pc:spChg chg="mod">
          <ac:chgData name="Kriti Jain" userId="3df26b54-5db6-4303-8413-8628b88e3072" providerId="ADAL" clId="{5782B5E4-B2FD-410C-8D1F-D28DFA245FFC}" dt="2020-06-30T14:35:50.114" v="88" actId="12"/>
          <ac:spMkLst>
            <pc:docMk/>
            <pc:sldMk cId="1474700180" sldId="1310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46.540" v="87" actId="12"/>
          <ac:spMkLst>
            <pc:docMk/>
            <pc:sldMk cId="1474700180" sldId="131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52.130" v="89" actId="12"/>
          <ac:spMkLst>
            <pc:docMk/>
            <pc:sldMk cId="1474700180" sldId="1310"/>
            <ac:spMk id="5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55:17.327" v="415" actId="47"/>
        <pc:sldMkLst>
          <pc:docMk/>
          <pc:sldMk cId="3808369656" sldId="131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08369656" sldId="1311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5:41.344" v="428" actId="1037"/>
        <pc:sldMkLst>
          <pc:docMk/>
          <pc:sldMk cId="1446389469" sldId="1313"/>
        </pc:sldMkLst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2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15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31" creationId="{00000000-0000-0000-0000-000000000000}"/>
          </ac:grpSpMkLst>
        </pc:grp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4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51" creationId="{00000000-0000-0000-0000-000000000000}"/>
          </ac:cxnSpMkLst>
        </pc:cxnChg>
      </pc:sldChg>
      <pc:sldChg chg="del">
        <pc:chgData name="Kriti Jain" userId="3df26b54-5db6-4303-8413-8628b88e3072" providerId="ADAL" clId="{5782B5E4-B2FD-410C-8D1F-D28DFA245FFC}" dt="2020-06-30T14:59:46.278" v="461" actId="47"/>
        <pc:sldMkLst>
          <pc:docMk/>
          <pc:sldMk cId="4116822488" sldId="1314"/>
        </pc:sldMkLst>
      </pc:sldChg>
      <pc:sldChg chg="modSp mod">
        <pc:chgData name="Kriti Jain" userId="3df26b54-5db6-4303-8413-8628b88e3072" providerId="ADAL" clId="{5782B5E4-B2FD-410C-8D1F-D28DFA245FFC}" dt="2020-06-30T15:00:11.834" v="483" actId="12"/>
        <pc:sldMkLst>
          <pc:docMk/>
          <pc:sldMk cId="2958441099" sldId="1315"/>
        </pc:sldMkLst>
        <pc:spChg chg="mod">
          <ac:chgData name="Kriti Jain" userId="3df26b54-5db6-4303-8413-8628b88e3072" providerId="ADAL" clId="{5782B5E4-B2FD-410C-8D1F-D28DFA245FFC}" dt="2020-06-30T15:00:11.834" v="483" actId="12"/>
          <ac:spMkLst>
            <pc:docMk/>
            <pc:sldMk cId="2958441099" sldId="131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30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3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00:38.013" v="501" actId="14100"/>
        <pc:sldMkLst>
          <pc:docMk/>
          <pc:sldMk cId="2716601894" sldId="1316"/>
        </pc:sldMkLst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16601894" sldId="131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38.013" v="501" actId="14100"/>
          <ac:spMkLst>
            <pc:docMk/>
            <pc:sldMk cId="2716601894" sldId="131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50.174" v="671" actId="113"/>
        <pc:sldMkLst>
          <pc:docMk/>
          <pc:sldMk cId="4171238041" sldId="131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71238041" sldId="131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50.174" v="671" actId="113"/>
          <ac:spMkLst>
            <pc:docMk/>
            <pc:sldMk cId="4171238041" sldId="1317"/>
            <ac:spMk id="4" creationId="{00000000-0000-0000-0000-000000000000}"/>
          </ac:spMkLst>
        </pc:spChg>
      </pc:sldChg>
      <pc:sldChg chg="addSp modSp add mod">
        <pc:chgData name="Kriti Jain" userId="3df26b54-5db6-4303-8413-8628b88e3072" providerId="ADAL" clId="{5782B5E4-B2FD-410C-8D1F-D28DFA245FFC}" dt="2020-06-30T14:33:52.680" v="74" actId="20577"/>
        <pc:sldMkLst>
          <pc:docMk/>
          <pc:sldMk cId="2328047402" sldId="1361"/>
        </pc:sldMkLst>
        <pc:spChg chg="mod">
          <ac:chgData name="Kriti Jain" userId="3df26b54-5db6-4303-8413-8628b88e3072" providerId="ADAL" clId="{5782B5E4-B2FD-410C-8D1F-D28DFA245FFC}" dt="2020-06-30T14:33:41.474" v="72" actId="1036"/>
          <ac:spMkLst>
            <pc:docMk/>
            <pc:sldMk cId="2328047402" sldId="1361"/>
            <ac:spMk id="7" creationId="{0910278D-CBFB-4784-A602-FCB95B66C174}"/>
          </ac:spMkLst>
        </pc:spChg>
        <pc:spChg chg="add mod">
          <ac:chgData name="Kriti Jain" userId="3df26b54-5db6-4303-8413-8628b88e3072" providerId="ADAL" clId="{5782B5E4-B2FD-410C-8D1F-D28DFA245FFC}" dt="2020-06-30T14:33:52.680" v="74" actId="20577"/>
          <ac:spMkLst>
            <pc:docMk/>
            <pc:sldMk cId="2328047402" sldId="1361"/>
            <ac:spMk id="8" creationId="{C1AE2AF6-550E-473F-9328-0A94ED7C68DB}"/>
          </ac:spMkLst>
        </pc:spChg>
      </pc:sldChg>
      <pc:sldChg chg="modSp add mod">
        <pc:chgData name="Kriti Jain" userId="3df26b54-5db6-4303-8413-8628b88e3072" providerId="ADAL" clId="{5782B5E4-B2FD-410C-8D1F-D28DFA245FFC}" dt="2020-06-30T14:34:24.025" v="77"/>
        <pc:sldMkLst>
          <pc:docMk/>
          <pc:sldMk cId="887271534" sldId="1362"/>
        </pc:sldMkLst>
        <pc:spChg chg="mod">
          <ac:chgData name="Kriti Jain" userId="3df26b54-5db6-4303-8413-8628b88e3072" providerId="ADAL" clId="{5782B5E4-B2FD-410C-8D1F-D28DFA245FFC}" dt="2020-06-30T14:34:24.025" v="77"/>
          <ac:spMkLst>
            <pc:docMk/>
            <pc:sldMk cId="887271534" sldId="1362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5:08.315" v="414"/>
        <pc:sldMkLst>
          <pc:docMk/>
          <pc:sldMk cId="2959970035" sldId="1363"/>
        </pc:sldMkLst>
        <pc:spChg chg="mod">
          <ac:chgData name="Kriti Jain" userId="3df26b54-5db6-4303-8413-8628b88e3072" providerId="ADAL" clId="{5782B5E4-B2FD-410C-8D1F-D28DFA245FFC}" dt="2020-06-30T14:55:08.315" v="414"/>
          <ac:spMkLst>
            <pc:docMk/>
            <pc:sldMk cId="2959970035" sldId="1363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9:35.401" v="460" actId="1037"/>
        <pc:sldMkLst>
          <pc:docMk/>
          <pc:sldMk cId="2038047059" sldId="1364"/>
        </pc:sldMkLst>
        <pc:spChg chg="mod">
          <ac:chgData name="Kriti Jain" userId="3df26b54-5db6-4303-8413-8628b88e3072" providerId="ADAL" clId="{5782B5E4-B2FD-410C-8D1F-D28DFA245FFC}" dt="2020-06-30T14:59:10.223" v="432" actId="14100"/>
          <ac:spMkLst>
            <pc:docMk/>
            <pc:sldMk cId="2038047059" sldId="136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9:35.401" v="460" actId="1037"/>
          <ac:spMkLst>
            <pc:docMk/>
            <pc:sldMk cId="2038047059" sldId="1364"/>
            <ac:spMk id="4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01:11.029" v="524" actId="1035"/>
        <pc:sldMkLst>
          <pc:docMk/>
          <pc:sldMk cId="3118744956" sldId="1365"/>
        </pc:sldMkLst>
        <pc:spChg chg="mod">
          <ac:chgData name="Kriti Jain" userId="3df26b54-5db6-4303-8413-8628b88e3072" providerId="ADAL" clId="{5782B5E4-B2FD-410C-8D1F-D28DFA245FFC}" dt="2020-06-30T15:01:11.029" v="524" actId="1035"/>
          <ac:spMkLst>
            <pc:docMk/>
            <pc:sldMk cId="3118744956" sldId="1365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38:04.457" v="1186"/>
        <pc:sldMkLst>
          <pc:docMk/>
          <pc:sldMk cId="3196876045" sldId="1366"/>
        </pc:sldMkLst>
        <pc:spChg chg="mod">
          <ac:chgData name="Kriti Jain" userId="3df26b54-5db6-4303-8413-8628b88e3072" providerId="ADAL" clId="{5782B5E4-B2FD-410C-8D1F-D28DFA245FFC}" dt="2020-06-30T15:38:04.457" v="1186"/>
          <ac:spMkLst>
            <pc:docMk/>
            <pc:sldMk cId="3196876045" sldId="1366"/>
            <ac:spMk id="3" creationId="{00000000-0000-0000-0000-000000000000}"/>
          </ac:spMkLst>
        </pc:spChg>
      </pc:sldChg>
      <pc:sldMasterChg chg="del delSldLayout">
        <pc:chgData name="Kriti Jain" userId="3df26b54-5db6-4303-8413-8628b88e3072" providerId="ADAL" clId="{5782B5E4-B2FD-410C-8D1F-D28DFA245FFC}" dt="2020-06-30T12:17:14.042" v="7" actId="2696"/>
        <pc:sldMasterMkLst>
          <pc:docMk/>
          <pc:sldMasterMk cId="975322556" sldId="2147484747"/>
        </pc:sldMasterMkLst>
        <pc:sldLayoutChg chg="del">
          <pc:chgData name="Kriti Jain" userId="3df26b54-5db6-4303-8413-8628b88e3072" providerId="ADAL" clId="{5782B5E4-B2FD-410C-8D1F-D28DFA245FFC}" dt="2020-06-30T12:17:14.031" v="1" actId="2696"/>
          <pc:sldLayoutMkLst>
            <pc:docMk/>
            <pc:sldMasterMk cId="975322556" sldId="2147484747"/>
            <pc:sldLayoutMk cId="478125599" sldId="2147484748"/>
          </pc:sldLayoutMkLst>
        </pc:sldLayoutChg>
        <pc:sldLayoutChg chg="del">
          <pc:chgData name="Kriti Jain" userId="3df26b54-5db6-4303-8413-8628b88e3072" providerId="ADAL" clId="{5782B5E4-B2FD-410C-8D1F-D28DFA245FFC}" dt="2020-06-30T12:17:14.032" v="2" actId="2696"/>
          <pc:sldLayoutMkLst>
            <pc:docMk/>
            <pc:sldMasterMk cId="975322556" sldId="2147484747"/>
            <pc:sldLayoutMk cId="2334895518" sldId="2147484749"/>
          </pc:sldLayoutMkLst>
        </pc:sldLayoutChg>
        <pc:sldLayoutChg chg="del">
          <pc:chgData name="Kriti Jain" userId="3df26b54-5db6-4303-8413-8628b88e3072" providerId="ADAL" clId="{5782B5E4-B2FD-410C-8D1F-D28DFA245FFC}" dt="2020-06-30T12:17:14.033" v="3" actId="2696"/>
          <pc:sldLayoutMkLst>
            <pc:docMk/>
            <pc:sldMasterMk cId="975322556" sldId="2147484747"/>
            <pc:sldLayoutMk cId="2283366045" sldId="2147484750"/>
          </pc:sldLayoutMkLst>
        </pc:sldLayoutChg>
        <pc:sldLayoutChg chg="del">
          <pc:chgData name="Kriti Jain" userId="3df26b54-5db6-4303-8413-8628b88e3072" providerId="ADAL" clId="{5782B5E4-B2FD-410C-8D1F-D28DFA245FFC}" dt="2020-06-30T12:17:14.035" v="4" actId="2696"/>
          <pc:sldLayoutMkLst>
            <pc:docMk/>
            <pc:sldMasterMk cId="975322556" sldId="2147484747"/>
            <pc:sldLayoutMk cId="3052236056" sldId="2147484751"/>
          </pc:sldLayoutMkLst>
        </pc:sldLayoutChg>
        <pc:sldLayoutChg chg="del">
          <pc:chgData name="Kriti Jain" userId="3df26b54-5db6-4303-8413-8628b88e3072" providerId="ADAL" clId="{5782B5E4-B2FD-410C-8D1F-D28DFA245FFC}" dt="2020-06-30T12:17:14.037" v="5" actId="2696"/>
          <pc:sldLayoutMkLst>
            <pc:docMk/>
            <pc:sldMasterMk cId="975322556" sldId="2147484747"/>
            <pc:sldLayoutMk cId="4051960497" sldId="2147484753"/>
          </pc:sldLayoutMkLst>
        </pc:sldLayoutChg>
        <pc:sldLayoutChg chg="del">
          <pc:chgData name="Kriti Jain" userId="3df26b54-5db6-4303-8413-8628b88e3072" providerId="ADAL" clId="{5782B5E4-B2FD-410C-8D1F-D28DFA245FFC}" dt="2020-06-30T12:17:14.038" v="6" actId="2696"/>
          <pc:sldLayoutMkLst>
            <pc:docMk/>
            <pc:sldMasterMk cId="975322556" sldId="2147484747"/>
            <pc:sldLayoutMk cId="1124536422" sldId="2147484754"/>
          </pc:sldLayoutMkLst>
        </pc:sldLayoutChg>
      </pc:sldMasterChg>
      <pc:sldMasterChg chg="addSp modSldLayout">
        <pc:chgData name="Kriti Jain" userId="3df26b54-5db6-4303-8413-8628b88e3072" providerId="ADAL" clId="{5782B5E4-B2FD-410C-8D1F-D28DFA245FFC}" dt="2020-06-30T12:16:30.793" v="0"/>
        <pc:sldMasterMkLst>
          <pc:docMk/>
          <pc:sldMasterMk cId="3059786054" sldId="2147484755"/>
        </pc:sldMasterMkLst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5" creationId="{63ADDEBE-BC5C-440D-87DA-941912AA05A9}"/>
          </ac:spMkLst>
        </pc:spChg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9" creationId="{B9047739-6B3A-4F23-8679-A6E8EAFD01CA}"/>
          </ac:spMkLst>
        </pc:spChg>
        <pc:picChg chg="add">
          <ac:chgData name="Kriti Jain" userId="3df26b54-5db6-4303-8413-8628b88e3072" providerId="ADAL" clId="{5782B5E4-B2FD-410C-8D1F-D28DFA245FFC}" dt="2020-06-30T12:16:30.793" v="0"/>
          <ac:picMkLst>
            <pc:docMk/>
            <pc:sldMasterMk cId="3059786054" sldId="2147484755"/>
            <ac:picMk id="6" creationId="{C26390D0-6D8A-4327-B9D9-448E4B85398F}"/>
          </ac:picMkLst>
        </pc:picChg>
        <pc:sldLayoutChg chg="addSp">
          <pc:chgData name="Kriti Jain" userId="3df26b54-5db6-4303-8413-8628b88e3072" providerId="ADAL" clId="{5782B5E4-B2FD-410C-8D1F-D28DFA245FFC}" dt="2020-06-30T12:16:30.793" v="0"/>
          <pc:sldLayoutMkLst>
            <pc:docMk/>
            <pc:sldMasterMk cId="3059786054" sldId="2147484755"/>
            <pc:sldLayoutMk cId="3431734324" sldId="2147484756"/>
          </pc:sldLayoutMkLst>
          <pc:spChg chg="add">
            <ac:chgData name="Kriti Jain" userId="3df26b54-5db6-4303-8413-8628b88e3072" providerId="ADAL" clId="{5782B5E4-B2FD-410C-8D1F-D28DFA245FFC}" dt="2020-06-30T12:16:30.793" v="0"/>
            <ac:spMkLst>
              <pc:docMk/>
              <pc:sldMasterMk cId="3059786054" sldId="2147484755"/>
              <pc:sldLayoutMk cId="3431734324" sldId="2147484756"/>
              <ac:spMk id="11" creationId="{A1057A78-0442-421E-A343-A29DDA34F673}"/>
            </ac:spMkLst>
          </pc:sp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8" creationId="{C1341854-6939-4276-9D6B-941B04E23577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9" creationId="{AD1B0877-4C05-43F0-8FCB-E77CA141E94A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12" creationId="{E703C57F-59E0-4DF6-816F-DC1CF7B4D1EE}"/>
            </ac:picMkLst>
          </pc:picChg>
        </pc:sldLayoutChg>
      </pc:sldMasterChg>
    </pc:docChg>
  </pc:docChgLst>
  <pc:docChgLst>
    <pc:chgData name="Tóth András" userId="c418ebb3-6251-4226-99e6-2737b5ff3e94" providerId="ADAL" clId="{54B328A2-00F5-4951-83B5-6367166750B3}"/>
    <pc:docChg chg="modSld">
      <pc:chgData name="Tóth András" userId="c418ebb3-6251-4226-99e6-2737b5ff3e94" providerId="ADAL" clId="{54B328A2-00F5-4951-83B5-6367166750B3}" dt="2024-08-28T07:18:56.587" v="0" actId="14100"/>
      <pc:docMkLst>
        <pc:docMk/>
      </pc:docMkLst>
      <pc:sldChg chg="modSp mod">
        <pc:chgData name="Tóth András" userId="c418ebb3-6251-4226-99e6-2737b5ff3e94" providerId="ADAL" clId="{54B328A2-00F5-4951-83B5-6367166750B3}" dt="2024-08-28T07:18:56.587" v="0" actId="14100"/>
        <pc:sldMkLst>
          <pc:docMk/>
          <pc:sldMk cId="1540467073" sldId="3644"/>
        </pc:sldMkLst>
        <pc:picChg chg="mod">
          <ac:chgData name="Tóth András" userId="c418ebb3-6251-4226-99e6-2737b5ff3e94" providerId="ADAL" clId="{54B328A2-00F5-4951-83B5-6367166750B3}" dt="2024-08-28T07:18:56.587" v="0" actId="14100"/>
          <ac:picMkLst>
            <pc:docMk/>
            <pc:sldMk cId="1540467073" sldId="3644"/>
            <ac:picMk id="8" creationId="{9FB5E3C5-7ADB-4696-BAB6-85EFBEA523D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B47E-07A4-4234-BC41-FDE32433FCD9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1580284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11580284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E23F-717C-41A1-81D1-3E80DB0098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9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72791-72FC-48D3-B8B8-2AD7EA095F28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284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284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D88B-ABC5-41F9-819B-7D65330FD5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1758541982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2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FA003C-ACE2-4EF7-AF62-71758D32E637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3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99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094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05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03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08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37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07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-1"/>
            <a:ext cx="12203143" cy="685800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Raleway Light"/>
                <a:cs typeface="Raleway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2464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evices_laptop2_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4548154" y="3102841"/>
            <a:ext cx="2996028" cy="185500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9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800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36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xmlns:p14="http://schemas.microsoft.com/office/powerpoint/2010/main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367481" y="2332758"/>
            <a:ext cx="1467995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703597" y="2332758"/>
            <a:ext cx="1467995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005414" y="2332758"/>
            <a:ext cx="1467995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341531" y="2332758"/>
            <a:ext cx="1467995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1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apt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6500690" y="2373904"/>
            <a:ext cx="4137675" cy="261061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2736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778314" cy="6553200"/>
          </a:xfrm>
          <a:custGeom>
            <a:avLst/>
            <a:gdLst>
              <a:gd name="connsiteX0" fmla="*/ 2240871 w 9938870"/>
              <a:gd name="connsiteY0" fmla="*/ 8456992 h 10288587"/>
              <a:gd name="connsiteX1" fmla="*/ 2755778 w 9938870"/>
              <a:gd name="connsiteY1" fmla="*/ 10288587 h 10288587"/>
              <a:gd name="connsiteX2" fmla="*/ 1728004 w 9938870"/>
              <a:gd name="connsiteY2" fmla="*/ 10288587 h 10288587"/>
              <a:gd name="connsiteX3" fmla="*/ 0 w 9938870"/>
              <a:gd name="connsiteY3" fmla="*/ 497470 h 10288587"/>
              <a:gd name="connsiteX4" fmla="*/ 2078128 w 9938870"/>
              <a:gd name="connsiteY4" fmla="*/ 7879621 h 10288587"/>
              <a:gd name="connsiteX5" fmla="*/ 1400121 w 9938870"/>
              <a:gd name="connsiteY5" fmla="*/ 10288587 h 10288587"/>
              <a:gd name="connsiteX6" fmla="*/ 887256 w 9938870"/>
              <a:gd name="connsiteY6" fmla="*/ 10288587 h 10288587"/>
              <a:gd name="connsiteX7" fmla="*/ 350800 w 9938870"/>
              <a:gd name="connsiteY7" fmla="*/ 10288587 h 10288587"/>
              <a:gd name="connsiteX8" fmla="*/ 0 w 9938870"/>
              <a:gd name="connsiteY8" fmla="*/ 10288587 h 10288587"/>
              <a:gd name="connsiteX9" fmla="*/ 4625711 w 9938870"/>
              <a:gd name="connsiteY9" fmla="*/ 0 h 10288587"/>
              <a:gd name="connsiteX10" fmla="*/ 8434894 w 9938870"/>
              <a:gd name="connsiteY10" fmla="*/ 0 h 10288587"/>
              <a:gd name="connsiteX11" fmla="*/ 9938870 w 9938870"/>
              <a:gd name="connsiteY11" fmla="*/ 0 h 10288587"/>
              <a:gd name="connsiteX12" fmla="*/ 6998628 w 9938870"/>
              <a:gd name="connsiteY12" fmla="*/ 10288587 h 10288587"/>
              <a:gd name="connsiteX13" fmla="*/ 5495678 w 9938870"/>
              <a:gd name="connsiteY13" fmla="*/ 10288587 h 10288587"/>
              <a:gd name="connsiteX14" fmla="*/ 3082752 w 9938870"/>
              <a:gd name="connsiteY14" fmla="*/ 10288587 h 10288587"/>
              <a:gd name="connsiteX15" fmla="*/ 2405654 w 9938870"/>
              <a:gd name="connsiteY15" fmla="*/ 7880861 h 10288587"/>
              <a:gd name="connsiteX16" fmla="*/ 180706 w 9938870"/>
              <a:gd name="connsiteY16" fmla="*/ 0 h 10288587"/>
              <a:gd name="connsiteX17" fmla="*/ 352172 w 9938870"/>
              <a:gd name="connsiteY17" fmla="*/ 0 h 10288587"/>
              <a:gd name="connsiteX18" fmla="*/ 2973449 w 9938870"/>
              <a:gd name="connsiteY18" fmla="*/ 0 h 10288587"/>
              <a:gd name="connsiteX19" fmla="*/ 4059744 w 9938870"/>
              <a:gd name="connsiteY19" fmla="*/ 0 h 10288587"/>
              <a:gd name="connsiteX20" fmla="*/ 4303082 w 9938870"/>
              <a:gd name="connsiteY20" fmla="*/ 0 h 10288587"/>
              <a:gd name="connsiteX21" fmla="*/ 2241380 w 9938870"/>
              <a:gd name="connsiteY21" fmla="*/ 7315076 h 1028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938870" h="10288587">
                <a:moveTo>
                  <a:pt x="2240871" y="8456992"/>
                </a:moveTo>
                <a:lnTo>
                  <a:pt x="2755778" y="10288587"/>
                </a:lnTo>
                <a:lnTo>
                  <a:pt x="1728004" y="10288587"/>
                </a:lnTo>
                <a:close/>
                <a:moveTo>
                  <a:pt x="0" y="497470"/>
                </a:moveTo>
                <a:lnTo>
                  <a:pt x="2078128" y="7879621"/>
                </a:lnTo>
                <a:lnTo>
                  <a:pt x="1400121" y="10288587"/>
                </a:lnTo>
                <a:lnTo>
                  <a:pt x="887256" y="10288587"/>
                </a:lnTo>
                <a:lnTo>
                  <a:pt x="350800" y="10288587"/>
                </a:lnTo>
                <a:lnTo>
                  <a:pt x="0" y="10288587"/>
                </a:lnTo>
                <a:close/>
                <a:moveTo>
                  <a:pt x="4625711" y="0"/>
                </a:moveTo>
                <a:lnTo>
                  <a:pt x="8434894" y="0"/>
                </a:lnTo>
                <a:lnTo>
                  <a:pt x="9938870" y="0"/>
                </a:lnTo>
                <a:lnTo>
                  <a:pt x="6998628" y="10288587"/>
                </a:lnTo>
                <a:lnTo>
                  <a:pt x="5495678" y="10288587"/>
                </a:lnTo>
                <a:lnTo>
                  <a:pt x="3082752" y="10288587"/>
                </a:lnTo>
                <a:lnTo>
                  <a:pt x="2405654" y="7880861"/>
                </a:lnTo>
                <a:close/>
                <a:moveTo>
                  <a:pt x="180706" y="0"/>
                </a:moveTo>
                <a:lnTo>
                  <a:pt x="352172" y="0"/>
                </a:lnTo>
                <a:lnTo>
                  <a:pt x="2973449" y="0"/>
                </a:lnTo>
                <a:lnTo>
                  <a:pt x="4059744" y="0"/>
                </a:lnTo>
                <a:lnTo>
                  <a:pt x="4303082" y="0"/>
                </a:lnTo>
                <a:lnTo>
                  <a:pt x="2241380" y="731507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02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856819" y="954363"/>
            <a:ext cx="5170833" cy="4919063"/>
          </a:xfrm>
          <a:custGeom>
            <a:avLst/>
            <a:gdLst>
              <a:gd name="T0" fmla="*/ 839 w 4117"/>
              <a:gd name="T1" fmla="*/ 3729 h 3919"/>
              <a:gd name="T2" fmla="*/ 2724 w 4117"/>
              <a:gd name="T3" fmla="*/ 626 h 3919"/>
              <a:gd name="T4" fmla="*/ 4117 w 4117"/>
              <a:gd name="T5" fmla="*/ 3456 h 3919"/>
              <a:gd name="T6" fmla="*/ 839 w 4117"/>
              <a:gd name="T7" fmla="*/ 3729 h 3919"/>
              <a:gd name="T8" fmla="*/ 3761 w 4117"/>
              <a:gd name="T9" fmla="*/ 3612 h 3919"/>
              <a:gd name="T10" fmla="*/ 3511 w 4117"/>
              <a:gd name="T11" fmla="*/ 3919 h 3919"/>
              <a:gd name="T12" fmla="*/ 3943 w 4117"/>
              <a:gd name="T13" fmla="*/ 3893 h 3919"/>
              <a:gd name="T14" fmla="*/ 3761 w 4117"/>
              <a:gd name="T15" fmla="*/ 3612 h 3919"/>
              <a:gd name="T16" fmla="*/ 3506 w 4117"/>
              <a:gd name="T17" fmla="*/ 382 h 3919"/>
              <a:gd name="T18" fmla="*/ 3314 w 4117"/>
              <a:gd name="T19" fmla="*/ 617 h 3919"/>
              <a:gd name="T20" fmla="*/ 3645 w 4117"/>
              <a:gd name="T21" fmla="*/ 597 h 3919"/>
              <a:gd name="T22" fmla="*/ 3506 w 4117"/>
              <a:gd name="T23" fmla="*/ 382 h 3919"/>
              <a:gd name="T24" fmla="*/ 1598 w 4117"/>
              <a:gd name="T25" fmla="*/ 1479 h 3919"/>
              <a:gd name="T26" fmla="*/ 1703 w 4117"/>
              <a:gd name="T27" fmla="*/ 1756 h 3919"/>
              <a:gd name="T28" fmla="*/ 1877 w 4117"/>
              <a:gd name="T29" fmla="*/ 1409 h 3919"/>
              <a:gd name="T30" fmla="*/ 1598 w 4117"/>
              <a:gd name="T31" fmla="*/ 1479 h 3919"/>
              <a:gd name="T32" fmla="*/ 2997 w 4117"/>
              <a:gd name="T33" fmla="*/ 1061 h 3919"/>
              <a:gd name="T34" fmla="*/ 2495 w 4117"/>
              <a:gd name="T35" fmla="*/ 34 h 3919"/>
              <a:gd name="T36" fmla="*/ 3474 w 4117"/>
              <a:gd name="T37" fmla="*/ 146 h 3919"/>
              <a:gd name="T38" fmla="*/ 2997 w 4117"/>
              <a:gd name="T39" fmla="*/ 1061 h 3919"/>
              <a:gd name="T40" fmla="*/ 1361 w 4117"/>
              <a:gd name="T41" fmla="*/ 1542 h 3919"/>
              <a:gd name="T42" fmla="*/ 809 w 4117"/>
              <a:gd name="T43" fmla="*/ 2980 h 3919"/>
              <a:gd name="T44" fmla="*/ 14 w 4117"/>
              <a:gd name="T45" fmla="*/ 1881 h 3919"/>
              <a:gd name="T46" fmla="*/ 1361 w 4117"/>
              <a:gd name="T47" fmla="*/ 1542 h 3919"/>
              <a:gd name="T48" fmla="*/ 0 w 4117"/>
              <a:gd name="T49" fmla="*/ 1837 h 3919"/>
              <a:gd name="T50" fmla="*/ 614 w 4117"/>
              <a:gd name="T51" fmla="*/ 0 h 3919"/>
              <a:gd name="T52" fmla="*/ 2201 w 4117"/>
              <a:gd name="T53" fmla="*/ 1283 h 3919"/>
              <a:gd name="T54" fmla="*/ 0 w 4117"/>
              <a:gd name="T55" fmla="*/ 1837 h 3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7" h="3919">
                <a:moveTo>
                  <a:pt x="839" y="3729"/>
                </a:moveTo>
                <a:lnTo>
                  <a:pt x="2724" y="626"/>
                </a:lnTo>
                <a:lnTo>
                  <a:pt x="4117" y="3456"/>
                </a:lnTo>
                <a:lnTo>
                  <a:pt x="839" y="3729"/>
                </a:lnTo>
                <a:close/>
                <a:moveTo>
                  <a:pt x="3761" y="3612"/>
                </a:moveTo>
                <a:lnTo>
                  <a:pt x="3511" y="3919"/>
                </a:lnTo>
                <a:lnTo>
                  <a:pt x="3943" y="3893"/>
                </a:lnTo>
                <a:lnTo>
                  <a:pt x="3761" y="3612"/>
                </a:lnTo>
                <a:close/>
                <a:moveTo>
                  <a:pt x="3506" y="382"/>
                </a:moveTo>
                <a:lnTo>
                  <a:pt x="3314" y="617"/>
                </a:lnTo>
                <a:lnTo>
                  <a:pt x="3645" y="597"/>
                </a:lnTo>
                <a:lnTo>
                  <a:pt x="3506" y="382"/>
                </a:lnTo>
                <a:close/>
                <a:moveTo>
                  <a:pt x="1598" y="1479"/>
                </a:moveTo>
                <a:lnTo>
                  <a:pt x="1703" y="1756"/>
                </a:lnTo>
                <a:lnTo>
                  <a:pt x="1877" y="1409"/>
                </a:lnTo>
                <a:lnTo>
                  <a:pt x="1598" y="1479"/>
                </a:lnTo>
                <a:close/>
                <a:moveTo>
                  <a:pt x="2997" y="1061"/>
                </a:moveTo>
                <a:lnTo>
                  <a:pt x="2495" y="34"/>
                </a:lnTo>
                <a:lnTo>
                  <a:pt x="3474" y="146"/>
                </a:lnTo>
                <a:lnTo>
                  <a:pt x="2997" y="1061"/>
                </a:lnTo>
                <a:close/>
                <a:moveTo>
                  <a:pt x="1361" y="1542"/>
                </a:moveTo>
                <a:lnTo>
                  <a:pt x="809" y="2980"/>
                </a:lnTo>
                <a:lnTo>
                  <a:pt x="14" y="1881"/>
                </a:lnTo>
                <a:lnTo>
                  <a:pt x="1361" y="1542"/>
                </a:lnTo>
                <a:close/>
                <a:moveTo>
                  <a:pt x="0" y="1837"/>
                </a:moveTo>
                <a:lnTo>
                  <a:pt x="614" y="0"/>
                </a:lnTo>
                <a:lnTo>
                  <a:pt x="2201" y="1283"/>
                </a:lnTo>
                <a:lnTo>
                  <a:pt x="0" y="183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52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87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4612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95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7A7B70-B773-4404-A8B2-49DA4F3158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17A773-975B-4741-B3EA-1C435DC6E074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948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4" r:id="rId1"/>
    <p:sldLayoutId id="2147484840" r:id="rId2"/>
    <p:sldLayoutId id="2147485154" r:id="rId3"/>
    <p:sldLayoutId id="2147485155" r:id="rId4"/>
    <p:sldLayoutId id="2147485156" r:id="rId5"/>
    <p:sldLayoutId id="2147485157" r:id="rId6"/>
    <p:sldLayoutId id="2147485159" r:id="rId7"/>
    <p:sldLayoutId id="2147485161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C2AEC-1BDA-426A-A0D9-42F567A2F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F2831B-B4BA-4900-A229-6BEB085C28FE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8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5" r:id="rId1"/>
    <p:sldLayoutId id="2147485166" r:id="rId2"/>
    <p:sldLayoutId id="2147485183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FB5E3C5-7ADB-4696-BAB6-85EFBEA523D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" r="1490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Rectangle 5"/>
          <p:cNvSpPr/>
          <p:nvPr/>
        </p:nvSpPr>
        <p:spPr>
          <a:xfrm>
            <a:off x="2209800" y="4287595"/>
            <a:ext cx="9982200" cy="1464276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3742" y="5048537"/>
            <a:ext cx="9398663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 defTabSz="914217">
              <a:defRPr/>
            </a:pP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Identification, Authentication, and Authorization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53600" y="4461691"/>
            <a:ext cx="21588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02</a:t>
            </a:r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9947311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541" y="127488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 Same Side Corner Rectangle 32"/>
          <p:cNvSpPr/>
          <p:nvPr/>
        </p:nvSpPr>
        <p:spPr>
          <a:xfrm rot="10800000" flipH="1">
            <a:off x="690909" y="2286000"/>
            <a:ext cx="54849" cy="54754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/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84" name="Round Same Side Corner Rectangle 83"/>
          <p:cNvSpPr/>
          <p:nvPr/>
        </p:nvSpPr>
        <p:spPr>
          <a:xfrm rot="10800000" flipH="1">
            <a:off x="689427" y="3124200"/>
            <a:ext cx="54849" cy="54754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/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87" name="Round Same Side Corner Rectangle 86"/>
          <p:cNvSpPr/>
          <p:nvPr/>
        </p:nvSpPr>
        <p:spPr>
          <a:xfrm rot="10800000" flipH="1">
            <a:off x="689427" y="3962400"/>
            <a:ext cx="54849" cy="54754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/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82" name="Round Same Side Corner Rectangle 81"/>
          <p:cNvSpPr/>
          <p:nvPr/>
        </p:nvSpPr>
        <p:spPr>
          <a:xfrm rot="10800000" flipH="1">
            <a:off x="691980" y="4800600"/>
            <a:ext cx="54849" cy="54754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/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90" name="Round Same Side Corner Rectangle 89"/>
          <p:cNvSpPr/>
          <p:nvPr/>
        </p:nvSpPr>
        <p:spPr>
          <a:xfrm rot="10800000" flipH="1">
            <a:off x="690497" y="5638801"/>
            <a:ext cx="54849" cy="54754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/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59" name="Round Same Side Corner Rectangle 32">
            <a:extLst>
              <a:ext uri="{FF2B5EF4-FFF2-40B4-BE49-F238E27FC236}">
                <a16:creationId xmlns:a16="http://schemas.microsoft.com/office/drawing/2014/main" id="{8CE5E2DA-1B1E-46D9-8462-DB14023FA8BF}"/>
              </a:ext>
            </a:extLst>
          </p:cNvPr>
          <p:cNvSpPr/>
          <p:nvPr/>
        </p:nvSpPr>
        <p:spPr>
          <a:xfrm rot="10800000" flipH="1">
            <a:off x="685800" y="1447800"/>
            <a:ext cx="54849" cy="54754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/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4FD13BD-C059-4AD2-9809-72CD681C1CE0}"/>
              </a:ext>
            </a:extLst>
          </p:cNvPr>
          <p:cNvSpPr/>
          <p:nvPr/>
        </p:nvSpPr>
        <p:spPr>
          <a:xfrm>
            <a:off x="914400" y="1529213"/>
            <a:ext cx="7428059" cy="3847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Terminology, Principles, and Models of Access Control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A314DBA-12D9-4009-90A0-324D6C38522D}"/>
              </a:ext>
            </a:extLst>
          </p:cNvPr>
          <p:cNvSpPr/>
          <p:nvPr/>
        </p:nvSpPr>
        <p:spPr>
          <a:xfrm>
            <a:off x="914400" y="2367413"/>
            <a:ext cx="5602431" cy="3847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Identity and Access Management (IAM)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F8DDAFB-DED2-41A8-8F89-14674FA62B88}"/>
              </a:ext>
            </a:extLst>
          </p:cNvPr>
          <p:cNvSpPr/>
          <p:nvPr/>
        </p:nvSpPr>
        <p:spPr>
          <a:xfrm>
            <a:off x="914400" y="3205613"/>
            <a:ext cx="4362348" cy="3847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User Access Management 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9462AFE-3D27-4AD8-BDAD-B218E4E2B939}"/>
              </a:ext>
            </a:extLst>
          </p:cNvPr>
          <p:cNvSpPr/>
          <p:nvPr/>
        </p:nvSpPr>
        <p:spPr>
          <a:xfrm>
            <a:off x="914400" y="4043813"/>
            <a:ext cx="5224300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 of Different Types of Authentication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C0ADEC4-0F3F-493E-AED9-7B2EBC7A00B2}"/>
              </a:ext>
            </a:extLst>
          </p:cNvPr>
          <p:cNvSpPr/>
          <p:nvPr/>
        </p:nvSpPr>
        <p:spPr>
          <a:xfrm>
            <a:off x="914400" y="5720214"/>
            <a:ext cx="3320396" cy="3847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User Accounting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B02E356-6DFB-4F5E-8FD6-4756C3C4E203}"/>
              </a:ext>
            </a:extLst>
          </p:cNvPr>
          <p:cNvSpPr/>
          <p:nvPr/>
        </p:nvSpPr>
        <p:spPr>
          <a:xfrm>
            <a:off x="914400" y="4882013"/>
            <a:ext cx="4718728" cy="3847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 of Different Types of Authorization</a:t>
            </a:r>
          </a:p>
        </p:txBody>
      </p:sp>
      <p:sp>
        <p:nvSpPr>
          <p:cNvPr id="66" name="Title 23">
            <a:extLst>
              <a:ext uri="{FF2B5EF4-FFF2-40B4-BE49-F238E27FC236}">
                <a16:creationId xmlns:a16="http://schemas.microsoft.com/office/drawing/2014/main" id="{8D342AE5-F544-4EB7-8574-D77BEC86113A}"/>
              </a:ext>
            </a:extLst>
          </p:cNvPr>
          <p:cNvSpPr txBox="1">
            <a:spLocks/>
          </p:cNvSpPr>
          <p:nvPr/>
        </p:nvSpPr>
        <p:spPr>
          <a:xfrm>
            <a:off x="3609105" y="359222"/>
            <a:ext cx="4973790" cy="7075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Objectives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FBBFD0E-0B50-4E94-BB9C-677862B46053}"/>
              </a:ext>
            </a:extLst>
          </p:cNvPr>
          <p:cNvGrpSpPr>
            <a:grpSpLocks noChangeAspect="1"/>
          </p:cNvGrpSpPr>
          <p:nvPr/>
        </p:nvGrpSpPr>
        <p:grpSpPr>
          <a:xfrm>
            <a:off x="6868243" y="2389527"/>
            <a:ext cx="5171357" cy="3706473"/>
            <a:chOff x="2101597" y="594889"/>
            <a:chExt cx="4756559" cy="3408286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4F38FA4D-8FD7-4F6D-AC1D-98E9C34980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762" b="12293"/>
            <a:stretch/>
          </p:blipFill>
          <p:spPr>
            <a:xfrm>
              <a:off x="2101597" y="594889"/>
              <a:ext cx="4756559" cy="3408286"/>
            </a:xfrm>
            <a:prstGeom prst="rect">
              <a:avLst/>
            </a:prstGeom>
          </p:spPr>
        </p:pic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E54AAEE-5F49-4AF0-B69D-46E018D05947}"/>
                </a:ext>
              </a:extLst>
            </p:cNvPr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Lato Light"/>
              </a:endParaRPr>
            </a:p>
          </p:txBody>
        </p:sp>
      </p:grp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C76A72B-83F8-433A-800A-27CAE5A3D25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" b="755"/>
          <a:stretch>
            <a:fillRect/>
          </a:stretch>
        </p:blipFill>
        <p:spPr>
          <a:xfrm>
            <a:off x="7709693" y="3148302"/>
            <a:ext cx="3695483" cy="2228273"/>
          </a:xfrm>
        </p:spPr>
      </p:pic>
    </p:spTree>
    <p:extLst>
      <p:ext uri="{BB962C8B-B14F-4D97-AF65-F5344CB8AC3E}">
        <p14:creationId xmlns:p14="http://schemas.microsoft.com/office/powerpoint/2010/main" val="2183737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arallelogram 68"/>
          <p:cNvSpPr/>
          <p:nvPr/>
        </p:nvSpPr>
        <p:spPr>
          <a:xfrm rot="6821063" flipV="1">
            <a:off x="8000634" y="3157141"/>
            <a:ext cx="2491790" cy="3326398"/>
          </a:xfrm>
          <a:prstGeom prst="parallelogram">
            <a:avLst>
              <a:gd name="adj" fmla="val 5819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Parallelogram 71"/>
          <p:cNvSpPr/>
          <p:nvPr/>
        </p:nvSpPr>
        <p:spPr>
          <a:xfrm rot="6788808" flipV="1">
            <a:off x="6895288" y="2658979"/>
            <a:ext cx="2743200" cy="3675888"/>
          </a:xfrm>
          <a:prstGeom prst="parallelogram">
            <a:avLst>
              <a:gd name="adj" fmla="val 58199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647869" y="4463377"/>
            <a:ext cx="780833" cy="78083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 defTabSz="914217"/>
            <a:r>
              <a:rPr lang="en-US" sz="3000" b="1" dirty="0">
                <a:solidFill>
                  <a:srgbClr val="44546A">
                    <a:lumMod val="50000"/>
                  </a:srgbClr>
                </a:solidFill>
                <a:latin typeface="Rockwell" panose="02060603020205020403" pitchFamily="18" charset="0"/>
                <a:ea typeface="Lato" charset="0"/>
                <a:cs typeface="Lato" charset="0"/>
              </a:rPr>
              <a:t>2</a:t>
            </a:r>
          </a:p>
        </p:txBody>
      </p:sp>
      <p:sp>
        <p:nvSpPr>
          <p:cNvPr id="95" name="Parallelogram 94"/>
          <p:cNvSpPr/>
          <p:nvPr/>
        </p:nvSpPr>
        <p:spPr>
          <a:xfrm rot="6821063" flipV="1">
            <a:off x="2363328" y="1060277"/>
            <a:ext cx="2491790" cy="3326398"/>
          </a:xfrm>
          <a:prstGeom prst="parallelogram">
            <a:avLst>
              <a:gd name="adj" fmla="val 58199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6" name="Parallelogram 95"/>
          <p:cNvSpPr/>
          <p:nvPr/>
        </p:nvSpPr>
        <p:spPr>
          <a:xfrm rot="6781575" flipV="1">
            <a:off x="1285214" y="576080"/>
            <a:ext cx="2740969" cy="3674926"/>
          </a:xfrm>
          <a:prstGeom prst="parallelogram">
            <a:avLst>
              <a:gd name="adj" fmla="val 5819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5010563" y="2366513"/>
            <a:ext cx="780833" cy="7808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 defTabSz="914217"/>
            <a:r>
              <a:rPr lang="en-US" sz="3000" b="1" dirty="0">
                <a:solidFill>
                  <a:srgbClr val="44546A">
                    <a:lumMod val="50000"/>
                  </a:srgbClr>
                </a:solidFill>
                <a:latin typeface="Rockwell" panose="02060603020205020403" pitchFamily="18" charset="0"/>
                <a:ea typeface="Lato" charset="0"/>
                <a:cs typeface="Lato" charset="0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BBA2B7-65F3-4C66-8ACA-C19B3C2F0C95}"/>
              </a:ext>
            </a:extLst>
          </p:cNvPr>
          <p:cNvSpPr/>
          <p:nvPr/>
        </p:nvSpPr>
        <p:spPr>
          <a:xfrm>
            <a:off x="1105289" y="1951878"/>
            <a:ext cx="3435481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Access Control Principles, Terminologies, and Models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6AEE855-2D4A-43DC-BD58-43F1548AB976}"/>
              </a:ext>
            </a:extLst>
          </p:cNvPr>
          <p:cNvSpPr/>
          <p:nvPr/>
        </p:nvSpPr>
        <p:spPr>
          <a:xfrm>
            <a:off x="6458708" y="4173758"/>
            <a:ext cx="36576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Identity and Access Management (IAM) Concepts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itle 11">
            <a:extLst>
              <a:ext uri="{FF2B5EF4-FFF2-40B4-BE49-F238E27FC236}">
                <a16:creationId xmlns:a16="http://schemas.microsoft.com/office/drawing/2014/main" id="{BC4BA43C-B33D-422A-8DD8-1E5584E99722}"/>
              </a:ext>
            </a:extLst>
          </p:cNvPr>
          <p:cNvSpPr txBox="1">
            <a:spLocks/>
          </p:cNvSpPr>
          <p:nvPr/>
        </p:nvSpPr>
        <p:spPr>
          <a:xfrm>
            <a:off x="4251962" y="381000"/>
            <a:ext cx="3688077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382530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" descr="A picture containing engine, control panel&#10;&#10;Description automatically generated">
            <a:extLst>
              <a:ext uri="{FF2B5EF4-FFF2-40B4-BE49-F238E27FC236}">
                <a16:creationId xmlns:a16="http://schemas.microsoft.com/office/drawing/2014/main" id="{9585797E-18EF-481B-8492-192FFAEAA2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90" b="38690"/>
          <a:stretch>
            <a:fillRect/>
          </a:stretch>
        </p:blipFill>
        <p:spPr>
          <a:xfrm>
            <a:off x="0" y="882650"/>
            <a:ext cx="12192000" cy="19304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676C41E-94ED-41E3-B795-70E5B404EA7B}"/>
              </a:ext>
            </a:extLst>
          </p:cNvPr>
          <p:cNvGrpSpPr/>
          <p:nvPr/>
        </p:nvGrpSpPr>
        <p:grpSpPr>
          <a:xfrm>
            <a:off x="1934647" y="2910590"/>
            <a:ext cx="8113219" cy="3659993"/>
            <a:chOff x="2099441" y="2819400"/>
            <a:chExt cx="8113219" cy="365999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33E52D-E749-437A-BE4A-0BBF30368A3F}"/>
                </a:ext>
              </a:extLst>
            </p:cNvPr>
            <p:cNvSpPr/>
            <p:nvPr/>
          </p:nvSpPr>
          <p:spPr>
            <a:xfrm>
              <a:off x="8730933" y="4504140"/>
              <a:ext cx="1308309" cy="16682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1EBDD21-8214-4B54-8C6F-4CB0A49BCF67}"/>
                </a:ext>
              </a:extLst>
            </p:cNvPr>
            <p:cNvCxnSpPr>
              <a:stCxn id="7" idx="2"/>
              <a:endCxn id="33" idx="0"/>
            </p:cNvCxnSpPr>
            <p:nvPr/>
          </p:nvCxnSpPr>
          <p:spPr>
            <a:xfrm>
              <a:off x="6871110" y="3769383"/>
              <a:ext cx="611" cy="1022949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6" descr="D:\Satish\formatting tools\Web2.0 PNG Icons\Users and Attackers\User-on-desk-2.png">
              <a:extLst>
                <a:ext uri="{FF2B5EF4-FFF2-40B4-BE49-F238E27FC236}">
                  <a16:creationId xmlns:a16="http://schemas.microsoft.com/office/drawing/2014/main" id="{955A9117-7B96-4BE1-902F-CB95C80476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332958" y="2819400"/>
              <a:ext cx="934242" cy="1004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E:\Icons\Web2.0 PNG Icons\Database_4.png">
              <a:extLst>
                <a:ext uri="{FF2B5EF4-FFF2-40B4-BE49-F238E27FC236}">
                  <a16:creationId xmlns:a16="http://schemas.microsoft.com/office/drawing/2014/main" id="{44296E3E-F55E-4AB2-BA70-FBF2B391C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3403" y="2833970"/>
              <a:ext cx="935412" cy="935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E:\Icons\Icon Shock\CLEAN\Networking\list_256.png">
              <a:extLst>
                <a:ext uri="{FF2B5EF4-FFF2-40B4-BE49-F238E27FC236}">
                  <a16:creationId xmlns:a16="http://schemas.microsoft.com/office/drawing/2014/main" id="{B70E1A17-78CC-4AB8-87C2-B040C82FD4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6216" y="5112830"/>
              <a:ext cx="623223" cy="623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E:\Icons\Icon Shock\CLEAN\Networking\list_256.png">
              <a:extLst>
                <a:ext uri="{FF2B5EF4-FFF2-40B4-BE49-F238E27FC236}">
                  <a16:creationId xmlns:a16="http://schemas.microsoft.com/office/drawing/2014/main" id="{E1065400-F1A3-4E5D-9019-B23FF15BB6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6378" y="5112830"/>
              <a:ext cx="623223" cy="623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E:\Icons\Icon Shock\CLEAN\Networking\list_256.png">
              <a:extLst>
                <a:ext uri="{FF2B5EF4-FFF2-40B4-BE49-F238E27FC236}">
                  <a16:creationId xmlns:a16="http://schemas.microsoft.com/office/drawing/2014/main" id="{A961C9BA-C52A-40E8-AFF2-2C898FC23C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9945" y="4591457"/>
              <a:ext cx="623223" cy="623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E:\Icons\Icon Shock\CLEAN\Networking\list_256.png">
              <a:extLst>
                <a:ext uri="{FF2B5EF4-FFF2-40B4-BE49-F238E27FC236}">
                  <a16:creationId xmlns:a16="http://schemas.microsoft.com/office/drawing/2014/main" id="{CE4BF136-C631-4C6D-97F2-251B24B287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6722" y="4591457"/>
              <a:ext cx="623223" cy="623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an 116">
              <a:extLst>
                <a:ext uri="{FF2B5EF4-FFF2-40B4-BE49-F238E27FC236}">
                  <a16:creationId xmlns:a16="http://schemas.microsoft.com/office/drawing/2014/main" id="{4225F04B-1975-4DC4-9383-EE6CD7F01A4B}"/>
                </a:ext>
              </a:extLst>
            </p:cNvPr>
            <p:cNvSpPr/>
            <p:nvPr/>
          </p:nvSpPr>
          <p:spPr bwMode="auto">
            <a:xfrm>
              <a:off x="9472416" y="5742258"/>
              <a:ext cx="455567" cy="320690"/>
            </a:xfrm>
            <a:prstGeom prst="can">
              <a:avLst/>
            </a:prstGeom>
            <a:solidFill>
              <a:schemeClr val="accent5">
                <a:alpha val="63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Can 117">
              <a:extLst>
                <a:ext uri="{FF2B5EF4-FFF2-40B4-BE49-F238E27FC236}">
                  <a16:creationId xmlns:a16="http://schemas.microsoft.com/office/drawing/2014/main" id="{33D1E643-925F-491D-8931-F58C0CF8C441}"/>
                </a:ext>
              </a:extLst>
            </p:cNvPr>
            <p:cNvSpPr/>
            <p:nvPr/>
          </p:nvSpPr>
          <p:spPr bwMode="auto">
            <a:xfrm>
              <a:off x="8862816" y="5726016"/>
              <a:ext cx="455567" cy="320690"/>
            </a:xfrm>
            <a:prstGeom prst="can">
              <a:avLst/>
            </a:prstGeom>
            <a:solidFill>
              <a:schemeClr val="accent5">
                <a:alpha val="63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/>
              <a:endParaRPr lang="en-US" sz="1600" dirty="0"/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BEC8D114-F9BE-4381-A9DC-02B52DC2C5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07557" y="4792332"/>
              <a:ext cx="1328327" cy="1038499"/>
              <a:chOff x="1247" y="1525"/>
              <a:chExt cx="907" cy="499"/>
            </a:xfrm>
          </p:grpSpPr>
          <p:sp>
            <p:nvSpPr>
              <p:cNvPr id="33" name="AutoShape 27">
                <a:extLst>
                  <a:ext uri="{FF2B5EF4-FFF2-40B4-BE49-F238E27FC236}">
                    <a16:creationId xmlns:a16="http://schemas.microsoft.com/office/drawing/2014/main" id="{CB31EDD9-03D7-457F-B41B-E6532C9AF0C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47" y="1525"/>
                <a:ext cx="907" cy="499"/>
              </a:xfrm>
              <a:prstGeom prst="flowChartAlternateProcess">
                <a:avLst/>
              </a:prstGeom>
              <a:gradFill rotWithShape="1">
                <a:gsLst>
                  <a:gs pos="0">
                    <a:srgbClr val="FEDCA0"/>
                  </a:gs>
                  <a:gs pos="100000">
                    <a:srgbClr val="FEDCA0">
                      <a:gamma/>
                      <a:tint val="21176"/>
                      <a:invGamma/>
                    </a:srgbClr>
                  </a:gs>
                </a:gsLst>
                <a:lin ang="2700000" scaled="1"/>
              </a:gradFill>
              <a:ln w="381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3187806" algn="ctr" rotWithShape="0">
                  <a:srgbClr val="80808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algn="ctr"/>
                <a:endParaRPr lang="en-US" altLang="ko-KR" sz="2000" b="1" dirty="0">
                  <a:ea typeface="-운현궁L" pitchFamily="18" charset="-127"/>
                </a:endParaRPr>
              </a:p>
            </p:txBody>
          </p:sp>
          <p:pic>
            <p:nvPicPr>
              <p:cNvPr id="34" name="Picture 28" descr="Untitled-4">
                <a:extLst>
                  <a:ext uri="{FF2B5EF4-FFF2-40B4-BE49-F238E27FC236}">
                    <a16:creationId xmlns:a16="http://schemas.microsoft.com/office/drawing/2014/main" id="{F990C9F4-795E-464E-8581-D9841508D1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8" y="1571"/>
                <a:ext cx="141" cy="108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>
                          <a:alpha val="30000"/>
                        </a:srgb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DFBF74-6A52-42AA-BE2F-B3859B9FB422}"/>
                </a:ext>
              </a:extLst>
            </p:cNvPr>
            <p:cNvSpPr/>
            <p:nvPr/>
          </p:nvSpPr>
          <p:spPr>
            <a:xfrm>
              <a:off x="6328895" y="4988415"/>
              <a:ext cx="116778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00" b="1" dirty="0">
                  <a:cs typeface="Courier New" pitchFamily="49" charset="0"/>
                </a:rPr>
                <a:t>Access Control Function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D63453A-7C16-4E85-8E4A-2360C86985F4}"/>
                </a:ext>
              </a:extLst>
            </p:cNvPr>
            <p:cNvCxnSpPr/>
            <p:nvPr/>
          </p:nvCxnSpPr>
          <p:spPr>
            <a:xfrm flipV="1">
              <a:off x="4289913" y="3234969"/>
              <a:ext cx="2204131" cy="20939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26">
              <a:extLst>
                <a:ext uri="{FF2B5EF4-FFF2-40B4-BE49-F238E27FC236}">
                  <a16:creationId xmlns:a16="http://schemas.microsoft.com/office/drawing/2014/main" id="{79B5BF01-F118-471B-8142-2A589014F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0525" y="4792332"/>
              <a:ext cx="1328326" cy="1038499"/>
              <a:chOff x="1229" y="1525"/>
              <a:chExt cx="907" cy="499"/>
            </a:xfrm>
          </p:grpSpPr>
          <p:sp>
            <p:nvSpPr>
              <p:cNvPr id="31" name="AutoShape 27">
                <a:extLst>
                  <a:ext uri="{FF2B5EF4-FFF2-40B4-BE49-F238E27FC236}">
                    <a16:creationId xmlns:a16="http://schemas.microsoft.com/office/drawing/2014/main" id="{C947841E-2A1D-439B-BCB6-60F9AC0C6E2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29" y="1525"/>
                <a:ext cx="907" cy="499"/>
              </a:xfrm>
              <a:prstGeom prst="flowChartAlternateProcess">
                <a:avLst/>
              </a:prstGeom>
              <a:gradFill rotWithShape="1">
                <a:gsLst>
                  <a:gs pos="0">
                    <a:srgbClr val="FEDCA0"/>
                  </a:gs>
                  <a:gs pos="100000">
                    <a:srgbClr val="FEDCA0">
                      <a:gamma/>
                      <a:tint val="21176"/>
                      <a:invGamma/>
                    </a:srgbClr>
                  </a:gs>
                </a:gsLst>
                <a:lin ang="2700000" scaled="1"/>
              </a:gradFill>
              <a:ln w="381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3187806" algn="ctr" rotWithShape="0">
                  <a:srgbClr val="80808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algn="ctr"/>
                <a:endParaRPr lang="en-US" altLang="ko-KR" sz="2000" b="1" dirty="0">
                  <a:ea typeface="-운현궁L" pitchFamily="18" charset="-127"/>
                </a:endParaRPr>
              </a:p>
            </p:txBody>
          </p:sp>
          <p:pic>
            <p:nvPicPr>
              <p:cNvPr id="32" name="Picture 28" descr="Untitled-4">
                <a:extLst>
                  <a:ext uri="{FF2B5EF4-FFF2-40B4-BE49-F238E27FC236}">
                    <a16:creationId xmlns:a16="http://schemas.microsoft.com/office/drawing/2014/main" id="{E8502235-EE4F-4C00-A1CC-7411F9C3A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8" y="1571"/>
                <a:ext cx="141" cy="108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>
                          <a:alpha val="30000"/>
                        </a:srgb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83B7FF-AFE3-48DA-8DFA-F5525F4BCFB5}"/>
                </a:ext>
              </a:extLst>
            </p:cNvPr>
            <p:cNvSpPr/>
            <p:nvPr/>
          </p:nvSpPr>
          <p:spPr>
            <a:xfrm>
              <a:off x="3908445" y="5105400"/>
              <a:ext cx="126707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00" b="1" dirty="0">
                  <a:cs typeface="Courier New" pitchFamily="49" charset="0"/>
                </a:rPr>
                <a:t>Authentication Function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CF7860C-BAD2-4C6B-99FB-95BC3A45DFB2}"/>
                </a:ext>
              </a:extLst>
            </p:cNvPr>
            <p:cNvCxnSpPr/>
            <p:nvPr/>
          </p:nvCxnSpPr>
          <p:spPr>
            <a:xfrm>
              <a:off x="5218862" y="5315335"/>
              <a:ext cx="1002343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E167ACF-0EAF-4C28-96C9-C5CE41BE4C16}"/>
                </a:ext>
              </a:extLst>
            </p:cNvPr>
            <p:cNvCxnSpPr/>
            <p:nvPr/>
          </p:nvCxnSpPr>
          <p:spPr>
            <a:xfrm flipV="1">
              <a:off x="2621552" y="5311581"/>
              <a:ext cx="1224916" cy="7508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F04448A-4105-41DC-9575-10F0AB78F11A}"/>
                </a:ext>
              </a:extLst>
            </p:cNvPr>
            <p:cNvCxnSpPr/>
            <p:nvPr/>
          </p:nvCxnSpPr>
          <p:spPr>
            <a:xfrm>
              <a:off x="7556399" y="5315335"/>
              <a:ext cx="1158527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5AD059-520A-4B83-B3AA-AD45C5996D17}"/>
                </a:ext>
              </a:extLst>
            </p:cNvPr>
            <p:cNvSpPr/>
            <p:nvPr/>
          </p:nvSpPr>
          <p:spPr>
            <a:xfrm>
              <a:off x="3226364" y="3806663"/>
              <a:ext cx="1147430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00" b="1" dirty="0">
                  <a:cs typeface="Courier New" pitchFamily="49" charset="0"/>
                </a:rPr>
                <a:t>Administrator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D00A655-AE28-4180-8F7D-610CBD9C63B6}"/>
                </a:ext>
              </a:extLst>
            </p:cNvPr>
            <p:cNvSpPr/>
            <p:nvPr/>
          </p:nvSpPr>
          <p:spPr>
            <a:xfrm>
              <a:off x="2334498" y="5873567"/>
              <a:ext cx="502061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00" b="1" dirty="0">
                  <a:cs typeface="Courier New" pitchFamily="49" charset="0"/>
                </a:rPr>
                <a:t>User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1EFF99F-EF0C-46D2-BF37-500EF26FDC79}"/>
                </a:ext>
              </a:extLst>
            </p:cNvPr>
            <p:cNvSpPr/>
            <p:nvPr/>
          </p:nvSpPr>
          <p:spPr>
            <a:xfrm>
              <a:off x="8609346" y="6187005"/>
              <a:ext cx="1603314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300" b="1" dirty="0">
                  <a:cs typeface="Courier New" pitchFamily="49" charset="0"/>
                </a:rPr>
                <a:t>System Resources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1C32EE4-4DDC-48D4-B145-A8ED36F9B301}"/>
                </a:ext>
              </a:extLst>
            </p:cNvPr>
            <p:cNvSpPr/>
            <p:nvPr/>
          </p:nvSpPr>
          <p:spPr>
            <a:xfrm>
              <a:off x="7276264" y="3092439"/>
              <a:ext cx="1206545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00" b="1" dirty="0">
                  <a:cs typeface="Courier New" pitchFamily="49" charset="0"/>
                </a:rPr>
                <a:t>Authorization Database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D00E9B1-28D0-4C73-8C90-64CCB35203FE}"/>
                </a:ext>
              </a:extLst>
            </p:cNvPr>
            <p:cNvCxnSpPr/>
            <p:nvPr/>
          </p:nvCxnSpPr>
          <p:spPr>
            <a:xfrm>
              <a:off x="5662415" y="4520058"/>
              <a:ext cx="0" cy="1705936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979E0D-6BC3-4A44-AB71-E33EF602F58B}"/>
                </a:ext>
              </a:extLst>
            </p:cNvPr>
            <p:cNvCxnSpPr/>
            <p:nvPr/>
          </p:nvCxnSpPr>
          <p:spPr>
            <a:xfrm>
              <a:off x="8145483" y="4524959"/>
              <a:ext cx="0" cy="1655765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C43F248-FBC7-4E5E-80E0-451EA23CB064}"/>
                </a:ext>
              </a:extLst>
            </p:cNvPr>
            <p:cNvSpPr/>
            <p:nvPr/>
          </p:nvSpPr>
          <p:spPr>
            <a:xfrm>
              <a:off x="5032466" y="4218801"/>
              <a:ext cx="1222579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00" b="1" dirty="0">
                  <a:cs typeface="Courier New" pitchFamily="49" charset="0"/>
                </a:rPr>
                <a:t>Authentication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7AFC3F9-C609-47B2-A5B6-46CF4F89E66B}"/>
                </a:ext>
              </a:extLst>
            </p:cNvPr>
            <p:cNvSpPr/>
            <p:nvPr/>
          </p:nvSpPr>
          <p:spPr>
            <a:xfrm>
              <a:off x="7557204" y="4218801"/>
              <a:ext cx="1192571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00" b="1" dirty="0">
                  <a:cs typeface="Courier New" pitchFamily="49" charset="0"/>
                </a:rPr>
                <a:t>Access Control</a:t>
              </a:r>
            </a:p>
          </p:txBody>
        </p:sp>
        <p:pic>
          <p:nvPicPr>
            <p:cNvPr id="30" name="Picture 4" descr="D:\Satish\formatting tools\Web2.0 PNG Icons\Users and Attackers\User-on-desk-3.png">
              <a:extLst>
                <a:ext uri="{FF2B5EF4-FFF2-40B4-BE49-F238E27FC236}">
                  <a16:creationId xmlns:a16="http://schemas.microsoft.com/office/drawing/2014/main" id="{1955A5CB-A547-4BC4-9433-F7E0CC3464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099441" y="4822627"/>
              <a:ext cx="972175" cy="1044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itle 41">
            <a:extLst>
              <a:ext uri="{FF2B5EF4-FFF2-40B4-BE49-F238E27FC236}">
                <a16:creationId xmlns:a16="http://schemas.microsoft.com/office/drawing/2014/main" id="{D460C684-9C02-43B9-893E-90D595342550}"/>
              </a:ext>
            </a:extLst>
          </p:cNvPr>
          <p:cNvSpPr txBox="1">
            <a:spLocks/>
          </p:cNvSpPr>
          <p:nvPr/>
        </p:nvSpPr>
        <p:spPr>
          <a:xfrm>
            <a:off x="4273399" y="149357"/>
            <a:ext cx="3645203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Access Control</a:t>
            </a:r>
          </a:p>
        </p:txBody>
      </p:sp>
      <p:sp>
        <p:nvSpPr>
          <p:cNvPr id="36" name="Round Same Side Corner Rectangle 10">
            <a:extLst>
              <a:ext uri="{FF2B5EF4-FFF2-40B4-BE49-F238E27FC236}">
                <a16:creationId xmlns:a16="http://schemas.microsoft.com/office/drawing/2014/main" id="{32C5E35A-5B1E-4063-B8BF-A590BCEA7232}"/>
              </a:ext>
            </a:extLst>
          </p:cNvPr>
          <p:cNvSpPr/>
          <p:nvPr/>
        </p:nvSpPr>
        <p:spPr>
          <a:xfrm rot="16200000" flipV="1">
            <a:off x="5040783" y="-3951547"/>
            <a:ext cx="1578621" cy="116570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9710" tIns="54855" rIns="109710" bIns="54855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le 13">
            <a:extLst>
              <a:ext uri="{FF2B5EF4-FFF2-40B4-BE49-F238E27FC236}">
                <a16:creationId xmlns:a16="http://schemas.microsoft.com/office/drawing/2014/main" id="{23B003D5-A396-4321-ABC5-E5BE2E0D17B9}"/>
              </a:ext>
            </a:extLst>
          </p:cNvPr>
          <p:cNvSpPr txBox="1">
            <a:spLocks/>
          </p:cNvSpPr>
          <p:nvPr/>
        </p:nvSpPr>
        <p:spPr>
          <a:xfrm>
            <a:off x="152400" y="1040227"/>
            <a:ext cx="11125200" cy="1673466"/>
          </a:xfrm>
          <a:prstGeom prst="rect">
            <a:avLst/>
          </a:prstGeom>
        </p:spPr>
        <p:txBody>
          <a:bodyPr vert="horz" lIns="91422" tIns="45711" rIns="91422" bIns="45711" rtlCol="0" anchor="ctr"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Lato" panose="020F0502020204030203" pitchFamily="34" charset="0"/>
                <a:ea typeface="+mj-ea"/>
                <a:cs typeface="+mj-cs"/>
              </a:defRPr>
            </a:lvl1pPr>
          </a:lstStyle>
          <a:p>
            <a:pPr marL="344488" indent="-344488" defTabSz="9144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q"/>
              <a:defRPr/>
            </a:pPr>
            <a:r>
              <a:rPr sz="1800" dirty="0">
                <a:latin typeface="Calibri"/>
              </a:rPr>
              <a:t>Access control is the </a:t>
            </a:r>
            <a:r>
              <a:rPr sz="1800" b="1" dirty="0">
                <a:solidFill>
                  <a:srgbClr val="FF0000"/>
                </a:solidFill>
                <a:latin typeface="Calibri"/>
              </a:rPr>
              <a:t>selective restriction </a:t>
            </a:r>
            <a:r>
              <a:rPr sz="1800" dirty="0">
                <a:latin typeface="Calibri"/>
              </a:rPr>
              <a:t>of access to an asset or a system/network resource</a:t>
            </a:r>
          </a:p>
          <a:p>
            <a:pPr marL="344488" indent="-344488" defTabSz="9144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q"/>
              <a:defRPr/>
            </a:pPr>
            <a:r>
              <a:rPr sz="1800" dirty="0">
                <a:latin typeface="Calibri"/>
              </a:rPr>
              <a:t>It </a:t>
            </a:r>
            <a:r>
              <a:rPr sz="1800" b="1" dirty="0">
                <a:solidFill>
                  <a:srgbClr val="FF0000"/>
                </a:solidFill>
                <a:latin typeface="Calibri"/>
              </a:rPr>
              <a:t>protects the information assets </a:t>
            </a:r>
            <a:r>
              <a:rPr sz="1800" dirty="0">
                <a:latin typeface="Calibri"/>
              </a:rPr>
              <a:t>by determining who can access what</a:t>
            </a:r>
          </a:p>
          <a:p>
            <a:pPr marL="344488" indent="-344488" defTabSz="9144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q"/>
              <a:defRPr/>
            </a:pPr>
            <a:r>
              <a:rPr sz="1800" dirty="0">
                <a:latin typeface="Calibri"/>
              </a:rPr>
              <a:t>Access control mechanism uses </a:t>
            </a:r>
            <a:r>
              <a:rPr sz="1800" b="1" dirty="0">
                <a:solidFill>
                  <a:srgbClr val="FF0000"/>
                </a:solidFill>
                <a:latin typeface="Calibri"/>
              </a:rPr>
              <a:t>user identification</a:t>
            </a:r>
            <a:r>
              <a:rPr sz="1800" dirty="0">
                <a:latin typeface="Calibri"/>
              </a:rPr>
              <a:t>, </a:t>
            </a:r>
            <a:r>
              <a:rPr sz="1800" b="1" dirty="0">
                <a:solidFill>
                  <a:srgbClr val="FF0000"/>
                </a:solidFill>
                <a:latin typeface="Calibri"/>
              </a:rPr>
              <a:t>authentication</a:t>
            </a:r>
            <a:r>
              <a:rPr sz="1800" dirty="0">
                <a:latin typeface="Calibri"/>
              </a:rPr>
              <a:t>, and </a:t>
            </a:r>
            <a:r>
              <a:rPr sz="1800" b="1" dirty="0">
                <a:solidFill>
                  <a:srgbClr val="FF0000"/>
                </a:solidFill>
                <a:latin typeface="Calibri"/>
              </a:rPr>
              <a:t>authorization</a:t>
            </a:r>
            <a:r>
              <a:rPr sz="1800" dirty="0">
                <a:latin typeface="Calibri"/>
              </a:rPr>
              <a:t> to restrict or grant access to a specific asset/resource</a:t>
            </a:r>
          </a:p>
        </p:txBody>
      </p:sp>
    </p:spTree>
    <p:extLst>
      <p:ext uri="{BB962C8B-B14F-4D97-AF65-F5344CB8AC3E}">
        <p14:creationId xmlns:p14="http://schemas.microsoft.com/office/powerpoint/2010/main" val="263679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1840230" y="4864075"/>
            <a:ext cx="8511540" cy="1686388"/>
            <a:chOff x="1840230" y="4795835"/>
            <a:chExt cx="8511540" cy="168638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97A1EE6-BC6D-406B-9529-6EB94872B0AF}"/>
                </a:ext>
              </a:extLst>
            </p:cNvPr>
            <p:cNvGrpSpPr/>
            <p:nvPr/>
          </p:nvGrpSpPr>
          <p:grpSpPr>
            <a:xfrm>
              <a:off x="7586360" y="4795835"/>
              <a:ext cx="1035671" cy="1025417"/>
              <a:chOff x="5197911" y="5060732"/>
              <a:chExt cx="1368425" cy="1368425"/>
            </a:xfrm>
          </p:grpSpPr>
          <p:sp>
            <p:nvSpPr>
              <p:cNvPr id="23" name="AutoShape 59">
                <a:extLst>
                  <a:ext uri="{FF2B5EF4-FFF2-40B4-BE49-F238E27FC236}">
                    <a16:creationId xmlns:a16="http://schemas.microsoft.com/office/drawing/2014/main" id="{7311176C-BA99-4334-BC0F-01F2052DB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7911" y="5060732"/>
                <a:ext cx="1368425" cy="1368425"/>
              </a:xfrm>
              <a:prstGeom prst="diamond">
                <a:avLst/>
              </a:prstGeom>
              <a:solidFill>
                <a:srgbClr val="90AACA"/>
              </a:solidFill>
              <a:ln>
                <a:noFill/>
              </a:ln>
              <a:effectLst>
                <a:outerShdw dist="53882" dir="2700000" algn="ctr" rotWithShape="0">
                  <a:schemeClr val="tx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AutoShape 60">
                <a:extLst>
                  <a:ext uri="{FF2B5EF4-FFF2-40B4-BE49-F238E27FC236}">
                    <a16:creationId xmlns:a16="http://schemas.microsoft.com/office/drawing/2014/main" id="{3B1E8EFA-F946-4894-A664-8B2456A71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0936" y="5132170"/>
                <a:ext cx="1223963" cy="1225550"/>
              </a:xfrm>
              <a:prstGeom prst="diamond">
                <a:avLst/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9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206D8F-6DDA-49DF-904B-B64C2F4E3456}"/>
                </a:ext>
              </a:extLst>
            </p:cNvPr>
            <p:cNvSpPr/>
            <p:nvPr/>
          </p:nvSpPr>
          <p:spPr>
            <a:xfrm>
              <a:off x="7678622" y="5006979"/>
              <a:ext cx="851147" cy="6001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Access Request</a:t>
              </a:r>
              <a:br>
                <a:rPr lang="en-US" sz="1100" b="1" dirty="0"/>
              </a:br>
              <a:r>
                <a:rPr lang="en-US" sz="1100" b="1" dirty="0"/>
                <a:t>Granted</a:t>
              </a:r>
              <a:endParaRPr lang="en-US" sz="1100" dirty="0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B5151DE-E065-4785-B3EF-331C5C855F10}"/>
                </a:ext>
              </a:extLst>
            </p:cNvPr>
            <p:cNvCxnSpPr/>
            <p:nvPr/>
          </p:nvCxnSpPr>
          <p:spPr>
            <a:xfrm flipV="1">
              <a:off x="2808936" y="5303847"/>
              <a:ext cx="716064" cy="977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945D4C-E859-433F-B52B-8C13771A38FE}"/>
                </a:ext>
              </a:extLst>
            </p:cNvPr>
            <p:cNvSpPr/>
            <p:nvPr/>
          </p:nvSpPr>
          <p:spPr bwMode="auto">
            <a:xfrm>
              <a:off x="1840230" y="5133736"/>
              <a:ext cx="973360" cy="342174"/>
            </a:xfrm>
            <a:prstGeom prst="rect">
              <a:avLst/>
            </a:prstGeom>
            <a:gradFill flip="none" rotWithShape="1">
              <a:gsLst>
                <a:gs pos="0">
                  <a:srgbClr val="8CADEA"/>
                </a:gs>
                <a:gs pos="100000">
                  <a:srgbClr val="DEE6F7"/>
                </a:gs>
                <a:gs pos="50000">
                  <a:srgbClr val="BACCF0"/>
                </a:gs>
                <a:gs pos="100000">
                  <a:schemeClr val="accent6">
                    <a:lumMod val="5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57150">
              <a:gradFill>
                <a:gsLst>
                  <a:gs pos="0">
                    <a:srgbClr val="0070C0"/>
                  </a:gs>
                  <a:gs pos="50000">
                    <a:srgbClr val="25A2FF"/>
                  </a:gs>
                  <a:gs pos="100000">
                    <a:srgbClr val="B9E1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385B85E-0E62-4985-9C8A-63C4AE5D0789}"/>
                </a:ext>
              </a:extLst>
            </p:cNvPr>
            <p:cNvSpPr/>
            <p:nvPr/>
          </p:nvSpPr>
          <p:spPr>
            <a:xfrm>
              <a:off x="1998136" y="5164106"/>
              <a:ext cx="657552" cy="276999"/>
            </a:xfrm>
            <a:prstGeom prst="rect">
              <a:avLst/>
            </a:prstGeom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Subject</a:t>
              </a:r>
              <a:endParaRPr lang="en-IN" sz="12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D8FA2D-AB6E-4DD1-8A2F-DE4EAAFFC749}"/>
                </a:ext>
              </a:extLst>
            </p:cNvPr>
            <p:cNvSpPr/>
            <p:nvPr/>
          </p:nvSpPr>
          <p:spPr bwMode="auto">
            <a:xfrm>
              <a:off x="9470602" y="5169215"/>
              <a:ext cx="881168" cy="328823"/>
            </a:xfrm>
            <a:prstGeom prst="rect">
              <a:avLst/>
            </a:prstGeom>
            <a:gradFill flip="none" rotWithShape="1">
              <a:gsLst>
                <a:gs pos="0">
                  <a:srgbClr val="8CADEA"/>
                </a:gs>
                <a:gs pos="100000">
                  <a:srgbClr val="DEE6F7"/>
                </a:gs>
                <a:gs pos="50000">
                  <a:srgbClr val="BACCF0"/>
                </a:gs>
                <a:gs pos="100000">
                  <a:schemeClr val="accent6">
                    <a:lumMod val="5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57150">
              <a:gradFill>
                <a:gsLst>
                  <a:gs pos="0">
                    <a:srgbClr val="0070C0"/>
                  </a:gs>
                  <a:gs pos="50000">
                    <a:srgbClr val="25A2FF"/>
                  </a:gs>
                  <a:gs pos="100000">
                    <a:srgbClr val="B9E1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F7AC0CC-80B5-4C8D-8796-C737B78CE5B8}"/>
                </a:ext>
              </a:extLst>
            </p:cNvPr>
            <p:cNvSpPr/>
            <p:nvPr/>
          </p:nvSpPr>
          <p:spPr>
            <a:xfrm>
              <a:off x="9608058" y="5195126"/>
              <a:ext cx="606256" cy="27699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/>
                <a:t>Object</a:t>
              </a:r>
              <a:endParaRPr lang="en-IN" sz="1200" b="1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CAC390-6A82-416F-9703-8BADC242188A}"/>
                </a:ext>
              </a:extLst>
            </p:cNvPr>
            <p:cNvSpPr/>
            <p:nvPr/>
          </p:nvSpPr>
          <p:spPr bwMode="auto">
            <a:xfrm>
              <a:off x="5322570" y="5113873"/>
              <a:ext cx="1449202" cy="385571"/>
            </a:xfrm>
            <a:prstGeom prst="rect">
              <a:avLst/>
            </a:prstGeom>
            <a:gradFill flip="none" rotWithShape="1">
              <a:gsLst>
                <a:gs pos="0">
                  <a:srgbClr val="8CADEA"/>
                </a:gs>
                <a:gs pos="100000">
                  <a:srgbClr val="DEE6F7"/>
                </a:gs>
                <a:gs pos="50000">
                  <a:srgbClr val="BACCF0"/>
                </a:gs>
                <a:gs pos="100000">
                  <a:schemeClr val="accent6">
                    <a:lumMod val="5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57150">
              <a:gradFill>
                <a:gsLst>
                  <a:gs pos="0">
                    <a:srgbClr val="0070C0"/>
                  </a:gs>
                  <a:gs pos="50000">
                    <a:srgbClr val="25A2FF"/>
                  </a:gs>
                  <a:gs pos="100000">
                    <a:srgbClr val="B9E1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E865263-A362-4267-BCF4-6309BCBE6991}"/>
                </a:ext>
              </a:extLst>
            </p:cNvPr>
            <p:cNvSpPr/>
            <p:nvPr/>
          </p:nvSpPr>
          <p:spPr>
            <a:xfrm>
              <a:off x="5354353" y="5168158"/>
              <a:ext cx="1385636" cy="276999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IN" sz="1200" b="1" dirty="0"/>
                <a:t>Reference Monitor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77EA68-ACEC-4A8B-87B7-1B4AA4D0D78A}"/>
                </a:ext>
              </a:extLst>
            </p:cNvPr>
            <p:cNvSpPr/>
            <p:nvPr/>
          </p:nvSpPr>
          <p:spPr>
            <a:xfrm>
              <a:off x="8368399" y="6174446"/>
              <a:ext cx="1209818" cy="307777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IN" sz="1400" b="1" dirty="0"/>
                <a:t>Authorization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C177848-422A-42DF-8FD5-10A92DFC213B}"/>
                </a:ext>
              </a:extLst>
            </p:cNvPr>
            <p:cNvCxnSpPr/>
            <p:nvPr/>
          </p:nvCxnSpPr>
          <p:spPr>
            <a:xfrm>
              <a:off x="4428186" y="5318641"/>
              <a:ext cx="838942" cy="0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41A52A3-F399-480A-B53F-1712732FDCD4}"/>
                </a:ext>
              </a:extLst>
            </p:cNvPr>
            <p:cNvGrpSpPr/>
            <p:nvPr/>
          </p:nvGrpSpPr>
          <p:grpSpPr>
            <a:xfrm>
              <a:off x="3539491" y="4843968"/>
              <a:ext cx="956427" cy="919105"/>
              <a:chOff x="3203575" y="4114800"/>
              <a:chExt cx="1368425" cy="1368425"/>
            </a:xfrm>
          </p:grpSpPr>
          <p:sp>
            <p:nvSpPr>
              <p:cNvPr id="21" name="AutoShape 59">
                <a:extLst>
                  <a:ext uri="{FF2B5EF4-FFF2-40B4-BE49-F238E27FC236}">
                    <a16:creationId xmlns:a16="http://schemas.microsoft.com/office/drawing/2014/main" id="{8BEC8555-3681-441C-A019-FC571F7F6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3575" y="4114800"/>
                <a:ext cx="1368425" cy="1368425"/>
              </a:xfrm>
              <a:prstGeom prst="diamond">
                <a:avLst/>
              </a:prstGeom>
              <a:solidFill>
                <a:srgbClr val="90AACA"/>
              </a:solidFill>
              <a:ln>
                <a:noFill/>
              </a:ln>
              <a:effectLst>
                <a:outerShdw dist="53882" dir="2700000" algn="ctr" rotWithShape="0">
                  <a:schemeClr val="tx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" name="AutoShape 60">
                <a:extLst>
                  <a:ext uri="{FF2B5EF4-FFF2-40B4-BE49-F238E27FC236}">
                    <a16:creationId xmlns:a16="http://schemas.microsoft.com/office/drawing/2014/main" id="{74C4C35B-C337-4912-8827-60FF9FF82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6600" y="4186238"/>
                <a:ext cx="1223963" cy="1225550"/>
              </a:xfrm>
              <a:prstGeom prst="diamond">
                <a:avLst/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  <a:alpha val="9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BA672E-89C3-420D-8230-11D52554D5CA}"/>
                </a:ext>
              </a:extLst>
            </p:cNvPr>
            <p:cNvSpPr/>
            <p:nvPr/>
          </p:nvSpPr>
          <p:spPr>
            <a:xfrm>
              <a:off x="3693826" y="5074428"/>
              <a:ext cx="663810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Access Request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51921E-03D9-4E58-A903-D4B7C263921D}"/>
                </a:ext>
              </a:extLst>
            </p:cNvPr>
            <p:cNvSpPr/>
            <p:nvPr/>
          </p:nvSpPr>
          <p:spPr>
            <a:xfrm>
              <a:off x="4172556" y="6174446"/>
              <a:ext cx="1300805" cy="307777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IN" sz="1400" b="1" dirty="0"/>
                <a:t>Authentication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927B2F5-987A-4F1B-8061-17723921932D}"/>
                </a:ext>
              </a:extLst>
            </p:cNvPr>
            <p:cNvCxnSpPr/>
            <p:nvPr/>
          </p:nvCxnSpPr>
          <p:spPr>
            <a:xfrm>
              <a:off x="6748577" y="5306374"/>
              <a:ext cx="830636" cy="0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6247C26-B31F-46CA-A970-E22D931E6459}"/>
                </a:ext>
              </a:extLst>
            </p:cNvPr>
            <p:cNvCxnSpPr/>
            <p:nvPr/>
          </p:nvCxnSpPr>
          <p:spPr>
            <a:xfrm>
              <a:off x="8571956" y="5340664"/>
              <a:ext cx="847331" cy="0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0578C24-C532-4F62-B3E8-A4104A3105F1}"/>
                </a:ext>
              </a:extLst>
            </p:cNvPr>
            <p:cNvCxnSpPr/>
            <p:nvPr/>
          </p:nvCxnSpPr>
          <p:spPr>
            <a:xfrm flipV="1">
              <a:off x="4827832" y="5357366"/>
              <a:ext cx="0" cy="811412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FB3AF3C-55BF-486B-9AD9-262FC6B27FFA}"/>
                </a:ext>
              </a:extLst>
            </p:cNvPr>
            <p:cNvCxnSpPr/>
            <p:nvPr/>
          </p:nvCxnSpPr>
          <p:spPr>
            <a:xfrm flipV="1">
              <a:off x="8972616" y="5362014"/>
              <a:ext cx="0" cy="811412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1A89C46-2877-4B1B-9DDC-7D63BD6A69D5}"/>
              </a:ext>
            </a:extLst>
          </p:cNvPr>
          <p:cNvSpPr/>
          <p:nvPr/>
        </p:nvSpPr>
        <p:spPr>
          <a:xfrm>
            <a:off x="3635572" y="1179785"/>
            <a:ext cx="6949770" cy="3539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700" dirty="0"/>
              <a:t>This refers to a </a:t>
            </a:r>
            <a:r>
              <a:rPr lang="en-US" sz="1700" b="1" dirty="0">
                <a:solidFill>
                  <a:srgbClr val="FF0000"/>
                </a:solidFill>
              </a:rPr>
              <a:t>particular</a:t>
            </a:r>
            <a:r>
              <a:rPr lang="en-US" sz="1700" dirty="0"/>
              <a:t> </a:t>
            </a:r>
            <a:r>
              <a:rPr lang="en-US" sz="1700" b="1" dirty="0">
                <a:solidFill>
                  <a:srgbClr val="FF0000"/>
                </a:solidFill>
              </a:rPr>
              <a:t>user</a:t>
            </a:r>
            <a:r>
              <a:rPr lang="en-US" sz="1700" dirty="0"/>
              <a:t> or </a:t>
            </a:r>
            <a:r>
              <a:rPr lang="en-US" sz="1700" b="1" dirty="0">
                <a:solidFill>
                  <a:srgbClr val="FF0000"/>
                </a:solidFill>
              </a:rPr>
              <a:t>process</a:t>
            </a:r>
            <a:r>
              <a:rPr lang="en-US" sz="1700" dirty="0"/>
              <a:t> that wants to access a resource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D4E0B3-3855-42AD-A0C8-7F2B9E5DA005}"/>
              </a:ext>
            </a:extLst>
          </p:cNvPr>
          <p:cNvSpPr/>
          <p:nvPr/>
        </p:nvSpPr>
        <p:spPr>
          <a:xfrm>
            <a:off x="3635573" y="2045907"/>
            <a:ext cx="6949769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700" dirty="0"/>
              <a:t>This refers to a </a:t>
            </a:r>
            <a:r>
              <a:rPr lang="en-US" sz="1700" b="1" dirty="0">
                <a:solidFill>
                  <a:srgbClr val="FF0000"/>
                </a:solidFill>
              </a:rPr>
              <a:t>specific</a:t>
            </a:r>
            <a:r>
              <a:rPr lang="en-US" sz="1700" dirty="0"/>
              <a:t> </a:t>
            </a:r>
            <a:r>
              <a:rPr lang="en-US" sz="1700" b="1" dirty="0">
                <a:solidFill>
                  <a:srgbClr val="FF0000"/>
                </a:solidFill>
              </a:rPr>
              <a:t>resource</a:t>
            </a:r>
            <a:r>
              <a:rPr lang="en-US" sz="1700" dirty="0"/>
              <a:t> that the user wants to access such as a file or a hardware device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DF44E4-04E4-4C86-BCD2-C5260BD8B713}"/>
              </a:ext>
            </a:extLst>
          </p:cNvPr>
          <p:cNvSpPr/>
          <p:nvPr/>
        </p:nvSpPr>
        <p:spPr>
          <a:xfrm>
            <a:off x="3635572" y="3173614"/>
            <a:ext cx="5776210" cy="3539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altLang="ko-KR" sz="1700" dirty="0"/>
              <a:t>It checks the </a:t>
            </a:r>
            <a:r>
              <a:rPr lang="en-US" altLang="ko-KR" sz="1700" b="1" dirty="0">
                <a:solidFill>
                  <a:srgbClr val="FF0000"/>
                </a:solidFill>
              </a:rPr>
              <a:t>access control rule </a:t>
            </a:r>
            <a:r>
              <a:rPr lang="en-US" altLang="ko-KR" sz="1700" dirty="0"/>
              <a:t>for specific restrictions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1025E8-0C23-44E5-A2F1-F5C6183D09C9}"/>
              </a:ext>
            </a:extLst>
          </p:cNvPr>
          <p:cNvSpPr/>
          <p:nvPr/>
        </p:nvSpPr>
        <p:spPr>
          <a:xfrm>
            <a:off x="3635572" y="4169610"/>
            <a:ext cx="5585999" cy="3539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altLang="ko-KR" sz="1700" dirty="0">
                <a:solidFill>
                  <a:prstClr val="black"/>
                </a:solidFill>
              </a:rPr>
              <a:t>It </a:t>
            </a:r>
            <a:r>
              <a:rPr lang="en-US" altLang="ko-KR" sz="1700" dirty="0"/>
              <a:t>represents an</a:t>
            </a:r>
            <a:r>
              <a:rPr lang="en-US" altLang="ko-KR" sz="1700" dirty="0">
                <a:solidFill>
                  <a:prstClr val="black"/>
                </a:solidFill>
              </a:rPr>
              <a:t> </a:t>
            </a:r>
            <a:r>
              <a:rPr lang="en-US" altLang="ko-KR" sz="1700" b="1" dirty="0">
                <a:solidFill>
                  <a:srgbClr val="FF0000"/>
                </a:solidFill>
              </a:rPr>
              <a:t>action</a:t>
            </a:r>
            <a:r>
              <a:rPr lang="en-US" altLang="ko-KR" sz="1700" dirty="0">
                <a:solidFill>
                  <a:prstClr val="black"/>
                </a:solidFill>
              </a:rPr>
              <a:t> taken by </a:t>
            </a:r>
            <a:r>
              <a:rPr lang="en-US" altLang="ko-KR" sz="1700" dirty="0"/>
              <a:t>a subject on an object</a:t>
            </a:r>
            <a:endParaRPr lang="en-US" sz="1700" dirty="0">
              <a:highlight>
                <a:srgbClr val="FFFF00"/>
              </a:highlight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79439F52-4928-42A7-9FAC-EEAD77FCF02A}"/>
              </a:ext>
            </a:extLst>
          </p:cNvPr>
          <p:cNvSpPr txBox="1">
            <a:spLocks/>
          </p:cNvSpPr>
          <p:nvPr/>
        </p:nvSpPr>
        <p:spPr>
          <a:xfrm>
            <a:off x="2819402" y="205541"/>
            <a:ext cx="6934198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Access Control Terminologies</a:t>
            </a:r>
          </a:p>
        </p:txBody>
      </p:sp>
      <p:sp>
        <p:nvSpPr>
          <p:cNvPr id="30" name="Freeform 96">
            <a:extLst>
              <a:ext uri="{FF2B5EF4-FFF2-40B4-BE49-F238E27FC236}">
                <a16:creationId xmlns:a16="http://schemas.microsoft.com/office/drawing/2014/main" id="{EBEB2721-7BE4-4CDB-8137-76F4435CE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12" y="1152781"/>
            <a:ext cx="766243" cy="810395"/>
          </a:xfrm>
          <a:custGeom>
            <a:avLst/>
            <a:gdLst>
              <a:gd name="T0" fmla="*/ 0 w 1837"/>
              <a:gd name="T1" fmla="*/ 0 h 1945"/>
              <a:gd name="T2" fmla="*/ 0 w 1837"/>
              <a:gd name="T3" fmla="*/ 0 h 1945"/>
              <a:gd name="T4" fmla="*/ 1836 w 1837"/>
              <a:gd name="T5" fmla="*/ 0 h 1945"/>
              <a:gd name="T6" fmla="*/ 1836 w 1837"/>
              <a:gd name="T7" fmla="*/ 1816 h 1945"/>
              <a:gd name="T8" fmla="*/ 0 w 1837"/>
              <a:gd name="T9" fmla="*/ 1816 h 1945"/>
              <a:gd name="T10" fmla="*/ 0 w 1837"/>
              <a:gd name="T11" fmla="*/ 0 h 1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37" h="1945">
                <a:moveTo>
                  <a:pt x="0" y="0"/>
                </a:moveTo>
                <a:lnTo>
                  <a:pt x="0" y="0"/>
                </a:lnTo>
                <a:cubicBezTo>
                  <a:pt x="603" y="128"/>
                  <a:pt x="1234" y="128"/>
                  <a:pt x="1836" y="0"/>
                </a:cubicBezTo>
                <a:cubicBezTo>
                  <a:pt x="1836" y="602"/>
                  <a:pt x="1836" y="1205"/>
                  <a:pt x="1836" y="1816"/>
                </a:cubicBezTo>
                <a:cubicBezTo>
                  <a:pt x="1234" y="1944"/>
                  <a:pt x="603" y="1944"/>
                  <a:pt x="0" y="1816"/>
                </a:cubicBezTo>
                <a:cubicBezTo>
                  <a:pt x="0" y="1205"/>
                  <a:pt x="0" y="602"/>
                  <a:pt x="0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97">
            <a:extLst>
              <a:ext uri="{FF2B5EF4-FFF2-40B4-BE49-F238E27FC236}">
                <a16:creationId xmlns:a16="http://schemas.microsoft.com/office/drawing/2014/main" id="{AB23ED4A-C4D8-430C-9640-767598F25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90" y="978205"/>
            <a:ext cx="233365" cy="931679"/>
          </a:xfrm>
          <a:custGeom>
            <a:avLst/>
            <a:gdLst>
              <a:gd name="T0" fmla="*/ 558 w 559"/>
              <a:gd name="T1" fmla="*/ 2236 h 2237"/>
              <a:gd name="T2" fmla="*/ 0 w 559"/>
              <a:gd name="T3" fmla="*/ 1817 h 2237"/>
              <a:gd name="T4" fmla="*/ 0 w 559"/>
              <a:gd name="T5" fmla="*/ 0 h 2237"/>
              <a:gd name="T6" fmla="*/ 558 w 559"/>
              <a:gd name="T7" fmla="*/ 420 h 2237"/>
              <a:gd name="T8" fmla="*/ 558 w 559"/>
              <a:gd name="T9" fmla="*/ 2236 h 2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9" h="2237">
                <a:moveTo>
                  <a:pt x="558" y="2236"/>
                </a:moveTo>
                <a:lnTo>
                  <a:pt x="0" y="1817"/>
                </a:lnTo>
                <a:lnTo>
                  <a:pt x="0" y="0"/>
                </a:lnTo>
                <a:lnTo>
                  <a:pt x="558" y="420"/>
                </a:lnTo>
                <a:lnTo>
                  <a:pt x="558" y="2236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 100">
            <a:extLst>
              <a:ext uri="{FF2B5EF4-FFF2-40B4-BE49-F238E27FC236}">
                <a16:creationId xmlns:a16="http://schemas.microsoft.com/office/drawing/2014/main" id="{E59628B0-8EDC-4413-95C1-2FCB39BB0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68" y="978204"/>
            <a:ext cx="2187669" cy="757104"/>
          </a:xfrm>
          <a:custGeom>
            <a:avLst/>
            <a:gdLst>
              <a:gd name="T0" fmla="*/ 4868 w 4869"/>
              <a:gd name="T1" fmla="*/ 1817 h 1818"/>
              <a:gd name="T2" fmla="*/ 0 w 4869"/>
              <a:gd name="T3" fmla="*/ 1817 h 1818"/>
              <a:gd name="T4" fmla="*/ 0 w 4869"/>
              <a:gd name="T5" fmla="*/ 0 h 1818"/>
              <a:gd name="T6" fmla="*/ 4868 w 4869"/>
              <a:gd name="T7" fmla="*/ 0 h 1818"/>
              <a:gd name="T8" fmla="*/ 4173 w 4869"/>
              <a:gd name="T9" fmla="*/ 912 h 1818"/>
              <a:gd name="T10" fmla="*/ 4868 w 4869"/>
              <a:gd name="T11" fmla="*/ 1817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69" h="1818">
                <a:moveTo>
                  <a:pt x="4868" y="1817"/>
                </a:moveTo>
                <a:lnTo>
                  <a:pt x="0" y="1817"/>
                </a:lnTo>
                <a:lnTo>
                  <a:pt x="0" y="0"/>
                </a:lnTo>
                <a:lnTo>
                  <a:pt x="4868" y="0"/>
                </a:lnTo>
                <a:lnTo>
                  <a:pt x="4173" y="912"/>
                </a:lnTo>
                <a:lnTo>
                  <a:pt x="4868" y="181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102">
            <a:extLst>
              <a:ext uri="{FF2B5EF4-FFF2-40B4-BE49-F238E27FC236}">
                <a16:creationId xmlns:a16="http://schemas.microsoft.com/office/drawing/2014/main" id="{2835FD92-CB23-4A47-9B54-E1DB9A5C0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077" y="1011281"/>
            <a:ext cx="308702" cy="692787"/>
          </a:xfrm>
          <a:custGeom>
            <a:avLst/>
            <a:gdLst>
              <a:gd name="T0" fmla="*/ 739 w 740"/>
              <a:gd name="T1" fmla="*/ 1662 h 1663"/>
              <a:gd name="T2" fmla="*/ 0 w 740"/>
              <a:gd name="T3" fmla="*/ 830 h 1663"/>
              <a:gd name="T4" fmla="*/ 739 w 740"/>
              <a:gd name="T5" fmla="*/ 0 h 1663"/>
              <a:gd name="T6" fmla="*/ 739 w 740"/>
              <a:gd name="T7" fmla="*/ 1662 h 1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0" h="1663">
                <a:moveTo>
                  <a:pt x="739" y="1662"/>
                </a:moveTo>
                <a:lnTo>
                  <a:pt x="0" y="830"/>
                </a:lnTo>
                <a:lnTo>
                  <a:pt x="739" y="0"/>
                </a:lnTo>
                <a:lnTo>
                  <a:pt x="739" y="1662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 103">
            <a:extLst>
              <a:ext uri="{FF2B5EF4-FFF2-40B4-BE49-F238E27FC236}">
                <a16:creationId xmlns:a16="http://schemas.microsoft.com/office/drawing/2014/main" id="{FADABE7F-6159-4052-8AF9-AC69C83B3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12" y="2145100"/>
            <a:ext cx="766243" cy="814070"/>
          </a:xfrm>
          <a:custGeom>
            <a:avLst/>
            <a:gdLst>
              <a:gd name="T0" fmla="*/ 0 w 1837"/>
              <a:gd name="T1" fmla="*/ 0 h 1954"/>
              <a:gd name="T2" fmla="*/ 0 w 1837"/>
              <a:gd name="T3" fmla="*/ 0 h 1954"/>
              <a:gd name="T4" fmla="*/ 1836 w 1837"/>
              <a:gd name="T5" fmla="*/ 0 h 1954"/>
              <a:gd name="T6" fmla="*/ 1836 w 1837"/>
              <a:gd name="T7" fmla="*/ 1825 h 1954"/>
              <a:gd name="T8" fmla="*/ 0 w 1837"/>
              <a:gd name="T9" fmla="*/ 1825 h 1954"/>
              <a:gd name="T10" fmla="*/ 0 w 1837"/>
              <a:gd name="T11" fmla="*/ 0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37" h="1954">
                <a:moveTo>
                  <a:pt x="0" y="0"/>
                </a:moveTo>
                <a:lnTo>
                  <a:pt x="0" y="0"/>
                </a:lnTo>
                <a:cubicBezTo>
                  <a:pt x="603" y="137"/>
                  <a:pt x="1234" y="137"/>
                  <a:pt x="1836" y="0"/>
                </a:cubicBezTo>
                <a:cubicBezTo>
                  <a:pt x="1836" y="611"/>
                  <a:pt x="1836" y="1214"/>
                  <a:pt x="1836" y="1825"/>
                </a:cubicBezTo>
                <a:cubicBezTo>
                  <a:pt x="1234" y="1953"/>
                  <a:pt x="603" y="1953"/>
                  <a:pt x="0" y="1825"/>
                </a:cubicBezTo>
                <a:cubicBezTo>
                  <a:pt x="0" y="1214"/>
                  <a:pt x="0" y="611"/>
                  <a:pt x="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 104">
            <a:extLst>
              <a:ext uri="{FF2B5EF4-FFF2-40B4-BE49-F238E27FC236}">
                <a16:creationId xmlns:a16="http://schemas.microsoft.com/office/drawing/2014/main" id="{07457D8B-792E-45BB-803F-85BD9E892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90" y="1974200"/>
            <a:ext cx="233365" cy="931679"/>
          </a:xfrm>
          <a:custGeom>
            <a:avLst/>
            <a:gdLst>
              <a:gd name="T0" fmla="*/ 558 w 559"/>
              <a:gd name="T1" fmla="*/ 2236 h 2237"/>
              <a:gd name="T2" fmla="*/ 0 w 559"/>
              <a:gd name="T3" fmla="*/ 1817 h 2237"/>
              <a:gd name="T4" fmla="*/ 0 w 559"/>
              <a:gd name="T5" fmla="*/ 0 h 2237"/>
              <a:gd name="T6" fmla="*/ 558 w 559"/>
              <a:gd name="T7" fmla="*/ 420 h 2237"/>
              <a:gd name="T8" fmla="*/ 558 w 559"/>
              <a:gd name="T9" fmla="*/ 2236 h 2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9" h="2237">
                <a:moveTo>
                  <a:pt x="558" y="2236"/>
                </a:moveTo>
                <a:lnTo>
                  <a:pt x="0" y="1817"/>
                </a:lnTo>
                <a:lnTo>
                  <a:pt x="0" y="0"/>
                </a:lnTo>
                <a:lnTo>
                  <a:pt x="558" y="420"/>
                </a:lnTo>
                <a:lnTo>
                  <a:pt x="558" y="2236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 107">
            <a:extLst>
              <a:ext uri="{FF2B5EF4-FFF2-40B4-BE49-F238E27FC236}">
                <a16:creationId xmlns:a16="http://schemas.microsoft.com/office/drawing/2014/main" id="{FA9A239E-821C-483A-A486-776B4DDBA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68" y="1975131"/>
            <a:ext cx="2187669" cy="757104"/>
          </a:xfrm>
          <a:custGeom>
            <a:avLst/>
            <a:gdLst>
              <a:gd name="T0" fmla="*/ 4868 w 4869"/>
              <a:gd name="T1" fmla="*/ 1817 h 1818"/>
              <a:gd name="T2" fmla="*/ 0 w 4869"/>
              <a:gd name="T3" fmla="*/ 1817 h 1818"/>
              <a:gd name="T4" fmla="*/ 0 w 4869"/>
              <a:gd name="T5" fmla="*/ 0 h 1818"/>
              <a:gd name="T6" fmla="*/ 4868 w 4869"/>
              <a:gd name="T7" fmla="*/ 0 h 1818"/>
              <a:gd name="T8" fmla="*/ 4173 w 4869"/>
              <a:gd name="T9" fmla="*/ 912 h 1818"/>
              <a:gd name="T10" fmla="*/ 4868 w 4869"/>
              <a:gd name="T11" fmla="*/ 1817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69" h="1818">
                <a:moveTo>
                  <a:pt x="4868" y="1817"/>
                </a:moveTo>
                <a:lnTo>
                  <a:pt x="0" y="1817"/>
                </a:lnTo>
                <a:lnTo>
                  <a:pt x="0" y="0"/>
                </a:lnTo>
                <a:lnTo>
                  <a:pt x="4868" y="0"/>
                </a:lnTo>
                <a:lnTo>
                  <a:pt x="4173" y="912"/>
                </a:lnTo>
                <a:lnTo>
                  <a:pt x="4868" y="1817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 109">
            <a:extLst>
              <a:ext uri="{FF2B5EF4-FFF2-40B4-BE49-F238E27FC236}">
                <a16:creationId xmlns:a16="http://schemas.microsoft.com/office/drawing/2014/main" id="{27E716A6-DE28-4472-8F1B-F6619694A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077" y="2009116"/>
            <a:ext cx="308702" cy="692786"/>
          </a:xfrm>
          <a:custGeom>
            <a:avLst/>
            <a:gdLst>
              <a:gd name="T0" fmla="*/ 739 w 740"/>
              <a:gd name="T1" fmla="*/ 1662 h 1663"/>
              <a:gd name="T2" fmla="*/ 0 w 740"/>
              <a:gd name="T3" fmla="*/ 830 h 1663"/>
              <a:gd name="T4" fmla="*/ 739 w 740"/>
              <a:gd name="T5" fmla="*/ 0 h 1663"/>
              <a:gd name="T6" fmla="*/ 739 w 740"/>
              <a:gd name="T7" fmla="*/ 1662 h 1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0" h="1663">
                <a:moveTo>
                  <a:pt x="739" y="1662"/>
                </a:moveTo>
                <a:lnTo>
                  <a:pt x="0" y="830"/>
                </a:lnTo>
                <a:lnTo>
                  <a:pt x="739" y="0"/>
                </a:lnTo>
                <a:lnTo>
                  <a:pt x="739" y="1662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 110">
            <a:extLst>
              <a:ext uri="{FF2B5EF4-FFF2-40B4-BE49-F238E27FC236}">
                <a16:creationId xmlns:a16="http://schemas.microsoft.com/office/drawing/2014/main" id="{1A7BF70F-110A-4BFF-B7D9-2CB2427B1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12" y="3142934"/>
            <a:ext cx="766243" cy="814071"/>
          </a:xfrm>
          <a:custGeom>
            <a:avLst/>
            <a:gdLst>
              <a:gd name="T0" fmla="*/ 0 w 1837"/>
              <a:gd name="T1" fmla="*/ 0 h 1954"/>
              <a:gd name="T2" fmla="*/ 0 w 1837"/>
              <a:gd name="T3" fmla="*/ 0 h 1954"/>
              <a:gd name="T4" fmla="*/ 1836 w 1837"/>
              <a:gd name="T5" fmla="*/ 0 h 1954"/>
              <a:gd name="T6" fmla="*/ 1836 w 1837"/>
              <a:gd name="T7" fmla="*/ 1816 h 1954"/>
              <a:gd name="T8" fmla="*/ 0 w 1837"/>
              <a:gd name="T9" fmla="*/ 1816 h 1954"/>
              <a:gd name="T10" fmla="*/ 0 w 1837"/>
              <a:gd name="T11" fmla="*/ 0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37" h="1954">
                <a:moveTo>
                  <a:pt x="0" y="0"/>
                </a:moveTo>
                <a:lnTo>
                  <a:pt x="0" y="0"/>
                </a:lnTo>
                <a:cubicBezTo>
                  <a:pt x="603" y="137"/>
                  <a:pt x="1234" y="137"/>
                  <a:pt x="1836" y="0"/>
                </a:cubicBezTo>
                <a:cubicBezTo>
                  <a:pt x="1836" y="611"/>
                  <a:pt x="1836" y="1214"/>
                  <a:pt x="1836" y="1816"/>
                </a:cubicBezTo>
                <a:cubicBezTo>
                  <a:pt x="1234" y="1953"/>
                  <a:pt x="603" y="1953"/>
                  <a:pt x="0" y="1816"/>
                </a:cubicBezTo>
                <a:cubicBezTo>
                  <a:pt x="0" y="1214"/>
                  <a:pt x="0" y="611"/>
                  <a:pt x="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111">
            <a:extLst>
              <a:ext uri="{FF2B5EF4-FFF2-40B4-BE49-F238E27FC236}">
                <a16:creationId xmlns:a16="http://schemas.microsoft.com/office/drawing/2014/main" id="{97455997-27F5-4CB4-A4F2-912AB8E1B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90" y="2972035"/>
            <a:ext cx="233365" cy="928003"/>
          </a:xfrm>
          <a:custGeom>
            <a:avLst/>
            <a:gdLst>
              <a:gd name="T0" fmla="*/ 558 w 559"/>
              <a:gd name="T1" fmla="*/ 2227 h 2228"/>
              <a:gd name="T2" fmla="*/ 0 w 559"/>
              <a:gd name="T3" fmla="*/ 1817 h 2228"/>
              <a:gd name="T4" fmla="*/ 0 w 559"/>
              <a:gd name="T5" fmla="*/ 0 h 2228"/>
              <a:gd name="T6" fmla="*/ 558 w 559"/>
              <a:gd name="T7" fmla="*/ 420 h 2228"/>
              <a:gd name="T8" fmla="*/ 558 w 559"/>
              <a:gd name="T9" fmla="*/ 2227 h 2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9" h="2228">
                <a:moveTo>
                  <a:pt x="558" y="2227"/>
                </a:moveTo>
                <a:lnTo>
                  <a:pt x="0" y="1817"/>
                </a:lnTo>
                <a:lnTo>
                  <a:pt x="0" y="0"/>
                </a:lnTo>
                <a:lnTo>
                  <a:pt x="558" y="420"/>
                </a:lnTo>
                <a:lnTo>
                  <a:pt x="558" y="2227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114">
            <a:extLst>
              <a:ext uri="{FF2B5EF4-FFF2-40B4-BE49-F238E27FC236}">
                <a16:creationId xmlns:a16="http://schemas.microsoft.com/office/drawing/2014/main" id="{B0FA7D98-8419-41BC-B2B1-FB0039C37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68" y="2972033"/>
            <a:ext cx="2187669" cy="757104"/>
          </a:xfrm>
          <a:custGeom>
            <a:avLst/>
            <a:gdLst>
              <a:gd name="T0" fmla="*/ 4868 w 4869"/>
              <a:gd name="T1" fmla="*/ 1817 h 1818"/>
              <a:gd name="T2" fmla="*/ 0 w 4869"/>
              <a:gd name="T3" fmla="*/ 1817 h 1818"/>
              <a:gd name="T4" fmla="*/ 0 w 4869"/>
              <a:gd name="T5" fmla="*/ 0 h 1818"/>
              <a:gd name="T6" fmla="*/ 4868 w 4869"/>
              <a:gd name="T7" fmla="*/ 0 h 1818"/>
              <a:gd name="T8" fmla="*/ 4173 w 4869"/>
              <a:gd name="T9" fmla="*/ 912 h 1818"/>
              <a:gd name="T10" fmla="*/ 4868 w 4869"/>
              <a:gd name="T11" fmla="*/ 1817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69" h="1818">
                <a:moveTo>
                  <a:pt x="4868" y="1817"/>
                </a:moveTo>
                <a:lnTo>
                  <a:pt x="0" y="1817"/>
                </a:lnTo>
                <a:lnTo>
                  <a:pt x="0" y="0"/>
                </a:lnTo>
                <a:lnTo>
                  <a:pt x="4868" y="0"/>
                </a:lnTo>
                <a:lnTo>
                  <a:pt x="4173" y="912"/>
                </a:lnTo>
                <a:lnTo>
                  <a:pt x="4868" y="1817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116">
            <a:extLst>
              <a:ext uri="{FF2B5EF4-FFF2-40B4-BE49-F238E27FC236}">
                <a16:creationId xmlns:a16="http://schemas.microsoft.com/office/drawing/2014/main" id="{D95E2187-AF64-4182-9645-481445512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077" y="3005111"/>
            <a:ext cx="308702" cy="692786"/>
          </a:xfrm>
          <a:custGeom>
            <a:avLst/>
            <a:gdLst>
              <a:gd name="T0" fmla="*/ 739 w 740"/>
              <a:gd name="T1" fmla="*/ 1662 h 1663"/>
              <a:gd name="T2" fmla="*/ 0 w 740"/>
              <a:gd name="T3" fmla="*/ 830 h 1663"/>
              <a:gd name="T4" fmla="*/ 739 w 740"/>
              <a:gd name="T5" fmla="*/ 0 h 1663"/>
              <a:gd name="T6" fmla="*/ 739 w 740"/>
              <a:gd name="T7" fmla="*/ 1662 h 1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0" h="1663">
                <a:moveTo>
                  <a:pt x="739" y="1662"/>
                </a:moveTo>
                <a:lnTo>
                  <a:pt x="0" y="830"/>
                </a:lnTo>
                <a:lnTo>
                  <a:pt x="739" y="0"/>
                </a:lnTo>
                <a:lnTo>
                  <a:pt x="739" y="1662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 117">
            <a:extLst>
              <a:ext uri="{FF2B5EF4-FFF2-40B4-BE49-F238E27FC236}">
                <a16:creationId xmlns:a16="http://schemas.microsoft.com/office/drawing/2014/main" id="{9A11E14D-C412-4A3C-AA6E-654F134C0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12" y="4138929"/>
            <a:ext cx="766243" cy="814071"/>
          </a:xfrm>
          <a:custGeom>
            <a:avLst/>
            <a:gdLst>
              <a:gd name="T0" fmla="*/ 0 w 1837"/>
              <a:gd name="T1" fmla="*/ 0 h 1954"/>
              <a:gd name="T2" fmla="*/ 0 w 1837"/>
              <a:gd name="T3" fmla="*/ 0 h 1954"/>
              <a:gd name="T4" fmla="*/ 1836 w 1837"/>
              <a:gd name="T5" fmla="*/ 0 h 1954"/>
              <a:gd name="T6" fmla="*/ 1836 w 1837"/>
              <a:gd name="T7" fmla="*/ 1816 h 1954"/>
              <a:gd name="T8" fmla="*/ 0 w 1837"/>
              <a:gd name="T9" fmla="*/ 1816 h 1954"/>
              <a:gd name="T10" fmla="*/ 0 w 1837"/>
              <a:gd name="T11" fmla="*/ 0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37" h="1954">
                <a:moveTo>
                  <a:pt x="0" y="0"/>
                </a:moveTo>
                <a:lnTo>
                  <a:pt x="0" y="0"/>
                </a:lnTo>
                <a:cubicBezTo>
                  <a:pt x="603" y="137"/>
                  <a:pt x="1234" y="137"/>
                  <a:pt x="1836" y="0"/>
                </a:cubicBezTo>
                <a:cubicBezTo>
                  <a:pt x="1836" y="602"/>
                  <a:pt x="1836" y="1214"/>
                  <a:pt x="1836" y="1816"/>
                </a:cubicBezTo>
                <a:cubicBezTo>
                  <a:pt x="1234" y="1953"/>
                  <a:pt x="603" y="1953"/>
                  <a:pt x="0" y="1816"/>
                </a:cubicBezTo>
                <a:cubicBezTo>
                  <a:pt x="0" y="1214"/>
                  <a:pt x="0" y="602"/>
                  <a:pt x="0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 118">
            <a:extLst>
              <a:ext uri="{FF2B5EF4-FFF2-40B4-BE49-F238E27FC236}">
                <a16:creationId xmlns:a16="http://schemas.microsoft.com/office/drawing/2014/main" id="{CAF67EEC-E87B-4729-B6EB-0E08A77D1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890" y="3968030"/>
            <a:ext cx="233365" cy="928003"/>
          </a:xfrm>
          <a:custGeom>
            <a:avLst/>
            <a:gdLst>
              <a:gd name="T0" fmla="*/ 558 w 559"/>
              <a:gd name="T1" fmla="*/ 2227 h 2228"/>
              <a:gd name="T2" fmla="*/ 0 w 559"/>
              <a:gd name="T3" fmla="*/ 1817 h 2228"/>
              <a:gd name="T4" fmla="*/ 0 w 559"/>
              <a:gd name="T5" fmla="*/ 0 h 2228"/>
              <a:gd name="T6" fmla="*/ 558 w 559"/>
              <a:gd name="T7" fmla="*/ 411 h 2228"/>
              <a:gd name="T8" fmla="*/ 558 w 559"/>
              <a:gd name="T9" fmla="*/ 2227 h 2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9" h="2228">
                <a:moveTo>
                  <a:pt x="558" y="2227"/>
                </a:moveTo>
                <a:lnTo>
                  <a:pt x="0" y="1817"/>
                </a:lnTo>
                <a:lnTo>
                  <a:pt x="0" y="0"/>
                </a:lnTo>
                <a:lnTo>
                  <a:pt x="558" y="411"/>
                </a:lnTo>
                <a:lnTo>
                  <a:pt x="558" y="2227"/>
                </a:ln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 121">
            <a:extLst>
              <a:ext uri="{FF2B5EF4-FFF2-40B4-BE49-F238E27FC236}">
                <a16:creationId xmlns:a16="http://schemas.microsoft.com/office/drawing/2014/main" id="{C223B08E-15E9-4949-BB04-5E542368A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68" y="3968029"/>
            <a:ext cx="2187669" cy="757104"/>
          </a:xfrm>
          <a:custGeom>
            <a:avLst/>
            <a:gdLst>
              <a:gd name="T0" fmla="*/ 4868 w 4869"/>
              <a:gd name="T1" fmla="*/ 1817 h 1818"/>
              <a:gd name="T2" fmla="*/ 0 w 4869"/>
              <a:gd name="T3" fmla="*/ 1817 h 1818"/>
              <a:gd name="T4" fmla="*/ 0 w 4869"/>
              <a:gd name="T5" fmla="*/ 0 h 1818"/>
              <a:gd name="T6" fmla="*/ 4868 w 4869"/>
              <a:gd name="T7" fmla="*/ 0 h 1818"/>
              <a:gd name="T8" fmla="*/ 4173 w 4869"/>
              <a:gd name="T9" fmla="*/ 912 h 1818"/>
              <a:gd name="T10" fmla="*/ 4868 w 4869"/>
              <a:gd name="T11" fmla="*/ 1817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69" h="1818">
                <a:moveTo>
                  <a:pt x="4868" y="1817"/>
                </a:moveTo>
                <a:lnTo>
                  <a:pt x="0" y="1817"/>
                </a:lnTo>
                <a:lnTo>
                  <a:pt x="0" y="0"/>
                </a:lnTo>
                <a:lnTo>
                  <a:pt x="4868" y="0"/>
                </a:lnTo>
                <a:lnTo>
                  <a:pt x="4173" y="912"/>
                </a:lnTo>
                <a:lnTo>
                  <a:pt x="4868" y="1817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reeform 123">
            <a:extLst>
              <a:ext uri="{FF2B5EF4-FFF2-40B4-BE49-F238E27FC236}">
                <a16:creationId xmlns:a16="http://schemas.microsoft.com/office/drawing/2014/main" id="{F365EF82-950B-4B9C-BED3-294531CF8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077" y="3999269"/>
            <a:ext cx="308702" cy="696463"/>
          </a:xfrm>
          <a:custGeom>
            <a:avLst/>
            <a:gdLst>
              <a:gd name="T0" fmla="*/ 739 w 740"/>
              <a:gd name="T1" fmla="*/ 1671 h 1672"/>
              <a:gd name="T2" fmla="*/ 0 w 740"/>
              <a:gd name="T3" fmla="*/ 839 h 1672"/>
              <a:gd name="T4" fmla="*/ 739 w 740"/>
              <a:gd name="T5" fmla="*/ 0 h 1672"/>
              <a:gd name="T6" fmla="*/ 739 w 740"/>
              <a:gd name="T7" fmla="*/ 1671 h 1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0" h="1672">
                <a:moveTo>
                  <a:pt x="739" y="1671"/>
                </a:moveTo>
                <a:lnTo>
                  <a:pt x="0" y="839"/>
                </a:lnTo>
                <a:lnTo>
                  <a:pt x="739" y="0"/>
                </a:lnTo>
                <a:lnTo>
                  <a:pt x="739" y="1671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und Same Side Corner Rectangle 129">
            <a:extLst>
              <a:ext uri="{FF2B5EF4-FFF2-40B4-BE49-F238E27FC236}">
                <a16:creationId xmlns:a16="http://schemas.microsoft.com/office/drawing/2014/main" id="{EEBAEEBE-C78D-4B9A-BA22-EA7621EAB851}"/>
              </a:ext>
            </a:extLst>
          </p:cNvPr>
          <p:cNvSpPr/>
          <p:nvPr/>
        </p:nvSpPr>
        <p:spPr>
          <a:xfrm rot="10800000" flipH="1">
            <a:off x="3450351" y="2134341"/>
            <a:ext cx="54849" cy="456796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7" name="Round Same Side Corner Rectangle 131">
            <a:extLst>
              <a:ext uri="{FF2B5EF4-FFF2-40B4-BE49-F238E27FC236}">
                <a16:creationId xmlns:a16="http://schemas.microsoft.com/office/drawing/2014/main" id="{B497B958-C064-48A8-81A2-5A43E8E72191}"/>
              </a:ext>
            </a:extLst>
          </p:cNvPr>
          <p:cNvSpPr/>
          <p:nvPr/>
        </p:nvSpPr>
        <p:spPr>
          <a:xfrm rot="10800000" flipH="1">
            <a:off x="3450351" y="1131938"/>
            <a:ext cx="54849" cy="456796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8" name="Round Same Side Corner Rectangle 134">
            <a:extLst>
              <a:ext uri="{FF2B5EF4-FFF2-40B4-BE49-F238E27FC236}">
                <a16:creationId xmlns:a16="http://schemas.microsoft.com/office/drawing/2014/main" id="{6D18FE2A-0D65-4EAF-A549-6D4F493D365D}"/>
              </a:ext>
            </a:extLst>
          </p:cNvPr>
          <p:cNvSpPr/>
          <p:nvPr/>
        </p:nvSpPr>
        <p:spPr>
          <a:xfrm rot="10800000" flipH="1">
            <a:off x="3450351" y="3117514"/>
            <a:ext cx="54849" cy="456796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9" name="Round Same Side Corner Rectangle 135">
            <a:extLst>
              <a:ext uri="{FF2B5EF4-FFF2-40B4-BE49-F238E27FC236}">
                <a16:creationId xmlns:a16="http://schemas.microsoft.com/office/drawing/2014/main" id="{AB9CB969-7CB6-44DA-BB52-1E6A3DF7E1E1}"/>
              </a:ext>
            </a:extLst>
          </p:cNvPr>
          <p:cNvSpPr/>
          <p:nvPr/>
        </p:nvSpPr>
        <p:spPr>
          <a:xfrm rot="10800000" flipH="1">
            <a:off x="3450351" y="4112595"/>
            <a:ext cx="54849" cy="456796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2289CE2-BE15-40A5-B54E-4CF3A9D28996}"/>
              </a:ext>
            </a:extLst>
          </p:cNvPr>
          <p:cNvSpPr/>
          <p:nvPr/>
        </p:nvSpPr>
        <p:spPr>
          <a:xfrm>
            <a:off x="1432338" y="1172090"/>
            <a:ext cx="101983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Subject</a:t>
            </a:r>
            <a:endParaRPr kumimoji="0" lang="id-ID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ato Regular"/>
              <a:ea typeface="+mn-ea"/>
              <a:cs typeface="Lato Regular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F251E69-66E3-4880-956B-410EC8C5E9AA}"/>
              </a:ext>
            </a:extLst>
          </p:cNvPr>
          <p:cNvSpPr/>
          <p:nvPr/>
        </p:nvSpPr>
        <p:spPr>
          <a:xfrm>
            <a:off x="1466802" y="2168086"/>
            <a:ext cx="95090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Object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ABB412C-4F11-4BEE-BBF9-F96848C0D146}"/>
              </a:ext>
            </a:extLst>
          </p:cNvPr>
          <p:cNvSpPr/>
          <p:nvPr/>
        </p:nvSpPr>
        <p:spPr>
          <a:xfrm>
            <a:off x="1163423" y="3027420"/>
            <a:ext cx="155766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Reference Monitor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A3A1ECC-3937-40E6-ABBC-ADF92E6BDF6E}"/>
              </a:ext>
            </a:extLst>
          </p:cNvPr>
          <p:cNvSpPr/>
          <p:nvPr/>
        </p:nvSpPr>
        <p:spPr>
          <a:xfrm>
            <a:off x="1273640" y="4161915"/>
            <a:ext cx="133722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Operation</a:t>
            </a:r>
          </a:p>
        </p:txBody>
      </p:sp>
    </p:spTree>
    <p:extLst>
      <p:ext uri="{BB962C8B-B14F-4D97-AF65-F5344CB8AC3E}">
        <p14:creationId xmlns:p14="http://schemas.microsoft.com/office/powerpoint/2010/main" val="1934156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7">
            <a:extLst>
              <a:ext uri="{FF2B5EF4-FFF2-40B4-BE49-F238E27FC236}">
                <a16:creationId xmlns:a16="http://schemas.microsoft.com/office/drawing/2014/main" id="{E0BF6DAF-43AC-4430-B021-88DEF57DB622}"/>
              </a:ext>
            </a:extLst>
          </p:cNvPr>
          <p:cNvSpPr txBox="1">
            <a:spLocks/>
          </p:cNvSpPr>
          <p:nvPr/>
        </p:nvSpPr>
        <p:spPr>
          <a:xfrm>
            <a:off x="3086102" y="210317"/>
            <a:ext cx="6019797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IN" sz="3600" b="1" dirty="0"/>
              <a:t>Access Control Principles</a:t>
            </a:r>
          </a:p>
        </p:txBody>
      </p:sp>
      <p:sp>
        <p:nvSpPr>
          <p:cNvPr id="27" name="Freeform 147">
            <a:extLst>
              <a:ext uri="{FF2B5EF4-FFF2-40B4-BE49-F238E27FC236}">
                <a16:creationId xmlns:a16="http://schemas.microsoft.com/office/drawing/2014/main" id="{C58AEB92-6399-44B2-8DB4-867F9A7A4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4769104"/>
            <a:ext cx="12192000" cy="1787741"/>
          </a:xfrm>
          <a:custGeom>
            <a:avLst/>
            <a:gdLst>
              <a:gd name="T0" fmla="*/ 0 w 2508"/>
              <a:gd name="T1" fmla="*/ 0 h 2064"/>
              <a:gd name="T2" fmla="*/ 0 w 2508"/>
              <a:gd name="T3" fmla="*/ 0 h 2064"/>
              <a:gd name="T4" fmla="*/ 0 w 2508"/>
              <a:gd name="T5" fmla="*/ 1974 h 2064"/>
              <a:gd name="T6" fmla="*/ 89 w 2508"/>
              <a:gd name="T7" fmla="*/ 2063 h 2064"/>
              <a:gd name="T8" fmla="*/ 2417 w 2508"/>
              <a:gd name="T9" fmla="*/ 2063 h 2064"/>
              <a:gd name="T10" fmla="*/ 2507 w 2508"/>
              <a:gd name="T11" fmla="*/ 1974 h 2064"/>
              <a:gd name="T12" fmla="*/ 2507 w 2508"/>
              <a:gd name="T13" fmla="*/ 0 h 2064"/>
              <a:gd name="T14" fmla="*/ 0 w 2508"/>
              <a:gd name="T15" fmla="*/ 0 h 2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8" h="2064">
                <a:moveTo>
                  <a:pt x="0" y="0"/>
                </a:moveTo>
                <a:lnTo>
                  <a:pt x="0" y="0"/>
                </a:lnTo>
                <a:cubicBezTo>
                  <a:pt x="0" y="1974"/>
                  <a:pt x="0" y="1974"/>
                  <a:pt x="0" y="1974"/>
                </a:cubicBezTo>
                <a:cubicBezTo>
                  <a:pt x="0" y="2022"/>
                  <a:pt x="38" y="2063"/>
                  <a:pt x="89" y="2063"/>
                </a:cubicBezTo>
                <a:cubicBezTo>
                  <a:pt x="2417" y="2063"/>
                  <a:pt x="2417" y="2063"/>
                  <a:pt x="2417" y="2063"/>
                </a:cubicBezTo>
                <a:cubicBezTo>
                  <a:pt x="2466" y="2063"/>
                  <a:pt x="2507" y="2022"/>
                  <a:pt x="2507" y="1974"/>
                </a:cubicBezTo>
                <a:cubicBezTo>
                  <a:pt x="2507" y="0"/>
                  <a:pt x="2507" y="0"/>
                  <a:pt x="2507" y="0"/>
                </a:cubicBezTo>
                <a:lnTo>
                  <a:pt x="0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8" name="Freeform 150">
            <a:extLst>
              <a:ext uri="{FF2B5EF4-FFF2-40B4-BE49-F238E27FC236}">
                <a16:creationId xmlns:a16="http://schemas.microsoft.com/office/drawing/2014/main" id="{5E59F882-7962-4015-BEA1-CBDC07663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20" y="2931358"/>
            <a:ext cx="12202719" cy="2028412"/>
          </a:xfrm>
          <a:custGeom>
            <a:avLst/>
            <a:gdLst>
              <a:gd name="T0" fmla="*/ 2417 w 2508"/>
              <a:gd name="T1" fmla="*/ 0 h 2463"/>
              <a:gd name="T2" fmla="*/ 2417 w 2508"/>
              <a:gd name="T3" fmla="*/ 0 h 2463"/>
              <a:gd name="T4" fmla="*/ 89 w 2508"/>
              <a:gd name="T5" fmla="*/ 0 h 2463"/>
              <a:gd name="T6" fmla="*/ 0 w 2508"/>
              <a:gd name="T7" fmla="*/ 93 h 2463"/>
              <a:gd name="T8" fmla="*/ 0 w 2508"/>
              <a:gd name="T9" fmla="*/ 2063 h 2463"/>
              <a:gd name="T10" fmla="*/ 840 w 2508"/>
              <a:gd name="T11" fmla="*/ 2063 h 2463"/>
              <a:gd name="T12" fmla="*/ 1253 w 2508"/>
              <a:gd name="T13" fmla="*/ 2462 h 2463"/>
              <a:gd name="T14" fmla="*/ 1667 w 2508"/>
              <a:gd name="T15" fmla="*/ 2063 h 2463"/>
              <a:gd name="T16" fmla="*/ 2507 w 2508"/>
              <a:gd name="T17" fmla="*/ 2063 h 2463"/>
              <a:gd name="T18" fmla="*/ 2507 w 2508"/>
              <a:gd name="T19" fmla="*/ 93 h 2463"/>
              <a:gd name="T20" fmla="*/ 2417 w 2508"/>
              <a:gd name="T21" fmla="*/ 0 h 2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08" h="2463">
                <a:moveTo>
                  <a:pt x="2417" y="0"/>
                </a:moveTo>
                <a:lnTo>
                  <a:pt x="2417" y="0"/>
                </a:lnTo>
                <a:cubicBezTo>
                  <a:pt x="89" y="0"/>
                  <a:pt x="89" y="0"/>
                  <a:pt x="89" y="0"/>
                </a:cubicBezTo>
                <a:cubicBezTo>
                  <a:pt x="38" y="0"/>
                  <a:pt x="0" y="41"/>
                  <a:pt x="0" y="93"/>
                </a:cubicBezTo>
                <a:cubicBezTo>
                  <a:pt x="0" y="2063"/>
                  <a:pt x="0" y="2063"/>
                  <a:pt x="0" y="2063"/>
                </a:cubicBezTo>
                <a:cubicBezTo>
                  <a:pt x="840" y="2063"/>
                  <a:pt x="840" y="2063"/>
                  <a:pt x="840" y="2063"/>
                </a:cubicBezTo>
                <a:cubicBezTo>
                  <a:pt x="1253" y="2462"/>
                  <a:pt x="1253" y="2462"/>
                  <a:pt x="1253" y="2462"/>
                </a:cubicBezTo>
                <a:cubicBezTo>
                  <a:pt x="1667" y="2063"/>
                  <a:pt x="1667" y="2063"/>
                  <a:pt x="1667" y="2063"/>
                </a:cubicBezTo>
                <a:cubicBezTo>
                  <a:pt x="2507" y="2063"/>
                  <a:pt x="2507" y="2063"/>
                  <a:pt x="2507" y="2063"/>
                </a:cubicBezTo>
                <a:cubicBezTo>
                  <a:pt x="2507" y="93"/>
                  <a:pt x="2507" y="93"/>
                  <a:pt x="2507" y="93"/>
                </a:cubicBezTo>
                <a:cubicBezTo>
                  <a:pt x="2507" y="41"/>
                  <a:pt x="2465" y="0"/>
                  <a:pt x="2417" y="0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" name="Freeform 151">
            <a:extLst>
              <a:ext uri="{FF2B5EF4-FFF2-40B4-BE49-F238E27FC236}">
                <a16:creationId xmlns:a16="http://schemas.microsoft.com/office/drawing/2014/main" id="{25F4168E-BCCD-48ED-8E6A-919442ADE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843"/>
            <a:ext cx="12192000" cy="2144829"/>
          </a:xfrm>
          <a:custGeom>
            <a:avLst/>
            <a:gdLst>
              <a:gd name="T0" fmla="*/ 2417 w 2508"/>
              <a:gd name="T1" fmla="*/ 0 h 2464"/>
              <a:gd name="T2" fmla="*/ 2417 w 2508"/>
              <a:gd name="T3" fmla="*/ 0 h 2464"/>
              <a:gd name="T4" fmla="*/ 89 w 2508"/>
              <a:gd name="T5" fmla="*/ 0 h 2464"/>
              <a:gd name="T6" fmla="*/ 0 w 2508"/>
              <a:gd name="T7" fmla="*/ 94 h 2464"/>
              <a:gd name="T8" fmla="*/ 0 w 2508"/>
              <a:gd name="T9" fmla="*/ 2063 h 2464"/>
              <a:gd name="T10" fmla="*/ 840 w 2508"/>
              <a:gd name="T11" fmla="*/ 2063 h 2464"/>
              <a:gd name="T12" fmla="*/ 1253 w 2508"/>
              <a:gd name="T13" fmla="*/ 2463 h 2464"/>
              <a:gd name="T14" fmla="*/ 1667 w 2508"/>
              <a:gd name="T15" fmla="*/ 2063 h 2464"/>
              <a:gd name="T16" fmla="*/ 2507 w 2508"/>
              <a:gd name="T17" fmla="*/ 2063 h 2464"/>
              <a:gd name="T18" fmla="*/ 2507 w 2508"/>
              <a:gd name="T19" fmla="*/ 94 h 2464"/>
              <a:gd name="T20" fmla="*/ 2417 w 2508"/>
              <a:gd name="T21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08" h="2464">
                <a:moveTo>
                  <a:pt x="2417" y="0"/>
                </a:moveTo>
                <a:lnTo>
                  <a:pt x="2417" y="0"/>
                </a:lnTo>
                <a:cubicBezTo>
                  <a:pt x="89" y="0"/>
                  <a:pt x="89" y="0"/>
                  <a:pt x="89" y="0"/>
                </a:cubicBezTo>
                <a:cubicBezTo>
                  <a:pt x="38" y="0"/>
                  <a:pt x="0" y="42"/>
                  <a:pt x="0" y="94"/>
                </a:cubicBezTo>
                <a:cubicBezTo>
                  <a:pt x="0" y="2063"/>
                  <a:pt x="0" y="2063"/>
                  <a:pt x="0" y="2063"/>
                </a:cubicBezTo>
                <a:cubicBezTo>
                  <a:pt x="840" y="2063"/>
                  <a:pt x="840" y="2063"/>
                  <a:pt x="840" y="2063"/>
                </a:cubicBezTo>
                <a:cubicBezTo>
                  <a:pt x="1253" y="2463"/>
                  <a:pt x="1253" y="2463"/>
                  <a:pt x="1253" y="2463"/>
                </a:cubicBezTo>
                <a:cubicBezTo>
                  <a:pt x="1667" y="2063"/>
                  <a:pt x="1667" y="2063"/>
                  <a:pt x="1667" y="2063"/>
                </a:cubicBezTo>
                <a:cubicBezTo>
                  <a:pt x="2507" y="2063"/>
                  <a:pt x="2507" y="2063"/>
                  <a:pt x="2507" y="2063"/>
                </a:cubicBezTo>
                <a:cubicBezTo>
                  <a:pt x="2507" y="94"/>
                  <a:pt x="2507" y="94"/>
                  <a:pt x="2507" y="94"/>
                </a:cubicBezTo>
                <a:cubicBezTo>
                  <a:pt x="2507" y="42"/>
                  <a:pt x="2466" y="0"/>
                  <a:pt x="241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3AE8D6D-B8D6-464F-8AD5-42A30D6572B5}"/>
              </a:ext>
            </a:extLst>
          </p:cNvPr>
          <p:cNvSpPr/>
          <p:nvPr/>
        </p:nvSpPr>
        <p:spPr>
          <a:xfrm>
            <a:off x="149419" y="1456593"/>
            <a:ext cx="11356782" cy="12926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indent="-284163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1700" dirty="0"/>
              <a:t>Involves a breakdown of the authorization process into various steps</a:t>
            </a:r>
          </a:p>
          <a:p>
            <a:pPr marL="284163" indent="-284163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1700" dirty="0"/>
              <a:t>Different privileges are assigned at each step to the individual subjects requesting for a resource</a:t>
            </a:r>
          </a:p>
          <a:p>
            <a:pPr marL="284163" indent="-284163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1700" dirty="0"/>
              <a:t>This ensures that no single individual has the authorization rights to perform all functions and simultaneously denies access of all the objects to a single individual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BF83CF-6E50-45DD-A413-544595FB8E97}"/>
              </a:ext>
            </a:extLst>
          </p:cNvPr>
          <p:cNvSpPr/>
          <p:nvPr/>
        </p:nvSpPr>
        <p:spPr>
          <a:xfrm>
            <a:off x="4507168" y="1009540"/>
            <a:ext cx="317766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Separation of Duties (SoD)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BDCC93-1F2B-48E8-AC15-CC405BC8AB91}"/>
              </a:ext>
            </a:extLst>
          </p:cNvPr>
          <p:cNvSpPr/>
          <p:nvPr/>
        </p:nvSpPr>
        <p:spPr>
          <a:xfrm>
            <a:off x="149418" y="3657600"/>
            <a:ext cx="11356783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700" dirty="0"/>
              <a:t>Under the need-to-know access control principle, access is provided only to the information that is required for performing a specific task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DF2A92D-625C-49D0-AD53-33168F41067A}"/>
              </a:ext>
            </a:extLst>
          </p:cNvPr>
          <p:cNvSpPr/>
          <p:nvPr/>
        </p:nvSpPr>
        <p:spPr>
          <a:xfrm>
            <a:off x="5215118" y="3212198"/>
            <a:ext cx="176176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Need-to-know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4649E8-0C30-4EB7-8374-FC14F2208513}"/>
              </a:ext>
            </a:extLst>
          </p:cNvPr>
          <p:cNvSpPr/>
          <p:nvPr/>
        </p:nvSpPr>
        <p:spPr>
          <a:xfrm>
            <a:off x="149418" y="5433485"/>
            <a:ext cx="11966817" cy="103105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700" dirty="0"/>
              <a:t>Principle of least privilege extends the need-to-know principle in providing access to a system</a:t>
            </a:r>
          </a:p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700" dirty="0"/>
              <a:t>POLP believes in providing employees a need–to-know access, i.e., not more, not less; </a:t>
            </a:r>
          </a:p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700" dirty="0"/>
              <a:t>It helps an organization by protecting it from malicious behavior, achieving better system stability, and system security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3065D9-E5B4-4AA7-9513-52F9ACB525F8}"/>
              </a:ext>
            </a:extLst>
          </p:cNvPr>
          <p:cNvSpPr/>
          <p:nvPr/>
        </p:nvSpPr>
        <p:spPr>
          <a:xfrm>
            <a:off x="4012481" y="4991166"/>
            <a:ext cx="416703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Principle of Least Privilege (POLP)</a:t>
            </a:r>
          </a:p>
        </p:txBody>
      </p:sp>
    </p:spTree>
    <p:extLst>
      <p:ext uri="{BB962C8B-B14F-4D97-AF65-F5344CB8AC3E}">
        <p14:creationId xmlns:p14="http://schemas.microsoft.com/office/powerpoint/2010/main" val="409210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5" descr="Graphical user interface&#10;&#10;Description automatically generated">
            <a:extLst>
              <a:ext uri="{FF2B5EF4-FFF2-40B4-BE49-F238E27FC236}">
                <a16:creationId xmlns:a16="http://schemas.microsoft.com/office/drawing/2014/main" id="{F821D153-409F-4841-BDEA-E5E276B640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8" r="36938"/>
          <a:stretch>
            <a:fillRect/>
          </a:stretch>
        </p:blipFill>
        <p:spPr>
          <a:xfrm>
            <a:off x="457200" y="0"/>
            <a:ext cx="3048000" cy="654971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E3EF5FA-5A04-49F3-B96B-9A13373DC2C8}"/>
              </a:ext>
            </a:extLst>
          </p:cNvPr>
          <p:cNvSpPr/>
          <p:nvPr/>
        </p:nvSpPr>
        <p:spPr>
          <a:xfrm>
            <a:off x="0" y="0"/>
            <a:ext cx="694259" cy="655097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CBF845-21AA-430A-8ABE-304EAE43392E}"/>
              </a:ext>
            </a:extLst>
          </p:cNvPr>
          <p:cNvSpPr/>
          <p:nvPr/>
        </p:nvSpPr>
        <p:spPr>
          <a:xfrm>
            <a:off x="689355" y="136527"/>
            <a:ext cx="6096000" cy="114824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1DC299-5633-427B-9AB3-3C6C94E45672}"/>
              </a:ext>
            </a:extLst>
          </p:cNvPr>
          <p:cNvSpPr txBox="1"/>
          <p:nvPr/>
        </p:nvSpPr>
        <p:spPr>
          <a:xfrm>
            <a:off x="859808" y="410569"/>
            <a:ext cx="500161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Access Control Models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21017C5-3D59-4A58-B97F-F96B6E88DC0D}"/>
              </a:ext>
            </a:extLst>
          </p:cNvPr>
          <p:cNvGrpSpPr/>
          <p:nvPr/>
        </p:nvGrpSpPr>
        <p:grpSpPr>
          <a:xfrm>
            <a:off x="4541520" y="2205013"/>
            <a:ext cx="7406022" cy="1051571"/>
            <a:chOff x="5090778" y="2164069"/>
            <a:chExt cx="7406022" cy="105157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41EB826-6645-4A99-9D2C-155B9C27330D}"/>
                </a:ext>
              </a:extLst>
            </p:cNvPr>
            <p:cNvSpPr/>
            <p:nvPr/>
          </p:nvSpPr>
          <p:spPr>
            <a:xfrm>
              <a:off x="5090778" y="2164069"/>
              <a:ext cx="4007444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Mandatory Access Control (MAC)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1CE18B6-DF49-414A-8AB3-D6B1791C4090}"/>
                </a:ext>
              </a:extLst>
            </p:cNvPr>
            <p:cNvSpPr/>
            <p:nvPr/>
          </p:nvSpPr>
          <p:spPr>
            <a:xfrm>
              <a:off x="5090778" y="2553920"/>
              <a:ext cx="7406022" cy="6617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en-US" sz="1600" dirty="0"/>
                <a:t>Only the administrator/system owner has the rights to assign privileges</a:t>
              </a:r>
            </a:p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en-US" sz="1600" dirty="0"/>
                <a:t>It does not permit the end user to decide who can access the information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44ACCCB-8B66-4779-9339-7092FAE44082}"/>
              </a:ext>
            </a:extLst>
          </p:cNvPr>
          <p:cNvGrpSpPr/>
          <p:nvPr/>
        </p:nvGrpSpPr>
        <p:grpSpPr>
          <a:xfrm>
            <a:off x="3688080" y="2400898"/>
            <a:ext cx="662985" cy="662985"/>
            <a:chOff x="4264887" y="1421948"/>
            <a:chExt cx="662985" cy="662985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AD48E86-CA39-44A4-8FA7-05862B25103E}"/>
                </a:ext>
              </a:extLst>
            </p:cNvPr>
            <p:cNvSpPr/>
            <p:nvPr/>
          </p:nvSpPr>
          <p:spPr>
            <a:xfrm>
              <a:off x="4264887" y="1421948"/>
              <a:ext cx="662985" cy="66298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Shape 2633">
              <a:extLst>
                <a:ext uri="{FF2B5EF4-FFF2-40B4-BE49-F238E27FC236}">
                  <a16:creationId xmlns:a16="http://schemas.microsoft.com/office/drawing/2014/main" id="{307B01D9-F4DA-418E-86D1-F2561A89F4B9}"/>
                </a:ext>
              </a:extLst>
            </p:cNvPr>
            <p:cNvSpPr/>
            <p:nvPr/>
          </p:nvSpPr>
          <p:spPr>
            <a:xfrm>
              <a:off x="4409449" y="1566529"/>
              <a:ext cx="373860" cy="37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chemeClr val="bg2"/>
              </a:solidFill>
              <a:miter lim="400000"/>
            </a:ln>
          </p:spPr>
          <p:txBody>
            <a:bodyPr lIns="19044" tIns="19044" rIns="19044" bIns="19044" anchor="ctr"/>
            <a:lstStyle/>
            <a:p>
              <a:pPr marL="0" marR="0" lvl="0" indent="0" algn="l" defTabSz="228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4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0EF2AA7-5F82-4F59-A8EC-27A69835DAA8}"/>
              </a:ext>
            </a:extLst>
          </p:cNvPr>
          <p:cNvGrpSpPr/>
          <p:nvPr/>
        </p:nvGrpSpPr>
        <p:grpSpPr>
          <a:xfrm>
            <a:off x="4541520" y="3462450"/>
            <a:ext cx="7400269" cy="739104"/>
            <a:chOff x="5090778" y="3455170"/>
            <a:chExt cx="7400269" cy="73910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1FF0AC9-E1B5-4579-89D8-6B00147DC5FF}"/>
                </a:ext>
              </a:extLst>
            </p:cNvPr>
            <p:cNvSpPr/>
            <p:nvPr/>
          </p:nvSpPr>
          <p:spPr>
            <a:xfrm>
              <a:off x="5090778" y="3455170"/>
              <a:ext cx="4257063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Discretionary Access Control (DAC)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D8E1038-4D71-4EE5-9DDE-E213F988B8A0}"/>
                </a:ext>
              </a:extLst>
            </p:cNvPr>
            <p:cNvSpPr/>
            <p:nvPr/>
          </p:nvSpPr>
          <p:spPr>
            <a:xfrm>
              <a:off x="5090778" y="3855720"/>
              <a:ext cx="7400269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  <a:defRPr/>
              </a:pPr>
              <a:r>
                <a:rPr lang="en-US" sz="1600" dirty="0"/>
                <a:t>End user has complete access to the information they own</a:t>
              </a:r>
              <a:r>
                <a:rPr lang="en-US" sz="1600" b="1" dirty="0"/>
                <a:t>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322FC6-D8D2-489F-A6FD-867FBBA16F30}"/>
              </a:ext>
            </a:extLst>
          </p:cNvPr>
          <p:cNvGrpSpPr/>
          <p:nvPr/>
        </p:nvGrpSpPr>
        <p:grpSpPr>
          <a:xfrm>
            <a:off x="3688080" y="3486637"/>
            <a:ext cx="662985" cy="662985"/>
            <a:chOff x="4264887" y="2729206"/>
            <a:chExt cx="662985" cy="662985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943AE43-62D4-4825-9AF8-4CB4F72F1041}"/>
                </a:ext>
              </a:extLst>
            </p:cNvPr>
            <p:cNvSpPr/>
            <p:nvPr/>
          </p:nvSpPr>
          <p:spPr>
            <a:xfrm>
              <a:off x="4264887" y="2729206"/>
              <a:ext cx="662985" cy="6629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A69BDEA-346B-44F2-80ED-BCAA277F49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88227" y="2889626"/>
              <a:ext cx="416304" cy="342144"/>
              <a:chOff x="2010873" y="2265363"/>
              <a:chExt cx="392113" cy="322263"/>
            </a:xfrm>
            <a:solidFill>
              <a:schemeClr val="bg2"/>
            </a:solidFill>
          </p:grpSpPr>
          <p:sp>
            <p:nvSpPr>
              <p:cNvPr id="36" name="Freeform 67">
                <a:extLst>
                  <a:ext uri="{FF2B5EF4-FFF2-40B4-BE49-F238E27FC236}">
                    <a16:creationId xmlns:a16="http://schemas.microsoft.com/office/drawing/2014/main" id="{3A9F63B5-7516-4FD7-9CFA-4503C32B45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10873" y="2312988"/>
                <a:ext cx="282575" cy="274638"/>
              </a:xfrm>
              <a:custGeom>
                <a:avLst/>
                <a:gdLst>
                  <a:gd name="T0" fmla="*/ 367 w 430"/>
                  <a:gd name="T1" fmla="*/ 150 h 419"/>
                  <a:gd name="T2" fmla="*/ 358 w 430"/>
                  <a:gd name="T3" fmla="*/ 152 h 419"/>
                  <a:gd name="T4" fmla="*/ 335 w 430"/>
                  <a:gd name="T5" fmla="*/ 112 h 419"/>
                  <a:gd name="T6" fmla="*/ 288 w 430"/>
                  <a:gd name="T7" fmla="*/ 73 h 419"/>
                  <a:gd name="T8" fmla="*/ 243 w 430"/>
                  <a:gd name="T9" fmla="*/ 56 h 419"/>
                  <a:gd name="T10" fmla="*/ 182 w 430"/>
                  <a:gd name="T11" fmla="*/ 56 h 419"/>
                  <a:gd name="T12" fmla="*/ 137 w 430"/>
                  <a:gd name="T13" fmla="*/ 73 h 419"/>
                  <a:gd name="T14" fmla="*/ 91 w 430"/>
                  <a:gd name="T15" fmla="*/ 112 h 419"/>
                  <a:gd name="T16" fmla="*/ 67 w 430"/>
                  <a:gd name="T17" fmla="*/ 152 h 419"/>
                  <a:gd name="T18" fmla="*/ 57 w 430"/>
                  <a:gd name="T19" fmla="*/ 213 h 419"/>
                  <a:gd name="T20" fmla="*/ 65 w 430"/>
                  <a:gd name="T21" fmla="*/ 259 h 419"/>
                  <a:gd name="T22" fmla="*/ 96 w 430"/>
                  <a:gd name="T23" fmla="*/ 312 h 419"/>
                  <a:gd name="T24" fmla="*/ 131 w 430"/>
                  <a:gd name="T25" fmla="*/ 342 h 419"/>
                  <a:gd name="T26" fmla="*/ 189 w 430"/>
                  <a:gd name="T27" fmla="*/ 363 h 419"/>
                  <a:gd name="T28" fmla="*/ 230 w 430"/>
                  <a:gd name="T29" fmla="*/ 364 h 419"/>
                  <a:gd name="T30" fmla="*/ 236 w 430"/>
                  <a:gd name="T31" fmla="*/ 363 h 419"/>
                  <a:gd name="T32" fmla="*/ 294 w 430"/>
                  <a:gd name="T33" fmla="*/ 342 h 419"/>
                  <a:gd name="T34" fmla="*/ 330 w 430"/>
                  <a:gd name="T35" fmla="*/ 312 h 419"/>
                  <a:gd name="T36" fmla="*/ 361 w 430"/>
                  <a:gd name="T37" fmla="*/ 259 h 419"/>
                  <a:gd name="T38" fmla="*/ 369 w 430"/>
                  <a:gd name="T39" fmla="*/ 213 h 419"/>
                  <a:gd name="T40" fmla="*/ 367 w 430"/>
                  <a:gd name="T41" fmla="*/ 150 h 419"/>
                  <a:gd name="T42" fmla="*/ 213 w 430"/>
                  <a:gd name="T43" fmla="*/ 322 h 419"/>
                  <a:gd name="T44" fmla="*/ 102 w 430"/>
                  <a:gd name="T45" fmla="*/ 212 h 419"/>
                  <a:gd name="T46" fmla="*/ 213 w 430"/>
                  <a:gd name="T47" fmla="*/ 102 h 419"/>
                  <a:gd name="T48" fmla="*/ 323 w 430"/>
                  <a:gd name="T49" fmla="*/ 212 h 419"/>
                  <a:gd name="T50" fmla="*/ 213 w 430"/>
                  <a:gd name="T51" fmla="*/ 322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0" h="419">
                    <a:moveTo>
                      <a:pt x="367" y="150"/>
                    </a:moveTo>
                    <a:cubicBezTo>
                      <a:pt x="364" y="151"/>
                      <a:pt x="361" y="151"/>
                      <a:pt x="358" y="152"/>
                    </a:cubicBezTo>
                    <a:cubicBezTo>
                      <a:pt x="353" y="138"/>
                      <a:pt x="345" y="123"/>
                      <a:pt x="335" y="112"/>
                    </a:cubicBezTo>
                    <a:cubicBezTo>
                      <a:pt x="376" y="74"/>
                      <a:pt x="318" y="25"/>
                      <a:pt x="288" y="73"/>
                    </a:cubicBezTo>
                    <a:cubicBezTo>
                      <a:pt x="274" y="65"/>
                      <a:pt x="259" y="60"/>
                      <a:pt x="243" y="56"/>
                    </a:cubicBezTo>
                    <a:cubicBezTo>
                      <a:pt x="251" y="0"/>
                      <a:pt x="175" y="0"/>
                      <a:pt x="182" y="56"/>
                    </a:cubicBezTo>
                    <a:cubicBezTo>
                      <a:pt x="166" y="60"/>
                      <a:pt x="151" y="65"/>
                      <a:pt x="137" y="73"/>
                    </a:cubicBezTo>
                    <a:cubicBezTo>
                      <a:pt x="107" y="25"/>
                      <a:pt x="50" y="74"/>
                      <a:pt x="91" y="112"/>
                    </a:cubicBezTo>
                    <a:cubicBezTo>
                      <a:pt x="81" y="124"/>
                      <a:pt x="73" y="138"/>
                      <a:pt x="67" y="152"/>
                    </a:cubicBezTo>
                    <a:cubicBezTo>
                      <a:pt x="14" y="135"/>
                      <a:pt x="0" y="210"/>
                      <a:pt x="57" y="213"/>
                    </a:cubicBezTo>
                    <a:cubicBezTo>
                      <a:pt x="57" y="228"/>
                      <a:pt x="60" y="244"/>
                      <a:pt x="65" y="259"/>
                    </a:cubicBezTo>
                    <a:cubicBezTo>
                      <a:pt x="13" y="281"/>
                      <a:pt x="51" y="347"/>
                      <a:pt x="96" y="312"/>
                    </a:cubicBezTo>
                    <a:cubicBezTo>
                      <a:pt x="107" y="323"/>
                      <a:pt x="118" y="335"/>
                      <a:pt x="131" y="342"/>
                    </a:cubicBezTo>
                    <a:cubicBezTo>
                      <a:pt x="105" y="392"/>
                      <a:pt x="177" y="419"/>
                      <a:pt x="189" y="363"/>
                    </a:cubicBezTo>
                    <a:cubicBezTo>
                      <a:pt x="203" y="366"/>
                      <a:pt x="216" y="365"/>
                      <a:pt x="230" y="364"/>
                    </a:cubicBezTo>
                    <a:cubicBezTo>
                      <a:pt x="230" y="363"/>
                      <a:pt x="235" y="364"/>
                      <a:pt x="236" y="363"/>
                    </a:cubicBezTo>
                    <a:cubicBezTo>
                      <a:pt x="248" y="419"/>
                      <a:pt x="320" y="392"/>
                      <a:pt x="294" y="342"/>
                    </a:cubicBezTo>
                    <a:cubicBezTo>
                      <a:pt x="307" y="334"/>
                      <a:pt x="320" y="324"/>
                      <a:pt x="330" y="312"/>
                    </a:cubicBezTo>
                    <a:cubicBezTo>
                      <a:pt x="374" y="347"/>
                      <a:pt x="413" y="281"/>
                      <a:pt x="361" y="259"/>
                    </a:cubicBezTo>
                    <a:cubicBezTo>
                      <a:pt x="365" y="244"/>
                      <a:pt x="367" y="229"/>
                      <a:pt x="369" y="213"/>
                    </a:cubicBezTo>
                    <a:cubicBezTo>
                      <a:pt x="406" y="211"/>
                      <a:pt x="430" y="139"/>
                      <a:pt x="367" y="150"/>
                    </a:cubicBezTo>
                    <a:close/>
                    <a:moveTo>
                      <a:pt x="213" y="322"/>
                    </a:moveTo>
                    <a:cubicBezTo>
                      <a:pt x="152" y="322"/>
                      <a:pt x="102" y="273"/>
                      <a:pt x="102" y="212"/>
                    </a:cubicBezTo>
                    <a:cubicBezTo>
                      <a:pt x="102" y="151"/>
                      <a:pt x="152" y="102"/>
                      <a:pt x="213" y="102"/>
                    </a:cubicBezTo>
                    <a:cubicBezTo>
                      <a:pt x="274" y="102"/>
                      <a:pt x="323" y="151"/>
                      <a:pt x="323" y="212"/>
                    </a:cubicBezTo>
                    <a:cubicBezTo>
                      <a:pt x="323" y="273"/>
                      <a:pt x="274" y="322"/>
                      <a:pt x="213" y="3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 68">
                <a:extLst>
                  <a:ext uri="{FF2B5EF4-FFF2-40B4-BE49-F238E27FC236}">
                    <a16:creationId xmlns:a16="http://schemas.microsoft.com/office/drawing/2014/main" id="{9A9C771C-497C-4DD7-B1C1-8AED4B16CD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37886" y="2265363"/>
                <a:ext cx="165100" cy="163513"/>
              </a:xfrm>
              <a:custGeom>
                <a:avLst/>
                <a:gdLst>
                  <a:gd name="T0" fmla="*/ 215 w 252"/>
                  <a:gd name="T1" fmla="*/ 151 h 249"/>
                  <a:gd name="T2" fmla="*/ 215 w 252"/>
                  <a:gd name="T3" fmla="*/ 151 h 249"/>
                  <a:gd name="T4" fmla="*/ 219 w 252"/>
                  <a:gd name="T5" fmla="*/ 127 h 249"/>
                  <a:gd name="T6" fmla="*/ 213 w 252"/>
                  <a:gd name="T7" fmla="*/ 91 h 249"/>
                  <a:gd name="T8" fmla="*/ 198 w 252"/>
                  <a:gd name="T9" fmla="*/ 67 h 249"/>
                  <a:gd name="T10" fmla="*/ 171 w 252"/>
                  <a:gd name="T11" fmla="*/ 43 h 249"/>
                  <a:gd name="T12" fmla="*/ 144 w 252"/>
                  <a:gd name="T13" fmla="*/ 34 h 249"/>
                  <a:gd name="T14" fmla="*/ 108 w 252"/>
                  <a:gd name="T15" fmla="*/ 34 h 249"/>
                  <a:gd name="T16" fmla="*/ 81 w 252"/>
                  <a:gd name="T17" fmla="*/ 43 h 249"/>
                  <a:gd name="T18" fmla="*/ 54 w 252"/>
                  <a:gd name="T19" fmla="*/ 67 h 249"/>
                  <a:gd name="T20" fmla="*/ 40 w 252"/>
                  <a:gd name="T21" fmla="*/ 91 h 249"/>
                  <a:gd name="T22" fmla="*/ 33 w 252"/>
                  <a:gd name="T23" fmla="*/ 127 h 249"/>
                  <a:gd name="T24" fmla="*/ 38 w 252"/>
                  <a:gd name="T25" fmla="*/ 155 h 249"/>
                  <a:gd name="T26" fmla="*/ 56 w 252"/>
                  <a:gd name="T27" fmla="*/ 186 h 249"/>
                  <a:gd name="T28" fmla="*/ 78 w 252"/>
                  <a:gd name="T29" fmla="*/ 204 h 249"/>
                  <a:gd name="T30" fmla="*/ 112 w 252"/>
                  <a:gd name="T31" fmla="*/ 216 h 249"/>
                  <a:gd name="T32" fmla="*/ 140 w 252"/>
                  <a:gd name="T33" fmla="*/ 216 h 249"/>
                  <a:gd name="T34" fmla="*/ 174 w 252"/>
                  <a:gd name="T35" fmla="*/ 204 h 249"/>
                  <a:gd name="T36" fmla="*/ 196 w 252"/>
                  <a:gd name="T37" fmla="*/ 186 h 249"/>
                  <a:gd name="T38" fmla="*/ 214 w 252"/>
                  <a:gd name="T39" fmla="*/ 155 h 249"/>
                  <a:gd name="T40" fmla="*/ 215 w 252"/>
                  <a:gd name="T41" fmla="*/ 151 h 249"/>
                  <a:gd name="T42" fmla="*/ 126 w 252"/>
                  <a:gd name="T43" fmla="*/ 179 h 249"/>
                  <a:gd name="T44" fmla="*/ 69 w 252"/>
                  <a:gd name="T45" fmla="*/ 122 h 249"/>
                  <a:gd name="T46" fmla="*/ 126 w 252"/>
                  <a:gd name="T47" fmla="*/ 65 h 249"/>
                  <a:gd name="T48" fmla="*/ 183 w 252"/>
                  <a:gd name="T49" fmla="*/ 122 h 249"/>
                  <a:gd name="T50" fmla="*/ 126 w 252"/>
                  <a:gd name="T51" fmla="*/ 17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249">
                    <a:moveTo>
                      <a:pt x="215" y="151"/>
                    </a:moveTo>
                    <a:cubicBezTo>
                      <a:pt x="215" y="151"/>
                      <a:pt x="215" y="151"/>
                      <a:pt x="215" y="151"/>
                    </a:cubicBezTo>
                    <a:cubicBezTo>
                      <a:pt x="217" y="143"/>
                      <a:pt x="219" y="135"/>
                      <a:pt x="219" y="127"/>
                    </a:cubicBezTo>
                    <a:cubicBezTo>
                      <a:pt x="252" y="125"/>
                      <a:pt x="245" y="81"/>
                      <a:pt x="213" y="91"/>
                    </a:cubicBezTo>
                    <a:cubicBezTo>
                      <a:pt x="209" y="82"/>
                      <a:pt x="204" y="74"/>
                      <a:pt x="198" y="67"/>
                    </a:cubicBezTo>
                    <a:cubicBezTo>
                      <a:pt x="223" y="44"/>
                      <a:pt x="189" y="15"/>
                      <a:pt x="171" y="43"/>
                    </a:cubicBezTo>
                    <a:cubicBezTo>
                      <a:pt x="162" y="39"/>
                      <a:pt x="153" y="35"/>
                      <a:pt x="144" y="34"/>
                    </a:cubicBezTo>
                    <a:cubicBezTo>
                      <a:pt x="148" y="0"/>
                      <a:pt x="104" y="0"/>
                      <a:pt x="108" y="34"/>
                    </a:cubicBezTo>
                    <a:cubicBezTo>
                      <a:pt x="99" y="36"/>
                      <a:pt x="90" y="39"/>
                      <a:pt x="81" y="43"/>
                    </a:cubicBezTo>
                    <a:cubicBezTo>
                      <a:pt x="64" y="15"/>
                      <a:pt x="29" y="44"/>
                      <a:pt x="54" y="67"/>
                    </a:cubicBezTo>
                    <a:cubicBezTo>
                      <a:pt x="48" y="74"/>
                      <a:pt x="43" y="82"/>
                      <a:pt x="40" y="91"/>
                    </a:cubicBezTo>
                    <a:cubicBezTo>
                      <a:pt x="8" y="81"/>
                      <a:pt x="0" y="125"/>
                      <a:pt x="33" y="127"/>
                    </a:cubicBezTo>
                    <a:cubicBezTo>
                      <a:pt x="34" y="136"/>
                      <a:pt x="35" y="146"/>
                      <a:pt x="38" y="155"/>
                    </a:cubicBezTo>
                    <a:cubicBezTo>
                      <a:pt x="7" y="167"/>
                      <a:pt x="30" y="206"/>
                      <a:pt x="56" y="186"/>
                    </a:cubicBezTo>
                    <a:cubicBezTo>
                      <a:pt x="62" y="193"/>
                      <a:pt x="70" y="199"/>
                      <a:pt x="78" y="204"/>
                    </a:cubicBezTo>
                    <a:cubicBezTo>
                      <a:pt x="62" y="234"/>
                      <a:pt x="105" y="249"/>
                      <a:pt x="112" y="216"/>
                    </a:cubicBezTo>
                    <a:cubicBezTo>
                      <a:pt x="121" y="218"/>
                      <a:pt x="131" y="218"/>
                      <a:pt x="140" y="216"/>
                    </a:cubicBezTo>
                    <a:cubicBezTo>
                      <a:pt x="148" y="249"/>
                      <a:pt x="190" y="234"/>
                      <a:pt x="174" y="204"/>
                    </a:cubicBezTo>
                    <a:cubicBezTo>
                      <a:pt x="182" y="199"/>
                      <a:pt x="190" y="193"/>
                      <a:pt x="196" y="186"/>
                    </a:cubicBezTo>
                    <a:cubicBezTo>
                      <a:pt x="223" y="206"/>
                      <a:pt x="245" y="167"/>
                      <a:pt x="214" y="155"/>
                    </a:cubicBezTo>
                    <a:cubicBezTo>
                      <a:pt x="214" y="153"/>
                      <a:pt x="215" y="152"/>
                      <a:pt x="215" y="151"/>
                    </a:cubicBezTo>
                    <a:close/>
                    <a:moveTo>
                      <a:pt x="126" y="179"/>
                    </a:moveTo>
                    <a:cubicBezTo>
                      <a:pt x="95" y="179"/>
                      <a:pt x="69" y="153"/>
                      <a:pt x="69" y="122"/>
                    </a:cubicBezTo>
                    <a:cubicBezTo>
                      <a:pt x="69" y="91"/>
                      <a:pt x="95" y="65"/>
                      <a:pt x="126" y="65"/>
                    </a:cubicBezTo>
                    <a:cubicBezTo>
                      <a:pt x="157" y="65"/>
                      <a:pt x="183" y="91"/>
                      <a:pt x="183" y="122"/>
                    </a:cubicBezTo>
                    <a:cubicBezTo>
                      <a:pt x="183" y="153"/>
                      <a:pt x="157" y="179"/>
                      <a:pt x="126" y="17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777AEF6-D814-401B-A0B8-7C0569AF811C}"/>
              </a:ext>
            </a:extLst>
          </p:cNvPr>
          <p:cNvGrpSpPr/>
          <p:nvPr/>
        </p:nvGrpSpPr>
        <p:grpSpPr>
          <a:xfrm>
            <a:off x="4541520" y="4496698"/>
            <a:ext cx="7447649" cy="747050"/>
            <a:chOff x="5090778" y="4515122"/>
            <a:chExt cx="7447649" cy="74705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2DA4773-3E20-43A1-837F-319A27B14F04}"/>
                </a:ext>
              </a:extLst>
            </p:cNvPr>
            <p:cNvSpPr/>
            <p:nvPr/>
          </p:nvSpPr>
          <p:spPr>
            <a:xfrm>
              <a:off x="5090778" y="4515122"/>
              <a:ext cx="4099392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Role-based Access Control (RBAC)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BAB89EA-1A84-4BC3-8023-86945B0DE13A}"/>
                </a:ext>
              </a:extLst>
            </p:cNvPr>
            <p:cNvSpPr/>
            <p:nvPr/>
          </p:nvSpPr>
          <p:spPr>
            <a:xfrm>
              <a:off x="5090778" y="4923618"/>
              <a:ext cx="7447649" cy="33855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  <a:defRPr/>
              </a:pPr>
              <a:r>
                <a:rPr lang="en-US" sz="1600" dirty="0"/>
                <a:t>Permission are assigned based on user roles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1104798-8014-4B3D-93C7-ED789C65FD5E}"/>
              </a:ext>
            </a:extLst>
          </p:cNvPr>
          <p:cNvGrpSpPr/>
          <p:nvPr/>
        </p:nvGrpSpPr>
        <p:grpSpPr>
          <a:xfrm>
            <a:off x="3688080" y="4517784"/>
            <a:ext cx="662985" cy="662985"/>
            <a:chOff x="4264887" y="3815237"/>
            <a:chExt cx="662985" cy="662985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279A142-4524-4846-B7C3-5DFFCB978975}"/>
                </a:ext>
              </a:extLst>
            </p:cNvPr>
            <p:cNvSpPr/>
            <p:nvPr/>
          </p:nvSpPr>
          <p:spPr>
            <a:xfrm>
              <a:off x="4264887" y="3815237"/>
              <a:ext cx="662985" cy="6629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A428D5C9-E60A-407A-BD11-7C8039CE16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01534" y="3951884"/>
              <a:ext cx="389691" cy="389691"/>
            </a:xfrm>
            <a:custGeom>
              <a:avLst/>
              <a:gdLst>
                <a:gd name="T0" fmla="*/ 107500 w 480"/>
                <a:gd name="T1" fmla="*/ 0 h 480"/>
                <a:gd name="T2" fmla="*/ 107500 w 480"/>
                <a:gd name="T3" fmla="*/ 0 h 480"/>
                <a:gd name="T4" fmla="*/ 0 w 480"/>
                <a:gd name="T5" fmla="*/ 111548 h 480"/>
                <a:gd name="T6" fmla="*/ 107500 w 480"/>
                <a:gd name="T7" fmla="*/ 215450 h 480"/>
                <a:gd name="T8" fmla="*/ 215450 w 480"/>
                <a:gd name="T9" fmla="*/ 107950 h 480"/>
                <a:gd name="T10" fmla="*/ 107500 w 480"/>
                <a:gd name="T11" fmla="*/ 0 h 480"/>
                <a:gd name="T12" fmla="*/ 107500 w 480"/>
                <a:gd name="T13" fmla="*/ 191611 h 480"/>
                <a:gd name="T14" fmla="*/ 107500 w 480"/>
                <a:gd name="T15" fmla="*/ 191611 h 480"/>
                <a:gd name="T16" fmla="*/ 23839 w 480"/>
                <a:gd name="T17" fmla="*/ 111548 h 480"/>
                <a:gd name="T18" fmla="*/ 107500 w 480"/>
                <a:gd name="T19" fmla="*/ 23839 h 480"/>
                <a:gd name="T20" fmla="*/ 191611 w 480"/>
                <a:gd name="T21" fmla="*/ 107950 h 480"/>
                <a:gd name="T22" fmla="*/ 107500 w 480"/>
                <a:gd name="T23" fmla="*/ 191611 h 480"/>
                <a:gd name="T24" fmla="*/ 55324 w 480"/>
                <a:gd name="T25" fmla="*/ 159226 h 480"/>
                <a:gd name="T26" fmla="*/ 55324 w 480"/>
                <a:gd name="T27" fmla="*/ 159226 h 480"/>
                <a:gd name="T28" fmla="*/ 127291 w 480"/>
                <a:gd name="T29" fmla="*/ 131789 h 480"/>
                <a:gd name="T30" fmla="*/ 159226 w 480"/>
                <a:gd name="T31" fmla="*/ 55774 h 480"/>
                <a:gd name="T32" fmla="*/ 83661 w 480"/>
                <a:gd name="T33" fmla="*/ 87709 h 480"/>
                <a:gd name="T34" fmla="*/ 55324 w 480"/>
                <a:gd name="T35" fmla="*/ 159226 h 480"/>
                <a:gd name="T36" fmla="*/ 95806 w 480"/>
                <a:gd name="T37" fmla="*/ 95806 h 480"/>
                <a:gd name="T38" fmla="*/ 95806 w 480"/>
                <a:gd name="T39" fmla="*/ 95806 h 480"/>
                <a:gd name="T40" fmla="*/ 139435 w 480"/>
                <a:gd name="T41" fmla="*/ 76015 h 480"/>
                <a:gd name="T42" fmla="*/ 119645 w 480"/>
                <a:gd name="T43" fmla="*/ 119645 h 480"/>
                <a:gd name="T44" fmla="*/ 95806 w 480"/>
                <a:gd name="T45" fmla="*/ 119645 h 480"/>
                <a:gd name="T46" fmla="*/ 95806 w 480"/>
                <a:gd name="T47" fmla="*/ 95806 h 4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80" h="480">
                  <a:moveTo>
                    <a:pt x="239" y="0"/>
                  </a:moveTo>
                  <a:lnTo>
                    <a:pt x="239" y="0"/>
                  </a:lnTo>
                  <a:cubicBezTo>
                    <a:pt x="107" y="9"/>
                    <a:pt x="0" y="115"/>
                    <a:pt x="0" y="248"/>
                  </a:cubicBezTo>
                  <a:cubicBezTo>
                    <a:pt x="0" y="372"/>
                    <a:pt x="107" y="479"/>
                    <a:pt x="239" y="479"/>
                  </a:cubicBezTo>
                  <a:cubicBezTo>
                    <a:pt x="372" y="479"/>
                    <a:pt x="479" y="372"/>
                    <a:pt x="479" y="240"/>
                  </a:cubicBezTo>
                  <a:cubicBezTo>
                    <a:pt x="479" y="107"/>
                    <a:pt x="363" y="0"/>
                    <a:pt x="239" y="0"/>
                  </a:cubicBezTo>
                  <a:close/>
                  <a:moveTo>
                    <a:pt x="239" y="426"/>
                  </a:moveTo>
                  <a:lnTo>
                    <a:pt x="239" y="426"/>
                  </a:lnTo>
                  <a:cubicBezTo>
                    <a:pt x="142" y="434"/>
                    <a:pt x="53" y="346"/>
                    <a:pt x="53" y="248"/>
                  </a:cubicBezTo>
                  <a:cubicBezTo>
                    <a:pt x="53" y="142"/>
                    <a:pt x="133" y="53"/>
                    <a:pt x="239" y="53"/>
                  </a:cubicBezTo>
                  <a:cubicBezTo>
                    <a:pt x="336" y="53"/>
                    <a:pt x="426" y="133"/>
                    <a:pt x="426" y="240"/>
                  </a:cubicBezTo>
                  <a:cubicBezTo>
                    <a:pt x="426" y="346"/>
                    <a:pt x="345" y="426"/>
                    <a:pt x="239" y="426"/>
                  </a:cubicBezTo>
                  <a:close/>
                  <a:moveTo>
                    <a:pt x="123" y="354"/>
                  </a:moveTo>
                  <a:lnTo>
                    <a:pt x="123" y="354"/>
                  </a:lnTo>
                  <a:cubicBezTo>
                    <a:pt x="123" y="354"/>
                    <a:pt x="239" y="337"/>
                    <a:pt x="283" y="293"/>
                  </a:cubicBezTo>
                  <a:cubicBezTo>
                    <a:pt x="336" y="240"/>
                    <a:pt x="354" y="124"/>
                    <a:pt x="354" y="124"/>
                  </a:cubicBezTo>
                  <a:cubicBezTo>
                    <a:pt x="354" y="124"/>
                    <a:pt x="239" y="142"/>
                    <a:pt x="186" y="195"/>
                  </a:cubicBezTo>
                  <a:cubicBezTo>
                    <a:pt x="142" y="240"/>
                    <a:pt x="123" y="354"/>
                    <a:pt x="123" y="354"/>
                  </a:cubicBezTo>
                  <a:close/>
                  <a:moveTo>
                    <a:pt x="213" y="213"/>
                  </a:moveTo>
                  <a:lnTo>
                    <a:pt x="213" y="213"/>
                  </a:lnTo>
                  <a:cubicBezTo>
                    <a:pt x="239" y="195"/>
                    <a:pt x="274" y="178"/>
                    <a:pt x="310" y="169"/>
                  </a:cubicBezTo>
                  <a:cubicBezTo>
                    <a:pt x="301" y="204"/>
                    <a:pt x="283" y="248"/>
                    <a:pt x="266" y="266"/>
                  </a:cubicBezTo>
                  <a:cubicBezTo>
                    <a:pt x="248" y="275"/>
                    <a:pt x="230" y="275"/>
                    <a:pt x="213" y="266"/>
                  </a:cubicBezTo>
                  <a:cubicBezTo>
                    <a:pt x="204" y="248"/>
                    <a:pt x="204" y="231"/>
                    <a:pt x="213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F7E77C4-1FB8-4FEC-AC9B-E1810CDD9D19}"/>
              </a:ext>
            </a:extLst>
          </p:cNvPr>
          <p:cNvGrpSpPr/>
          <p:nvPr/>
        </p:nvGrpSpPr>
        <p:grpSpPr>
          <a:xfrm>
            <a:off x="4541520" y="5539861"/>
            <a:ext cx="7400269" cy="964435"/>
            <a:chOff x="5090778" y="5440741"/>
            <a:chExt cx="7400269" cy="964435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2FCBA1E-30F3-4B40-83FC-ED3A41F3CDA4}"/>
                </a:ext>
              </a:extLst>
            </p:cNvPr>
            <p:cNvSpPr/>
            <p:nvPr/>
          </p:nvSpPr>
          <p:spPr>
            <a:xfrm>
              <a:off x="5090778" y="5440741"/>
              <a:ext cx="45209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Rule-based Access Control (RB-RBAC)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6EC3A1E-FA9B-4A7C-BB01-83CA7D70CB6C}"/>
                </a:ext>
              </a:extLst>
            </p:cNvPr>
            <p:cNvSpPr/>
            <p:nvPr/>
          </p:nvSpPr>
          <p:spPr>
            <a:xfrm>
              <a:off x="5090778" y="5820401"/>
              <a:ext cx="7400269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  <a:defRPr/>
              </a:pPr>
              <a:r>
                <a:rPr lang="en-US" sz="1600" dirty="0"/>
                <a:t>Permissions are assigned to a user role dynamically based on a set of rules defined by the administrator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83F9ACA-1A64-49F5-BDE6-5E66EC92632F}"/>
              </a:ext>
            </a:extLst>
          </p:cNvPr>
          <p:cNvGrpSpPr/>
          <p:nvPr/>
        </p:nvGrpSpPr>
        <p:grpSpPr>
          <a:xfrm>
            <a:off x="3688080" y="5589874"/>
            <a:ext cx="662985" cy="662985"/>
            <a:chOff x="4264887" y="4886519"/>
            <a:chExt cx="662985" cy="662985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A30743C-83DF-4A10-B0C1-4524694E32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64887" y="4886519"/>
              <a:ext cx="662985" cy="66298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113">
              <a:extLst>
                <a:ext uri="{FF2B5EF4-FFF2-40B4-BE49-F238E27FC236}">
                  <a16:creationId xmlns:a16="http://schemas.microsoft.com/office/drawing/2014/main" id="{5F59AD61-BED0-4A3E-9505-8F00B231CE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00786" y="5054059"/>
              <a:ext cx="391186" cy="327905"/>
            </a:xfrm>
            <a:custGeom>
              <a:avLst/>
              <a:gdLst>
                <a:gd name="connsiteX0" fmla="*/ 128587 w 323850"/>
                <a:gd name="connsiteY0" fmla="*/ 0 h 271462"/>
                <a:gd name="connsiteX1" fmla="*/ 157162 w 323850"/>
                <a:gd name="connsiteY1" fmla="*/ 0 h 271462"/>
                <a:gd name="connsiteX2" fmla="*/ 165100 w 323850"/>
                <a:gd name="connsiteY2" fmla="*/ 0 h 271462"/>
                <a:gd name="connsiteX3" fmla="*/ 193675 w 323850"/>
                <a:gd name="connsiteY3" fmla="*/ 0 h 271462"/>
                <a:gd name="connsiteX4" fmla="*/ 195262 w 323850"/>
                <a:gd name="connsiteY4" fmla="*/ 0 h 271462"/>
                <a:gd name="connsiteX5" fmla="*/ 195262 w 323850"/>
                <a:gd name="connsiteY5" fmla="*/ 26987 h 271462"/>
                <a:gd name="connsiteX6" fmla="*/ 195262 w 323850"/>
                <a:gd name="connsiteY6" fmla="*/ 28575 h 271462"/>
                <a:gd name="connsiteX7" fmla="*/ 233362 w 323850"/>
                <a:gd name="connsiteY7" fmla="*/ 28575 h 271462"/>
                <a:gd name="connsiteX8" fmla="*/ 233362 w 323850"/>
                <a:gd name="connsiteY8" fmla="*/ 104775 h 271462"/>
                <a:gd name="connsiteX9" fmla="*/ 233363 w 323850"/>
                <a:gd name="connsiteY9" fmla="*/ 104775 h 271462"/>
                <a:gd name="connsiteX10" fmla="*/ 263525 w 323850"/>
                <a:gd name="connsiteY10" fmla="*/ 104775 h 271462"/>
                <a:gd name="connsiteX11" fmla="*/ 263525 w 323850"/>
                <a:gd name="connsiteY11" fmla="*/ 131762 h 271462"/>
                <a:gd name="connsiteX12" fmla="*/ 295275 w 323850"/>
                <a:gd name="connsiteY12" fmla="*/ 131762 h 271462"/>
                <a:gd name="connsiteX13" fmla="*/ 295275 w 323850"/>
                <a:gd name="connsiteY13" fmla="*/ 207962 h 271462"/>
                <a:gd name="connsiteX14" fmla="*/ 323850 w 323850"/>
                <a:gd name="connsiteY14" fmla="*/ 207962 h 271462"/>
                <a:gd name="connsiteX15" fmla="*/ 323850 w 323850"/>
                <a:gd name="connsiteY15" fmla="*/ 271462 h 271462"/>
                <a:gd name="connsiteX16" fmla="*/ 257175 w 323850"/>
                <a:gd name="connsiteY16" fmla="*/ 271462 h 271462"/>
                <a:gd name="connsiteX17" fmla="*/ 257175 w 323850"/>
                <a:gd name="connsiteY17" fmla="*/ 207962 h 271462"/>
                <a:gd name="connsiteX18" fmla="*/ 287338 w 323850"/>
                <a:gd name="connsiteY18" fmla="*/ 207962 h 271462"/>
                <a:gd name="connsiteX19" fmla="*/ 287844 w 323850"/>
                <a:gd name="connsiteY19" fmla="*/ 207962 h 271462"/>
                <a:gd name="connsiteX20" fmla="*/ 287844 w 323850"/>
                <a:gd name="connsiteY20" fmla="*/ 207809 h 271462"/>
                <a:gd name="connsiteX21" fmla="*/ 287844 w 323850"/>
                <a:gd name="connsiteY21" fmla="*/ 139673 h 271462"/>
                <a:gd name="connsiteX22" fmla="*/ 263525 w 323850"/>
                <a:gd name="connsiteY22" fmla="*/ 139673 h 271462"/>
                <a:gd name="connsiteX23" fmla="*/ 263525 w 323850"/>
                <a:gd name="connsiteY23" fmla="*/ 139700 h 271462"/>
                <a:gd name="connsiteX24" fmla="*/ 263525 w 323850"/>
                <a:gd name="connsiteY24" fmla="*/ 168275 h 271462"/>
                <a:gd name="connsiteX25" fmla="*/ 198438 w 323850"/>
                <a:gd name="connsiteY25" fmla="*/ 168275 h 271462"/>
                <a:gd name="connsiteX26" fmla="*/ 198438 w 323850"/>
                <a:gd name="connsiteY26" fmla="*/ 166687 h 271462"/>
                <a:gd name="connsiteX27" fmla="*/ 196850 w 323850"/>
                <a:gd name="connsiteY27" fmla="*/ 166687 h 271462"/>
                <a:gd name="connsiteX28" fmla="*/ 196850 w 323850"/>
                <a:gd name="connsiteY28" fmla="*/ 139700 h 271462"/>
                <a:gd name="connsiteX29" fmla="*/ 196850 w 323850"/>
                <a:gd name="connsiteY29" fmla="*/ 139673 h 271462"/>
                <a:gd name="connsiteX30" fmla="*/ 196850 w 323850"/>
                <a:gd name="connsiteY30" fmla="*/ 131762 h 271462"/>
                <a:gd name="connsiteX31" fmla="*/ 196850 w 323850"/>
                <a:gd name="connsiteY31" fmla="*/ 131762 h 271462"/>
                <a:gd name="connsiteX32" fmla="*/ 196850 w 323850"/>
                <a:gd name="connsiteY32" fmla="*/ 104775 h 271462"/>
                <a:gd name="connsiteX33" fmla="*/ 226259 w 323850"/>
                <a:gd name="connsiteY33" fmla="*/ 104775 h 271462"/>
                <a:gd name="connsiteX34" fmla="*/ 226259 w 323850"/>
                <a:gd name="connsiteY34" fmla="*/ 35801 h 271462"/>
                <a:gd name="connsiteX35" fmla="*/ 195262 w 323850"/>
                <a:gd name="connsiteY35" fmla="*/ 35801 h 271462"/>
                <a:gd name="connsiteX36" fmla="*/ 195262 w 323850"/>
                <a:gd name="connsiteY36" fmla="*/ 63500 h 271462"/>
                <a:gd name="connsiteX37" fmla="*/ 130175 w 323850"/>
                <a:gd name="connsiteY37" fmla="*/ 63500 h 271462"/>
                <a:gd name="connsiteX38" fmla="*/ 128587 w 323850"/>
                <a:gd name="connsiteY38" fmla="*/ 63500 h 271462"/>
                <a:gd name="connsiteX39" fmla="*/ 128587 w 323850"/>
                <a:gd name="connsiteY39" fmla="*/ 35801 h 271462"/>
                <a:gd name="connsiteX40" fmla="*/ 97591 w 323850"/>
                <a:gd name="connsiteY40" fmla="*/ 35801 h 271462"/>
                <a:gd name="connsiteX41" fmla="*/ 97591 w 323850"/>
                <a:gd name="connsiteY41" fmla="*/ 104775 h 271462"/>
                <a:gd name="connsiteX42" fmla="*/ 127001 w 323850"/>
                <a:gd name="connsiteY42" fmla="*/ 104775 h 271462"/>
                <a:gd name="connsiteX43" fmla="*/ 128588 w 323850"/>
                <a:gd name="connsiteY43" fmla="*/ 104775 h 271462"/>
                <a:gd name="connsiteX44" fmla="*/ 128588 w 323850"/>
                <a:gd name="connsiteY44" fmla="*/ 131762 h 271462"/>
                <a:gd name="connsiteX45" fmla="*/ 129654 w 323850"/>
                <a:gd name="connsiteY45" fmla="*/ 131762 h 271462"/>
                <a:gd name="connsiteX46" fmla="*/ 196850 w 323850"/>
                <a:gd name="connsiteY46" fmla="*/ 131762 h 271462"/>
                <a:gd name="connsiteX47" fmla="*/ 196850 w 323850"/>
                <a:gd name="connsiteY47" fmla="*/ 139673 h 271462"/>
                <a:gd name="connsiteX48" fmla="*/ 165344 w 323850"/>
                <a:gd name="connsiteY48" fmla="*/ 139673 h 271462"/>
                <a:gd name="connsiteX49" fmla="*/ 165344 w 323850"/>
                <a:gd name="connsiteY49" fmla="*/ 207962 h 271462"/>
                <a:gd name="connsiteX50" fmla="*/ 195262 w 323850"/>
                <a:gd name="connsiteY50" fmla="*/ 207962 h 271462"/>
                <a:gd name="connsiteX51" fmla="*/ 195262 w 323850"/>
                <a:gd name="connsiteY51" fmla="*/ 271462 h 271462"/>
                <a:gd name="connsiteX52" fmla="*/ 128587 w 323850"/>
                <a:gd name="connsiteY52" fmla="*/ 271462 h 271462"/>
                <a:gd name="connsiteX53" fmla="*/ 128587 w 323850"/>
                <a:gd name="connsiteY53" fmla="*/ 207962 h 271462"/>
                <a:gd name="connsiteX54" fmla="*/ 158124 w 323850"/>
                <a:gd name="connsiteY54" fmla="*/ 207962 h 271462"/>
                <a:gd name="connsiteX55" fmla="*/ 158124 w 323850"/>
                <a:gd name="connsiteY55" fmla="*/ 200815 h 271462"/>
                <a:gd name="connsiteX56" fmla="*/ 158124 w 323850"/>
                <a:gd name="connsiteY56" fmla="*/ 139673 h 271462"/>
                <a:gd name="connsiteX57" fmla="*/ 145663 w 323850"/>
                <a:gd name="connsiteY57" fmla="*/ 139673 h 271462"/>
                <a:gd name="connsiteX58" fmla="*/ 128588 w 323850"/>
                <a:gd name="connsiteY58" fmla="*/ 139673 h 271462"/>
                <a:gd name="connsiteX59" fmla="*/ 128588 w 323850"/>
                <a:gd name="connsiteY59" fmla="*/ 139700 h 271462"/>
                <a:gd name="connsiteX60" fmla="*/ 128588 w 323850"/>
                <a:gd name="connsiteY60" fmla="*/ 168275 h 271462"/>
                <a:gd name="connsiteX61" fmla="*/ 61913 w 323850"/>
                <a:gd name="connsiteY61" fmla="*/ 168275 h 271462"/>
                <a:gd name="connsiteX62" fmla="*/ 61913 w 323850"/>
                <a:gd name="connsiteY62" fmla="*/ 166687 h 271462"/>
                <a:gd name="connsiteX63" fmla="*/ 60325 w 323850"/>
                <a:gd name="connsiteY63" fmla="*/ 166687 h 271462"/>
                <a:gd name="connsiteX64" fmla="*/ 60325 w 323850"/>
                <a:gd name="connsiteY64" fmla="*/ 139700 h 271462"/>
                <a:gd name="connsiteX65" fmla="*/ 60325 w 323850"/>
                <a:gd name="connsiteY65" fmla="*/ 139577 h 271462"/>
                <a:gd name="connsiteX66" fmla="*/ 36513 w 323850"/>
                <a:gd name="connsiteY66" fmla="*/ 139577 h 271462"/>
                <a:gd name="connsiteX67" fmla="*/ 36513 w 323850"/>
                <a:gd name="connsiteY67" fmla="*/ 207962 h 271462"/>
                <a:gd name="connsiteX68" fmla="*/ 66675 w 323850"/>
                <a:gd name="connsiteY68" fmla="*/ 207962 h 271462"/>
                <a:gd name="connsiteX69" fmla="*/ 66675 w 323850"/>
                <a:gd name="connsiteY69" fmla="*/ 271462 h 271462"/>
                <a:gd name="connsiteX70" fmla="*/ 0 w 323850"/>
                <a:gd name="connsiteY70" fmla="*/ 271462 h 271462"/>
                <a:gd name="connsiteX71" fmla="*/ 0 w 323850"/>
                <a:gd name="connsiteY71" fmla="*/ 207962 h 271462"/>
                <a:gd name="connsiteX72" fmla="*/ 28575 w 323850"/>
                <a:gd name="connsiteY72" fmla="*/ 207962 h 271462"/>
                <a:gd name="connsiteX73" fmla="*/ 28575 w 323850"/>
                <a:gd name="connsiteY73" fmla="*/ 131762 h 271462"/>
                <a:gd name="connsiteX74" fmla="*/ 60325 w 323850"/>
                <a:gd name="connsiteY74" fmla="*/ 131762 h 271462"/>
                <a:gd name="connsiteX75" fmla="*/ 60325 w 323850"/>
                <a:gd name="connsiteY75" fmla="*/ 104775 h 271462"/>
                <a:gd name="connsiteX76" fmla="*/ 90487 w 323850"/>
                <a:gd name="connsiteY76" fmla="*/ 104775 h 271462"/>
                <a:gd name="connsiteX77" fmla="*/ 90487 w 323850"/>
                <a:gd name="connsiteY77" fmla="*/ 28575 h 271462"/>
                <a:gd name="connsiteX78" fmla="*/ 128587 w 323850"/>
                <a:gd name="connsiteY78" fmla="*/ 28575 h 271462"/>
                <a:gd name="connsiteX79" fmla="*/ 128587 w 323850"/>
                <a:gd name="connsiteY79" fmla="*/ 26987 h 27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23850" h="271462">
                  <a:moveTo>
                    <a:pt x="128587" y="0"/>
                  </a:moveTo>
                  <a:lnTo>
                    <a:pt x="157162" y="0"/>
                  </a:lnTo>
                  <a:lnTo>
                    <a:pt x="165100" y="0"/>
                  </a:lnTo>
                  <a:lnTo>
                    <a:pt x="193675" y="0"/>
                  </a:lnTo>
                  <a:lnTo>
                    <a:pt x="195262" y="0"/>
                  </a:lnTo>
                  <a:lnTo>
                    <a:pt x="195262" y="26987"/>
                  </a:lnTo>
                  <a:lnTo>
                    <a:pt x="195262" y="28575"/>
                  </a:lnTo>
                  <a:cubicBezTo>
                    <a:pt x="195262" y="28575"/>
                    <a:pt x="195262" y="28575"/>
                    <a:pt x="233362" y="28575"/>
                  </a:cubicBezTo>
                  <a:lnTo>
                    <a:pt x="233362" y="104775"/>
                  </a:lnTo>
                  <a:lnTo>
                    <a:pt x="233363" y="104775"/>
                  </a:lnTo>
                  <a:lnTo>
                    <a:pt x="263525" y="104775"/>
                  </a:lnTo>
                  <a:lnTo>
                    <a:pt x="263525" y="131762"/>
                  </a:lnTo>
                  <a:cubicBezTo>
                    <a:pt x="263525" y="131762"/>
                    <a:pt x="263525" y="131762"/>
                    <a:pt x="295275" y="131762"/>
                  </a:cubicBezTo>
                  <a:lnTo>
                    <a:pt x="295275" y="207962"/>
                  </a:lnTo>
                  <a:lnTo>
                    <a:pt x="323850" y="207962"/>
                  </a:lnTo>
                  <a:lnTo>
                    <a:pt x="323850" y="271462"/>
                  </a:lnTo>
                  <a:lnTo>
                    <a:pt x="257175" y="271462"/>
                  </a:lnTo>
                  <a:lnTo>
                    <a:pt x="257175" y="207962"/>
                  </a:lnTo>
                  <a:lnTo>
                    <a:pt x="287338" y="207962"/>
                  </a:lnTo>
                  <a:lnTo>
                    <a:pt x="287844" y="207962"/>
                  </a:lnTo>
                  <a:lnTo>
                    <a:pt x="287844" y="207809"/>
                  </a:lnTo>
                  <a:cubicBezTo>
                    <a:pt x="287844" y="204564"/>
                    <a:pt x="287844" y="191586"/>
                    <a:pt x="287844" y="139673"/>
                  </a:cubicBezTo>
                  <a:cubicBezTo>
                    <a:pt x="287844" y="139673"/>
                    <a:pt x="287844" y="139673"/>
                    <a:pt x="263525" y="139673"/>
                  </a:cubicBezTo>
                  <a:lnTo>
                    <a:pt x="263525" y="139700"/>
                  </a:lnTo>
                  <a:lnTo>
                    <a:pt x="263525" y="168275"/>
                  </a:lnTo>
                  <a:lnTo>
                    <a:pt x="198438" y="168275"/>
                  </a:lnTo>
                  <a:lnTo>
                    <a:pt x="198438" y="166687"/>
                  </a:lnTo>
                  <a:lnTo>
                    <a:pt x="196850" y="166687"/>
                  </a:lnTo>
                  <a:lnTo>
                    <a:pt x="196850" y="139700"/>
                  </a:lnTo>
                  <a:lnTo>
                    <a:pt x="196850" y="139673"/>
                  </a:lnTo>
                  <a:lnTo>
                    <a:pt x="196850" y="131762"/>
                  </a:lnTo>
                  <a:lnTo>
                    <a:pt x="196850" y="131762"/>
                  </a:lnTo>
                  <a:lnTo>
                    <a:pt x="196850" y="104775"/>
                  </a:lnTo>
                  <a:lnTo>
                    <a:pt x="226259" y="104775"/>
                  </a:lnTo>
                  <a:cubicBezTo>
                    <a:pt x="226259" y="104775"/>
                    <a:pt x="226259" y="104775"/>
                    <a:pt x="226259" y="35801"/>
                  </a:cubicBezTo>
                  <a:cubicBezTo>
                    <a:pt x="226259" y="35801"/>
                    <a:pt x="226259" y="35801"/>
                    <a:pt x="195262" y="35801"/>
                  </a:cubicBezTo>
                  <a:lnTo>
                    <a:pt x="195262" y="63500"/>
                  </a:lnTo>
                  <a:lnTo>
                    <a:pt x="130175" y="63500"/>
                  </a:lnTo>
                  <a:lnTo>
                    <a:pt x="128587" y="63500"/>
                  </a:lnTo>
                  <a:lnTo>
                    <a:pt x="128587" y="35801"/>
                  </a:lnTo>
                  <a:cubicBezTo>
                    <a:pt x="128587" y="35801"/>
                    <a:pt x="128587" y="35801"/>
                    <a:pt x="97591" y="35801"/>
                  </a:cubicBezTo>
                  <a:lnTo>
                    <a:pt x="97591" y="104775"/>
                  </a:lnTo>
                  <a:lnTo>
                    <a:pt x="127001" y="104775"/>
                  </a:lnTo>
                  <a:lnTo>
                    <a:pt x="128588" y="104775"/>
                  </a:lnTo>
                  <a:lnTo>
                    <a:pt x="128588" y="131762"/>
                  </a:lnTo>
                  <a:lnTo>
                    <a:pt x="129654" y="131762"/>
                  </a:lnTo>
                  <a:cubicBezTo>
                    <a:pt x="132854" y="131762"/>
                    <a:pt x="145653" y="131762"/>
                    <a:pt x="196850" y="131762"/>
                  </a:cubicBezTo>
                  <a:cubicBezTo>
                    <a:pt x="196850" y="131762"/>
                    <a:pt x="196194" y="137036"/>
                    <a:pt x="196850" y="139673"/>
                  </a:cubicBezTo>
                  <a:cubicBezTo>
                    <a:pt x="196850" y="139673"/>
                    <a:pt x="196850" y="139673"/>
                    <a:pt x="165344" y="139673"/>
                  </a:cubicBezTo>
                  <a:lnTo>
                    <a:pt x="165344" y="207962"/>
                  </a:lnTo>
                  <a:lnTo>
                    <a:pt x="195262" y="207962"/>
                  </a:lnTo>
                  <a:lnTo>
                    <a:pt x="195262" y="271462"/>
                  </a:lnTo>
                  <a:lnTo>
                    <a:pt x="128587" y="271462"/>
                  </a:lnTo>
                  <a:lnTo>
                    <a:pt x="128587" y="207962"/>
                  </a:lnTo>
                  <a:lnTo>
                    <a:pt x="158124" y="207962"/>
                  </a:lnTo>
                  <a:lnTo>
                    <a:pt x="158124" y="200815"/>
                  </a:lnTo>
                  <a:cubicBezTo>
                    <a:pt x="158124" y="192081"/>
                    <a:pt x="158124" y="174611"/>
                    <a:pt x="158124" y="139673"/>
                  </a:cubicBezTo>
                  <a:cubicBezTo>
                    <a:pt x="158124" y="139673"/>
                    <a:pt x="158124" y="139673"/>
                    <a:pt x="145663" y="139673"/>
                  </a:cubicBezTo>
                  <a:lnTo>
                    <a:pt x="128588" y="139673"/>
                  </a:lnTo>
                  <a:lnTo>
                    <a:pt x="128588" y="139700"/>
                  </a:lnTo>
                  <a:lnTo>
                    <a:pt x="128588" y="168275"/>
                  </a:lnTo>
                  <a:lnTo>
                    <a:pt x="61913" y="168275"/>
                  </a:lnTo>
                  <a:lnTo>
                    <a:pt x="61913" y="166687"/>
                  </a:lnTo>
                  <a:lnTo>
                    <a:pt x="60325" y="166687"/>
                  </a:lnTo>
                  <a:lnTo>
                    <a:pt x="60325" y="139700"/>
                  </a:lnTo>
                  <a:lnTo>
                    <a:pt x="60325" y="139577"/>
                  </a:lnTo>
                  <a:cubicBezTo>
                    <a:pt x="60325" y="139577"/>
                    <a:pt x="60325" y="139577"/>
                    <a:pt x="36513" y="139577"/>
                  </a:cubicBezTo>
                  <a:lnTo>
                    <a:pt x="36513" y="207962"/>
                  </a:lnTo>
                  <a:lnTo>
                    <a:pt x="66675" y="207962"/>
                  </a:lnTo>
                  <a:lnTo>
                    <a:pt x="66675" y="271462"/>
                  </a:lnTo>
                  <a:lnTo>
                    <a:pt x="0" y="271462"/>
                  </a:lnTo>
                  <a:lnTo>
                    <a:pt x="0" y="207962"/>
                  </a:lnTo>
                  <a:lnTo>
                    <a:pt x="28575" y="207962"/>
                  </a:lnTo>
                  <a:cubicBezTo>
                    <a:pt x="28575" y="207962"/>
                    <a:pt x="28575" y="207962"/>
                    <a:pt x="28575" y="131762"/>
                  </a:cubicBezTo>
                  <a:cubicBezTo>
                    <a:pt x="28575" y="131762"/>
                    <a:pt x="28575" y="131762"/>
                    <a:pt x="60325" y="131762"/>
                  </a:cubicBezTo>
                  <a:lnTo>
                    <a:pt x="60325" y="104775"/>
                  </a:lnTo>
                  <a:lnTo>
                    <a:pt x="90487" y="104775"/>
                  </a:lnTo>
                  <a:cubicBezTo>
                    <a:pt x="90487" y="104775"/>
                    <a:pt x="90487" y="104775"/>
                    <a:pt x="90487" y="28575"/>
                  </a:cubicBezTo>
                  <a:cubicBezTo>
                    <a:pt x="90487" y="28575"/>
                    <a:pt x="90487" y="28575"/>
                    <a:pt x="128587" y="28575"/>
                  </a:cubicBezTo>
                  <a:lnTo>
                    <a:pt x="128587" y="269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8EB1CEAA-3CC0-4F7B-B9D2-CE3159D71384}"/>
              </a:ext>
            </a:extLst>
          </p:cNvPr>
          <p:cNvSpPr/>
          <p:nvPr/>
        </p:nvSpPr>
        <p:spPr>
          <a:xfrm>
            <a:off x="3688080" y="1408158"/>
            <a:ext cx="8503920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1870" dirty="0"/>
              <a:t>Access control models are the </a:t>
            </a:r>
            <a:r>
              <a:rPr lang="en-US" sz="1870" b="1" dirty="0">
                <a:solidFill>
                  <a:srgbClr val="FF0000"/>
                </a:solidFill>
              </a:rPr>
              <a:t>standards which provide a predefined framework</a:t>
            </a:r>
            <a:r>
              <a:rPr lang="en-US" sz="1870" dirty="0"/>
              <a:t> for implementing the necessary level of access control</a:t>
            </a:r>
          </a:p>
        </p:txBody>
      </p:sp>
    </p:spTree>
    <p:extLst>
      <p:ext uri="{BB962C8B-B14F-4D97-AF65-F5344CB8AC3E}">
        <p14:creationId xmlns:p14="http://schemas.microsoft.com/office/powerpoint/2010/main" val="358455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F9F9A3-C430-4274-8BC2-6BD83FA4E002}"/>
              </a:ext>
            </a:extLst>
          </p:cNvPr>
          <p:cNvSpPr/>
          <p:nvPr/>
        </p:nvSpPr>
        <p:spPr>
          <a:xfrm>
            <a:off x="7548728" y="1051842"/>
            <a:ext cx="413395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DAC Implementation: Windows File Permissions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9BC5E-70FB-4017-8EF0-83383D188597}"/>
              </a:ext>
            </a:extLst>
          </p:cNvPr>
          <p:cNvSpPr/>
          <p:nvPr/>
        </p:nvSpPr>
        <p:spPr>
          <a:xfrm>
            <a:off x="908600" y="2418361"/>
            <a:ext cx="510625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MAC Implementation: The User Account Control (UAC) tool of Windows OS</a:t>
            </a:r>
          </a:p>
        </p:txBody>
      </p:sp>
      <p:pic>
        <p:nvPicPr>
          <p:cNvPr id="4" name="Picture 2" descr="https://attachments.office.net/owa/chandrakant@eccouncil.org/service.svc/s/GetAttachmentThumbnail?id=AAMkAGQxZTkzZjNlLWNmMmUtNDI0ZS1hNjUzLWU5N2U0N2RkYWM0NgBGAAAAAAAGSrA2sJQ%2BTYzot8E%2F%2Bo3xBwDtntyOrtzOR4kj0PhBMqw2AAAAAAEMAADtntyOrtzOR4kj0PhBMqw2AAEckPr2AAABEgAQAGn3PfOUGqdEjsWEJw3feoo%3D&amp;thumbnailType=2&amp;owa=outlook.office.com&amp;scriptVer=2020011305.14&amp;X-OWA-CANARY=iTpUNtu3C0SPJtBaB0siLWAwcCvzn9cYr5tmuFVNqgDUKFGsAPucODVk_7jR-azJSPpZos--eT0.&amp;token=eyJhbGciOiJSUzI1NiIsImtpZCI6IjU2MzU4ODUyMzRCOTI1MkRERTAwNTc2NkQ5RDlGMjc2NTY1RjYzRTIiLCJ4NXQiOiJWaldJVWpTNUpTM2VBRmRtMmRueWRsWmZZLUkiLCJ0eXAiOiJKV1QifQ.eyJvcmlnaW4iOiJodHRwczovL291dGxvb2sub2ZmaWNlLmNvbSIsInZlciI6IkV4Y2hhbmdlLkNhbGxiYWNrLlYxIiwiYXBwY3R4c2VuZGVyIjoiT3dhRG93bmxvYWRAMzA3OTA3ZjctNGJiNi00ZjE2LWE2N2QtYjlmYjI2MTU4MjkzIiwiaXNzcmluZyI6IldXIiwiYXBwY3R4Ijoie1wibXNleGNocHJvdFwiOlwib3dhXCIsXCJwcmltYXJ5c2lkXCI6XCJTLTEtNS0yMS0zMTMyMzk5NjgyLTU0MTI1NzA3My0yNjQ1NjA0NjQ0LTEwNTgwMDg0XCIsXCJwdWlkXCI6XCIxMTUzOTA2NjYxMzcxMTU0MzQ5XCIsXCJvaWRcIjpcIjIxNDhhNThiLTUwODQtNDY2Ny1hZjEzLWEzYWRmZDRmMTFlNFwiLFwic2NvcGVcIjpcIk93YURvd25sb2FkXCJ9IiwibmJmIjoxNTc5Nzc2ODg4LCJleHAiOjE1Nzk3Nzc0ODgsImlzcyI6IjAwMDAwMDAyLTAwMDAtMGZmMS1jZTAwLTAwMDAwMDAwMDAwMEAzMDc5MDdmNy00YmI2LTRmMTYtYTY3ZC1iOWZiMjYxNTgyOTMiLCJhdWQiOiIwMDAwMDAwMi0wMDAwLTBmZjEtY2UwMC0wMDAwMDAwMDAwMDAvYXR0YWNobWVudHMub2ZmaWNlLm5ldEAzMDc5MDdmNy00YmI2LTRmMTYtYTY3ZC1iOWZiMjYxNTgyOTMifQ.ikRGSoRMLzIySK4j1TlEbrY3wixaFUmSR7nYELTj9jedVJsRlA-pDg-lWS1j-oDSto6ME0RmhFEY2UsLVUDgFEgF7LyH8nHXk2XZNUXaMh85vXNd4b3sIrFsIDbsrhAKTP8CzBJIC_x5ozq3JamAQqarIcrfFppjovzN5otXTu6qKGG0FgTnq8RFL2wU9kRpxAgGV15yyCWXmbEsNLvOZE7dpHSZPxu1IcJC1agyyJ4jnFeanJV8c2dHNLSlxKjqKCKXu799BN9qGc8LEk5TOQRxIjbegdb-7p3eTO5szBuFVQAsTQ7zDC-3dA7apfejvJruTPFpnC4CQsrCJPNyFw&amp;animation=true">
            <a:extLst>
              <a:ext uri="{FF2B5EF4-FFF2-40B4-BE49-F238E27FC236}">
                <a16:creationId xmlns:a16="http://schemas.microsoft.com/office/drawing/2014/main" id="{3206787B-C94C-487A-A3B1-29E314B93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022" y="3134589"/>
            <a:ext cx="5269412" cy="32383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attachments.office.net/owa/chandrakant@eccouncil.org/service.svc/s/GetAttachmentThumbnail?id=AAMkAGQxZTkzZjNlLWNmMmUtNDI0ZS1hNjUzLWU5N2U0N2RkYWM0NgBGAAAAAAAGSrA2sJQ%2BTYzot8E%2F%2Bo3xBwDtntyOrtzOR4kj0PhBMqw2AAAAAAEMAADtntyOrtzOR4kj0PhBMqw2AAEckPr2AAABEgAQAPaNTOlJpeREgT2E%2Fc7mngw%3D&amp;thumbnailType=2&amp;owa=outlook.office.com&amp;scriptVer=2020011305.14&amp;X-OWA-CANARY=iTpUNtu3C0SPJtBaB0siLWAwcCvzn9cYr5tmuFVNqgDUKFGsAPucODVk_7jR-azJSPpZos--eT0.&amp;token=eyJhbGciOiJSUzI1NiIsImtpZCI6IjU2MzU4ODUyMzRCOTI1MkRERTAwNTc2NkQ5RDlGMjc2NTY1RjYzRTIiLCJ4NXQiOiJWaldJVWpTNUpTM2VBRmRtMmRueWRsWmZZLUkiLCJ0eXAiOiJKV1QifQ.eyJvcmlnaW4iOiJodHRwczovL291dGxvb2sub2ZmaWNlLmNvbSIsInZlciI6IkV4Y2hhbmdlLkNhbGxiYWNrLlYxIiwiYXBwY3R4c2VuZGVyIjoiT3dhRG93bmxvYWRAMzA3OTA3ZjctNGJiNi00ZjE2LWE2N2QtYjlmYjI2MTU4MjkzIiwiaXNzcmluZyI6IldXIiwiYXBwY3R4Ijoie1wibXNleGNocHJvdFwiOlwib3dhXCIsXCJwcmltYXJ5c2lkXCI6XCJTLTEtNS0yMS0zMTMyMzk5NjgyLTU0MTI1NzA3My0yNjQ1NjA0NjQ0LTEwNTgwMDg0XCIsXCJwdWlkXCI6XCIxMTUzOTA2NjYxMzcxMTU0MzQ5XCIsXCJvaWRcIjpcIjIxNDhhNThiLTUwODQtNDY2Ny1hZjEzLWEzYWRmZDRmMTFlNFwiLFwic2NvcGVcIjpcIk93YURvd25sb2FkXCJ9IiwibmJmIjoxNTc5Nzc2ODg4LCJleHAiOjE1Nzk3Nzc0ODgsImlzcyI6IjAwMDAwMDAyLTAwMDAtMGZmMS1jZTAwLTAwMDAwMDAwMDAwMEAzMDc5MDdmNy00YmI2LTRmMTYtYTY3ZC1iOWZiMjYxNTgyOTMiLCJhdWQiOiIwMDAwMDAwMi0wMDAwLTBmZjEtY2UwMC0wMDAwMDAwMDAwMDAvYXR0YWNobWVudHMub2ZmaWNlLm5ldEAzMDc5MDdmNy00YmI2LTRmMTYtYTY3ZC1iOWZiMjYxNTgyOTMifQ.ikRGSoRMLzIySK4j1TlEbrY3wixaFUmSR7nYELTj9jedVJsRlA-pDg-lWS1j-oDSto6ME0RmhFEY2UsLVUDgFEgF7LyH8nHXk2XZNUXaMh85vXNd4b3sIrFsIDbsrhAKTP8CzBJIC_x5ozq3JamAQqarIcrfFppjovzN5otXTu6qKGG0FgTnq8RFL2wU9kRpxAgGV15yyCWXmbEsNLvOZE7dpHSZPxu1IcJC1agyyJ4jnFeanJV8c2dHNLSlxKjqKCKXu799BN9qGc8LEk5TOQRxIjbegdb-7p3eTO5szBuFVQAsTQ7zDC-3dA7apfejvJruTPFpnC4CQsrCJPNyFw&amp;animation=true">
            <a:extLst>
              <a:ext uri="{FF2B5EF4-FFF2-40B4-BE49-F238E27FC236}">
                <a16:creationId xmlns:a16="http://schemas.microsoft.com/office/drawing/2014/main" id="{7C5365BF-83E3-4B26-9CD9-75301236A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922" y="1636508"/>
            <a:ext cx="3767563" cy="490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0B533A5-A4F8-4161-A60E-6769A954891A}"/>
              </a:ext>
            </a:extLst>
          </p:cNvPr>
          <p:cNvSpPr txBox="1">
            <a:spLocks/>
          </p:cNvSpPr>
          <p:nvPr/>
        </p:nvSpPr>
        <p:spPr>
          <a:xfrm>
            <a:off x="337694" y="241094"/>
            <a:ext cx="11288012" cy="523220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Logical Implementation of DAC, MAC, and RBAC</a:t>
            </a:r>
          </a:p>
        </p:txBody>
      </p:sp>
      <p:sp>
        <p:nvSpPr>
          <p:cNvPr id="7" name="Freeform 143">
            <a:extLst>
              <a:ext uri="{FF2B5EF4-FFF2-40B4-BE49-F238E27FC236}">
                <a16:creationId xmlns:a16="http://schemas.microsoft.com/office/drawing/2014/main" id="{FA147828-FC83-465B-8223-E43DCB342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258" y="1034438"/>
            <a:ext cx="6374941" cy="1343596"/>
          </a:xfrm>
          <a:custGeom>
            <a:avLst/>
            <a:gdLst>
              <a:gd name="T0" fmla="*/ 283 w 15344"/>
              <a:gd name="T1" fmla="*/ 0 h 4244"/>
              <a:gd name="T2" fmla="*/ 283 w 15344"/>
              <a:gd name="T3" fmla="*/ 0 h 4244"/>
              <a:gd name="T4" fmla="*/ 0 w 15344"/>
              <a:gd name="T5" fmla="*/ 282 h 4244"/>
              <a:gd name="T6" fmla="*/ 0 w 15344"/>
              <a:gd name="T7" fmla="*/ 3951 h 4244"/>
              <a:gd name="T8" fmla="*/ 283 w 15344"/>
              <a:gd name="T9" fmla="*/ 4243 h 4244"/>
              <a:gd name="T10" fmla="*/ 15343 w 15344"/>
              <a:gd name="T11" fmla="*/ 4243 h 4244"/>
              <a:gd name="T12" fmla="*/ 15343 w 15344"/>
              <a:gd name="T13" fmla="*/ 0 h 4244"/>
              <a:gd name="T14" fmla="*/ 283 w 15344"/>
              <a:gd name="T15" fmla="*/ 0 h 4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344" h="4244">
                <a:moveTo>
                  <a:pt x="283" y="0"/>
                </a:moveTo>
                <a:lnTo>
                  <a:pt x="283" y="0"/>
                </a:lnTo>
                <a:cubicBezTo>
                  <a:pt x="129" y="0"/>
                  <a:pt x="0" y="128"/>
                  <a:pt x="0" y="282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0" y="4114"/>
                  <a:pt x="129" y="4243"/>
                  <a:pt x="283" y="4243"/>
                </a:cubicBezTo>
                <a:cubicBezTo>
                  <a:pt x="15343" y="4243"/>
                  <a:pt x="15343" y="4243"/>
                  <a:pt x="15343" y="4243"/>
                </a:cubicBezTo>
                <a:cubicBezTo>
                  <a:pt x="15343" y="0"/>
                  <a:pt x="15343" y="0"/>
                  <a:pt x="15343" y="0"/>
                </a:cubicBezTo>
                <a:lnTo>
                  <a:pt x="28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CDB738-218C-4F4F-9B3E-8CA512C4E305}"/>
              </a:ext>
            </a:extLst>
          </p:cNvPr>
          <p:cNvSpPr/>
          <p:nvPr/>
        </p:nvSpPr>
        <p:spPr>
          <a:xfrm>
            <a:off x="827455" y="1244571"/>
            <a:ext cx="5666811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39725" indent="-33972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74747"/>
                </a:solidFill>
              </a:rPr>
              <a:t>Logical implementation of access control is performed using </a:t>
            </a:r>
            <a:r>
              <a:rPr lang="en-US" b="1" dirty="0">
                <a:solidFill>
                  <a:srgbClr val="FF0000"/>
                </a:solidFill>
              </a:rPr>
              <a:t>access control lists (ACLs)</a:t>
            </a:r>
            <a:r>
              <a:rPr lang="en-US" dirty="0">
                <a:solidFill>
                  <a:srgbClr val="474747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group policies</a:t>
            </a:r>
            <a:r>
              <a:rPr lang="en-US" dirty="0">
                <a:solidFill>
                  <a:srgbClr val="474747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passwords</a:t>
            </a:r>
            <a:r>
              <a:rPr lang="en-US" dirty="0">
                <a:solidFill>
                  <a:srgbClr val="474747"/>
                </a:solidFill>
              </a:rPr>
              <a:t>, and </a:t>
            </a:r>
            <a:r>
              <a:rPr lang="en-US" b="1" dirty="0">
                <a:solidFill>
                  <a:srgbClr val="FF0000"/>
                </a:solidFill>
              </a:rPr>
              <a:t>account restrictions</a:t>
            </a:r>
            <a:endParaRPr lang="en-US" dirty="0"/>
          </a:p>
        </p:txBody>
      </p:sp>
      <p:sp>
        <p:nvSpPr>
          <p:cNvPr id="9" name="Freeform 146">
            <a:extLst>
              <a:ext uri="{FF2B5EF4-FFF2-40B4-BE49-F238E27FC236}">
                <a16:creationId xmlns:a16="http://schemas.microsoft.com/office/drawing/2014/main" id="{5C11CC13-342D-4782-AD26-C8001F753C1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9560" y="1036044"/>
            <a:ext cx="213496" cy="1340385"/>
          </a:xfrm>
          <a:custGeom>
            <a:avLst/>
            <a:gdLst>
              <a:gd name="T0" fmla="*/ 253 w 526"/>
              <a:gd name="T1" fmla="*/ 0 h 3985"/>
              <a:gd name="T2" fmla="*/ 253 w 526"/>
              <a:gd name="T3" fmla="*/ 0 h 3985"/>
              <a:gd name="T4" fmla="*/ 0 w 526"/>
              <a:gd name="T5" fmla="*/ 0 h 3985"/>
              <a:gd name="T6" fmla="*/ 0 w 526"/>
              <a:gd name="T7" fmla="*/ 3984 h 3985"/>
              <a:gd name="T8" fmla="*/ 253 w 526"/>
              <a:gd name="T9" fmla="*/ 3984 h 3985"/>
              <a:gd name="T10" fmla="*/ 525 w 526"/>
              <a:gd name="T11" fmla="*/ 3716 h 3985"/>
              <a:gd name="T12" fmla="*/ 525 w 526"/>
              <a:gd name="T13" fmla="*/ 268 h 3985"/>
              <a:gd name="T14" fmla="*/ 253 w 526"/>
              <a:gd name="T15" fmla="*/ 0 h 3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6" h="3985">
                <a:moveTo>
                  <a:pt x="253" y="0"/>
                </a:moveTo>
                <a:lnTo>
                  <a:pt x="253" y="0"/>
                </a:lnTo>
                <a:cubicBezTo>
                  <a:pt x="0" y="0"/>
                  <a:pt x="0" y="0"/>
                  <a:pt x="0" y="0"/>
                </a:cubicBezTo>
                <a:cubicBezTo>
                  <a:pt x="0" y="3984"/>
                  <a:pt x="0" y="3984"/>
                  <a:pt x="0" y="3984"/>
                </a:cubicBezTo>
                <a:cubicBezTo>
                  <a:pt x="253" y="3984"/>
                  <a:pt x="253" y="3984"/>
                  <a:pt x="253" y="3984"/>
                </a:cubicBezTo>
                <a:cubicBezTo>
                  <a:pt x="404" y="3984"/>
                  <a:pt x="525" y="3863"/>
                  <a:pt x="525" y="3716"/>
                </a:cubicBezTo>
                <a:cubicBezTo>
                  <a:pt x="525" y="268"/>
                  <a:pt x="525" y="268"/>
                  <a:pt x="525" y="268"/>
                </a:cubicBezTo>
                <a:cubicBezTo>
                  <a:pt x="525" y="121"/>
                  <a:pt x="404" y="0"/>
                  <a:pt x="253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2B88B2-73C8-4E4F-9EB0-FB9599B88840}"/>
              </a:ext>
            </a:extLst>
          </p:cNvPr>
          <p:cNvCxnSpPr>
            <a:cxnSpLocks/>
          </p:cNvCxnSpPr>
          <p:nvPr/>
        </p:nvCxnSpPr>
        <p:spPr>
          <a:xfrm>
            <a:off x="7117080" y="1153761"/>
            <a:ext cx="0" cy="5061743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906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" descr="A close-up of a steering wheel&#10;&#10;Description automatically generated with low confidence">
            <a:extLst>
              <a:ext uri="{FF2B5EF4-FFF2-40B4-BE49-F238E27FC236}">
                <a16:creationId xmlns:a16="http://schemas.microsoft.com/office/drawing/2014/main" id="{E17549E0-D5FD-4AD5-A166-ED357E9EEF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 b="13438"/>
          <a:stretch>
            <a:fillRect/>
          </a:stretch>
        </p:blipFill>
        <p:spPr>
          <a:xfrm>
            <a:off x="0" y="842976"/>
            <a:ext cx="12192000" cy="5702505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  <a:gd name="T86" fmla="*/ 4234 w 5219"/>
              <a:gd name="T87" fmla="*/ 4234 w 5219"/>
              <a:gd name="T88" fmla="*/ 4234 w 5219"/>
              <a:gd name="T89" fmla="*/ 4234 w 5219"/>
              <a:gd name="T90" fmla="*/ 4234 w 5219"/>
              <a:gd name="T91" fmla="*/ 4234 w 5219"/>
              <a:gd name="T92" fmla="*/ 4234 w 5219"/>
              <a:gd name="T93" fmla="*/ 4234 w 5219"/>
              <a:gd name="T94" fmla="*/ 4234 w 5219"/>
              <a:gd name="T95" fmla="*/ 4234 w 5219"/>
              <a:gd name="T96" fmla="*/ 4234 w 5219"/>
              <a:gd name="T97" fmla="*/ 4234 w 5219"/>
              <a:gd name="T98" fmla="*/ 4234 w 5219"/>
              <a:gd name="T99" fmla="*/ 4234 w 5219"/>
              <a:gd name="T100" fmla="*/ 4234 w 5219"/>
              <a:gd name="T101" fmla="*/ 4234 w 5219"/>
              <a:gd name="T102" fmla="*/ 4234 w 5219"/>
              <a:gd name="T103" fmla="*/ 4234 w 5219"/>
              <a:gd name="T104" fmla="*/ 4234 w 5219"/>
              <a:gd name="T105" fmla="*/ 4234 w 5219"/>
              <a:gd name="T106" fmla="*/ 4234 w 5219"/>
              <a:gd name="T107" fmla="*/ 4234 w 5219"/>
              <a:gd name="T108" fmla="*/ 4234 w 5219"/>
              <a:gd name="T109" fmla="*/ 4234 w 5219"/>
              <a:gd name="T110" fmla="*/ 4234 w 5219"/>
              <a:gd name="T111" fmla="*/ 4234 w 5219"/>
              <a:gd name="T112" fmla="*/ 4234 w 5219"/>
              <a:gd name="T113" fmla="*/ 4234 w 5219"/>
              <a:gd name="T114" fmla="*/ 4234 w 5219"/>
              <a:gd name="T115" fmla="*/ 4234 w 5219"/>
              <a:gd name="T116" fmla="*/ 4234 w 5219"/>
              <a:gd name="T117" fmla="*/ 4234 w 5219"/>
              <a:gd name="T118" fmla="*/ 4234 w 5219"/>
              <a:gd name="T119" fmla="*/ 4234 w 5219"/>
              <a:gd name="T120" fmla="*/ 4234 w 5219"/>
              <a:gd name="T121" fmla="*/ 4234 w 5219"/>
              <a:gd name="T122" fmla="*/ 4234 w 5219"/>
              <a:gd name="T123" fmla="*/ 4234 w 5219"/>
              <a:gd name="T124" fmla="*/ 4234 w 5219"/>
              <a:gd name="T12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312" h="6877">
                <a:moveTo>
                  <a:pt x="14312" y="3615"/>
                </a:moveTo>
                <a:lnTo>
                  <a:pt x="14312" y="3777"/>
                </a:lnTo>
                <a:lnTo>
                  <a:pt x="14290" y="3765"/>
                </a:lnTo>
                <a:lnTo>
                  <a:pt x="14268" y="3751"/>
                </a:lnTo>
                <a:lnTo>
                  <a:pt x="14246" y="3738"/>
                </a:lnTo>
                <a:lnTo>
                  <a:pt x="14224" y="3725"/>
                </a:lnTo>
                <a:lnTo>
                  <a:pt x="14202" y="3712"/>
                </a:lnTo>
                <a:lnTo>
                  <a:pt x="14179" y="3698"/>
                </a:lnTo>
                <a:lnTo>
                  <a:pt x="14158" y="3685"/>
                </a:lnTo>
                <a:lnTo>
                  <a:pt x="14135" y="3673"/>
                </a:lnTo>
                <a:lnTo>
                  <a:pt x="14114" y="3656"/>
                </a:lnTo>
                <a:lnTo>
                  <a:pt x="14091" y="3639"/>
                </a:lnTo>
                <a:lnTo>
                  <a:pt x="14070" y="3623"/>
                </a:lnTo>
                <a:lnTo>
                  <a:pt x="14047" y="3606"/>
                </a:lnTo>
                <a:lnTo>
                  <a:pt x="14026" y="3590"/>
                </a:lnTo>
                <a:lnTo>
                  <a:pt x="14004" y="3573"/>
                </a:lnTo>
                <a:lnTo>
                  <a:pt x="13983" y="3557"/>
                </a:lnTo>
                <a:lnTo>
                  <a:pt x="13961" y="3540"/>
                </a:lnTo>
                <a:lnTo>
                  <a:pt x="13971" y="3540"/>
                </a:lnTo>
                <a:lnTo>
                  <a:pt x="13979" y="3539"/>
                </a:lnTo>
                <a:lnTo>
                  <a:pt x="13985" y="3537"/>
                </a:lnTo>
                <a:lnTo>
                  <a:pt x="13989" y="3534"/>
                </a:lnTo>
                <a:lnTo>
                  <a:pt x="13991" y="3531"/>
                </a:lnTo>
                <a:lnTo>
                  <a:pt x="13992" y="3528"/>
                </a:lnTo>
                <a:lnTo>
                  <a:pt x="13992" y="3525"/>
                </a:lnTo>
                <a:lnTo>
                  <a:pt x="13992" y="3520"/>
                </a:lnTo>
                <a:lnTo>
                  <a:pt x="13991" y="3512"/>
                </a:lnTo>
                <a:lnTo>
                  <a:pt x="13991" y="3504"/>
                </a:lnTo>
                <a:lnTo>
                  <a:pt x="13992" y="3501"/>
                </a:lnTo>
                <a:lnTo>
                  <a:pt x="13996" y="3499"/>
                </a:lnTo>
                <a:lnTo>
                  <a:pt x="14000" y="3497"/>
                </a:lnTo>
                <a:lnTo>
                  <a:pt x="14006" y="3495"/>
                </a:lnTo>
                <a:lnTo>
                  <a:pt x="14029" y="3494"/>
                </a:lnTo>
                <a:lnTo>
                  <a:pt x="14050" y="3494"/>
                </a:lnTo>
                <a:lnTo>
                  <a:pt x="14071" y="3495"/>
                </a:lnTo>
                <a:lnTo>
                  <a:pt x="14090" y="3498"/>
                </a:lnTo>
                <a:lnTo>
                  <a:pt x="14108" y="3501"/>
                </a:lnTo>
                <a:lnTo>
                  <a:pt x="14126" y="3505"/>
                </a:lnTo>
                <a:lnTo>
                  <a:pt x="14143" y="3512"/>
                </a:lnTo>
                <a:lnTo>
                  <a:pt x="14158" y="3517"/>
                </a:lnTo>
                <a:lnTo>
                  <a:pt x="14173" y="3525"/>
                </a:lnTo>
                <a:lnTo>
                  <a:pt x="14188" y="3532"/>
                </a:lnTo>
                <a:lnTo>
                  <a:pt x="14201" y="3540"/>
                </a:lnTo>
                <a:lnTo>
                  <a:pt x="14215" y="3548"/>
                </a:lnTo>
                <a:lnTo>
                  <a:pt x="14240" y="3565"/>
                </a:lnTo>
                <a:lnTo>
                  <a:pt x="14265" y="3583"/>
                </a:lnTo>
                <a:lnTo>
                  <a:pt x="14312" y="3615"/>
                </a:lnTo>
                <a:close/>
                <a:moveTo>
                  <a:pt x="14312" y="3790"/>
                </a:moveTo>
                <a:lnTo>
                  <a:pt x="14312" y="4504"/>
                </a:lnTo>
                <a:lnTo>
                  <a:pt x="14304" y="4500"/>
                </a:lnTo>
                <a:lnTo>
                  <a:pt x="14295" y="4496"/>
                </a:lnTo>
                <a:lnTo>
                  <a:pt x="14235" y="4469"/>
                </a:lnTo>
                <a:lnTo>
                  <a:pt x="14176" y="4443"/>
                </a:lnTo>
                <a:lnTo>
                  <a:pt x="14148" y="4429"/>
                </a:lnTo>
                <a:lnTo>
                  <a:pt x="14121" y="4416"/>
                </a:lnTo>
                <a:lnTo>
                  <a:pt x="14097" y="4403"/>
                </a:lnTo>
                <a:lnTo>
                  <a:pt x="14075" y="4390"/>
                </a:lnTo>
                <a:lnTo>
                  <a:pt x="14057" y="4378"/>
                </a:lnTo>
                <a:lnTo>
                  <a:pt x="14042" y="4365"/>
                </a:lnTo>
                <a:lnTo>
                  <a:pt x="14036" y="4360"/>
                </a:lnTo>
                <a:lnTo>
                  <a:pt x="14031" y="4354"/>
                </a:lnTo>
                <a:lnTo>
                  <a:pt x="14028" y="4348"/>
                </a:lnTo>
                <a:lnTo>
                  <a:pt x="14026" y="4343"/>
                </a:lnTo>
                <a:lnTo>
                  <a:pt x="14025" y="4337"/>
                </a:lnTo>
                <a:lnTo>
                  <a:pt x="14025" y="4331"/>
                </a:lnTo>
                <a:lnTo>
                  <a:pt x="14027" y="4326"/>
                </a:lnTo>
                <a:lnTo>
                  <a:pt x="14030" y="4320"/>
                </a:lnTo>
                <a:lnTo>
                  <a:pt x="14034" y="4316"/>
                </a:lnTo>
                <a:lnTo>
                  <a:pt x="14041" y="4311"/>
                </a:lnTo>
                <a:lnTo>
                  <a:pt x="14049" y="4305"/>
                </a:lnTo>
                <a:lnTo>
                  <a:pt x="14059" y="4301"/>
                </a:lnTo>
                <a:lnTo>
                  <a:pt x="14063" y="4299"/>
                </a:lnTo>
                <a:lnTo>
                  <a:pt x="14066" y="4297"/>
                </a:lnTo>
                <a:lnTo>
                  <a:pt x="14069" y="4295"/>
                </a:lnTo>
                <a:lnTo>
                  <a:pt x="14070" y="4293"/>
                </a:lnTo>
                <a:lnTo>
                  <a:pt x="14071" y="4289"/>
                </a:lnTo>
                <a:lnTo>
                  <a:pt x="14071" y="4286"/>
                </a:lnTo>
                <a:lnTo>
                  <a:pt x="14070" y="4284"/>
                </a:lnTo>
                <a:lnTo>
                  <a:pt x="14069" y="4281"/>
                </a:lnTo>
                <a:lnTo>
                  <a:pt x="14064" y="4273"/>
                </a:lnTo>
                <a:lnTo>
                  <a:pt x="14058" y="4267"/>
                </a:lnTo>
                <a:lnTo>
                  <a:pt x="14049" y="4258"/>
                </a:lnTo>
                <a:lnTo>
                  <a:pt x="14039" y="4251"/>
                </a:lnTo>
                <a:lnTo>
                  <a:pt x="14026" y="4243"/>
                </a:lnTo>
                <a:lnTo>
                  <a:pt x="14012" y="4235"/>
                </a:lnTo>
                <a:lnTo>
                  <a:pt x="13997" y="4226"/>
                </a:lnTo>
                <a:lnTo>
                  <a:pt x="13979" y="4219"/>
                </a:lnTo>
                <a:lnTo>
                  <a:pt x="13944" y="4203"/>
                </a:lnTo>
                <a:lnTo>
                  <a:pt x="13906" y="4189"/>
                </a:lnTo>
                <a:lnTo>
                  <a:pt x="13875" y="4177"/>
                </a:lnTo>
                <a:lnTo>
                  <a:pt x="13846" y="4165"/>
                </a:lnTo>
                <a:lnTo>
                  <a:pt x="13819" y="4153"/>
                </a:lnTo>
                <a:lnTo>
                  <a:pt x="13792" y="4141"/>
                </a:lnTo>
                <a:lnTo>
                  <a:pt x="13767" y="4129"/>
                </a:lnTo>
                <a:lnTo>
                  <a:pt x="13741" y="4117"/>
                </a:lnTo>
                <a:lnTo>
                  <a:pt x="13713" y="4105"/>
                </a:lnTo>
                <a:lnTo>
                  <a:pt x="13684" y="4094"/>
                </a:lnTo>
                <a:lnTo>
                  <a:pt x="13657" y="4073"/>
                </a:lnTo>
                <a:lnTo>
                  <a:pt x="13629" y="4052"/>
                </a:lnTo>
                <a:lnTo>
                  <a:pt x="13602" y="4030"/>
                </a:lnTo>
                <a:lnTo>
                  <a:pt x="13574" y="4009"/>
                </a:lnTo>
                <a:lnTo>
                  <a:pt x="13570" y="3999"/>
                </a:lnTo>
                <a:lnTo>
                  <a:pt x="13564" y="3988"/>
                </a:lnTo>
                <a:lnTo>
                  <a:pt x="13556" y="3979"/>
                </a:lnTo>
                <a:lnTo>
                  <a:pt x="13545" y="3969"/>
                </a:lnTo>
                <a:lnTo>
                  <a:pt x="13531" y="3958"/>
                </a:lnTo>
                <a:lnTo>
                  <a:pt x="13513" y="3948"/>
                </a:lnTo>
                <a:lnTo>
                  <a:pt x="13490" y="3936"/>
                </a:lnTo>
                <a:lnTo>
                  <a:pt x="13460" y="3924"/>
                </a:lnTo>
                <a:lnTo>
                  <a:pt x="13457" y="3927"/>
                </a:lnTo>
                <a:lnTo>
                  <a:pt x="13455" y="3931"/>
                </a:lnTo>
                <a:lnTo>
                  <a:pt x="13454" y="3934"/>
                </a:lnTo>
                <a:lnTo>
                  <a:pt x="13454" y="3937"/>
                </a:lnTo>
                <a:lnTo>
                  <a:pt x="13454" y="3941"/>
                </a:lnTo>
                <a:lnTo>
                  <a:pt x="13455" y="3945"/>
                </a:lnTo>
                <a:lnTo>
                  <a:pt x="13458" y="3949"/>
                </a:lnTo>
                <a:lnTo>
                  <a:pt x="13460" y="3953"/>
                </a:lnTo>
                <a:lnTo>
                  <a:pt x="13468" y="3962"/>
                </a:lnTo>
                <a:lnTo>
                  <a:pt x="13478" y="3970"/>
                </a:lnTo>
                <a:lnTo>
                  <a:pt x="13488" y="3980"/>
                </a:lnTo>
                <a:lnTo>
                  <a:pt x="13501" y="3990"/>
                </a:lnTo>
                <a:lnTo>
                  <a:pt x="13530" y="4017"/>
                </a:lnTo>
                <a:lnTo>
                  <a:pt x="13560" y="4044"/>
                </a:lnTo>
                <a:lnTo>
                  <a:pt x="13589" y="4071"/>
                </a:lnTo>
                <a:lnTo>
                  <a:pt x="13618" y="4099"/>
                </a:lnTo>
                <a:lnTo>
                  <a:pt x="13640" y="4113"/>
                </a:lnTo>
                <a:lnTo>
                  <a:pt x="13655" y="4126"/>
                </a:lnTo>
                <a:lnTo>
                  <a:pt x="13660" y="4131"/>
                </a:lnTo>
                <a:lnTo>
                  <a:pt x="13664" y="4136"/>
                </a:lnTo>
                <a:lnTo>
                  <a:pt x="13666" y="4141"/>
                </a:lnTo>
                <a:lnTo>
                  <a:pt x="13667" y="4146"/>
                </a:lnTo>
                <a:lnTo>
                  <a:pt x="13667" y="4149"/>
                </a:lnTo>
                <a:lnTo>
                  <a:pt x="13665" y="4153"/>
                </a:lnTo>
                <a:lnTo>
                  <a:pt x="13660" y="4157"/>
                </a:lnTo>
                <a:lnTo>
                  <a:pt x="13655" y="4159"/>
                </a:lnTo>
                <a:lnTo>
                  <a:pt x="13649" y="4161"/>
                </a:lnTo>
                <a:lnTo>
                  <a:pt x="13640" y="4163"/>
                </a:lnTo>
                <a:lnTo>
                  <a:pt x="13630" y="4164"/>
                </a:lnTo>
                <a:lnTo>
                  <a:pt x="13618" y="4165"/>
                </a:lnTo>
                <a:lnTo>
                  <a:pt x="13600" y="4161"/>
                </a:lnTo>
                <a:lnTo>
                  <a:pt x="13586" y="4156"/>
                </a:lnTo>
                <a:lnTo>
                  <a:pt x="13578" y="4150"/>
                </a:lnTo>
                <a:lnTo>
                  <a:pt x="13570" y="4145"/>
                </a:lnTo>
                <a:lnTo>
                  <a:pt x="13565" y="4139"/>
                </a:lnTo>
                <a:lnTo>
                  <a:pt x="13558" y="4134"/>
                </a:lnTo>
                <a:lnTo>
                  <a:pt x="13552" y="4128"/>
                </a:lnTo>
                <a:lnTo>
                  <a:pt x="13541" y="4122"/>
                </a:lnTo>
                <a:lnTo>
                  <a:pt x="13490" y="4088"/>
                </a:lnTo>
                <a:lnTo>
                  <a:pt x="13437" y="4055"/>
                </a:lnTo>
                <a:lnTo>
                  <a:pt x="13384" y="4021"/>
                </a:lnTo>
                <a:lnTo>
                  <a:pt x="13333" y="3986"/>
                </a:lnTo>
                <a:lnTo>
                  <a:pt x="13280" y="3953"/>
                </a:lnTo>
                <a:lnTo>
                  <a:pt x="13228" y="3919"/>
                </a:lnTo>
                <a:lnTo>
                  <a:pt x="13176" y="3885"/>
                </a:lnTo>
                <a:lnTo>
                  <a:pt x="13123" y="3850"/>
                </a:lnTo>
                <a:lnTo>
                  <a:pt x="13072" y="3817"/>
                </a:lnTo>
                <a:lnTo>
                  <a:pt x="13019" y="3783"/>
                </a:lnTo>
                <a:lnTo>
                  <a:pt x="12967" y="3749"/>
                </a:lnTo>
                <a:lnTo>
                  <a:pt x="12915" y="3714"/>
                </a:lnTo>
                <a:lnTo>
                  <a:pt x="12863" y="3681"/>
                </a:lnTo>
                <a:lnTo>
                  <a:pt x="12810" y="3647"/>
                </a:lnTo>
                <a:lnTo>
                  <a:pt x="12758" y="3613"/>
                </a:lnTo>
                <a:lnTo>
                  <a:pt x="12706" y="3578"/>
                </a:lnTo>
                <a:lnTo>
                  <a:pt x="12732" y="3589"/>
                </a:lnTo>
                <a:lnTo>
                  <a:pt x="12759" y="3600"/>
                </a:lnTo>
                <a:lnTo>
                  <a:pt x="12787" y="3609"/>
                </a:lnTo>
                <a:lnTo>
                  <a:pt x="12815" y="3620"/>
                </a:lnTo>
                <a:lnTo>
                  <a:pt x="12841" y="3631"/>
                </a:lnTo>
                <a:lnTo>
                  <a:pt x="12864" y="3640"/>
                </a:lnTo>
                <a:lnTo>
                  <a:pt x="12885" y="3650"/>
                </a:lnTo>
                <a:lnTo>
                  <a:pt x="12900" y="3661"/>
                </a:lnTo>
                <a:lnTo>
                  <a:pt x="12933" y="3683"/>
                </a:lnTo>
                <a:lnTo>
                  <a:pt x="12966" y="3704"/>
                </a:lnTo>
                <a:lnTo>
                  <a:pt x="12999" y="3722"/>
                </a:lnTo>
                <a:lnTo>
                  <a:pt x="13032" y="3738"/>
                </a:lnTo>
                <a:lnTo>
                  <a:pt x="13065" y="3753"/>
                </a:lnTo>
                <a:lnTo>
                  <a:pt x="13097" y="3765"/>
                </a:lnTo>
                <a:lnTo>
                  <a:pt x="13131" y="3776"/>
                </a:lnTo>
                <a:lnTo>
                  <a:pt x="13164" y="3785"/>
                </a:lnTo>
                <a:lnTo>
                  <a:pt x="13197" y="3794"/>
                </a:lnTo>
                <a:lnTo>
                  <a:pt x="13231" y="3800"/>
                </a:lnTo>
                <a:lnTo>
                  <a:pt x="13264" y="3804"/>
                </a:lnTo>
                <a:lnTo>
                  <a:pt x="13297" y="3809"/>
                </a:lnTo>
                <a:lnTo>
                  <a:pt x="13332" y="3811"/>
                </a:lnTo>
                <a:lnTo>
                  <a:pt x="13365" y="3812"/>
                </a:lnTo>
                <a:lnTo>
                  <a:pt x="13399" y="3812"/>
                </a:lnTo>
                <a:lnTo>
                  <a:pt x="13435" y="3811"/>
                </a:lnTo>
                <a:lnTo>
                  <a:pt x="13425" y="3818"/>
                </a:lnTo>
                <a:lnTo>
                  <a:pt x="13416" y="3827"/>
                </a:lnTo>
                <a:lnTo>
                  <a:pt x="13415" y="3830"/>
                </a:lnTo>
                <a:lnTo>
                  <a:pt x="13414" y="3832"/>
                </a:lnTo>
                <a:lnTo>
                  <a:pt x="13414" y="3834"/>
                </a:lnTo>
                <a:lnTo>
                  <a:pt x="13415" y="3837"/>
                </a:lnTo>
                <a:lnTo>
                  <a:pt x="13416" y="3841"/>
                </a:lnTo>
                <a:lnTo>
                  <a:pt x="13420" y="3844"/>
                </a:lnTo>
                <a:lnTo>
                  <a:pt x="13424" y="3848"/>
                </a:lnTo>
                <a:lnTo>
                  <a:pt x="13429" y="3852"/>
                </a:lnTo>
                <a:lnTo>
                  <a:pt x="13436" y="3856"/>
                </a:lnTo>
                <a:lnTo>
                  <a:pt x="13442" y="3860"/>
                </a:lnTo>
                <a:lnTo>
                  <a:pt x="13450" y="3862"/>
                </a:lnTo>
                <a:lnTo>
                  <a:pt x="13457" y="3864"/>
                </a:lnTo>
                <a:lnTo>
                  <a:pt x="13465" y="3866"/>
                </a:lnTo>
                <a:lnTo>
                  <a:pt x="13472" y="3866"/>
                </a:lnTo>
                <a:lnTo>
                  <a:pt x="13480" y="3866"/>
                </a:lnTo>
                <a:lnTo>
                  <a:pt x="13486" y="3865"/>
                </a:lnTo>
                <a:lnTo>
                  <a:pt x="13496" y="3862"/>
                </a:lnTo>
                <a:lnTo>
                  <a:pt x="13503" y="3858"/>
                </a:lnTo>
                <a:lnTo>
                  <a:pt x="13507" y="3856"/>
                </a:lnTo>
                <a:lnTo>
                  <a:pt x="13509" y="3854"/>
                </a:lnTo>
                <a:lnTo>
                  <a:pt x="13511" y="3851"/>
                </a:lnTo>
                <a:lnTo>
                  <a:pt x="13512" y="3848"/>
                </a:lnTo>
                <a:lnTo>
                  <a:pt x="13512" y="3845"/>
                </a:lnTo>
                <a:lnTo>
                  <a:pt x="13511" y="3842"/>
                </a:lnTo>
                <a:lnTo>
                  <a:pt x="13509" y="3839"/>
                </a:lnTo>
                <a:lnTo>
                  <a:pt x="13506" y="3834"/>
                </a:lnTo>
                <a:lnTo>
                  <a:pt x="13495" y="3826"/>
                </a:lnTo>
                <a:lnTo>
                  <a:pt x="13479" y="3815"/>
                </a:lnTo>
                <a:lnTo>
                  <a:pt x="13477" y="3813"/>
                </a:lnTo>
                <a:lnTo>
                  <a:pt x="13476" y="3811"/>
                </a:lnTo>
                <a:lnTo>
                  <a:pt x="13476" y="3809"/>
                </a:lnTo>
                <a:lnTo>
                  <a:pt x="13477" y="3807"/>
                </a:lnTo>
                <a:lnTo>
                  <a:pt x="13482" y="3806"/>
                </a:lnTo>
                <a:lnTo>
                  <a:pt x="13492" y="3806"/>
                </a:lnTo>
                <a:lnTo>
                  <a:pt x="13517" y="3809"/>
                </a:lnTo>
                <a:lnTo>
                  <a:pt x="13545" y="3812"/>
                </a:lnTo>
                <a:lnTo>
                  <a:pt x="13558" y="3814"/>
                </a:lnTo>
                <a:lnTo>
                  <a:pt x="13568" y="3814"/>
                </a:lnTo>
                <a:lnTo>
                  <a:pt x="13572" y="3814"/>
                </a:lnTo>
                <a:lnTo>
                  <a:pt x="13575" y="3813"/>
                </a:lnTo>
                <a:lnTo>
                  <a:pt x="13578" y="3812"/>
                </a:lnTo>
                <a:lnTo>
                  <a:pt x="13580" y="3811"/>
                </a:lnTo>
                <a:lnTo>
                  <a:pt x="13579" y="3809"/>
                </a:lnTo>
                <a:lnTo>
                  <a:pt x="13578" y="3806"/>
                </a:lnTo>
                <a:lnTo>
                  <a:pt x="13574" y="3803"/>
                </a:lnTo>
                <a:lnTo>
                  <a:pt x="13570" y="3799"/>
                </a:lnTo>
                <a:lnTo>
                  <a:pt x="13556" y="3790"/>
                </a:lnTo>
                <a:lnTo>
                  <a:pt x="13535" y="3777"/>
                </a:lnTo>
                <a:lnTo>
                  <a:pt x="13503" y="3762"/>
                </a:lnTo>
                <a:lnTo>
                  <a:pt x="13470" y="3749"/>
                </a:lnTo>
                <a:lnTo>
                  <a:pt x="13438" y="3736"/>
                </a:lnTo>
                <a:lnTo>
                  <a:pt x="13407" y="3726"/>
                </a:lnTo>
                <a:lnTo>
                  <a:pt x="13392" y="3722"/>
                </a:lnTo>
                <a:lnTo>
                  <a:pt x="13379" y="3719"/>
                </a:lnTo>
                <a:lnTo>
                  <a:pt x="13365" y="3716"/>
                </a:lnTo>
                <a:lnTo>
                  <a:pt x="13353" y="3715"/>
                </a:lnTo>
                <a:lnTo>
                  <a:pt x="13343" y="3714"/>
                </a:lnTo>
                <a:lnTo>
                  <a:pt x="13334" y="3714"/>
                </a:lnTo>
                <a:lnTo>
                  <a:pt x="13326" y="3716"/>
                </a:lnTo>
                <a:lnTo>
                  <a:pt x="13321" y="3719"/>
                </a:lnTo>
                <a:lnTo>
                  <a:pt x="13310" y="3724"/>
                </a:lnTo>
                <a:lnTo>
                  <a:pt x="13300" y="3729"/>
                </a:lnTo>
                <a:lnTo>
                  <a:pt x="13291" y="3734"/>
                </a:lnTo>
                <a:lnTo>
                  <a:pt x="13280" y="3737"/>
                </a:lnTo>
                <a:lnTo>
                  <a:pt x="13269" y="3739"/>
                </a:lnTo>
                <a:lnTo>
                  <a:pt x="13260" y="3740"/>
                </a:lnTo>
                <a:lnTo>
                  <a:pt x="13249" y="3741"/>
                </a:lnTo>
                <a:lnTo>
                  <a:pt x="13238" y="3741"/>
                </a:lnTo>
                <a:lnTo>
                  <a:pt x="13228" y="3741"/>
                </a:lnTo>
                <a:lnTo>
                  <a:pt x="13218" y="3740"/>
                </a:lnTo>
                <a:lnTo>
                  <a:pt x="13207" y="3738"/>
                </a:lnTo>
                <a:lnTo>
                  <a:pt x="13196" y="3736"/>
                </a:lnTo>
                <a:lnTo>
                  <a:pt x="13175" y="3729"/>
                </a:lnTo>
                <a:lnTo>
                  <a:pt x="13153" y="3722"/>
                </a:lnTo>
                <a:lnTo>
                  <a:pt x="13132" y="3712"/>
                </a:lnTo>
                <a:lnTo>
                  <a:pt x="13110" y="3703"/>
                </a:lnTo>
                <a:lnTo>
                  <a:pt x="13089" y="3691"/>
                </a:lnTo>
                <a:lnTo>
                  <a:pt x="13066" y="3679"/>
                </a:lnTo>
                <a:lnTo>
                  <a:pt x="13023" y="3655"/>
                </a:lnTo>
                <a:lnTo>
                  <a:pt x="12979" y="3633"/>
                </a:lnTo>
                <a:lnTo>
                  <a:pt x="12944" y="3613"/>
                </a:lnTo>
                <a:lnTo>
                  <a:pt x="12909" y="3591"/>
                </a:lnTo>
                <a:lnTo>
                  <a:pt x="12874" y="3571"/>
                </a:lnTo>
                <a:lnTo>
                  <a:pt x="12839" y="3549"/>
                </a:lnTo>
                <a:lnTo>
                  <a:pt x="12816" y="3531"/>
                </a:lnTo>
                <a:lnTo>
                  <a:pt x="12793" y="3516"/>
                </a:lnTo>
                <a:lnTo>
                  <a:pt x="12772" y="3503"/>
                </a:lnTo>
                <a:lnTo>
                  <a:pt x="12750" y="3494"/>
                </a:lnTo>
                <a:lnTo>
                  <a:pt x="12730" y="3486"/>
                </a:lnTo>
                <a:lnTo>
                  <a:pt x="12709" y="3481"/>
                </a:lnTo>
                <a:lnTo>
                  <a:pt x="12690" y="3477"/>
                </a:lnTo>
                <a:lnTo>
                  <a:pt x="12672" y="3474"/>
                </a:lnTo>
                <a:lnTo>
                  <a:pt x="12654" y="3473"/>
                </a:lnTo>
                <a:lnTo>
                  <a:pt x="12635" y="3473"/>
                </a:lnTo>
                <a:lnTo>
                  <a:pt x="12617" y="3473"/>
                </a:lnTo>
                <a:lnTo>
                  <a:pt x="12599" y="3474"/>
                </a:lnTo>
                <a:lnTo>
                  <a:pt x="12563" y="3475"/>
                </a:lnTo>
                <a:lnTo>
                  <a:pt x="12527" y="3475"/>
                </a:lnTo>
                <a:lnTo>
                  <a:pt x="12505" y="3465"/>
                </a:lnTo>
                <a:lnTo>
                  <a:pt x="12494" y="3455"/>
                </a:lnTo>
                <a:lnTo>
                  <a:pt x="12485" y="3449"/>
                </a:lnTo>
                <a:lnTo>
                  <a:pt x="12479" y="3443"/>
                </a:lnTo>
                <a:lnTo>
                  <a:pt x="12473" y="3438"/>
                </a:lnTo>
                <a:lnTo>
                  <a:pt x="12469" y="3433"/>
                </a:lnTo>
                <a:lnTo>
                  <a:pt x="12465" y="3428"/>
                </a:lnTo>
                <a:lnTo>
                  <a:pt x="12462" y="3423"/>
                </a:lnTo>
                <a:lnTo>
                  <a:pt x="12460" y="3419"/>
                </a:lnTo>
                <a:lnTo>
                  <a:pt x="12459" y="3414"/>
                </a:lnTo>
                <a:lnTo>
                  <a:pt x="12459" y="3410"/>
                </a:lnTo>
                <a:lnTo>
                  <a:pt x="12459" y="3407"/>
                </a:lnTo>
                <a:lnTo>
                  <a:pt x="12460" y="3403"/>
                </a:lnTo>
                <a:lnTo>
                  <a:pt x="12461" y="3399"/>
                </a:lnTo>
                <a:lnTo>
                  <a:pt x="12466" y="3392"/>
                </a:lnTo>
                <a:lnTo>
                  <a:pt x="12470" y="3385"/>
                </a:lnTo>
                <a:lnTo>
                  <a:pt x="12475" y="3378"/>
                </a:lnTo>
                <a:lnTo>
                  <a:pt x="12480" y="3372"/>
                </a:lnTo>
                <a:lnTo>
                  <a:pt x="12483" y="3364"/>
                </a:lnTo>
                <a:lnTo>
                  <a:pt x="12486" y="3356"/>
                </a:lnTo>
                <a:lnTo>
                  <a:pt x="12486" y="3352"/>
                </a:lnTo>
                <a:lnTo>
                  <a:pt x="12486" y="3348"/>
                </a:lnTo>
                <a:lnTo>
                  <a:pt x="12485" y="3343"/>
                </a:lnTo>
                <a:lnTo>
                  <a:pt x="12484" y="3338"/>
                </a:lnTo>
                <a:lnTo>
                  <a:pt x="12481" y="3333"/>
                </a:lnTo>
                <a:lnTo>
                  <a:pt x="12477" y="3328"/>
                </a:lnTo>
                <a:lnTo>
                  <a:pt x="12473" y="3322"/>
                </a:lnTo>
                <a:lnTo>
                  <a:pt x="12468" y="3317"/>
                </a:lnTo>
                <a:lnTo>
                  <a:pt x="12446" y="3297"/>
                </a:lnTo>
                <a:lnTo>
                  <a:pt x="12423" y="3276"/>
                </a:lnTo>
                <a:lnTo>
                  <a:pt x="12396" y="3257"/>
                </a:lnTo>
                <a:lnTo>
                  <a:pt x="12366" y="3237"/>
                </a:lnTo>
                <a:lnTo>
                  <a:pt x="12335" y="3217"/>
                </a:lnTo>
                <a:lnTo>
                  <a:pt x="12302" y="3198"/>
                </a:lnTo>
                <a:lnTo>
                  <a:pt x="12269" y="3179"/>
                </a:lnTo>
                <a:lnTo>
                  <a:pt x="12235" y="3160"/>
                </a:lnTo>
                <a:lnTo>
                  <a:pt x="12167" y="3121"/>
                </a:lnTo>
                <a:lnTo>
                  <a:pt x="12100" y="3082"/>
                </a:lnTo>
                <a:lnTo>
                  <a:pt x="12069" y="3063"/>
                </a:lnTo>
                <a:lnTo>
                  <a:pt x="12040" y="3044"/>
                </a:lnTo>
                <a:lnTo>
                  <a:pt x="12013" y="3025"/>
                </a:lnTo>
                <a:lnTo>
                  <a:pt x="11989" y="3005"/>
                </a:lnTo>
                <a:lnTo>
                  <a:pt x="11953" y="2984"/>
                </a:lnTo>
                <a:lnTo>
                  <a:pt x="11918" y="2964"/>
                </a:lnTo>
                <a:lnTo>
                  <a:pt x="11882" y="2944"/>
                </a:lnTo>
                <a:lnTo>
                  <a:pt x="11847" y="2924"/>
                </a:lnTo>
                <a:lnTo>
                  <a:pt x="11813" y="2910"/>
                </a:lnTo>
                <a:lnTo>
                  <a:pt x="11783" y="2895"/>
                </a:lnTo>
                <a:lnTo>
                  <a:pt x="11755" y="2881"/>
                </a:lnTo>
                <a:lnTo>
                  <a:pt x="11731" y="2866"/>
                </a:lnTo>
                <a:lnTo>
                  <a:pt x="11707" y="2852"/>
                </a:lnTo>
                <a:lnTo>
                  <a:pt x="11686" y="2837"/>
                </a:lnTo>
                <a:lnTo>
                  <a:pt x="11665" y="2823"/>
                </a:lnTo>
                <a:lnTo>
                  <a:pt x="11646" y="2808"/>
                </a:lnTo>
                <a:lnTo>
                  <a:pt x="11609" y="2779"/>
                </a:lnTo>
                <a:lnTo>
                  <a:pt x="11573" y="2750"/>
                </a:lnTo>
                <a:lnTo>
                  <a:pt x="11555" y="2735"/>
                </a:lnTo>
                <a:lnTo>
                  <a:pt x="11534" y="2720"/>
                </a:lnTo>
                <a:lnTo>
                  <a:pt x="11514" y="2706"/>
                </a:lnTo>
                <a:lnTo>
                  <a:pt x="11491" y="2691"/>
                </a:lnTo>
                <a:lnTo>
                  <a:pt x="11460" y="2674"/>
                </a:lnTo>
                <a:lnTo>
                  <a:pt x="11431" y="2658"/>
                </a:lnTo>
                <a:lnTo>
                  <a:pt x="11403" y="2641"/>
                </a:lnTo>
                <a:lnTo>
                  <a:pt x="11377" y="2624"/>
                </a:lnTo>
                <a:lnTo>
                  <a:pt x="11329" y="2590"/>
                </a:lnTo>
                <a:lnTo>
                  <a:pt x="11281" y="2555"/>
                </a:lnTo>
                <a:lnTo>
                  <a:pt x="11233" y="2521"/>
                </a:lnTo>
                <a:lnTo>
                  <a:pt x="11182" y="2487"/>
                </a:lnTo>
                <a:lnTo>
                  <a:pt x="11154" y="2470"/>
                </a:lnTo>
                <a:lnTo>
                  <a:pt x="11125" y="2454"/>
                </a:lnTo>
                <a:lnTo>
                  <a:pt x="11093" y="2437"/>
                </a:lnTo>
                <a:lnTo>
                  <a:pt x="11059" y="2419"/>
                </a:lnTo>
                <a:lnTo>
                  <a:pt x="11027" y="2400"/>
                </a:lnTo>
                <a:lnTo>
                  <a:pt x="10994" y="2380"/>
                </a:lnTo>
                <a:lnTo>
                  <a:pt x="10961" y="2359"/>
                </a:lnTo>
                <a:lnTo>
                  <a:pt x="10929" y="2340"/>
                </a:lnTo>
                <a:lnTo>
                  <a:pt x="10897" y="2320"/>
                </a:lnTo>
                <a:lnTo>
                  <a:pt x="10864" y="2299"/>
                </a:lnTo>
                <a:lnTo>
                  <a:pt x="10831" y="2280"/>
                </a:lnTo>
                <a:lnTo>
                  <a:pt x="10799" y="2260"/>
                </a:lnTo>
                <a:lnTo>
                  <a:pt x="10767" y="2236"/>
                </a:lnTo>
                <a:lnTo>
                  <a:pt x="10733" y="2213"/>
                </a:lnTo>
                <a:lnTo>
                  <a:pt x="10697" y="2188"/>
                </a:lnTo>
                <a:lnTo>
                  <a:pt x="10661" y="2165"/>
                </a:lnTo>
                <a:lnTo>
                  <a:pt x="10587" y="2117"/>
                </a:lnTo>
                <a:lnTo>
                  <a:pt x="10509" y="2071"/>
                </a:lnTo>
                <a:lnTo>
                  <a:pt x="10430" y="2024"/>
                </a:lnTo>
                <a:lnTo>
                  <a:pt x="10350" y="1978"/>
                </a:lnTo>
                <a:lnTo>
                  <a:pt x="10271" y="1931"/>
                </a:lnTo>
                <a:lnTo>
                  <a:pt x="10191" y="1885"/>
                </a:lnTo>
                <a:lnTo>
                  <a:pt x="10158" y="1865"/>
                </a:lnTo>
                <a:lnTo>
                  <a:pt x="10123" y="1844"/>
                </a:lnTo>
                <a:lnTo>
                  <a:pt x="10090" y="1824"/>
                </a:lnTo>
                <a:lnTo>
                  <a:pt x="10057" y="1804"/>
                </a:lnTo>
                <a:lnTo>
                  <a:pt x="10067" y="1803"/>
                </a:lnTo>
                <a:lnTo>
                  <a:pt x="10078" y="1801"/>
                </a:lnTo>
                <a:lnTo>
                  <a:pt x="10089" y="1801"/>
                </a:lnTo>
                <a:lnTo>
                  <a:pt x="10102" y="1803"/>
                </a:lnTo>
                <a:lnTo>
                  <a:pt x="10115" y="1805"/>
                </a:lnTo>
                <a:lnTo>
                  <a:pt x="10128" y="1809"/>
                </a:lnTo>
                <a:lnTo>
                  <a:pt x="10142" y="1813"/>
                </a:lnTo>
                <a:lnTo>
                  <a:pt x="10155" y="1821"/>
                </a:lnTo>
                <a:lnTo>
                  <a:pt x="10220" y="1855"/>
                </a:lnTo>
                <a:lnTo>
                  <a:pt x="10284" y="1890"/>
                </a:lnTo>
                <a:lnTo>
                  <a:pt x="10348" y="1925"/>
                </a:lnTo>
                <a:lnTo>
                  <a:pt x="10412" y="1960"/>
                </a:lnTo>
                <a:lnTo>
                  <a:pt x="10476" y="1994"/>
                </a:lnTo>
                <a:lnTo>
                  <a:pt x="10539" y="2030"/>
                </a:lnTo>
                <a:lnTo>
                  <a:pt x="10604" y="2064"/>
                </a:lnTo>
                <a:lnTo>
                  <a:pt x="10667" y="2099"/>
                </a:lnTo>
                <a:lnTo>
                  <a:pt x="10654" y="2083"/>
                </a:lnTo>
                <a:lnTo>
                  <a:pt x="10639" y="2067"/>
                </a:lnTo>
                <a:lnTo>
                  <a:pt x="10652" y="2076"/>
                </a:lnTo>
                <a:lnTo>
                  <a:pt x="10662" y="2084"/>
                </a:lnTo>
                <a:lnTo>
                  <a:pt x="10665" y="2087"/>
                </a:lnTo>
                <a:lnTo>
                  <a:pt x="10667" y="2092"/>
                </a:lnTo>
                <a:lnTo>
                  <a:pt x="10668" y="2096"/>
                </a:lnTo>
                <a:lnTo>
                  <a:pt x="10667" y="2099"/>
                </a:lnTo>
                <a:lnTo>
                  <a:pt x="10749" y="2147"/>
                </a:lnTo>
                <a:lnTo>
                  <a:pt x="10830" y="2195"/>
                </a:lnTo>
                <a:lnTo>
                  <a:pt x="10912" y="2242"/>
                </a:lnTo>
                <a:lnTo>
                  <a:pt x="10995" y="2290"/>
                </a:lnTo>
                <a:lnTo>
                  <a:pt x="11078" y="2337"/>
                </a:lnTo>
                <a:lnTo>
                  <a:pt x="11159" y="2385"/>
                </a:lnTo>
                <a:lnTo>
                  <a:pt x="11240" y="2432"/>
                </a:lnTo>
                <a:lnTo>
                  <a:pt x="11319" y="2480"/>
                </a:lnTo>
                <a:lnTo>
                  <a:pt x="11390" y="2523"/>
                </a:lnTo>
                <a:lnTo>
                  <a:pt x="11465" y="2567"/>
                </a:lnTo>
                <a:lnTo>
                  <a:pt x="11543" y="2610"/>
                </a:lnTo>
                <a:lnTo>
                  <a:pt x="11621" y="2653"/>
                </a:lnTo>
                <a:lnTo>
                  <a:pt x="11702" y="2696"/>
                </a:lnTo>
                <a:lnTo>
                  <a:pt x="11782" y="2739"/>
                </a:lnTo>
                <a:lnTo>
                  <a:pt x="11863" y="2781"/>
                </a:lnTo>
                <a:lnTo>
                  <a:pt x="11942" y="2824"/>
                </a:lnTo>
                <a:lnTo>
                  <a:pt x="12001" y="2857"/>
                </a:lnTo>
                <a:lnTo>
                  <a:pt x="12062" y="2891"/>
                </a:lnTo>
                <a:lnTo>
                  <a:pt x="12121" y="2924"/>
                </a:lnTo>
                <a:lnTo>
                  <a:pt x="12181" y="2957"/>
                </a:lnTo>
                <a:lnTo>
                  <a:pt x="12240" y="2990"/>
                </a:lnTo>
                <a:lnTo>
                  <a:pt x="12300" y="3023"/>
                </a:lnTo>
                <a:lnTo>
                  <a:pt x="12359" y="3058"/>
                </a:lnTo>
                <a:lnTo>
                  <a:pt x="12417" y="3091"/>
                </a:lnTo>
                <a:lnTo>
                  <a:pt x="12476" y="3124"/>
                </a:lnTo>
                <a:lnTo>
                  <a:pt x="12534" y="3157"/>
                </a:lnTo>
                <a:lnTo>
                  <a:pt x="12591" y="3192"/>
                </a:lnTo>
                <a:lnTo>
                  <a:pt x="12648" y="3225"/>
                </a:lnTo>
                <a:lnTo>
                  <a:pt x="12704" y="3259"/>
                </a:lnTo>
                <a:lnTo>
                  <a:pt x="12759" y="3292"/>
                </a:lnTo>
                <a:lnTo>
                  <a:pt x="12814" y="3327"/>
                </a:lnTo>
                <a:lnTo>
                  <a:pt x="12866" y="3360"/>
                </a:lnTo>
                <a:lnTo>
                  <a:pt x="12896" y="3379"/>
                </a:lnTo>
                <a:lnTo>
                  <a:pt x="12927" y="3397"/>
                </a:lnTo>
                <a:lnTo>
                  <a:pt x="12959" y="3415"/>
                </a:lnTo>
                <a:lnTo>
                  <a:pt x="12992" y="3434"/>
                </a:lnTo>
                <a:lnTo>
                  <a:pt x="13026" y="3451"/>
                </a:lnTo>
                <a:lnTo>
                  <a:pt x="13063" y="3469"/>
                </a:lnTo>
                <a:lnTo>
                  <a:pt x="13099" y="3486"/>
                </a:lnTo>
                <a:lnTo>
                  <a:pt x="13137" y="3504"/>
                </a:lnTo>
                <a:lnTo>
                  <a:pt x="13170" y="3530"/>
                </a:lnTo>
                <a:lnTo>
                  <a:pt x="13206" y="3555"/>
                </a:lnTo>
                <a:lnTo>
                  <a:pt x="13243" y="3580"/>
                </a:lnTo>
                <a:lnTo>
                  <a:pt x="13283" y="3606"/>
                </a:lnTo>
                <a:lnTo>
                  <a:pt x="13366" y="3658"/>
                </a:lnTo>
                <a:lnTo>
                  <a:pt x="13453" y="3708"/>
                </a:lnTo>
                <a:lnTo>
                  <a:pt x="13542" y="3759"/>
                </a:lnTo>
                <a:lnTo>
                  <a:pt x="13630" y="3811"/>
                </a:lnTo>
                <a:lnTo>
                  <a:pt x="13674" y="3835"/>
                </a:lnTo>
                <a:lnTo>
                  <a:pt x="13717" y="3861"/>
                </a:lnTo>
                <a:lnTo>
                  <a:pt x="13758" y="3887"/>
                </a:lnTo>
                <a:lnTo>
                  <a:pt x="13798" y="3912"/>
                </a:lnTo>
                <a:lnTo>
                  <a:pt x="13800" y="3918"/>
                </a:lnTo>
                <a:lnTo>
                  <a:pt x="13802" y="3922"/>
                </a:lnTo>
                <a:lnTo>
                  <a:pt x="13805" y="3927"/>
                </a:lnTo>
                <a:lnTo>
                  <a:pt x="13809" y="3932"/>
                </a:lnTo>
                <a:lnTo>
                  <a:pt x="13818" y="3942"/>
                </a:lnTo>
                <a:lnTo>
                  <a:pt x="13830" y="3952"/>
                </a:lnTo>
                <a:lnTo>
                  <a:pt x="13844" y="3963"/>
                </a:lnTo>
                <a:lnTo>
                  <a:pt x="13860" y="3972"/>
                </a:lnTo>
                <a:lnTo>
                  <a:pt x="13877" y="3983"/>
                </a:lnTo>
                <a:lnTo>
                  <a:pt x="13897" y="3994"/>
                </a:lnTo>
                <a:lnTo>
                  <a:pt x="13938" y="4015"/>
                </a:lnTo>
                <a:lnTo>
                  <a:pt x="13982" y="4039"/>
                </a:lnTo>
                <a:lnTo>
                  <a:pt x="14026" y="4065"/>
                </a:lnTo>
                <a:lnTo>
                  <a:pt x="14071" y="4091"/>
                </a:lnTo>
                <a:lnTo>
                  <a:pt x="14071" y="4086"/>
                </a:lnTo>
                <a:lnTo>
                  <a:pt x="14070" y="4079"/>
                </a:lnTo>
                <a:lnTo>
                  <a:pt x="14068" y="4074"/>
                </a:lnTo>
                <a:lnTo>
                  <a:pt x="14065" y="4068"/>
                </a:lnTo>
                <a:lnTo>
                  <a:pt x="14059" y="4057"/>
                </a:lnTo>
                <a:lnTo>
                  <a:pt x="14049" y="4045"/>
                </a:lnTo>
                <a:lnTo>
                  <a:pt x="14037" y="4035"/>
                </a:lnTo>
                <a:lnTo>
                  <a:pt x="14025" y="4025"/>
                </a:lnTo>
                <a:lnTo>
                  <a:pt x="14010" y="4014"/>
                </a:lnTo>
                <a:lnTo>
                  <a:pt x="13994" y="4005"/>
                </a:lnTo>
                <a:lnTo>
                  <a:pt x="13960" y="3985"/>
                </a:lnTo>
                <a:lnTo>
                  <a:pt x="13926" y="3966"/>
                </a:lnTo>
                <a:lnTo>
                  <a:pt x="13893" y="3949"/>
                </a:lnTo>
                <a:lnTo>
                  <a:pt x="13867" y="3931"/>
                </a:lnTo>
                <a:lnTo>
                  <a:pt x="13876" y="3933"/>
                </a:lnTo>
                <a:lnTo>
                  <a:pt x="13883" y="3926"/>
                </a:lnTo>
                <a:lnTo>
                  <a:pt x="13889" y="3920"/>
                </a:lnTo>
                <a:lnTo>
                  <a:pt x="13898" y="3913"/>
                </a:lnTo>
                <a:lnTo>
                  <a:pt x="13906" y="3909"/>
                </a:lnTo>
                <a:lnTo>
                  <a:pt x="13916" y="3905"/>
                </a:lnTo>
                <a:lnTo>
                  <a:pt x="13928" y="3903"/>
                </a:lnTo>
                <a:lnTo>
                  <a:pt x="13941" y="3901"/>
                </a:lnTo>
                <a:lnTo>
                  <a:pt x="13957" y="3901"/>
                </a:lnTo>
                <a:lnTo>
                  <a:pt x="13974" y="3903"/>
                </a:lnTo>
                <a:lnTo>
                  <a:pt x="13993" y="3907"/>
                </a:lnTo>
                <a:lnTo>
                  <a:pt x="14016" y="3912"/>
                </a:lnTo>
                <a:lnTo>
                  <a:pt x="14042" y="3921"/>
                </a:lnTo>
                <a:lnTo>
                  <a:pt x="14070" y="3932"/>
                </a:lnTo>
                <a:lnTo>
                  <a:pt x="14102" y="3945"/>
                </a:lnTo>
                <a:lnTo>
                  <a:pt x="14136" y="3961"/>
                </a:lnTo>
                <a:lnTo>
                  <a:pt x="14176" y="3980"/>
                </a:lnTo>
                <a:lnTo>
                  <a:pt x="14158" y="3953"/>
                </a:lnTo>
                <a:lnTo>
                  <a:pt x="14143" y="3928"/>
                </a:lnTo>
                <a:lnTo>
                  <a:pt x="14128" y="3906"/>
                </a:lnTo>
                <a:lnTo>
                  <a:pt x="14110" y="3884"/>
                </a:lnTo>
                <a:lnTo>
                  <a:pt x="14101" y="3872"/>
                </a:lnTo>
                <a:lnTo>
                  <a:pt x="14090" y="3861"/>
                </a:lnTo>
                <a:lnTo>
                  <a:pt x="14077" y="3850"/>
                </a:lnTo>
                <a:lnTo>
                  <a:pt x="14063" y="3839"/>
                </a:lnTo>
                <a:lnTo>
                  <a:pt x="14047" y="3828"/>
                </a:lnTo>
                <a:lnTo>
                  <a:pt x="14030" y="3816"/>
                </a:lnTo>
                <a:lnTo>
                  <a:pt x="14010" y="3804"/>
                </a:lnTo>
                <a:lnTo>
                  <a:pt x="13986" y="3791"/>
                </a:lnTo>
                <a:lnTo>
                  <a:pt x="13978" y="3791"/>
                </a:lnTo>
                <a:lnTo>
                  <a:pt x="13974" y="3794"/>
                </a:lnTo>
                <a:lnTo>
                  <a:pt x="13971" y="3797"/>
                </a:lnTo>
                <a:lnTo>
                  <a:pt x="13969" y="3800"/>
                </a:lnTo>
                <a:lnTo>
                  <a:pt x="13969" y="3810"/>
                </a:lnTo>
                <a:lnTo>
                  <a:pt x="13967" y="3818"/>
                </a:lnTo>
                <a:lnTo>
                  <a:pt x="13964" y="3821"/>
                </a:lnTo>
                <a:lnTo>
                  <a:pt x="13960" y="3824"/>
                </a:lnTo>
                <a:lnTo>
                  <a:pt x="13954" y="3825"/>
                </a:lnTo>
                <a:lnTo>
                  <a:pt x="13944" y="3822"/>
                </a:lnTo>
                <a:lnTo>
                  <a:pt x="13931" y="3819"/>
                </a:lnTo>
                <a:lnTo>
                  <a:pt x="13914" y="3814"/>
                </a:lnTo>
                <a:lnTo>
                  <a:pt x="13892" y="3804"/>
                </a:lnTo>
                <a:lnTo>
                  <a:pt x="13866" y="3792"/>
                </a:lnTo>
                <a:lnTo>
                  <a:pt x="13841" y="3786"/>
                </a:lnTo>
                <a:lnTo>
                  <a:pt x="13819" y="3779"/>
                </a:lnTo>
                <a:lnTo>
                  <a:pt x="13801" y="3771"/>
                </a:lnTo>
                <a:lnTo>
                  <a:pt x="13785" y="3764"/>
                </a:lnTo>
                <a:lnTo>
                  <a:pt x="13772" y="3756"/>
                </a:lnTo>
                <a:lnTo>
                  <a:pt x="13760" y="3749"/>
                </a:lnTo>
                <a:lnTo>
                  <a:pt x="13751" y="3741"/>
                </a:lnTo>
                <a:lnTo>
                  <a:pt x="13742" y="3734"/>
                </a:lnTo>
                <a:lnTo>
                  <a:pt x="13726" y="3717"/>
                </a:lnTo>
                <a:lnTo>
                  <a:pt x="13709" y="3703"/>
                </a:lnTo>
                <a:lnTo>
                  <a:pt x="13700" y="3694"/>
                </a:lnTo>
                <a:lnTo>
                  <a:pt x="13689" y="3686"/>
                </a:lnTo>
                <a:lnTo>
                  <a:pt x="13676" y="3679"/>
                </a:lnTo>
                <a:lnTo>
                  <a:pt x="13661" y="3671"/>
                </a:lnTo>
                <a:lnTo>
                  <a:pt x="13661" y="3668"/>
                </a:lnTo>
                <a:lnTo>
                  <a:pt x="13661" y="3664"/>
                </a:lnTo>
                <a:lnTo>
                  <a:pt x="13662" y="3662"/>
                </a:lnTo>
                <a:lnTo>
                  <a:pt x="13665" y="3659"/>
                </a:lnTo>
                <a:lnTo>
                  <a:pt x="13668" y="3656"/>
                </a:lnTo>
                <a:lnTo>
                  <a:pt x="13671" y="3654"/>
                </a:lnTo>
                <a:lnTo>
                  <a:pt x="13676" y="3653"/>
                </a:lnTo>
                <a:lnTo>
                  <a:pt x="13681" y="3651"/>
                </a:lnTo>
                <a:lnTo>
                  <a:pt x="13693" y="3649"/>
                </a:lnTo>
                <a:lnTo>
                  <a:pt x="13707" y="3648"/>
                </a:lnTo>
                <a:lnTo>
                  <a:pt x="13722" y="3648"/>
                </a:lnTo>
                <a:lnTo>
                  <a:pt x="13737" y="3648"/>
                </a:lnTo>
                <a:lnTo>
                  <a:pt x="13769" y="3650"/>
                </a:lnTo>
                <a:lnTo>
                  <a:pt x="13798" y="3653"/>
                </a:lnTo>
                <a:lnTo>
                  <a:pt x="13819" y="3656"/>
                </a:lnTo>
                <a:lnTo>
                  <a:pt x="13831" y="3659"/>
                </a:lnTo>
                <a:lnTo>
                  <a:pt x="13877" y="3670"/>
                </a:lnTo>
                <a:lnTo>
                  <a:pt x="13912" y="3677"/>
                </a:lnTo>
                <a:lnTo>
                  <a:pt x="13935" y="3681"/>
                </a:lnTo>
                <a:lnTo>
                  <a:pt x="13949" y="3682"/>
                </a:lnTo>
                <a:lnTo>
                  <a:pt x="13954" y="3682"/>
                </a:lnTo>
                <a:lnTo>
                  <a:pt x="13956" y="3681"/>
                </a:lnTo>
                <a:lnTo>
                  <a:pt x="13956" y="3680"/>
                </a:lnTo>
                <a:lnTo>
                  <a:pt x="13955" y="3678"/>
                </a:lnTo>
                <a:lnTo>
                  <a:pt x="13948" y="3673"/>
                </a:lnTo>
                <a:lnTo>
                  <a:pt x="13938" y="3667"/>
                </a:lnTo>
                <a:lnTo>
                  <a:pt x="13909" y="3652"/>
                </a:lnTo>
                <a:lnTo>
                  <a:pt x="13877" y="3637"/>
                </a:lnTo>
                <a:lnTo>
                  <a:pt x="13863" y="3630"/>
                </a:lnTo>
                <a:lnTo>
                  <a:pt x="13854" y="3624"/>
                </a:lnTo>
                <a:lnTo>
                  <a:pt x="13850" y="3622"/>
                </a:lnTo>
                <a:lnTo>
                  <a:pt x="13848" y="3620"/>
                </a:lnTo>
                <a:lnTo>
                  <a:pt x="13848" y="3618"/>
                </a:lnTo>
                <a:lnTo>
                  <a:pt x="13849" y="3618"/>
                </a:lnTo>
                <a:lnTo>
                  <a:pt x="13846" y="3614"/>
                </a:lnTo>
                <a:lnTo>
                  <a:pt x="13844" y="3610"/>
                </a:lnTo>
                <a:lnTo>
                  <a:pt x="13842" y="3607"/>
                </a:lnTo>
                <a:lnTo>
                  <a:pt x="13842" y="3605"/>
                </a:lnTo>
                <a:lnTo>
                  <a:pt x="13842" y="3603"/>
                </a:lnTo>
                <a:lnTo>
                  <a:pt x="13843" y="3601"/>
                </a:lnTo>
                <a:lnTo>
                  <a:pt x="13845" y="3599"/>
                </a:lnTo>
                <a:lnTo>
                  <a:pt x="13848" y="3596"/>
                </a:lnTo>
                <a:lnTo>
                  <a:pt x="13855" y="3594"/>
                </a:lnTo>
                <a:lnTo>
                  <a:pt x="13863" y="3592"/>
                </a:lnTo>
                <a:lnTo>
                  <a:pt x="13874" y="3591"/>
                </a:lnTo>
                <a:lnTo>
                  <a:pt x="13885" y="3590"/>
                </a:lnTo>
                <a:lnTo>
                  <a:pt x="13901" y="3590"/>
                </a:lnTo>
                <a:lnTo>
                  <a:pt x="13918" y="3589"/>
                </a:lnTo>
                <a:lnTo>
                  <a:pt x="13934" y="3588"/>
                </a:lnTo>
                <a:lnTo>
                  <a:pt x="13951" y="3587"/>
                </a:lnTo>
                <a:lnTo>
                  <a:pt x="13991" y="3608"/>
                </a:lnTo>
                <a:lnTo>
                  <a:pt x="14030" y="3631"/>
                </a:lnTo>
                <a:lnTo>
                  <a:pt x="14070" y="3652"/>
                </a:lnTo>
                <a:lnTo>
                  <a:pt x="14109" y="3674"/>
                </a:lnTo>
                <a:lnTo>
                  <a:pt x="14134" y="3689"/>
                </a:lnTo>
                <a:lnTo>
                  <a:pt x="14160" y="3703"/>
                </a:lnTo>
                <a:lnTo>
                  <a:pt x="14186" y="3717"/>
                </a:lnTo>
                <a:lnTo>
                  <a:pt x="14210" y="3732"/>
                </a:lnTo>
                <a:lnTo>
                  <a:pt x="14236" y="3746"/>
                </a:lnTo>
                <a:lnTo>
                  <a:pt x="14262" y="3761"/>
                </a:lnTo>
                <a:lnTo>
                  <a:pt x="14287" y="3776"/>
                </a:lnTo>
                <a:lnTo>
                  <a:pt x="14312" y="3790"/>
                </a:lnTo>
                <a:close/>
                <a:moveTo>
                  <a:pt x="14312" y="4587"/>
                </a:moveTo>
                <a:lnTo>
                  <a:pt x="14312" y="6877"/>
                </a:lnTo>
                <a:lnTo>
                  <a:pt x="3154" y="6877"/>
                </a:lnTo>
                <a:lnTo>
                  <a:pt x="3139" y="6869"/>
                </a:lnTo>
                <a:lnTo>
                  <a:pt x="3123" y="6862"/>
                </a:lnTo>
                <a:lnTo>
                  <a:pt x="3108" y="6853"/>
                </a:lnTo>
                <a:lnTo>
                  <a:pt x="3094" y="6846"/>
                </a:lnTo>
                <a:lnTo>
                  <a:pt x="3066" y="6835"/>
                </a:lnTo>
                <a:lnTo>
                  <a:pt x="3038" y="6824"/>
                </a:lnTo>
                <a:lnTo>
                  <a:pt x="3010" y="6813"/>
                </a:lnTo>
                <a:lnTo>
                  <a:pt x="2982" y="6802"/>
                </a:lnTo>
                <a:lnTo>
                  <a:pt x="2957" y="6781"/>
                </a:lnTo>
                <a:lnTo>
                  <a:pt x="2930" y="6759"/>
                </a:lnTo>
                <a:lnTo>
                  <a:pt x="2901" y="6738"/>
                </a:lnTo>
                <a:lnTo>
                  <a:pt x="2870" y="6716"/>
                </a:lnTo>
                <a:lnTo>
                  <a:pt x="2837" y="6695"/>
                </a:lnTo>
                <a:lnTo>
                  <a:pt x="2803" y="6673"/>
                </a:lnTo>
                <a:lnTo>
                  <a:pt x="2766" y="6652"/>
                </a:lnTo>
                <a:lnTo>
                  <a:pt x="2730" y="6631"/>
                </a:lnTo>
                <a:lnTo>
                  <a:pt x="2652" y="6588"/>
                </a:lnTo>
                <a:lnTo>
                  <a:pt x="2573" y="6545"/>
                </a:lnTo>
                <a:lnTo>
                  <a:pt x="2492" y="6502"/>
                </a:lnTo>
                <a:lnTo>
                  <a:pt x="2413" y="6459"/>
                </a:lnTo>
                <a:lnTo>
                  <a:pt x="2389" y="6443"/>
                </a:lnTo>
                <a:lnTo>
                  <a:pt x="2369" y="6427"/>
                </a:lnTo>
                <a:lnTo>
                  <a:pt x="2348" y="6411"/>
                </a:lnTo>
                <a:lnTo>
                  <a:pt x="2326" y="6394"/>
                </a:lnTo>
                <a:lnTo>
                  <a:pt x="2312" y="6384"/>
                </a:lnTo>
                <a:lnTo>
                  <a:pt x="2297" y="6376"/>
                </a:lnTo>
                <a:lnTo>
                  <a:pt x="2279" y="6367"/>
                </a:lnTo>
                <a:lnTo>
                  <a:pt x="2260" y="6358"/>
                </a:lnTo>
                <a:lnTo>
                  <a:pt x="2237" y="6348"/>
                </a:lnTo>
                <a:lnTo>
                  <a:pt x="2213" y="6338"/>
                </a:lnTo>
                <a:lnTo>
                  <a:pt x="2184" y="6329"/>
                </a:lnTo>
                <a:lnTo>
                  <a:pt x="2152" y="6318"/>
                </a:lnTo>
                <a:lnTo>
                  <a:pt x="2162" y="6329"/>
                </a:lnTo>
                <a:lnTo>
                  <a:pt x="2173" y="6338"/>
                </a:lnTo>
                <a:lnTo>
                  <a:pt x="2185" y="6348"/>
                </a:lnTo>
                <a:lnTo>
                  <a:pt x="2198" y="6358"/>
                </a:lnTo>
                <a:lnTo>
                  <a:pt x="2226" y="6376"/>
                </a:lnTo>
                <a:lnTo>
                  <a:pt x="2255" y="6394"/>
                </a:lnTo>
                <a:lnTo>
                  <a:pt x="2286" y="6411"/>
                </a:lnTo>
                <a:lnTo>
                  <a:pt x="2317" y="6428"/>
                </a:lnTo>
                <a:lnTo>
                  <a:pt x="2348" y="6445"/>
                </a:lnTo>
                <a:lnTo>
                  <a:pt x="2379" y="6461"/>
                </a:lnTo>
                <a:lnTo>
                  <a:pt x="2428" y="6489"/>
                </a:lnTo>
                <a:lnTo>
                  <a:pt x="2476" y="6517"/>
                </a:lnTo>
                <a:lnTo>
                  <a:pt x="2524" y="6545"/>
                </a:lnTo>
                <a:lnTo>
                  <a:pt x="2573" y="6573"/>
                </a:lnTo>
                <a:lnTo>
                  <a:pt x="2621" y="6601"/>
                </a:lnTo>
                <a:lnTo>
                  <a:pt x="2669" y="6627"/>
                </a:lnTo>
                <a:lnTo>
                  <a:pt x="2717" y="6655"/>
                </a:lnTo>
                <a:lnTo>
                  <a:pt x="2765" y="6683"/>
                </a:lnTo>
                <a:lnTo>
                  <a:pt x="2759" y="6687"/>
                </a:lnTo>
                <a:lnTo>
                  <a:pt x="2753" y="6692"/>
                </a:lnTo>
                <a:lnTo>
                  <a:pt x="2750" y="6696"/>
                </a:lnTo>
                <a:lnTo>
                  <a:pt x="2748" y="6700"/>
                </a:lnTo>
                <a:lnTo>
                  <a:pt x="2746" y="6706"/>
                </a:lnTo>
                <a:lnTo>
                  <a:pt x="2746" y="6710"/>
                </a:lnTo>
                <a:lnTo>
                  <a:pt x="2747" y="6715"/>
                </a:lnTo>
                <a:lnTo>
                  <a:pt x="2748" y="6721"/>
                </a:lnTo>
                <a:lnTo>
                  <a:pt x="2751" y="6727"/>
                </a:lnTo>
                <a:lnTo>
                  <a:pt x="2754" y="6732"/>
                </a:lnTo>
                <a:lnTo>
                  <a:pt x="2759" y="6738"/>
                </a:lnTo>
                <a:lnTo>
                  <a:pt x="2763" y="6744"/>
                </a:lnTo>
                <a:lnTo>
                  <a:pt x="2775" y="6756"/>
                </a:lnTo>
                <a:lnTo>
                  <a:pt x="2789" y="6769"/>
                </a:lnTo>
                <a:lnTo>
                  <a:pt x="2821" y="6794"/>
                </a:lnTo>
                <a:lnTo>
                  <a:pt x="2856" y="6821"/>
                </a:lnTo>
                <a:lnTo>
                  <a:pt x="2874" y="6835"/>
                </a:lnTo>
                <a:lnTo>
                  <a:pt x="2891" y="6848"/>
                </a:lnTo>
                <a:lnTo>
                  <a:pt x="2907" y="6861"/>
                </a:lnTo>
                <a:lnTo>
                  <a:pt x="2921" y="6874"/>
                </a:lnTo>
                <a:lnTo>
                  <a:pt x="2921" y="6876"/>
                </a:lnTo>
                <a:lnTo>
                  <a:pt x="2922" y="6877"/>
                </a:lnTo>
                <a:lnTo>
                  <a:pt x="1627" y="6877"/>
                </a:lnTo>
                <a:lnTo>
                  <a:pt x="1621" y="6873"/>
                </a:lnTo>
                <a:lnTo>
                  <a:pt x="1603" y="6851"/>
                </a:lnTo>
                <a:lnTo>
                  <a:pt x="1585" y="6829"/>
                </a:lnTo>
                <a:lnTo>
                  <a:pt x="1577" y="6819"/>
                </a:lnTo>
                <a:lnTo>
                  <a:pt x="1567" y="6808"/>
                </a:lnTo>
                <a:lnTo>
                  <a:pt x="1556" y="6797"/>
                </a:lnTo>
                <a:lnTo>
                  <a:pt x="1543" y="6786"/>
                </a:lnTo>
                <a:lnTo>
                  <a:pt x="1528" y="6774"/>
                </a:lnTo>
                <a:lnTo>
                  <a:pt x="1511" y="6762"/>
                </a:lnTo>
                <a:lnTo>
                  <a:pt x="1491" y="6751"/>
                </a:lnTo>
                <a:lnTo>
                  <a:pt x="1467" y="6738"/>
                </a:lnTo>
                <a:lnTo>
                  <a:pt x="1440" y="6724"/>
                </a:lnTo>
                <a:lnTo>
                  <a:pt x="1409" y="6709"/>
                </a:lnTo>
                <a:lnTo>
                  <a:pt x="1374" y="6694"/>
                </a:lnTo>
                <a:lnTo>
                  <a:pt x="1333" y="6678"/>
                </a:lnTo>
                <a:lnTo>
                  <a:pt x="1293" y="6661"/>
                </a:lnTo>
                <a:lnTo>
                  <a:pt x="1255" y="6643"/>
                </a:lnTo>
                <a:lnTo>
                  <a:pt x="1221" y="6626"/>
                </a:lnTo>
                <a:lnTo>
                  <a:pt x="1189" y="6608"/>
                </a:lnTo>
                <a:lnTo>
                  <a:pt x="1160" y="6589"/>
                </a:lnTo>
                <a:lnTo>
                  <a:pt x="1134" y="6571"/>
                </a:lnTo>
                <a:lnTo>
                  <a:pt x="1110" y="6551"/>
                </a:lnTo>
                <a:lnTo>
                  <a:pt x="1091" y="6533"/>
                </a:lnTo>
                <a:lnTo>
                  <a:pt x="1081" y="6524"/>
                </a:lnTo>
                <a:lnTo>
                  <a:pt x="1074" y="6515"/>
                </a:lnTo>
                <a:lnTo>
                  <a:pt x="1066" y="6505"/>
                </a:lnTo>
                <a:lnTo>
                  <a:pt x="1060" y="6497"/>
                </a:lnTo>
                <a:lnTo>
                  <a:pt x="1055" y="6487"/>
                </a:lnTo>
                <a:lnTo>
                  <a:pt x="1049" y="6479"/>
                </a:lnTo>
                <a:lnTo>
                  <a:pt x="1046" y="6470"/>
                </a:lnTo>
                <a:lnTo>
                  <a:pt x="1043" y="6461"/>
                </a:lnTo>
                <a:lnTo>
                  <a:pt x="1041" y="6453"/>
                </a:lnTo>
                <a:lnTo>
                  <a:pt x="1040" y="6444"/>
                </a:lnTo>
                <a:lnTo>
                  <a:pt x="1038" y="6437"/>
                </a:lnTo>
                <a:lnTo>
                  <a:pt x="1040" y="6428"/>
                </a:lnTo>
                <a:lnTo>
                  <a:pt x="1041" y="6421"/>
                </a:lnTo>
                <a:lnTo>
                  <a:pt x="1043" y="6413"/>
                </a:lnTo>
                <a:lnTo>
                  <a:pt x="1046" y="6406"/>
                </a:lnTo>
                <a:lnTo>
                  <a:pt x="1050" y="6399"/>
                </a:lnTo>
                <a:lnTo>
                  <a:pt x="1057" y="6393"/>
                </a:lnTo>
                <a:lnTo>
                  <a:pt x="1065" y="6386"/>
                </a:lnTo>
                <a:lnTo>
                  <a:pt x="1075" y="6381"/>
                </a:lnTo>
                <a:lnTo>
                  <a:pt x="1085" y="6375"/>
                </a:lnTo>
                <a:lnTo>
                  <a:pt x="1089" y="6371"/>
                </a:lnTo>
                <a:lnTo>
                  <a:pt x="1091" y="6368"/>
                </a:lnTo>
                <a:lnTo>
                  <a:pt x="1093" y="6364"/>
                </a:lnTo>
                <a:lnTo>
                  <a:pt x="1094" y="6360"/>
                </a:lnTo>
                <a:lnTo>
                  <a:pt x="1094" y="6354"/>
                </a:lnTo>
                <a:lnTo>
                  <a:pt x="1092" y="6349"/>
                </a:lnTo>
                <a:lnTo>
                  <a:pt x="1089" y="6343"/>
                </a:lnTo>
                <a:lnTo>
                  <a:pt x="1084" y="6336"/>
                </a:lnTo>
                <a:lnTo>
                  <a:pt x="1046" y="6330"/>
                </a:lnTo>
                <a:lnTo>
                  <a:pt x="1007" y="6323"/>
                </a:lnTo>
                <a:lnTo>
                  <a:pt x="969" y="6317"/>
                </a:lnTo>
                <a:lnTo>
                  <a:pt x="930" y="6310"/>
                </a:lnTo>
                <a:lnTo>
                  <a:pt x="891" y="6304"/>
                </a:lnTo>
                <a:lnTo>
                  <a:pt x="853" y="6296"/>
                </a:lnTo>
                <a:lnTo>
                  <a:pt x="814" y="6290"/>
                </a:lnTo>
                <a:lnTo>
                  <a:pt x="774" y="6283"/>
                </a:lnTo>
                <a:lnTo>
                  <a:pt x="747" y="6263"/>
                </a:lnTo>
                <a:lnTo>
                  <a:pt x="720" y="6243"/>
                </a:lnTo>
                <a:lnTo>
                  <a:pt x="694" y="6221"/>
                </a:lnTo>
                <a:lnTo>
                  <a:pt x="667" y="6201"/>
                </a:lnTo>
                <a:lnTo>
                  <a:pt x="657" y="6196"/>
                </a:lnTo>
                <a:lnTo>
                  <a:pt x="646" y="6190"/>
                </a:lnTo>
                <a:lnTo>
                  <a:pt x="637" y="6186"/>
                </a:lnTo>
                <a:lnTo>
                  <a:pt x="627" y="6181"/>
                </a:lnTo>
                <a:lnTo>
                  <a:pt x="594" y="6159"/>
                </a:lnTo>
                <a:lnTo>
                  <a:pt x="561" y="6138"/>
                </a:lnTo>
                <a:lnTo>
                  <a:pt x="528" y="6117"/>
                </a:lnTo>
                <a:lnTo>
                  <a:pt x="496" y="6095"/>
                </a:lnTo>
                <a:lnTo>
                  <a:pt x="463" y="6075"/>
                </a:lnTo>
                <a:lnTo>
                  <a:pt x="430" y="6053"/>
                </a:lnTo>
                <a:lnTo>
                  <a:pt x="398" y="6033"/>
                </a:lnTo>
                <a:lnTo>
                  <a:pt x="366" y="6012"/>
                </a:lnTo>
                <a:lnTo>
                  <a:pt x="349" y="6001"/>
                </a:lnTo>
                <a:lnTo>
                  <a:pt x="330" y="5990"/>
                </a:lnTo>
                <a:lnTo>
                  <a:pt x="313" y="5978"/>
                </a:lnTo>
                <a:lnTo>
                  <a:pt x="295" y="5968"/>
                </a:lnTo>
                <a:lnTo>
                  <a:pt x="273" y="5956"/>
                </a:lnTo>
                <a:lnTo>
                  <a:pt x="250" y="5945"/>
                </a:lnTo>
                <a:lnTo>
                  <a:pt x="223" y="5934"/>
                </a:lnTo>
                <a:lnTo>
                  <a:pt x="192" y="5923"/>
                </a:lnTo>
                <a:lnTo>
                  <a:pt x="195" y="5928"/>
                </a:lnTo>
                <a:lnTo>
                  <a:pt x="199" y="5934"/>
                </a:lnTo>
                <a:lnTo>
                  <a:pt x="205" y="5940"/>
                </a:lnTo>
                <a:lnTo>
                  <a:pt x="211" y="5945"/>
                </a:lnTo>
                <a:lnTo>
                  <a:pt x="227" y="5956"/>
                </a:lnTo>
                <a:lnTo>
                  <a:pt x="246" y="5968"/>
                </a:lnTo>
                <a:lnTo>
                  <a:pt x="287" y="5990"/>
                </a:lnTo>
                <a:lnTo>
                  <a:pt x="332" y="6013"/>
                </a:lnTo>
                <a:lnTo>
                  <a:pt x="328" y="6023"/>
                </a:lnTo>
                <a:lnTo>
                  <a:pt x="326" y="6034"/>
                </a:lnTo>
                <a:lnTo>
                  <a:pt x="310" y="6034"/>
                </a:lnTo>
                <a:lnTo>
                  <a:pt x="294" y="6034"/>
                </a:lnTo>
                <a:lnTo>
                  <a:pt x="282" y="6030"/>
                </a:lnTo>
                <a:lnTo>
                  <a:pt x="271" y="6026"/>
                </a:lnTo>
                <a:lnTo>
                  <a:pt x="261" y="6021"/>
                </a:lnTo>
                <a:lnTo>
                  <a:pt x="251" y="6016"/>
                </a:lnTo>
                <a:lnTo>
                  <a:pt x="233" y="6003"/>
                </a:lnTo>
                <a:lnTo>
                  <a:pt x="218" y="5989"/>
                </a:lnTo>
                <a:lnTo>
                  <a:pt x="203" y="5976"/>
                </a:lnTo>
                <a:lnTo>
                  <a:pt x="188" y="5963"/>
                </a:lnTo>
                <a:lnTo>
                  <a:pt x="170" y="5949"/>
                </a:lnTo>
                <a:lnTo>
                  <a:pt x="149" y="5936"/>
                </a:lnTo>
                <a:lnTo>
                  <a:pt x="135" y="5928"/>
                </a:lnTo>
                <a:lnTo>
                  <a:pt x="120" y="5921"/>
                </a:lnTo>
                <a:lnTo>
                  <a:pt x="103" y="5912"/>
                </a:lnTo>
                <a:lnTo>
                  <a:pt x="83" y="5903"/>
                </a:lnTo>
                <a:lnTo>
                  <a:pt x="80" y="5910"/>
                </a:lnTo>
                <a:lnTo>
                  <a:pt x="80" y="5916"/>
                </a:lnTo>
                <a:lnTo>
                  <a:pt x="81" y="5923"/>
                </a:lnTo>
                <a:lnTo>
                  <a:pt x="84" y="5929"/>
                </a:lnTo>
                <a:lnTo>
                  <a:pt x="89" y="5936"/>
                </a:lnTo>
                <a:lnTo>
                  <a:pt x="95" y="5942"/>
                </a:lnTo>
                <a:lnTo>
                  <a:pt x="104" y="5949"/>
                </a:lnTo>
                <a:lnTo>
                  <a:pt x="113" y="5956"/>
                </a:lnTo>
                <a:lnTo>
                  <a:pt x="135" y="5971"/>
                </a:lnTo>
                <a:lnTo>
                  <a:pt x="162" y="5986"/>
                </a:lnTo>
                <a:lnTo>
                  <a:pt x="191" y="6001"/>
                </a:lnTo>
                <a:lnTo>
                  <a:pt x="222" y="6017"/>
                </a:lnTo>
                <a:lnTo>
                  <a:pt x="254" y="6036"/>
                </a:lnTo>
                <a:lnTo>
                  <a:pt x="286" y="6055"/>
                </a:lnTo>
                <a:lnTo>
                  <a:pt x="319" y="6075"/>
                </a:lnTo>
                <a:lnTo>
                  <a:pt x="352" y="6095"/>
                </a:lnTo>
                <a:lnTo>
                  <a:pt x="351" y="6099"/>
                </a:lnTo>
                <a:lnTo>
                  <a:pt x="352" y="6104"/>
                </a:lnTo>
                <a:lnTo>
                  <a:pt x="355" y="6109"/>
                </a:lnTo>
                <a:lnTo>
                  <a:pt x="359" y="6114"/>
                </a:lnTo>
                <a:lnTo>
                  <a:pt x="372" y="6125"/>
                </a:lnTo>
                <a:lnTo>
                  <a:pt x="390" y="6136"/>
                </a:lnTo>
                <a:lnTo>
                  <a:pt x="428" y="6158"/>
                </a:lnTo>
                <a:lnTo>
                  <a:pt x="465" y="6181"/>
                </a:lnTo>
                <a:lnTo>
                  <a:pt x="463" y="6183"/>
                </a:lnTo>
                <a:lnTo>
                  <a:pt x="463" y="6185"/>
                </a:lnTo>
                <a:lnTo>
                  <a:pt x="462" y="6187"/>
                </a:lnTo>
                <a:lnTo>
                  <a:pt x="463" y="6189"/>
                </a:lnTo>
                <a:lnTo>
                  <a:pt x="465" y="6195"/>
                </a:lnTo>
                <a:lnTo>
                  <a:pt x="470" y="6200"/>
                </a:lnTo>
                <a:lnTo>
                  <a:pt x="477" y="6205"/>
                </a:lnTo>
                <a:lnTo>
                  <a:pt x="485" y="6212"/>
                </a:lnTo>
                <a:lnTo>
                  <a:pt x="497" y="6218"/>
                </a:lnTo>
                <a:lnTo>
                  <a:pt x="510" y="6225"/>
                </a:lnTo>
                <a:lnTo>
                  <a:pt x="535" y="6243"/>
                </a:lnTo>
                <a:lnTo>
                  <a:pt x="558" y="6261"/>
                </a:lnTo>
                <a:lnTo>
                  <a:pt x="581" y="6278"/>
                </a:lnTo>
                <a:lnTo>
                  <a:pt x="604" y="6296"/>
                </a:lnTo>
                <a:lnTo>
                  <a:pt x="629" y="6315"/>
                </a:lnTo>
                <a:lnTo>
                  <a:pt x="657" y="6333"/>
                </a:lnTo>
                <a:lnTo>
                  <a:pt x="688" y="6351"/>
                </a:lnTo>
                <a:lnTo>
                  <a:pt x="724" y="6370"/>
                </a:lnTo>
                <a:lnTo>
                  <a:pt x="724" y="6374"/>
                </a:lnTo>
                <a:lnTo>
                  <a:pt x="724" y="6376"/>
                </a:lnTo>
                <a:lnTo>
                  <a:pt x="724" y="6379"/>
                </a:lnTo>
                <a:lnTo>
                  <a:pt x="725" y="6382"/>
                </a:lnTo>
                <a:lnTo>
                  <a:pt x="729" y="6389"/>
                </a:lnTo>
                <a:lnTo>
                  <a:pt x="734" y="6395"/>
                </a:lnTo>
                <a:lnTo>
                  <a:pt x="742" y="6401"/>
                </a:lnTo>
                <a:lnTo>
                  <a:pt x="751" y="6408"/>
                </a:lnTo>
                <a:lnTo>
                  <a:pt x="760" y="6415"/>
                </a:lnTo>
                <a:lnTo>
                  <a:pt x="772" y="6422"/>
                </a:lnTo>
                <a:lnTo>
                  <a:pt x="797" y="6436"/>
                </a:lnTo>
                <a:lnTo>
                  <a:pt x="824" y="6450"/>
                </a:lnTo>
                <a:lnTo>
                  <a:pt x="852" y="6464"/>
                </a:lnTo>
                <a:lnTo>
                  <a:pt x="879" y="6476"/>
                </a:lnTo>
                <a:lnTo>
                  <a:pt x="919" y="6505"/>
                </a:lnTo>
                <a:lnTo>
                  <a:pt x="957" y="6533"/>
                </a:lnTo>
                <a:lnTo>
                  <a:pt x="972" y="6547"/>
                </a:lnTo>
                <a:lnTo>
                  <a:pt x="984" y="6560"/>
                </a:lnTo>
                <a:lnTo>
                  <a:pt x="987" y="6566"/>
                </a:lnTo>
                <a:lnTo>
                  <a:pt x="990" y="6572"/>
                </a:lnTo>
                <a:lnTo>
                  <a:pt x="991" y="6578"/>
                </a:lnTo>
                <a:lnTo>
                  <a:pt x="991" y="6583"/>
                </a:lnTo>
                <a:lnTo>
                  <a:pt x="991" y="6583"/>
                </a:lnTo>
                <a:lnTo>
                  <a:pt x="991" y="6585"/>
                </a:lnTo>
                <a:lnTo>
                  <a:pt x="968" y="6585"/>
                </a:lnTo>
                <a:lnTo>
                  <a:pt x="946" y="6585"/>
                </a:lnTo>
                <a:lnTo>
                  <a:pt x="943" y="6586"/>
                </a:lnTo>
                <a:lnTo>
                  <a:pt x="940" y="6587"/>
                </a:lnTo>
                <a:lnTo>
                  <a:pt x="939" y="6588"/>
                </a:lnTo>
                <a:lnTo>
                  <a:pt x="939" y="6590"/>
                </a:lnTo>
                <a:lnTo>
                  <a:pt x="939" y="6592"/>
                </a:lnTo>
                <a:lnTo>
                  <a:pt x="942" y="6594"/>
                </a:lnTo>
                <a:lnTo>
                  <a:pt x="946" y="6598"/>
                </a:lnTo>
                <a:lnTo>
                  <a:pt x="951" y="6602"/>
                </a:lnTo>
                <a:lnTo>
                  <a:pt x="965" y="6609"/>
                </a:lnTo>
                <a:lnTo>
                  <a:pt x="982" y="6617"/>
                </a:lnTo>
                <a:lnTo>
                  <a:pt x="998" y="6623"/>
                </a:lnTo>
                <a:lnTo>
                  <a:pt x="1016" y="6628"/>
                </a:lnTo>
                <a:lnTo>
                  <a:pt x="1034" y="6634"/>
                </a:lnTo>
                <a:lnTo>
                  <a:pt x="1053" y="6638"/>
                </a:lnTo>
                <a:lnTo>
                  <a:pt x="1073" y="6642"/>
                </a:lnTo>
                <a:lnTo>
                  <a:pt x="1092" y="6646"/>
                </a:lnTo>
                <a:lnTo>
                  <a:pt x="1122" y="6661"/>
                </a:lnTo>
                <a:lnTo>
                  <a:pt x="1150" y="6676"/>
                </a:lnTo>
                <a:lnTo>
                  <a:pt x="1174" y="6691"/>
                </a:lnTo>
                <a:lnTo>
                  <a:pt x="1194" y="6705"/>
                </a:lnTo>
                <a:lnTo>
                  <a:pt x="1213" y="6718"/>
                </a:lnTo>
                <a:lnTo>
                  <a:pt x="1230" y="6733"/>
                </a:lnTo>
                <a:lnTo>
                  <a:pt x="1245" y="6747"/>
                </a:lnTo>
                <a:lnTo>
                  <a:pt x="1260" y="6761"/>
                </a:lnTo>
                <a:lnTo>
                  <a:pt x="1289" y="6789"/>
                </a:lnTo>
                <a:lnTo>
                  <a:pt x="1320" y="6817"/>
                </a:lnTo>
                <a:lnTo>
                  <a:pt x="1338" y="6832"/>
                </a:lnTo>
                <a:lnTo>
                  <a:pt x="1359" y="6846"/>
                </a:lnTo>
                <a:lnTo>
                  <a:pt x="1382" y="6861"/>
                </a:lnTo>
                <a:lnTo>
                  <a:pt x="1408" y="6876"/>
                </a:lnTo>
                <a:lnTo>
                  <a:pt x="1409" y="6877"/>
                </a:lnTo>
                <a:lnTo>
                  <a:pt x="1312" y="6877"/>
                </a:lnTo>
                <a:lnTo>
                  <a:pt x="1243" y="6841"/>
                </a:lnTo>
                <a:lnTo>
                  <a:pt x="1174" y="6804"/>
                </a:lnTo>
                <a:lnTo>
                  <a:pt x="1108" y="6768"/>
                </a:lnTo>
                <a:lnTo>
                  <a:pt x="1045" y="6731"/>
                </a:lnTo>
                <a:lnTo>
                  <a:pt x="985" y="6694"/>
                </a:lnTo>
                <a:lnTo>
                  <a:pt x="928" y="6657"/>
                </a:lnTo>
                <a:lnTo>
                  <a:pt x="900" y="6639"/>
                </a:lnTo>
                <a:lnTo>
                  <a:pt x="874" y="6621"/>
                </a:lnTo>
                <a:lnTo>
                  <a:pt x="848" y="6603"/>
                </a:lnTo>
                <a:lnTo>
                  <a:pt x="825" y="6583"/>
                </a:lnTo>
                <a:lnTo>
                  <a:pt x="825" y="6577"/>
                </a:lnTo>
                <a:lnTo>
                  <a:pt x="825" y="6570"/>
                </a:lnTo>
                <a:lnTo>
                  <a:pt x="824" y="6566"/>
                </a:lnTo>
                <a:lnTo>
                  <a:pt x="821" y="6562"/>
                </a:lnTo>
                <a:lnTo>
                  <a:pt x="819" y="6559"/>
                </a:lnTo>
                <a:lnTo>
                  <a:pt x="816" y="6555"/>
                </a:lnTo>
                <a:lnTo>
                  <a:pt x="812" y="6550"/>
                </a:lnTo>
                <a:lnTo>
                  <a:pt x="806" y="6546"/>
                </a:lnTo>
                <a:lnTo>
                  <a:pt x="800" y="6542"/>
                </a:lnTo>
                <a:lnTo>
                  <a:pt x="792" y="6537"/>
                </a:lnTo>
                <a:lnTo>
                  <a:pt x="773" y="6528"/>
                </a:lnTo>
                <a:lnTo>
                  <a:pt x="747" y="6518"/>
                </a:lnTo>
                <a:lnTo>
                  <a:pt x="725" y="6505"/>
                </a:lnTo>
                <a:lnTo>
                  <a:pt x="701" y="6492"/>
                </a:lnTo>
                <a:lnTo>
                  <a:pt x="677" y="6479"/>
                </a:lnTo>
                <a:lnTo>
                  <a:pt x="653" y="6466"/>
                </a:lnTo>
                <a:lnTo>
                  <a:pt x="627" y="6451"/>
                </a:lnTo>
                <a:lnTo>
                  <a:pt x="600" y="6436"/>
                </a:lnTo>
                <a:lnTo>
                  <a:pt x="570" y="6420"/>
                </a:lnTo>
                <a:lnTo>
                  <a:pt x="540" y="6401"/>
                </a:lnTo>
                <a:lnTo>
                  <a:pt x="542" y="6410"/>
                </a:lnTo>
                <a:lnTo>
                  <a:pt x="544" y="6419"/>
                </a:lnTo>
                <a:lnTo>
                  <a:pt x="549" y="6426"/>
                </a:lnTo>
                <a:lnTo>
                  <a:pt x="553" y="6434"/>
                </a:lnTo>
                <a:lnTo>
                  <a:pt x="558" y="6441"/>
                </a:lnTo>
                <a:lnTo>
                  <a:pt x="565" y="6449"/>
                </a:lnTo>
                <a:lnTo>
                  <a:pt x="571" y="6456"/>
                </a:lnTo>
                <a:lnTo>
                  <a:pt x="579" y="6464"/>
                </a:lnTo>
                <a:lnTo>
                  <a:pt x="587" y="6471"/>
                </a:lnTo>
                <a:lnTo>
                  <a:pt x="597" y="6479"/>
                </a:lnTo>
                <a:lnTo>
                  <a:pt x="608" y="6486"/>
                </a:lnTo>
                <a:lnTo>
                  <a:pt x="619" y="6492"/>
                </a:lnTo>
                <a:lnTo>
                  <a:pt x="644" y="6507"/>
                </a:lnTo>
                <a:lnTo>
                  <a:pt x="673" y="6522"/>
                </a:lnTo>
                <a:lnTo>
                  <a:pt x="692" y="6533"/>
                </a:lnTo>
                <a:lnTo>
                  <a:pt x="712" y="6543"/>
                </a:lnTo>
                <a:lnTo>
                  <a:pt x="731" y="6554"/>
                </a:lnTo>
                <a:lnTo>
                  <a:pt x="751" y="6564"/>
                </a:lnTo>
                <a:lnTo>
                  <a:pt x="754" y="6571"/>
                </a:lnTo>
                <a:lnTo>
                  <a:pt x="759" y="6577"/>
                </a:lnTo>
                <a:lnTo>
                  <a:pt x="766" y="6583"/>
                </a:lnTo>
                <a:lnTo>
                  <a:pt x="774" y="6590"/>
                </a:lnTo>
                <a:lnTo>
                  <a:pt x="792" y="6604"/>
                </a:lnTo>
                <a:lnTo>
                  <a:pt x="812" y="6618"/>
                </a:lnTo>
                <a:lnTo>
                  <a:pt x="820" y="6624"/>
                </a:lnTo>
                <a:lnTo>
                  <a:pt x="829" y="6631"/>
                </a:lnTo>
                <a:lnTo>
                  <a:pt x="836" y="6638"/>
                </a:lnTo>
                <a:lnTo>
                  <a:pt x="843" y="6643"/>
                </a:lnTo>
                <a:lnTo>
                  <a:pt x="847" y="6650"/>
                </a:lnTo>
                <a:lnTo>
                  <a:pt x="849" y="6656"/>
                </a:lnTo>
                <a:lnTo>
                  <a:pt x="849" y="6658"/>
                </a:lnTo>
                <a:lnTo>
                  <a:pt x="849" y="6662"/>
                </a:lnTo>
                <a:lnTo>
                  <a:pt x="848" y="6664"/>
                </a:lnTo>
                <a:lnTo>
                  <a:pt x="846" y="6666"/>
                </a:lnTo>
                <a:lnTo>
                  <a:pt x="819" y="6651"/>
                </a:lnTo>
                <a:lnTo>
                  <a:pt x="791" y="6634"/>
                </a:lnTo>
                <a:lnTo>
                  <a:pt x="776" y="6626"/>
                </a:lnTo>
                <a:lnTo>
                  <a:pt x="760" y="6620"/>
                </a:lnTo>
                <a:lnTo>
                  <a:pt x="743" y="6615"/>
                </a:lnTo>
                <a:lnTo>
                  <a:pt x="723" y="6611"/>
                </a:lnTo>
                <a:lnTo>
                  <a:pt x="710" y="6610"/>
                </a:lnTo>
                <a:lnTo>
                  <a:pt x="700" y="6610"/>
                </a:lnTo>
                <a:lnTo>
                  <a:pt x="694" y="6611"/>
                </a:lnTo>
                <a:lnTo>
                  <a:pt x="689" y="6612"/>
                </a:lnTo>
                <a:lnTo>
                  <a:pt x="687" y="6615"/>
                </a:lnTo>
                <a:lnTo>
                  <a:pt x="687" y="6617"/>
                </a:lnTo>
                <a:lnTo>
                  <a:pt x="689" y="6619"/>
                </a:lnTo>
                <a:lnTo>
                  <a:pt x="692" y="6622"/>
                </a:lnTo>
                <a:lnTo>
                  <a:pt x="702" y="6630"/>
                </a:lnTo>
                <a:lnTo>
                  <a:pt x="714" y="6638"/>
                </a:lnTo>
                <a:lnTo>
                  <a:pt x="728" y="6646"/>
                </a:lnTo>
                <a:lnTo>
                  <a:pt x="740" y="6653"/>
                </a:lnTo>
                <a:lnTo>
                  <a:pt x="770" y="6672"/>
                </a:lnTo>
                <a:lnTo>
                  <a:pt x="803" y="6691"/>
                </a:lnTo>
                <a:lnTo>
                  <a:pt x="840" y="6709"/>
                </a:lnTo>
                <a:lnTo>
                  <a:pt x="877" y="6726"/>
                </a:lnTo>
                <a:lnTo>
                  <a:pt x="918" y="6744"/>
                </a:lnTo>
                <a:lnTo>
                  <a:pt x="959" y="6761"/>
                </a:lnTo>
                <a:lnTo>
                  <a:pt x="1001" y="6779"/>
                </a:lnTo>
                <a:lnTo>
                  <a:pt x="1044" y="6797"/>
                </a:lnTo>
                <a:lnTo>
                  <a:pt x="1066" y="6817"/>
                </a:lnTo>
                <a:lnTo>
                  <a:pt x="1092" y="6836"/>
                </a:lnTo>
                <a:lnTo>
                  <a:pt x="1119" y="6857"/>
                </a:lnTo>
                <a:lnTo>
                  <a:pt x="1148" y="6877"/>
                </a:lnTo>
                <a:lnTo>
                  <a:pt x="980" y="6877"/>
                </a:lnTo>
                <a:lnTo>
                  <a:pt x="964" y="6867"/>
                </a:lnTo>
                <a:lnTo>
                  <a:pt x="949" y="6858"/>
                </a:lnTo>
                <a:lnTo>
                  <a:pt x="932" y="6849"/>
                </a:lnTo>
                <a:lnTo>
                  <a:pt x="914" y="6841"/>
                </a:lnTo>
                <a:lnTo>
                  <a:pt x="894" y="6833"/>
                </a:lnTo>
                <a:lnTo>
                  <a:pt x="874" y="6826"/>
                </a:lnTo>
                <a:lnTo>
                  <a:pt x="850" y="6819"/>
                </a:lnTo>
                <a:lnTo>
                  <a:pt x="825" y="6813"/>
                </a:lnTo>
                <a:lnTo>
                  <a:pt x="807" y="6811"/>
                </a:lnTo>
                <a:lnTo>
                  <a:pt x="795" y="6809"/>
                </a:lnTo>
                <a:lnTo>
                  <a:pt x="785" y="6809"/>
                </a:lnTo>
                <a:lnTo>
                  <a:pt x="778" y="6812"/>
                </a:lnTo>
                <a:lnTo>
                  <a:pt x="776" y="6813"/>
                </a:lnTo>
                <a:lnTo>
                  <a:pt x="775" y="6814"/>
                </a:lnTo>
                <a:lnTo>
                  <a:pt x="775" y="6816"/>
                </a:lnTo>
                <a:lnTo>
                  <a:pt x="774" y="6818"/>
                </a:lnTo>
                <a:lnTo>
                  <a:pt x="775" y="6822"/>
                </a:lnTo>
                <a:lnTo>
                  <a:pt x="778" y="6828"/>
                </a:lnTo>
                <a:lnTo>
                  <a:pt x="785" y="6838"/>
                </a:lnTo>
                <a:lnTo>
                  <a:pt x="791" y="6850"/>
                </a:lnTo>
                <a:lnTo>
                  <a:pt x="793" y="6856"/>
                </a:lnTo>
                <a:lnTo>
                  <a:pt x="793" y="6860"/>
                </a:lnTo>
                <a:lnTo>
                  <a:pt x="792" y="6862"/>
                </a:lnTo>
                <a:lnTo>
                  <a:pt x="791" y="6864"/>
                </a:lnTo>
                <a:lnTo>
                  <a:pt x="790" y="6865"/>
                </a:lnTo>
                <a:lnTo>
                  <a:pt x="787" y="6867"/>
                </a:lnTo>
                <a:lnTo>
                  <a:pt x="738" y="6853"/>
                </a:lnTo>
                <a:lnTo>
                  <a:pt x="699" y="6845"/>
                </a:lnTo>
                <a:lnTo>
                  <a:pt x="684" y="6843"/>
                </a:lnTo>
                <a:lnTo>
                  <a:pt x="671" y="6842"/>
                </a:lnTo>
                <a:lnTo>
                  <a:pt x="660" y="6841"/>
                </a:lnTo>
                <a:lnTo>
                  <a:pt x="653" y="6842"/>
                </a:lnTo>
                <a:lnTo>
                  <a:pt x="647" y="6843"/>
                </a:lnTo>
                <a:lnTo>
                  <a:pt x="644" y="6845"/>
                </a:lnTo>
                <a:lnTo>
                  <a:pt x="643" y="6847"/>
                </a:lnTo>
                <a:lnTo>
                  <a:pt x="643" y="6849"/>
                </a:lnTo>
                <a:lnTo>
                  <a:pt x="643" y="6850"/>
                </a:lnTo>
                <a:lnTo>
                  <a:pt x="644" y="6852"/>
                </a:lnTo>
                <a:lnTo>
                  <a:pt x="647" y="6858"/>
                </a:lnTo>
                <a:lnTo>
                  <a:pt x="653" y="6864"/>
                </a:lnTo>
                <a:lnTo>
                  <a:pt x="660" y="6871"/>
                </a:lnTo>
                <a:lnTo>
                  <a:pt x="670" y="6877"/>
                </a:lnTo>
                <a:lnTo>
                  <a:pt x="0" y="6877"/>
                </a:lnTo>
                <a:lnTo>
                  <a:pt x="0" y="266"/>
                </a:lnTo>
                <a:lnTo>
                  <a:pt x="51" y="296"/>
                </a:lnTo>
                <a:lnTo>
                  <a:pt x="103" y="326"/>
                </a:lnTo>
                <a:lnTo>
                  <a:pt x="153" y="356"/>
                </a:lnTo>
                <a:lnTo>
                  <a:pt x="205" y="385"/>
                </a:lnTo>
                <a:lnTo>
                  <a:pt x="256" y="415"/>
                </a:lnTo>
                <a:lnTo>
                  <a:pt x="307" y="445"/>
                </a:lnTo>
                <a:lnTo>
                  <a:pt x="358" y="475"/>
                </a:lnTo>
                <a:lnTo>
                  <a:pt x="409" y="504"/>
                </a:lnTo>
                <a:lnTo>
                  <a:pt x="460" y="533"/>
                </a:lnTo>
                <a:lnTo>
                  <a:pt x="511" y="563"/>
                </a:lnTo>
                <a:lnTo>
                  <a:pt x="561" y="593"/>
                </a:lnTo>
                <a:lnTo>
                  <a:pt x="612" y="623"/>
                </a:lnTo>
                <a:lnTo>
                  <a:pt x="662" y="653"/>
                </a:lnTo>
                <a:lnTo>
                  <a:pt x="714" y="683"/>
                </a:lnTo>
                <a:lnTo>
                  <a:pt x="763" y="713"/>
                </a:lnTo>
                <a:lnTo>
                  <a:pt x="814" y="743"/>
                </a:lnTo>
                <a:lnTo>
                  <a:pt x="900" y="794"/>
                </a:lnTo>
                <a:lnTo>
                  <a:pt x="987" y="845"/>
                </a:lnTo>
                <a:lnTo>
                  <a:pt x="1075" y="896"/>
                </a:lnTo>
                <a:lnTo>
                  <a:pt x="1162" y="947"/>
                </a:lnTo>
                <a:lnTo>
                  <a:pt x="1251" y="998"/>
                </a:lnTo>
                <a:lnTo>
                  <a:pt x="1339" y="1049"/>
                </a:lnTo>
                <a:lnTo>
                  <a:pt x="1428" y="1100"/>
                </a:lnTo>
                <a:lnTo>
                  <a:pt x="1517" y="1150"/>
                </a:lnTo>
                <a:lnTo>
                  <a:pt x="1605" y="1202"/>
                </a:lnTo>
                <a:lnTo>
                  <a:pt x="1694" y="1253"/>
                </a:lnTo>
                <a:lnTo>
                  <a:pt x="1781" y="1305"/>
                </a:lnTo>
                <a:lnTo>
                  <a:pt x="1869" y="1355"/>
                </a:lnTo>
                <a:lnTo>
                  <a:pt x="1955" y="1406"/>
                </a:lnTo>
                <a:lnTo>
                  <a:pt x="2041" y="1459"/>
                </a:lnTo>
                <a:lnTo>
                  <a:pt x="2126" y="1510"/>
                </a:lnTo>
                <a:lnTo>
                  <a:pt x="2211" y="1563"/>
                </a:lnTo>
                <a:lnTo>
                  <a:pt x="2203" y="1563"/>
                </a:lnTo>
                <a:lnTo>
                  <a:pt x="2220" y="1578"/>
                </a:lnTo>
                <a:lnTo>
                  <a:pt x="2239" y="1593"/>
                </a:lnTo>
                <a:lnTo>
                  <a:pt x="2256" y="1608"/>
                </a:lnTo>
                <a:lnTo>
                  <a:pt x="2276" y="1622"/>
                </a:lnTo>
                <a:lnTo>
                  <a:pt x="2287" y="1628"/>
                </a:lnTo>
                <a:lnTo>
                  <a:pt x="2300" y="1634"/>
                </a:lnTo>
                <a:lnTo>
                  <a:pt x="2313" y="1641"/>
                </a:lnTo>
                <a:lnTo>
                  <a:pt x="2327" y="1646"/>
                </a:lnTo>
                <a:lnTo>
                  <a:pt x="2343" y="1652"/>
                </a:lnTo>
                <a:lnTo>
                  <a:pt x="2359" y="1656"/>
                </a:lnTo>
                <a:lnTo>
                  <a:pt x="2378" y="1660"/>
                </a:lnTo>
                <a:lnTo>
                  <a:pt x="2399" y="1664"/>
                </a:lnTo>
                <a:lnTo>
                  <a:pt x="2419" y="1676"/>
                </a:lnTo>
                <a:lnTo>
                  <a:pt x="2439" y="1688"/>
                </a:lnTo>
                <a:lnTo>
                  <a:pt x="2460" y="1700"/>
                </a:lnTo>
                <a:lnTo>
                  <a:pt x="2480" y="1712"/>
                </a:lnTo>
                <a:lnTo>
                  <a:pt x="2501" y="1723"/>
                </a:lnTo>
                <a:lnTo>
                  <a:pt x="2522" y="1736"/>
                </a:lnTo>
                <a:lnTo>
                  <a:pt x="2543" y="1748"/>
                </a:lnTo>
                <a:lnTo>
                  <a:pt x="2564" y="1760"/>
                </a:lnTo>
                <a:lnTo>
                  <a:pt x="2558" y="1752"/>
                </a:lnTo>
                <a:lnTo>
                  <a:pt x="2549" y="1745"/>
                </a:lnTo>
                <a:lnTo>
                  <a:pt x="2540" y="1737"/>
                </a:lnTo>
                <a:lnTo>
                  <a:pt x="2531" y="1730"/>
                </a:lnTo>
                <a:lnTo>
                  <a:pt x="2509" y="1715"/>
                </a:lnTo>
                <a:lnTo>
                  <a:pt x="2486" y="1700"/>
                </a:lnTo>
                <a:lnTo>
                  <a:pt x="2463" y="1685"/>
                </a:lnTo>
                <a:lnTo>
                  <a:pt x="2443" y="1670"/>
                </a:lnTo>
                <a:lnTo>
                  <a:pt x="2433" y="1662"/>
                </a:lnTo>
                <a:lnTo>
                  <a:pt x="2424" y="1655"/>
                </a:lnTo>
                <a:lnTo>
                  <a:pt x="2418" y="1647"/>
                </a:lnTo>
                <a:lnTo>
                  <a:pt x="2413" y="1641"/>
                </a:lnTo>
                <a:lnTo>
                  <a:pt x="2398" y="1631"/>
                </a:lnTo>
                <a:lnTo>
                  <a:pt x="2384" y="1623"/>
                </a:lnTo>
                <a:lnTo>
                  <a:pt x="2369" y="1613"/>
                </a:lnTo>
                <a:lnTo>
                  <a:pt x="2355" y="1604"/>
                </a:lnTo>
                <a:lnTo>
                  <a:pt x="2326" y="1586"/>
                </a:lnTo>
                <a:lnTo>
                  <a:pt x="2294" y="1568"/>
                </a:lnTo>
                <a:lnTo>
                  <a:pt x="2280" y="1559"/>
                </a:lnTo>
                <a:lnTo>
                  <a:pt x="2271" y="1551"/>
                </a:lnTo>
                <a:lnTo>
                  <a:pt x="2266" y="1547"/>
                </a:lnTo>
                <a:lnTo>
                  <a:pt x="2265" y="1542"/>
                </a:lnTo>
                <a:lnTo>
                  <a:pt x="2265" y="1538"/>
                </a:lnTo>
                <a:lnTo>
                  <a:pt x="2266" y="1535"/>
                </a:lnTo>
                <a:lnTo>
                  <a:pt x="2274" y="1533"/>
                </a:lnTo>
                <a:lnTo>
                  <a:pt x="2277" y="1532"/>
                </a:lnTo>
                <a:lnTo>
                  <a:pt x="2278" y="1529"/>
                </a:lnTo>
                <a:lnTo>
                  <a:pt x="2279" y="1528"/>
                </a:lnTo>
                <a:lnTo>
                  <a:pt x="2278" y="1527"/>
                </a:lnTo>
                <a:lnTo>
                  <a:pt x="2278" y="1525"/>
                </a:lnTo>
                <a:lnTo>
                  <a:pt x="2271" y="1518"/>
                </a:lnTo>
                <a:lnTo>
                  <a:pt x="2259" y="1509"/>
                </a:lnTo>
                <a:lnTo>
                  <a:pt x="2246" y="1501"/>
                </a:lnTo>
                <a:lnTo>
                  <a:pt x="2234" y="1492"/>
                </a:lnTo>
                <a:lnTo>
                  <a:pt x="2230" y="1488"/>
                </a:lnTo>
                <a:lnTo>
                  <a:pt x="2227" y="1484"/>
                </a:lnTo>
                <a:lnTo>
                  <a:pt x="2227" y="1482"/>
                </a:lnTo>
                <a:lnTo>
                  <a:pt x="2226" y="1481"/>
                </a:lnTo>
                <a:lnTo>
                  <a:pt x="2227" y="1480"/>
                </a:lnTo>
                <a:lnTo>
                  <a:pt x="2228" y="1478"/>
                </a:lnTo>
                <a:lnTo>
                  <a:pt x="2246" y="1482"/>
                </a:lnTo>
                <a:lnTo>
                  <a:pt x="2265" y="1487"/>
                </a:lnTo>
                <a:lnTo>
                  <a:pt x="2280" y="1490"/>
                </a:lnTo>
                <a:lnTo>
                  <a:pt x="2286" y="1490"/>
                </a:lnTo>
                <a:lnTo>
                  <a:pt x="2285" y="1487"/>
                </a:lnTo>
                <a:lnTo>
                  <a:pt x="2282" y="1483"/>
                </a:lnTo>
                <a:lnTo>
                  <a:pt x="2278" y="1480"/>
                </a:lnTo>
                <a:lnTo>
                  <a:pt x="2275" y="1477"/>
                </a:lnTo>
                <a:lnTo>
                  <a:pt x="2265" y="1471"/>
                </a:lnTo>
                <a:lnTo>
                  <a:pt x="2255" y="1463"/>
                </a:lnTo>
                <a:lnTo>
                  <a:pt x="2230" y="1450"/>
                </a:lnTo>
                <a:lnTo>
                  <a:pt x="2205" y="1436"/>
                </a:lnTo>
                <a:lnTo>
                  <a:pt x="2173" y="1416"/>
                </a:lnTo>
                <a:lnTo>
                  <a:pt x="2139" y="1396"/>
                </a:lnTo>
                <a:lnTo>
                  <a:pt x="2123" y="1386"/>
                </a:lnTo>
                <a:lnTo>
                  <a:pt x="2110" y="1375"/>
                </a:lnTo>
                <a:lnTo>
                  <a:pt x="2104" y="1371"/>
                </a:lnTo>
                <a:lnTo>
                  <a:pt x="2101" y="1366"/>
                </a:lnTo>
                <a:lnTo>
                  <a:pt x="2098" y="1360"/>
                </a:lnTo>
                <a:lnTo>
                  <a:pt x="2096" y="1355"/>
                </a:lnTo>
                <a:lnTo>
                  <a:pt x="2132" y="1375"/>
                </a:lnTo>
                <a:lnTo>
                  <a:pt x="2169" y="1396"/>
                </a:lnTo>
                <a:lnTo>
                  <a:pt x="2205" y="1416"/>
                </a:lnTo>
                <a:lnTo>
                  <a:pt x="2242" y="1436"/>
                </a:lnTo>
                <a:lnTo>
                  <a:pt x="2248" y="1435"/>
                </a:lnTo>
                <a:lnTo>
                  <a:pt x="2255" y="1433"/>
                </a:lnTo>
                <a:lnTo>
                  <a:pt x="2218" y="1412"/>
                </a:lnTo>
                <a:lnTo>
                  <a:pt x="2183" y="1390"/>
                </a:lnTo>
                <a:lnTo>
                  <a:pt x="2146" y="1369"/>
                </a:lnTo>
                <a:lnTo>
                  <a:pt x="2111" y="1346"/>
                </a:lnTo>
                <a:lnTo>
                  <a:pt x="2078" y="1326"/>
                </a:lnTo>
                <a:lnTo>
                  <a:pt x="2045" y="1306"/>
                </a:lnTo>
                <a:lnTo>
                  <a:pt x="2013" y="1284"/>
                </a:lnTo>
                <a:lnTo>
                  <a:pt x="1980" y="1264"/>
                </a:lnTo>
                <a:lnTo>
                  <a:pt x="1984" y="1252"/>
                </a:lnTo>
                <a:lnTo>
                  <a:pt x="1987" y="1241"/>
                </a:lnTo>
                <a:lnTo>
                  <a:pt x="2016" y="1257"/>
                </a:lnTo>
                <a:lnTo>
                  <a:pt x="2044" y="1273"/>
                </a:lnTo>
                <a:lnTo>
                  <a:pt x="2072" y="1291"/>
                </a:lnTo>
                <a:lnTo>
                  <a:pt x="2100" y="1307"/>
                </a:lnTo>
                <a:lnTo>
                  <a:pt x="2128" y="1323"/>
                </a:lnTo>
                <a:lnTo>
                  <a:pt x="2156" y="1339"/>
                </a:lnTo>
                <a:lnTo>
                  <a:pt x="2184" y="1355"/>
                </a:lnTo>
                <a:lnTo>
                  <a:pt x="2212" y="1371"/>
                </a:lnTo>
                <a:lnTo>
                  <a:pt x="2235" y="1388"/>
                </a:lnTo>
                <a:lnTo>
                  <a:pt x="2260" y="1404"/>
                </a:lnTo>
                <a:lnTo>
                  <a:pt x="2286" y="1420"/>
                </a:lnTo>
                <a:lnTo>
                  <a:pt x="2312" y="1436"/>
                </a:lnTo>
                <a:lnTo>
                  <a:pt x="2366" y="1468"/>
                </a:lnTo>
                <a:lnTo>
                  <a:pt x="2423" y="1499"/>
                </a:lnTo>
                <a:lnTo>
                  <a:pt x="2481" y="1532"/>
                </a:lnTo>
                <a:lnTo>
                  <a:pt x="2540" y="1563"/>
                </a:lnTo>
                <a:lnTo>
                  <a:pt x="2598" y="1594"/>
                </a:lnTo>
                <a:lnTo>
                  <a:pt x="2655" y="1626"/>
                </a:lnTo>
                <a:lnTo>
                  <a:pt x="2670" y="1635"/>
                </a:lnTo>
                <a:lnTo>
                  <a:pt x="2684" y="1644"/>
                </a:lnTo>
                <a:lnTo>
                  <a:pt x="2720" y="1665"/>
                </a:lnTo>
                <a:lnTo>
                  <a:pt x="2755" y="1687"/>
                </a:lnTo>
                <a:lnTo>
                  <a:pt x="2790" y="1708"/>
                </a:lnTo>
                <a:lnTo>
                  <a:pt x="2824" y="1729"/>
                </a:lnTo>
                <a:lnTo>
                  <a:pt x="2853" y="1742"/>
                </a:lnTo>
                <a:lnTo>
                  <a:pt x="2881" y="1754"/>
                </a:lnTo>
                <a:lnTo>
                  <a:pt x="2909" y="1767"/>
                </a:lnTo>
                <a:lnTo>
                  <a:pt x="2937" y="1780"/>
                </a:lnTo>
                <a:lnTo>
                  <a:pt x="2963" y="1795"/>
                </a:lnTo>
                <a:lnTo>
                  <a:pt x="2986" y="1810"/>
                </a:lnTo>
                <a:lnTo>
                  <a:pt x="3010" y="1826"/>
                </a:lnTo>
                <a:lnTo>
                  <a:pt x="3034" y="1841"/>
                </a:lnTo>
                <a:lnTo>
                  <a:pt x="3058" y="1857"/>
                </a:lnTo>
                <a:lnTo>
                  <a:pt x="3087" y="1871"/>
                </a:lnTo>
                <a:lnTo>
                  <a:pt x="3102" y="1878"/>
                </a:lnTo>
                <a:lnTo>
                  <a:pt x="3120" y="1884"/>
                </a:lnTo>
                <a:lnTo>
                  <a:pt x="3137" y="1890"/>
                </a:lnTo>
                <a:lnTo>
                  <a:pt x="3156" y="1896"/>
                </a:lnTo>
                <a:lnTo>
                  <a:pt x="3156" y="1888"/>
                </a:lnTo>
                <a:lnTo>
                  <a:pt x="3154" y="1880"/>
                </a:lnTo>
                <a:lnTo>
                  <a:pt x="3150" y="1872"/>
                </a:lnTo>
                <a:lnTo>
                  <a:pt x="3144" y="1865"/>
                </a:lnTo>
                <a:lnTo>
                  <a:pt x="3137" y="1857"/>
                </a:lnTo>
                <a:lnTo>
                  <a:pt x="3129" y="1849"/>
                </a:lnTo>
                <a:lnTo>
                  <a:pt x="3118" y="1841"/>
                </a:lnTo>
                <a:lnTo>
                  <a:pt x="3108" y="1834"/>
                </a:lnTo>
                <a:lnTo>
                  <a:pt x="3095" y="1826"/>
                </a:lnTo>
                <a:lnTo>
                  <a:pt x="3082" y="1818"/>
                </a:lnTo>
                <a:lnTo>
                  <a:pt x="3067" y="1810"/>
                </a:lnTo>
                <a:lnTo>
                  <a:pt x="3051" y="1803"/>
                </a:lnTo>
                <a:lnTo>
                  <a:pt x="3015" y="1788"/>
                </a:lnTo>
                <a:lnTo>
                  <a:pt x="2977" y="1771"/>
                </a:lnTo>
                <a:lnTo>
                  <a:pt x="2954" y="1752"/>
                </a:lnTo>
                <a:lnTo>
                  <a:pt x="2930" y="1733"/>
                </a:lnTo>
                <a:lnTo>
                  <a:pt x="2908" y="1715"/>
                </a:lnTo>
                <a:lnTo>
                  <a:pt x="2885" y="1698"/>
                </a:lnTo>
                <a:lnTo>
                  <a:pt x="2862" y="1683"/>
                </a:lnTo>
                <a:lnTo>
                  <a:pt x="2839" y="1668"/>
                </a:lnTo>
                <a:lnTo>
                  <a:pt x="2815" y="1654"/>
                </a:lnTo>
                <a:lnTo>
                  <a:pt x="2793" y="1641"/>
                </a:lnTo>
                <a:lnTo>
                  <a:pt x="2769" y="1629"/>
                </a:lnTo>
                <a:lnTo>
                  <a:pt x="2746" y="1618"/>
                </a:lnTo>
                <a:lnTo>
                  <a:pt x="2721" y="1609"/>
                </a:lnTo>
                <a:lnTo>
                  <a:pt x="2697" y="1599"/>
                </a:lnTo>
                <a:lnTo>
                  <a:pt x="2673" y="1592"/>
                </a:lnTo>
                <a:lnTo>
                  <a:pt x="2647" y="1584"/>
                </a:lnTo>
                <a:lnTo>
                  <a:pt x="2622" y="1578"/>
                </a:lnTo>
                <a:lnTo>
                  <a:pt x="2595" y="1572"/>
                </a:lnTo>
                <a:lnTo>
                  <a:pt x="2536" y="1539"/>
                </a:lnTo>
                <a:lnTo>
                  <a:pt x="2478" y="1505"/>
                </a:lnTo>
                <a:lnTo>
                  <a:pt x="2423" y="1471"/>
                </a:lnTo>
                <a:lnTo>
                  <a:pt x="2367" y="1435"/>
                </a:lnTo>
                <a:lnTo>
                  <a:pt x="2311" y="1401"/>
                </a:lnTo>
                <a:lnTo>
                  <a:pt x="2251" y="1368"/>
                </a:lnTo>
                <a:lnTo>
                  <a:pt x="2221" y="1351"/>
                </a:lnTo>
                <a:lnTo>
                  <a:pt x="2189" y="1335"/>
                </a:lnTo>
                <a:lnTo>
                  <a:pt x="2156" y="1318"/>
                </a:lnTo>
                <a:lnTo>
                  <a:pt x="2121" y="1302"/>
                </a:lnTo>
                <a:lnTo>
                  <a:pt x="2083" y="1280"/>
                </a:lnTo>
                <a:lnTo>
                  <a:pt x="2044" y="1256"/>
                </a:lnTo>
                <a:lnTo>
                  <a:pt x="2005" y="1234"/>
                </a:lnTo>
                <a:lnTo>
                  <a:pt x="1967" y="1211"/>
                </a:lnTo>
                <a:lnTo>
                  <a:pt x="1928" y="1188"/>
                </a:lnTo>
                <a:lnTo>
                  <a:pt x="1889" y="1165"/>
                </a:lnTo>
                <a:lnTo>
                  <a:pt x="1851" y="1142"/>
                </a:lnTo>
                <a:lnTo>
                  <a:pt x="1812" y="1119"/>
                </a:lnTo>
                <a:lnTo>
                  <a:pt x="1787" y="1105"/>
                </a:lnTo>
                <a:lnTo>
                  <a:pt x="1764" y="1090"/>
                </a:lnTo>
                <a:lnTo>
                  <a:pt x="1739" y="1075"/>
                </a:lnTo>
                <a:lnTo>
                  <a:pt x="1715" y="1061"/>
                </a:lnTo>
                <a:lnTo>
                  <a:pt x="1691" y="1046"/>
                </a:lnTo>
                <a:lnTo>
                  <a:pt x="1667" y="1033"/>
                </a:lnTo>
                <a:lnTo>
                  <a:pt x="1643" y="1018"/>
                </a:lnTo>
                <a:lnTo>
                  <a:pt x="1620" y="1004"/>
                </a:lnTo>
                <a:lnTo>
                  <a:pt x="1578" y="976"/>
                </a:lnTo>
                <a:lnTo>
                  <a:pt x="1538" y="948"/>
                </a:lnTo>
                <a:lnTo>
                  <a:pt x="1521" y="934"/>
                </a:lnTo>
                <a:lnTo>
                  <a:pt x="1506" y="921"/>
                </a:lnTo>
                <a:lnTo>
                  <a:pt x="1500" y="914"/>
                </a:lnTo>
                <a:lnTo>
                  <a:pt x="1495" y="907"/>
                </a:lnTo>
                <a:lnTo>
                  <a:pt x="1492" y="901"/>
                </a:lnTo>
                <a:lnTo>
                  <a:pt x="1490" y="894"/>
                </a:lnTo>
                <a:lnTo>
                  <a:pt x="1525" y="916"/>
                </a:lnTo>
                <a:lnTo>
                  <a:pt x="1562" y="936"/>
                </a:lnTo>
                <a:lnTo>
                  <a:pt x="1597" y="958"/>
                </a:lnTo>
                <a:lnTo>
                  <a:pt x="1633" y="978"/>
                </a:lnTo>
                <a:lnTo>
                  <a:pt x="1640" y="985"/>
                </a:lnTo>
                <a:lnTo>
                  <a:pt x="1649" y="992"/>
                </a:lnTo>
                <a:lnTo>
                  <a:pt x="1656" y="997"/>
                </a:lnTo>
                <a:lnTo>
                  <a:pt x="1665" y="1003"/>
                </a:lnTo>
                <a:lnTo>
                  <a:pt x="1674" y="1006"/>
                </a:lnTo>
                <a:lnTo>
                  <a:pt x="1685" y="1008"/>
                </a:lnTo>
                <a:lnTo>
                  <a:pt x="1696" y="1009"/>
                </a:lnTo>
                <a:lnTo>
                  <a:pt x="1709" y="1008"/>
                </a:lnTo>
                <a:lnTo>
                  <a:pt x="1709" y="1006"/>
                </a:lnTo>
                <a:lnTo>
                  <a:pt x="1702" y="995"/>
                </a:lnTo>
                <a:lnTo>
                  <a:pt x="1694" y="984"/>
                </a:lnTo>
                <a:lnTo>
                  <a:pt x="1682" y="974"/>
                </a:lnTo>
                <a:lnTo>
                  <a:pt x="1667" y="962"/>
                </a:lnTo>
                <a:lnTo>
                  <a:pt x="1651" y="951"/>
                </a:lnTo>
                <a:lnTo>
                  <a:pt x="1632" y="940"/>
                </a:lnTo>
                <a:lnTo>
                  <a:pt x="1610" y="930"/>
                </a:lnTo>
                <a:lnTo>
                  <a:pt x="1586" y="919"/>
                </a:lnTo>
                <a:lnTo>
                  <a:pt x="1571" y="910"/>
                </a:lnTo>
                <a:lnTo>
                  <a:pt x="1557" y="901"/>
                </a:lnTo>
                <a:lnTo>
                  <a:pt x="1543" y="892"/>
                </a:lnTo>
                <a:lnTo>
                  <a:pt x="1529" y="884"/>
                </a:lnTo>
                <a:lnTo>
                  <a:pt x="1496" y="865"/>
                </a:lnTo>
                <a:lnTo>
                  <a:pt x="1463" y="846"/>
                </a:lnTo>
                <a:lnTo>
                  <a:pt x="1430" y="826"/>
                </a:lnTo>
                <a:lnTo>
                  <a:pt x="1397" y="807"/>
                </a:lnTo>
                <a:lnTo>
                  <a:pt x="1363" y="796"/>
                </a:lnTo>
                <a:lnTo>
                  <a:pt x="1329" y="785"/>
                </a:lnTo>
                <a:lnTo>
                  <a:pt x="1294" y="775"/>
                </a:lnTo>
                <a:lnTo>
                  <a:pt x="1261" y="765"/>
                </a:lnTo>
                <a:lnTo>
                  <a:pt x="1254" y="751"/>
                </a:lnTo>
                <a:lnTo>
                  <a:pt x="1249" y="737"/>
                </a:lnTo>
                <a:lnTo>
                  <a:pt x="1246" y="730"/>
                </a:lnTo>
                <a:lnTo>
                  <a:pt x="1243" y="723"/>
                </a:lnTo>
                <a:lnTo>
                  <a:pt x="1237" y="715"/>
                </a:lnTo>
                <a:lnTo>
                  <a:pt x="1232" y="708"/>
                </a:lnTo>
                <a:lnTo>
                  <a:pt x="1217" y="692"/>
                </a:lnTo>
                <a:lnTo>
                  <a:pt x="1201" y="677"/>
                </a:lnTo>
                <a:lnTo>
                  <a:pt x="1192" y="669"/>
                </a:lnTo>
                <a:lnTo>
                  <a:pt x="1182" y="662"/>
                </a:lnTo>
                <a:lnTo>
                  <a:pt x="1173" y="656"/>
                </a:lnTo>
                <a:lnTo>
                  <a:pt x="1162" y="649"/>
                </a:lnTo>
                <a:lnTo>
                  <a:pt x="1150" y="644"/>
                </a:lnTo>
                <a:lnTo>
                  <a:pt x="1138" y="638"/>
                </a:lnTo>
                <a:lnTo>
                  <a:pt x="1125" y="634"/>
                </a:lnTo>
                <a:lnTo>
                  <a:pt x="1112" y="630"/>
                </a:lnTo>
                <a:lnTo>
                  <a:pt x="1096" y="627"/>
                </a:lnTo>
                <a:lnTo>
                  <a:pt x="1080" y="624"/>
                </a:lnTo>
                <a:lnTo>
                  <a:pt x="1063" y="622"/>
                </a:lnTo>
                <a:lnTo>
                  <a:pt x="1045" y="622"/>
                </a:lnTo>
                <a:lnTo>
                  <a:pt x="1018" y="603"/>
                </a:lnTo>
                <a:lnTo>
                  <a:pt x="993" y="584"/>
                </a:lnTo>
                <a:lnTo>
                  <a:pt x="970" y="564"/>
                </a:lnTo>
                <a:lnTo>
                  <a:pt x="946" y="545"/>
                </a:lnTo>
                <a:lnTo>
                  <a:pt x="920" y="526"/>
                </a:lnTo>
                <a:lnTo>
                  <a:pt x="892" y="507"/>
                </a:lnTo>
                <a:lnTo>
                  <a:pt x="877" y="498"/>
                </a:lnTo>
                <a:lnTo>
                  <a:pt x="860" y="488"/>
                </a:lnTo>
                <a:lnTo>
                  <a:pt x="842" y="480"/>
                </a:lnTo>
                <a:lnTo>
                  <a:pt x="822" y="470"/>
                </a:lnTo>
                <a:lnTo>
                  <a:pt x="828" y="465"/>
                </a:lnTo>
                <a:lnTo>
                  <a:pt x="834" y="460"/>
                </a:lnTo>
                <a:lnTo>
                  <a:pt x="839" y="457"/>
                </a:lnTo>
                <a:lnTo>
                  <a:pt x="843" y="455"/>
                </a:lnTo>
                <a:lnTo>
                  <a:pt x="847" y="453"/>
                </a:lnTo>
                <a:lnTo>
                  <a:pt x="854" y="452"/>
                </a:lnTo>
                <a:lnTo>
                  <a:pt x="860" y="451"/>
                </a:lnTo>
                <a:lnTo>
                  <a:pt x="868" y="451"/>
                </a:lnTo>
                <a:lnTo>
                  <a:pt x="876" y="451"/>
                </a:lnTo>
                <a:lnTo>
                  <a:pt x="886" y="452"/>
                </a:lnTo>
                <a:lnTo>
                  <a:pt x="908" y="456"/>
                </a:lnTo>
                <a:lnTo>
                  <a:pt x="937" y="464"/>
                </a:lnTo>
                <a:lnTo>
                  <a:pt x="894" y="436"/>
                </a:lnTo>
                <a:lnTo>
                  <a:pt x="855" y="411"/>
                </a:lnTo>
                <a:lnTo>
                  <a:pt x="818" y="388"/>
                </a:lnTo>
                <a:lnTo>
                  <a:pt x="783" y="365"/>
                </a:lnTo>
                <a:lnTo>
                  <a:pt x="788" y="364"/>
                </a:lnTo>
                <a:lnTo>
                  <a:pt x="795" y="363"/>
                </a:lnTo>
                <a:lnTo>
                  <a:pt x="858" y="396"/>
                </a:lnTo>
                <a:lnTo>
                  <a:pt x="920" y="430"/>
                </a:lnTo>
                <a:lnTo>
                  <a:pt x="983" y="464"/>
                </a:lnTo>
                <a:lnTo>
                  <a:pt x="1046" y="497"/>
                </a:lnTo>
                <a:lnTo>
                  <a:pt x="1108" y="530"/>
                </a:lnTo>
                <a:lnTo>
                  <a:pt x="1171" y="564"/>
                </a:lnTo>
                <a:lnTo>
                  <a:pt x="1232" y="598"/>
                </a:lnTo>
                <a:lnTo>
                  <a:pt x="1294" y="632"/>
                </a:lnTo>
                <a:lnTo>
                  <a:pt x="1356" y="665"/>
                </a:lnTo>
                <a:lnTo>
                  <a:pt x="1418" y="699"/>
                </a:lnTo>
                <a:lnTo>
                  <a:pt x="1479" y="734"/>
                </a:lnTo>
                <a:lnTo>
                  <a:pt x="1540" y="768"/>
                </a:lnTo>
                <a:lnTo>
                  <a:pt x="1600" y="802"/>
                </a:lnTo>
                <a:lnTo>
                  <a:pt x="1662" y="837"/>
                </a:lnTo>
                <a:lnTo>
                  <a:pt x="1722" y="871"/>
                </a:lnTo>
                <a:lnTo>
                  <a:pt x="1782" y="906"/>
                </a:lnTo>
                <a:lnTo>
                  <a:pt x="1800" y="915"/>
                </a:lnTo>
                <a:lnTo>
                  <a:pt x="1821" y="924"/>
                </a:lnTo>
                <a:lnTo>
                  <a:pt x="1842" y="933"/>
                </a:lnTo>
                <a:lnTo>
                  <a:pt x="1864" y="941"/>
                </a:lnTo>
                <a:lnTo>
                  <a:pt x="1902" y="964"/>
                </a:lnTo>
                <a:lnTo>
                  <a:pt x="1941" y="988"/>
                </a:lnTo>
                <a:lnTo>
                  <a:pt x="1980" y="1010"/>
                </a:lnTo>
                <a:lnTo>
                  <a:pt x="2019" y="1034"/>
                </a:lnTo>
                <a:lnTo>
                  <a:pt x="2058" y="1056"/>
                </a:lnTo>
                <a:lnTo>
                  <a:pt x="2097" y="1080"/>
                </a:lnTo>
                <a:lnTo>
                  <a:pt x="2136" y="1103"/>
                </a:lnTo>
                <a:lnTo>
                  <a:pt x="2175" y="1127"/>
                </a:lnTo>
                <a:lnTo>
                  <a:pt x="2197" y="1139"/>
                </a:lnTo>
                <a:lnTo>
                  <a:pt x="2217" y="1148"/>
                </a:lnTo>
                <a:lnTo>
                  <a:pt x="2227" y="1150"/>
                </a:lnTo>
                <a:lnTo>
                  <a:pt x="2234" y="1151"/>
                </a:lnTo>
                <a:lnTo>
                  <a:pt x="2237" y="1150"/>
                </a:lnTo>
                <a:lnTo>
                  <a:pt x="2241" y="1148"/>
                </a:lnTo>
                <a:lnTo>
                  <a:pt x="2243" y="1146"/>
                </a:lnTo>
                <a:lnTo>
                  <a:pt x="2245" y="1142"/>
                </a:lnTo>
                <a:lnTo>
                  <a:pt x="2265" y="1149"/>
                </a:lnTo>
                <a:lnTo>
                  <a:pt x="2285" y="1156"/>
                </a:lnTo>
                <a:lnTo>
                  <a:pt x="2305" y="1163"/>
                </a:lnTo>
                <a:lnTo>
                  <a:pt x="2324" y="1170"/>
                </a:lnTo>
                <a:lnTo>
                  <a:pt x="2403" y="1217"/>
                </a:lnTo>
                <a:lnTo>
                  <a:pt x="2480" y="1264"/>
                </a:lnTo>
                <a:lnTo>
                  <a:pt x="2557" y="1311"/>
                </a:lnTo>
                <a:lnTo>
                  <a:pt x="2633" y="1359"/>
                </a:lnTo>
                <a:lnTo>
                  <a:pt x="2709" y="1406"/>
                </a:lnTo>
                <a:lnTo>
                  <a:pt x="2784" y="1454"/>
                </a:lnTo>
                <a:lnTo>
                  <a:pt x="2860" y="1502"/>
                </a:lnTo>
                <a:lnTo>
                  <a:pt x="2935" y="1550"/>
                </a:lnTo>
                <a:lnTo>
                  <a:pt x="3010" y="1598"/>
                </a:lnTo>
                <a:lnTo>
                  <a:pt x="3086" y="1645"/>
                </a:lnTo>
                <a:lnTo>
                  <a:pt x="3163" y="1693"/>
                </a:lnTo>
                <a:lnTo>
                  <a:pt x="3239" y="1740"/>
                </a:lnTo>
                <a:lnTo>
                  <a:pt x="3317" y="1789"/>
                </a:lnTo>
                <a:lnTo>
                  <a:pt x="3396" y="1836"/>
                </a:lnTo>
                <a:lnTo>
                  <a:pt x="3475" y="1883"/>
                </a:lnTo>
                <a:lnTo>
                  <a:pt x="3557" y="1930"/>
                </a:lnTo>
                <a:lnTo>
                  <a:pt x="3570" y="1943"/>
                </a:lnTo>
                <a:lnTo>
                  <a:pt x="3585" y="1957"/>
                </a:lnTo>
                <a:lnTo>
                  <a:pt x="3602" y="1970"/>
                </a:lnTo>
                <a:lnTo>
                  <a:pt x="3620" y="1982"/>
                </a:lnTo>
                <a:lnTo>
                  <a:pt x="3662" y="2008"/>
                </a:lnTo>
                <a:lnTo>
                  <a:pt x="3706" y="2033"/>
                </a:lnTo>
                <a:lnTo>
                  <a:pt x="3729" y="2056"/>
                </a:lnTo>
                <a:lnTo>
                  <a:pt x="3753" y="2079"/>
                </a:lnTo>
                <a:lnTo>
                  <a:pt x="3762" y="2084"/>
                </a:lnTo>
                <a:lnTo>
                  <a:pt x="3771" y="2089"/>
                </a:lnTo>
                <a:lnTo>
                  <a:pt x="3780" y="2093"/>
                </a:lnTo>
                <a:lnTo>
                  <a:pt x="3792" y="2097"/>
                </a:lnTo>
                <a:lnTo>
                  <a:pt x="3805" y="2100"/>
                </a:lnTo>
                <a:lnTo>
                  <a:pt x="3820" y="2104"/>
                </a:lnTo>
                <a:lnTo>
                  <a:pt x="3837" y="2106"/>
                </a:lnTo>
                <a:lnTo>
                  <a:pt x="3857" y="2108"/>
                </a:lnTo>
                <a:lnTo>
                  <a:pt x="3869" y="2110"/>
                </a:lnTo>
                <a:lnTo>
                  <a:pt x="3884" y="2115"/>
                </a:lnTo>
                <a:lnTo>
                  <a:pt x="3903" y="2122"/>
                </a:lnTo>
                <a:lnTo>
                  <a:pt x="3923" y="2130"/>
                </a:lnTo>
                <a:lnTo>
                  <a:pt x="3965" y="2151"/>
                </a:lnTo>
                <a:lnTo>
                  <a:pt x="4006" y="2169"/>
                </a:lnTo>
                <a:lnTo>
                  <a:pt x="4060" y="2199"/>
                </a:lnTo>
                <a:lnTo>
                  <a:pt x="4111" y="2229"/>
                </a:lnTo>
                <a:lnTo>
                  <a:pt x="4163" y="2261"/>
                </a:lnTo>
                <a:lnTo>
                  <a:pt x="4214" y="2293"/>
                </a:lnTo>
                <a:lnTo>
                  <a:pt x="4270" y="2325"/>
                </a:lnTo>
                <a:lnTo>
                  <a:pt x="4329" y="2358"/>
                </a:lnTo>
                <a:lnTo>
                  <a:pt x="4362" y="2374"/>
                </a:lnTo>
                <a:lnTo>
                  <a:pt x="4395" y="2392"/>
                </a:lnTo>
                <a:lnTo>
                  <a:pt x="4430" y="2408"/>
                </a:lnTo>
                <a:lnTo>
                  <a:pt x="4468" y="2425"/>
                </a:lnTo>
                <a:lnTo>
                  <a:pt x="4455" y="2413"/>
                </a:lnTo>
                <a:lnTo>
                  <a:pt x="4441" y="2402"/>
                </a:lnTo>
                <a:lnTo>
                  <a:pt x="4426" y="2391"/>
                </a:lnTo>
                <a:lnTo>
                  <a:pt x="4411" y="2380"/>
                </a:lnTo>
                <a:lnTo>
                  <a:pt x="4379" y="2359"/>
                </a:lnTo>
                <a:lnTo>
                  <a:pt x="4348" y="2339"/>
                </a:lnTo>
                <a:lnTo>
                  <a:pt x="4334" y="2328"/>
                </a:lnTo>
                <a:lnTo>
                  <a:pt x="4320" y="2319"/>
                </a:lnTo>
                <a:lnTo>
                  <a:pt x="4308" y="2310"/>
                </a:lnTo>
                <a:lnTo>
                  <a:pt x="4297" y="2301"/>
                </a:lnTo>
                <a:lnTo>
                  <a:pt x="4288" y="2291"/>
                </a:lnTo>
                <a:lnTo>
                  <a:pt x="4282" y="2282"/>
                </a:lnTo>
                <a:lnTo>
                  <a:pt x="4280" y="2277"/>
                </a:lnTo>
                <a:lnTo>
                  <a:pt x="4278" y="2273"/>
                </a:lnTo>
                <a:lnTo>
                  <a:pt x="4277" y="2268"/>
                </a:lnTo>
                <a:lnTo>
                  <a:pt x="4277" y="2264"/>
                </a:lnTo>
                <a:lnTo>
                  <a:pt x="4335" y="2295"/>
                </a:lnTo>
                <a:lnTo>
                  <a:pt x="4393" y="2326"/>
                </a:lnTo>
                <a:lnTo>
                  <a:pt x="4451" y="2358"/>
                </a:lnTo>
                <a:lnTo>
                  <a:pt x="4508" y="2389"/>
                </a:lnTo>
                <a:lnTo>
                  <a:pt x="4564" y="2421"/>
                </a:lnTo>
                <a:lnTo>
                  <a:pt x="4619" y="2452"/>
                </a:lnTo>
                <a:lnTo>
                  <a:pt x="4675" y="2483"/>
                </a:lnTo>
                <a:lnTo>
                  <a:pt x="4730" y="2515"/>
                </a:lnTo>
                <a:lnTo>
                  <a:pt x="4785" y="2546"/>
                </a:lnTo>
                <a:lnTo>
                  <a:pt x="4840" y="2577"/>
                </a:lnTo>
                <a:lnTo>
                  <a:pt x="4893" y="2608"/>
                </a:lnTo>
                <a:lnTo>
                  <a:pt x="4947" y="2640"/>
                </a:lnTo>
                <a:lnTo>
                  <a:pt x="5001" y="2671"/>
                </a:lnTo>
                <a:lnTo>
                  <a:pt x="5055" y="2702"/>
                </a:lnTo>
                <a:lnTo>
                  <a:pt x="5107" y="2733"/>
                </a:lnTo>
                <a:lnTo>
                  <a:pt x="5161" y="2765"/>
                </a:lnTo>
                <a:lnTo>
                  <a:pt x="5169" y="2774"/>
                </a:lnTo>
                <a:lnTo>
                  <a:pt x="5179" y="2784"/>
                </a:lnTo>
                <a:lnTo>
                  <a:pt x="5189" y="2793"/>
                </a:lnTo>
                <a:lnTo>
                  <a:pt x="5201" y="2802"/>
                </a:lnTo>
                <a:lnTo>
                  <a:pt x="5225" y="2820"/>
                </a:lnTo>
                <a:lnTo>
                  <a:pt x="5253" y="2837"/>
                </a:lnTo>
                <a:lnTo>
                  <a:pt x="5284" y="2855"/>
                </a:lnTo>
                <a:lnTo>
                  <a:pt x="5319" y="2872"/>
                </a:lnTo>
                <a:lnTo>
                  <a:pt x="5355" y="2890"/>
                </a:lnTo>
                <a:lnTo>
                  <a:pt x="5396" y="2906"/>
                </a:lnTo>
                <a:lnTo>
                  <a:pt x="5410" y="2914"/>
                </a:lnTo>
                <a:lnTo>
                  <a:pt x="5424" y="2923"/>
                </a:lnTo>
                <a:lnTo>
                  <a:pt x="5438" y="2931"/>
                </a:lnTo>
                <a:lnTo>
                  <a:pt x="5452" y="2940"/>
                </a:lnTo>
                <a:lnTo>
                  <a:pt x="5463" y="2953"/>
                </a:lnTo>
                <a:lnTo>
                  <a:pt x="5477" y="2965"/>
                </a:lnTo>
                <a:lnTo>
                  <a:pt x="5493" y="2977"/>
                </a:lnTo>
                <a:lnTo>
                  <a:pt x="5509" y="2989"/>
                </a:lnTo>
                <a:lnTo>
                  <a:pt x="5548" y="3015"/>
                </a:lnTo>
                <a:lnTo>
                  <a:pt x="5588" y="3040"/>
                </a:lnTo>
                <a:lnTo>
                  <a:pt x="5630" y="3064"/>
                </a:lnTo>
                <a:lnTo>
                  <a:pt x="5673" y="3089"/>
                </a:lnTo>
                <a:lnTo>
                  <a:pt x="5694" y="3101"/>
                </a:lnTo>
                <a:lnTo>
                  <a:pt x="5713" y="3113"/>
                </a:lnTo>
                <a:lnTo>
                  <a:pt x="5731" y="3125"/>
                </a:lnTo>
                <a:lnTo>
                  <a:pt x="5749" y="3138"/>
                </a:lnTo>
                <a:lnTo>
                  <a:pt x="5757" y="3137"/>
                </a:lnTo>
                <a:lnTo>
                  <a:pt x="5761" y="3140"/>
                </a:lnTo>
                <a:lnTo>
                  <a:pt x="5767" y="3142"/>
                </a:lnTo>
                <a:lnTo>
                  <a:pt x="5758" y="3140"/>
                </a:lnTo>
                <a:lnTo>
                  <a:pt x="5749" y="3138"/>
                </a:lnTo>
                <a:lnTo>
                  <a:pt x="5766" y="3153"/>
                </a:lnTo>
                <a:lnTo>
                  <a:pt x="5785" y="3169"/>
                </a:lnTo>
                <a:lnTo>
                  <a:pt x="5805" y="3184"/>
                </a:lnTo>
                <a:lnTo>
                  <a:pt x="5827" y="3199"/>
                </a:lnTo>
                <a:lnTo>
                  <a:pt x="5874" y="3230"/>
                </a:lnTo>
                <a:lnTo>
                  <a:pt x="5926" y="3260"/>
                </a:lnTo>
                <a:lnTo>
                  <a:pt x="5978" y="3291"/>
                </a:lnTo>
                <a:lnTo>
                  <a:pt x="6031" y="3321"/>
                </a:lnTo>
                <a:lnTo>
                  <a:pt x="6083" y="3351"/>
                </a:lnTo>
                <a:lnTo>
                  <a:pt x="6132" y="3382"/>
                </a:lnTo>
                <a:lnTo>
                  <a:pt x="6192" y="3422"/>
                </a:lnTo>
                <a:lnTo>
                  <a:pt x="6250" y="3462"/>
                </a:lnTo>
                <a:lnTo>
                  <a:pt x="6306" y="3501"/>
                </a:lnTo>
                <a:lnTo>
                  <a:pt x="6360" y="3540"/>
                </a:lnTo>
                <a:lnTo>
                  <a:pt x="6409" y="3578"/>
                </a:lnTo>
                <a:lnTo>
                  <a:pt x="6457" y="3617"/>
                </a:lnTo>
                <a:lnTo>
                  <a:pt x="6478" y="3636"/>
                </a:lnTo>
                <a:lnTo>
                  <a:pt x="6498" y="3655"/>
                </a:lnTo>
                <a:lnTo>
                  <a:pt x="6519" y="3674"/>
                </a:lnTo>
                <a:lnTo>
                  <a:pt x="6538" y="3693"/>
                </a:lnTo>
                <a:lnTo>
                  <a:pt x="6552" y="3701"/>
                </a:lnTo>
                <a:lnTo>
                  <a:pt x="6566" y="3710"/>
                </a:lnTo>
                <a:lnTo>
                  <a:pt x="6581" y="3720"/>
                </a:lnTo>
                <a:lnTo>
                  <a:pt x="6596" y="3728"/>
                </a:lnTo>
                <a:lnTo>
                  <a:pt x="6618" y="3745"/>
                </a:lnTo>
                <a:lnTo>
                  <a:pt x="6641" y="3762"/>
                </a:lnTo>
                <a:lnTo>
                  <a:pt x="6667" y="3780"/>
                </a:lnTo>
                <a:lnTo>
                  <a:pt x="6695" y="3797"/>
                </a:lnTo>
                <a:lnTo>
                  <a:pt x="6753" y="3832"/>
                </a:lnTo>
                <a:lnTo>
                  <a:pt x="6814" y="3866"/>
                </a:lnTo>
                <a:lnTo>
                  <a:pt x="6877" y="3901"/>
                </a:lnTo>
                <a:lnTo>
                  <a:pt x="6936" y="3935"/>
                </a:lnTo>
                <a:lnTo>
                  <a:pt x="6964" y="3952"/>
                </a:lnTo>
                <a:lnTo>
                  <a:pt x="6989" y="3970"/>
                </a:lnTo>
                <a:lnTo>
                  <a:pt x="7014" y="3987"/>
                </a:lnTo>
                <a:lnTo>
                  <a:pt x="7037" y="4005"/>
                </a:lnTo>
                <a:lnTo>
                  <a:pt x="7051" y="4015"/>
                </a:lnTo>
                <a:lnTo>
                  <a:pt x="7070" y="4027"/>
                </a:lnTo>
                <a:lnTo>
                  <a:pt x="7093" y="4040"/>
                </a:lnTo>
                <a:lnTo>
                  <a:pt x="7119" y="4052"/>
                </a:lnTo>
                <a:lnTo>
                  <a:pt x="7133" y="4058"/>
                </a:lnTo>
                <a:lnTo>
                  <a:pt x="7148" y="4063"/>
                </a:lnTo>
                <a:lnTo>
                  <a:pt x="7164" y="4068"/>
                </a:lnTo>
                <a:lnTo>
                  <a:pt x="7180" y="4073"/>
                </a:lnTo>
                <a:lnTo>
                  <a:pt x="7195" y="4076"/>
                </a:lnTo>
                <a:lnTo>
                  <a:pt x="7211" y="4079"/>
                </a:lnTo>
                <a:lnTo>
                  <a:pt x="7227" y="4082"/>
                </a:lnTo>
                <a:lnTo>
                  <a:pt x="7242" y="4083"/>
                </a:lnTo>
                <a:lnTo>
                  <a:pt x="7271" y="4100"/>
                </a:lnTo>
                <a:lnTo>
                  <a:pt x="7301" y="4118"/>
                </a:lnTo>
                <a:lnTo>
                  <a:pt x="7330" y="4135"/>
                </a:lnTo>
                <a:lnTo>
                  <a:pt x="7360" y="4153"/>
                </a:lnTo>
                <a:lnTo>
                  <a:pt x="7372" y="4152"/>
                </a:lnTo>
                <a:lnTo>
                  <a:pt x="7384" y="4152"/>
                </a:lnTo>
                <a:lnTo>
                  <a:pt x="7397" y="4152"/>
                </a:lnTo>
                <a:lnTo>
                  <a:pt x="7410" y="4151"/>
                </a:lnTo>
                <a:lnTo>
                  <a:pt x="7411" y="4152"/>
                </a:lnTo>
                <a:lnTo>
                  <a:pt x="7413" y="4153"/>
                </a:lnTo>
                <a:lnTo>
                  <a:pt x="7393" y="4135"/>
                </a:lnTo>
                <a:lnTo>
                  <a:pt x="7372" y="4118"/>
                </a:lnTo>
                <a:lnTo>
                  <a:pt x="7349" y="4101"/>
                </a:lnTo>
                <a:lnTo>
                  <a:pt x="7326" y="4083"/>
                </a:lnTo>
                <a:lnTo>
                  <a:pt x="7275" y="4047"/>
                </a:lnTo>
                <a:lnTo>
                  <a:pt x="7222" y="4012"/>
                </a:lnTo>
                <a:lnTo>
                  <a:pt x="7166" y="3978"/>
                </a:lnTo>
                <a:lnTo>
                  <a:pt x="7108" y="3942"/>
                </a:lnTo>
                <a:lnTo>
                  <a:pt x="7049" y="3908"/>
                </a:lnTo>
                <a:lnTo>
                  <a:pt x="6989" y="3875"/>
                </a:lnTo>
                <a:lnTo>
                  <a:pt x="6960" y="3860"/>
                </a:lnTo>
                <a:lnTo>
                  <a:pt x="6930" y="3845"/>
                </a:lnTo>
                <a:lnTo>
                  <a:pt x="6901" y="3831"/>
                </a:lnTo>
                <a:lnTo>
                  <a:pt x="6873" y="3817"/>
                </a:lnTo>
                <a:lnTo>
                  <a:pt x="6861" y="3811"/>
                </a:lnTo>
                <a:lnTo>
                  <a:pt x="6849" y="3804"/>
                </a:lnTo>
                <a:lnTo>
                  <a:pt x="6838" y="3797"/>
                </a:lnTo>
                <a:lnTo>
                  <a:pt x="6828" y="3790"/>
                </a:lnTo>
                <a:lnTo>
                  <a:pt x="6821" y="3783"/>
                </a:lnTo>
                <a:lnTo>
                  <a:pt x="6815" y="3775"/>
                </a:lnTo>
                <a:lnTo>
                  <a:pt x="6811" y="3768"/>
                </a:lnTo>
                <a:lnTo>
                  <a:pt x="6809" y="3760"/>
                </a:lnTo>
                <a:lnTo>
                  <a:pt x="6771" y="3751"/>
                </a:lnTo>
                <a:lnTo>
                  <a:pt x="6741" y="3740"/>
                </a:lnTo>
                <a:lnTo>
                  <a:pt x="6729" y="3736"/>
                </a:lnTo>
                <a:lnTo>
                  <a:pt x="6719" y="3730"/>
                </a:lnTo>
                <a:lnTo>
                  <a:pt x="6710" y="3726"/>
                </a:lnTo>
                <a:lnTo>
                  <a:pt x="6703" y="3721"/>
                </a:lnTo>
                <a:lnTo>
                  <a:pt x="6696" y="3716"/>
                </a:lnTo>
                <a:lnTo>
                  <a:pt x="6691" y="3712"/>
                </a:lnTo>
                <a:lnTo>
                  <a:pt x="6688" y="3707"/>
                </a:lnTo>
                <a:lnTo>
                  <a:pt x="6684" y="3703"/>
                </a:lnTo>
                <a:lnTo>
                  <a:pt x="6680" y="3694"/>
                </a:lnTo>
                <a:lnTo>
                  <a:pt x="6677" y="3685"/>
                </a:lnTo>
                <a:lnTo>
                  <a:pt x="6676" y="3676"/>
                </a:lnTo>
                <a:lnTo>
                  <a:pt x="6674" y="3667"/>
                </a:lnTo>
                <a:lnTo>
                  <a:pt x="6670" y="3659"/>
                </a:lnTo>
                <a:lnTo>
                  <a:pt x="6665" y="3649"/>
                </a:lnTo>
                <a:lnTo>
                  <a:pt x="6661" y="3645"/>
                </a:lnTo>
                <a:lnTo>
                  <a:pt x="6655" y="3640"/>
                </a:lnTo>
                <a:lnTo>
                  <a:pt x="6649" y="3635"/>
                </a:lnTo>
                <a:lnTo>
                  <a:pt x="6641" y="3631"/>
                </a:lnTo>
                <a:lnTo>
                  <a:pt x="6633" y="3625"/>
                </a:lnTo>
                <a:lnTo>
                  <a:pt x="6622" y="3621"/>
                </a:lnTo>
                <a:lnTo>
                  <a:pt x="6609" y="3616"/>
                </a:lnTo>
                <a:lnTo>
                  <a:pt x="6595" y="3611"/>
                </a:lnTo>
                <a:lnTo>
                  <a:pt x="6582" y="3603"/>
                </a:lnTo>
                <a:lnTo>
                  <a:pt x="6572" y="3595"/>
                </a:lnTo>
                <a:lnTo>
                  <a:pt x="6567" y="3584"/>
                </a:lnTo>
                <a:lnTo>
                  <a:pt x="6563" y="3572"/>
                </a:lnTo>
                <a:lnTo>
                  <a:pt x="6555" y="3560"/>
                </a:lnTo>
                <a:lnTo>
                  <a:pt x="6547" y="3548"/>
                </a:lnTo>
                <a:lnTo>
                  <a:pt x="6534" y="3535"/>
                </a:lnTo>
                <a:lnTo>
                  <a:pt x="6518" y="3522"/>
                </a:lnTo>
                <a:lnTo>
                  <a:pt x="6495" y="3505"/>
                </a:lnTo>
                <a:lnTo>
                  <a:pt x="6468" y="3488"/>
                </a:lnTo>
                <a:lnTo>
                  <a:pt x="6429" y="3465"/>
                </a:lnTo>
                <a:lnTo>
                  <a:pt x="6387" y="3441"/>
                </a:lnTo>
                <a:lnTo>
                  <a:pt x="6345" y="3419"/>
                </a:lnTo>
                <a:lnTo>
                  <a:pt x="6303" y="3395"/>
                </a:lnTo>
                <a:lnTo>
                  <a:pt x="6263" y="3372"/>
                </a:lnTo>
                <a:lnTo>
                  <a:pt x="6226" y="3348"/>
                </a:lnTo>
                <a:lnTo>
                  <a:pt x="6208" y="3336"/>
                </a:lnTo>
                <a:lnTo>
                  <a:pt x="6191" y="3323"/>
                </a:lnTo>
                <a:lnTo>
                  <a:pt x="6176" y="3312"/>
                </a:lnTo>
                <a:lnTo>
                  <a:pt x="6162" y="3300"/>
                </a:lnTo>
                <a:lnTo>
                  <a:pt x="6151" y="3290"/>
                </a:lnTo>
                <a:lnTo>
                  <a:pt x="6141" y="3283"/>
                </a:lnTo>
                <a:lnTo>
                  <a:pt x="6131" y="3276"/>
                </a:lnTo>
                <a:lnTo>
                  <a:pt x="6120" y="3270"/>
                </a:lnTo>
                <a:lnTo>
                  <a:pt x="6111" y="3266"/>
                </a:lnTo>
                <a:lnTo>
                  <a:pt x="6101" y="3261"/>
                </a:lnTo>
                <a:lnTo>
                  <a:pt x="6091" y="3259"/>
                </a:lnTo>
                <a:lnTo>
                  <a:pt x="6082" y="3257"/>
                </a:lnTo>
                <a:lnTo>
                  <a:pt x="6062" y="3255"/>
                </a:lnTo>
                <a:lnTo>
                  <a:pt x="6045" y="3254"/>
                </a:lnTo>
                <a:lnTo>
                  <a:pt x="6027" y="3255"/>
                </a:lnTo>
                <a:lnTo>
                  <a:pt x="6010" y="3256"/>
                </a:lnTo>
                <a:lnTo>
                  <a:pt x="6014" y="3241"/>
                </a:lnTo>
                <a:lnTo>
                  <a:pt x="6019" y="3227"/>
                </a:lnTo>
                <a:lnTo>
                  <a:pt x="6019" y="3223"/>
                </a:lnTo>
                <a:lnTo>
                  <a:pt x="6018" y="3218"/>
                </a:lnTo>
                <a:lnTo>
                  <a:pt x="6015" y="3213"/>
                </a:lnTo>
                <a:lnTo>
                  <a:pt x="6010" y="3208"/>
                </a:lnTo>
                <a:lnTo>
                  <a:pt x="6003" y="3202"/>
                </a:lnTo>
                <a:lnTo>
                  <a:pt x="5994" y="3196"/>
                </a:lnTo>
                <a:lnTo>
                  <a:pt x="5982" y="3189"/>
                </a:lnTo>
                <a:lnTo>
                  <a:pt x="5967" y="3182"/>
                </a:lnTo>
                <a:lnTo>
                  <a:pt x="5962" y="3176"/>
                </a:lnTo>
                <a:lnTo>
                  <a:pt x="5957" y="3168"/>
                </a:lnTo>
                <a:lnTo>
                  <a:pt x="5949" y="3162"/>
                </a:lnTo>
                <a:lnTo>
                  <a:pt x="5941" y="3155"/>
                </a:lnTo>
                <a:lnTo>
                  <a:pt x="5920" y="3140"/>
                </a:lnTo>
                <a:lnTo>
                  <a:pt x="5899" y="3126"/>
                </a:lnTo>
                <a:lnTo>
                  <a:pt x="5877" y="3111"/>
                </a:lnTo>
                <a:lnTo>
                  <a:pt x="5859" y="3097"/>
                </a:lnTo>
                <a:lnTo>
                  <a:pt x="5852" y="3091"/>
                </a:lnTo>
                <a:lnTo>
                  <a:pt x="5845" y="3085"/>
                </a:lnTo>
                <a:lnTo>
                  <a:pt x="5841" y="3078"/>
                </a:lnTo>
                <a:lnTo>
                  <a:pt x="5840" y="3072"/>
                </a:lnTo>
                <a:lnTo>
                  <a:pt x="5852" y="3070"/>
                </a:lnTo>
                <a:lnTo>
                  <a:pt x="5864" y="3068"/>
                </a:lnTo>
                <a:lnTo>
                  <a:pt x="5875" y="3071"/>
                </a:lnTo>
                <a:lnTo>
                  <a:pt x="5885" y="3073"/>
                </a:lnTo>
                <a:lnTo>
                  <a:pt x="5894" y="3074"/>
                </a:lnTo>
                <a:lnTo>
                  <a:pt x="5900" y="3074"/>
                </a:lnTo>
                <a:lnTo>
                  <a:pt x="5904" y="3074"/>
                </a:lnTo>
                <a:lnTo>
                  <a:pt x="5908" y="3073"/>
                </a:lnTo>
                <a:lnTo>
                  <a:pt x="5909" y="3071"/>
                </a:lnTo>
                <a:lnTo>
                  <a:pt x="5910" y="3068"/>
                </a:lnTo>
                <a:lnTo>
                  <a:pt x="5908" y="3058"/>
                </a:lnTo>
                <a:lnTo>
                  <a:pt x="5905" y="3046"/>
                </a:lnTo>
                <a:lnTo>
                  <a:pt x="5931" y="3051"/>
                </a:lnTo>
                <a:lnTo>
                  <a:pt x="5955" y="3057"/>
                </a:lnTo>
                <a:lnTo>
                  <a:pt x="5977" y="3064"/>
                </a:lnTo>
                <a:lnTo>
                  <a:pt x="5998" y="3072"/>
                </a:lnTo>
                <a:lnTo>
                  <a:pt x="6017" y="3080"/>
                </a:lnTo>
                <a:lnTo>
                  <a:pt x="6035" y="3089"/>
                </a:lnTo>
                <a:lnTo>
                  <a:pt x="6052" y="3097"/>
                </a:lnTo>
                <a:lnTo>
                  <a:pt x="6067" y="3107"/>
                </a:lnTo>
                <a:lnTo>
                  <a:pt x="6079" y="3116"/>
                </a:lnTo>
                <a:lnTo>
                  <a:pt x="6091" y="3124"/>
                </a:lnTo>
                <a:lnTo>
                  <a:pt x="6101" y="3133"/>
                </a:lnTo>
                <a:lnTo>
                  <a:pt x="6110" y="3140"/>
                </a:lnTo>
                <a:lnTo>
                  <a:pt x="6116" y="3147"/>
                </a:lnTo>
                <a:lnTo>
                  <a:pt x="6120" y="3153"/>
                </a:lnTo>
                <a:lnTo>
                  <a:pt x="6124" y="3157"/>
                </a:lnTo>
                <a:lnTo>
                  <a:pt x="6126" y="3162"/>
                </a:lnTo>
                <a:lnTo>
                  <a:pt x="6128" y="3171"/>
                </a:lnTo>
                <a:lnTo>
                  <a:pt x="6131" y="3180"/>
                </a:lnTo>
                <a:lnTo>
                  <a:pt x="6136" y="3188"/>
                </a:lnTo>
                <a:lnTo>
                  <a:pt x="6142" y="3196"/>
                </a:lnTo>
                <a:lnTo>
                  <a:pt x="6149" y="3204"/>
                </a:lnTo>
                <a:lnTo>
                  <a:pt x="6158" y="3212"/>
                </a:lnTo>
                <a:lnTo>
                  <a:pt x="6168" y="3218"/>
                </a:lnTo>
                <a:lnTo>
                  <a:pt x="6178" y="3226"/>
                </a:lnTo>
                <a:lnTo>
                  <a:pt x="6191" y="3233"/>
                </a:lnTo>
                <a:lnTo>
                  <a:pt x="6205" y="3240"/>
                </a:lnTo>
                <a:lnTo>
                  <a:pt x="6221" y="3247"/>
                </a:lnTo>
                <a:lnTo>
                  <a:pt x="6238" y="3254"/>
                </a:lnTo>
                <a:lnTo>
                  <a:pt x="6278" y="3269"/>
                </a:lnTo>
                <a:lnTo>
                  <a:pt x="6324" y="3284"/>
                </a:lnTo>
                <a:lnTo>
                  <a:pt x="6347" y="3292"/>
                </a:lnTo>
                <a:lnTo>
                  <a:pt x="6370" y="3302"/>
                </a:lnTo>
                <a:lnTo>
                  <a:pt x="6391" y="3314"/>
                </a:lnTo>
                <a:lnTo>
                  <a:pt x="6413" y="3326"/>
                </a:lnTo>
                <a:lnTo>
                  <a:pt x="6433" y="3338"/>
                </a:lnTo>
                <a:lnTo>
                  <a:pt x="6452" y="3351"/>
                </a:lnTo>
                <a:lnTo>
                  <a:pt x="6472" y="3364"/>
                </a:lnTo>
                <a:lnTo>
                  <a:pt x="6490" y="3377"/>
                </a:lnTo>
                <a:lnTo>
                  <a:pt x="6506" y="3389"/>
                </a:lnTo>
                <a:lnTo>
                  <a:pt x="6523" y="3400"/>
                </a:lnTo>
                <a:lnTo>
                  <a:pt x="6541" y="3412"/>
                </a:lnTo>
                <a:lnTo>
                  <a:pt x="6562" y="3424"/>
                </a:lnTo>
                <a:lnTo>
                  <a:pt x="6573" y="3429"/>
                </a:lnTo>
                <a:lnTo>
                  <a:pt x="6583" y="3434"/>
                </a:lnTo>
                <a:lnTo>
                  <a:pt x="6595" y="3438"/>
                </a:lnTo>
                <a:lnTo>
                  <a:pt x="6608" y="3442"/>
                </a:lnTo>
                <a:lnTo>
                  <a:pt x="6621" y="3445"/>
                </a:lnTo>
                <a:lnTo>
                  <a:pt x="6635" y="3449"/>
                </a:lnTo>
                <a:lnTo>
                  <a:pt x="6650" y="3450"/>
                </a:lnTo>
                <a:lnTo>
                  <a:pt x="6665" y="3451"/>
                </a:lnTo>
                <a:lnTo>
                  <a:pt x="6666" y="3456"/>
                </a:lnTo>
                <a:lnTo>
                  <a:pt x="6667" y="3462"/>
                </a:lnTo>
                <a:lnTo>
                  <a:pt x="6667" y="3465"/>
                </a:lnTo>
                <a:lnTo>
                  <a:pt x="6668" y="3467"/>
                </a:lnTo>
                <a:lnTo>
                  <a:pt x="6671" y="3470"/>
                </a:lnTo>
                <a:lnTo>
                  <a:pt x="6675" y="3472"/>
                </a:lnTo>
                <a:lnTo>
                  <a:pt x="6719" y="3497"/>
                </a:lnTo>
                <a:lnTo>
                  <a:pt x="6763" y="3522"/>
                </a:lnTo>
                <a:lnTo>
                  <a:pt x="6808" y="3545"/>
                </a:lnTo>
                <a:lnTo>
                  <a:pt x="6852" y="3570"/>
                </a:lnTo>
                <a:lnTo>
                  <a:pt x="6897" y="3594"/>
                </a:lnTo>
                <a:lnTo>
                  <a:pt x="6942" y="3619"/>
                </a:lnTo>
                <a:lnTo>
                  <a:pt x="6987" y="3644"/>
                </a:lnTo>
                <a:lnTo>
                  <a:pt x="7032" y="3668"/>
                </a:lnTo>
                <a:lnTo>
                  <a:pt x="7039" y="3669"/>
                </a:lnTo>
                <a:lnTo>
                  <a:pt x="7044" y="3669"/>
                </a:lnTo>
                <a:lnTo>
                  <a:pt x="7049" y="3668"/>
                </a:lnTo>
                <a:lnTo>
                  <a:pt x="7052" y="3667"/>
                </a:lnTo>
                <a:lnTo>
                  <a:pt x="7052" y="3667"/>
                </a:lnTo>
                <a:lnTo>
                  <a:pt x="7053" y="3667"/>
                </a:lnTo>
                <a:lnTo>
                  <a:pt x="7043" y="3668"/>
                </a:lnTo>
                <a:lnTo>
                  <a:pt x="7032" y="3668"/>
                </a:lnTo>
                <a:lnTo>
                  <a:pt x="7064" y="3685"/>
                </a:lnTo>
                <a:lnTo>
                  <a:pt x="7096" y="3703"/>
                </a:lnTo>
                <a:lnTo>
                  <a:pt x="7128" y="3720"/>
                </a:lnTo>
                <a:lnTo>
                  <a:pt x="7159" y="3737"/>
                </a:lnTo>
                <a:lnTo>
                  <a:pt x="7191" y="3754"/>
                </a:lnTo>
                <a:lnTo>
                  <a:pt x="7223" y="3771"/>
                </a:lnTo>
                <a:lnTo>
                  <a:pt x="7255" y="3788"/>
                </a:lnTo>
                <a:lnTo>
                  <a:pt x="7286" y="3805"/>
                </a:lnTo>
                <a:lnTo>
                  <a:pt x="7327" y="3827"/>
                </a:lnTo>
                <a:lnTo>
                  <a:pt x="7369" y="3849"/>
                </a:lnTo>
                <a:lnTo>
                  <a:pt x="7411" y="3871"/>
                </a:lnTo>
                <a:lnTo>
                  <a:pt x="7454" y="3893"/>
                </a:lnTo>
                <a:lnTo>
                  <a:pt x="7498" y="3917"/>
                </a:lnTo>
                <a:lnTo>
                  <a:pt x="7543" y="3940"/>
                </a:lnTo>
                <a:lnTo>
                  <a:pt x="7590" y="3965"/>
                </a:lnTo>
                <a:lnTo>
                  <a:pt x="7639" y="3991"/>
                </a:lnTo>
                <a:lnTo>
                  <a:pt x="7636" y="3983"/>
                </a:lnTo>
                <a:lnTo>
                  <a:pt x="7631" y="3975"/>
                </a:lnTo>
                <a:lnTo>
                  <a:pt x="7623" y="3967"/>
                </a:lnTo>
                <a:lnTo>
                  <a:pt x="7615" y="3958"/>
                </a:lnTo>
                <a:lnTo>
                  <a:pt x="7605" y="3951"/>
                </a:lnTo>
                <a:lnTo>
                  <a:pt x="7594" y="3942"/>
                </a:lnTo>
                <a:lnTo>
                  <a:pt x="7583" y="3934"/>
                </a:lnTo>
                <a:lnTo>
                  <a:pt x="7570" y="3926"/>
                </a:lnTo>
                <a:lnTo>
                  <a:pt x="7542" y="3909"/>
                </a:lnTo>
                <a:lnTo>
                  <a:pt x="7512" y="3893"/>
                </a:lnTo>
                <a:lnTo>
                  <a:pt x="7480" y="3877"/>
                </a:lnTo>
                <a:lnTo>
                  <a:pt x="7450" y="3861"/>
                </a:lnTo>
                <a:lnTo>
                  <a:pt x="7420" y="3845"/>
                </a:lnTo>
                <a:lnTo>
                  <a:pt x="7392" y="3830"/>
                </a:lnTo>
                <a:lnTo>
                  <a:pt x="7368" y="3815"/>
                </a:lnTo>
                <a:lnTo>
                  <a:pt x="7347" y="3800"/>
                </a:lnTo>
                <a:lnTo>
                  <a:pt x="7340" y="3794"/>
                </a:lnTo>
                <a:lnTo>
                  <a:pt x="7332" y="3786"/>
                </a:lnTo>
                <a:lnTo>
                  <a:pt x="7327" y="3780"/>
                </a:lnTo>
                <a:lnTo>
                  <a:pt x="7324" y="3772"/>
                </a:lnTo>
                <a:lnTo>
                  <a:pt x="7321" y="3766"/>
                </a:lnTo>
                <a:lnTo>
                  <a:pt x="7321" y="3759"/>
                </a:lnTo>
                <a:lnTo>
                  <a:pt x="7324" y="3754"/>
                </a:lnTo>
                <a:lnTo>
                  <a:pt x="7329" y="3747"/>
                </a:lnTo>
                <a:lnTo>
                  <a:pt x="7347" y="3749"/>
                </a:lnTo>
                <a:lnTo>
                  <a:pt x="7361" y="3746"/>
                </a:lnTo>
                <a:lnTo>
                  <a:pt x="7367" y="3745"/>
                </a:lnTo>
                <a:lnTo>
                  <a:pt x="7371" y="3743"/>
                </a:lnTo>
                <a:lnTo>
                  <a:pt x="7374" y="3741"/>
                </a:lnTo>
                <a:lnTo>
                  <a:pt x="7377" y="3739"/>
                </a:lnTo>
                <a:lnTo>
                  <a:pt x="7378" y="3736"/>
                </a:lnTo>
                <a:lnTo>
                  <a:pt x="7379" y="3732"/>
                </a:lnTo>
                <a:lnTo>
                  <a:pt x="7379" y="3729"/>
                </a:lnTo>
                <a:lnTo>
                  <a:pt x="7378" y="3725"/>
                </a:lnTo>
                <a:lnTo>
                  <a:pt x="7375" y="3716"/>
                </a:lnTo>
                <a:lnTo>
                  <a:pt x="7370" y="3708"/>
                </a:lnTo>
                <a:lnTo>
                  <a:pt x="7372" y="3706"/>
                </a:lnTo>
                <a:lnTo>
                  <a:pt x="7373" y="3705"/>
                </a:lnTo>
                <a:lnTo>
                  <a:pt x="7373" y="3703"/>
                </a:lnTo>
                <a:lnTo>
                  <a:pt x="7372" y="3700"/>
                </a:lnTo>
                <a:lnTo>
                  <a:pt x="7367" y="3696"/>
                </a:lnTo>
                <a:lnTo>
                  <a:pt x="7356" y="3690"/>
                </a:lnTo>
                <a:lnTo>
                  <a:pt x="7327" y="3679"/>
                </a:lnTo>
                <a:lnTo>
                  <a:pt x="7298" y="3668"/>
                </a:lnTo>
                <a:lnTo>
                  <a:pt x="7269" y="3656"/>
                </a:lnTo>
                <a:lnTo>
                  <a:pt x="7240" y="3646"/>
                </a:lnTo>
                <a:lnTo>
                  <a:pt x="7211" y="3635"/>
                </a:lnTo>
                <a:lnTo>
                  <a:pt x="7182" y="3623"/>
                </a:lnTo>
                <a:lnTo>
                  <a:pt x="7153" y="3611"/>
                </a:lnTo>
                <a:lnTo>
                  <a:pt x="7125" y="3600"/>
                </a:lnTo>
                <a:lnTo>
                  <a:pt x="7109" y="3589"/>
                </a:lnTo>
                <a:lnTo>
                  <a:pt x="7090" y="3579"/>
                </a:lnTo>
                <a:lnTo>
                  <a:pt x="7071" y="3572"/>
                </a:lnTo>
                <a:lnTo>
                  <a:pt x="7052" y="3564"/>
                </a:lnTo>
                <a:lnTo>
                  <a:pt x="7031" y="3551"/>
                </a:lnTo>
                <a:lnTo>
                  <a:pt x="7010" y="3539"/>
                </a:lnTo>
                <a:lnTo>
                  <a:pt x="6988" y="3526"/>
                </a:lnTo>
                <a:lnTo>
                  <a:pt x="6967" y="3512"/>
                </a:lnTo>
                <a:lnTo>
                  <a:pt x="6904" y="3470"/>
                </a:lnTo>
                <a:lnTo>
                  <a:pt x="6843" y="3428"/>
                </a:lnTo>
                <a:lnTo>
                  <a:pt x="6786" y="3388"/>
                </a:lnTo>
                <a:lnTo>
                  <a:pt x="6733" y="3346"/>
                </a:lnTo>
                <a:lnTo>
                  <a:pt x="6680" y="3304"/>
                </a:lnTo>
                <a:lnTo>
                  <a:pt x="6630" y="3263"/>
                </a:lnTo>
                <a:lnTo>
                  <a:pt x="6580" y="3222"/>
                </a:lnTo>
                <a:lnTo>
                  <a:pt x="6530" y="3181"/>
                </a:lnTo>
                <a:lnTo>
                  <a:pt x="6543" y="3184"/>
                </a:lnTo>
                <a:lnTo>
                  <a:pt x="6554" y="3187"/>
                </a:lnTo>
                <a:lnTo>
                  <a:pt x="6567" y="3192"/>
                </a:lnTo>
                <a:lnTo>
                  <a:pt x="6578" y="3197"/>
                </a:lnTo>
                <a:lnTo>
                  <a:pt x="6602" y="3208"/>
                </a:lnTo>
                <a:lnTo>
                  <a:pt x="6624" y="3218"/>
                </a:lnTo>
                <a:lnTo>
                  <a:pt x="6647" y="3230"/>
                </a:lnTo>
                <a:lnTo>
                  <a:pt x="6670" y="3240"/>
                </a:lnTo>
                <a:lnTo>
                  <a:pt x="6683" y="3244"/>
                </a:lnTo>
                <a:lnTo>
                  <a:pt x="6695" y="3247"/>
                </a:lnTo>
                <a:lnTo>
                  <a:pt x="6708" y="3251"/>
                </a:lnTo>
                <a:lnTo>
                  <a:pt x="6722" y="3253"/>
                </a:lnTo>
                <a:lnTo>
                  <a:pt x="6721" y="3249"/>
                </a:lnTo>
                <a:lnTo>
                  <a:pt x="6720" y="3245"/>
                </a:lnTo>
                <a:lnTo>
                  <a:pt x="6718" y="3242"/>
                </a:lnTo>
                <a:lnTo>
                  <a:pt x="6716" y="3239"/>
                </a:lnTo>
                <a:lnTo>
                  <a:pt x="6708" y="3232"/>
                </a:lnTo>
                <a:lnTo>
                  <a:pt x="6699" y="3226"/>
                </a:lnTo>
                <a:lnTo>
                  <a:pt x="6688" y="3221"/>
                </a:lnTo>
                <a:lnTo>
                  <a:pt x="6676" y="3215"/>
                </a:lnTo>
                <a:lnTo>
                  <a:pt x="6662" y="3210"/>
                </a:lnTo>
                <a:lnTo>
                  <a:pt x="6648" y="3204"/>
                </a:lnTo>
                <a:lnTo>
                  <a:pt x="6619" y="3194"/>
                </a:lnTo>
                <a:lnTo>
                  <a:pt x="6592" y="3184"/>
                </a:lnTo>
                <a:lnTo>
                  <a:pt x="6579" y="3179"/>
                </a:lnTo>
                <a:lnTo>
                  <a:pt x="6568" y="3172"/>
                </a:lnTo>
                <a:lnTo>
                  <a:pt x="6560" y="3167"/>
                </a:lnTo>
                <a:lnTo>
                  <a:pt x="6553" y="3160"/>
                </a:lnTo>
                <a:lnTo>
                  <a:pt x="6565" y="3149"/>
                </a:lnTo>
                <a:lnTo>
                  <a:pt x="6576" y="3137"/>
                </a:lnTo>
                <a:lnTo>
                  <a:pt x="6575" y="3137"/>
                </a:lnTo>
                <a:lnTo>
                  <a:pt x="6583" y="3134"/>
                </a:lnTo>
                <a:lnTo>
                  <a:pt x="6591" y="3128"/>
                </a:lnTo>
                <a:lnTo>
                  <a:pt x="6596" y="3128"/>
                </a:lnTo>
                <a:lnTo>
                  <a:pt x="6605" y="3130"/>
                </a:lnTo>
                <a:lnTo>
                  <a:pt x="6617" y="3135"/>
                </a:lnTo>
                <a:lnTo>
                  <a:pt x="6633" y="3145"/>
                </a:lnTo>
                <a:lnTo>
                  <a:pt x="6646" y="3152"/>
                </a:lnTo>
                <a:lnTo>
                  <a:pt x="6659" y="3158"/>
                </a:lnTo>
                <a:lnTo>
                  <a:pt x="6670" y="3164"/>
                </a:lnTo>
                <a:lnTo>
                  <a:pt x="6681" y="3167"/>
                </a:lnTo>
                <a:lnTo>
                  <a:pt x="6692" y="3171"/>
                </a:lnTo>
                <a:lnTo>
                  <a:pt x="6702" y="3173"/>
                </a:lnTo>
                <a:lnTo>
                  <a:pt x="6711" y="3176"/>
                </a:lnTo>
                <a:lnTo>
                  <a:pt x="6720" y="3177"/>
                </a:lnTo>
                <a:lnTo>
                  <a:pt x="6737" y="3177"/>
                </a:lnTo>
                <a:lnTo>
                  <a:pt x="6751" y="3177"/>
                </a:lnTo>
                <a:lnTo>
                  <a:pt x="6763" y="3175"/>
                </a:lnTo>
                <a:lnTo>
                  <a:pt x="6774" y="3173"/>
                </a:lnTo>
                <a:lnTo>
                  <a:pt x="6780" y="3173"/>
                </a:lnTo>
                <a:lnTo>
                  <a:pt x="6784" y="3172"/>
                </a:lnTo>
                <a:lnTo>
                  <a:pt x="6787" y="3170"/>
                </a:lnTo>
                <a:lnTo>
                  <a:pt x="6787" y="3167"/>
                </a:lnTo>
                <a:lnTo>
                  <a:pt x="6786" y="3165"/>
                </a:lnTo>
                <a:lnTo>
                  <a:pt x="6783" y="3162"/>
                </a:lnTo>
                <a:lnTo>
                  <a:pt x="6780" y="3157"/>
                </a:lnTo>
                <a:lnTo>
                  <a:pt x="6775" y="3154"/>
                </a:lnTo>
                <a:lnTo>
                  <a:pt x="6763" y="3146"/>
                </a:lnTo>
                <a:lnTo>
                  <a:pt x="6748" y="3138"/>
                </a:lnTo>
                <a:lnTo>
                  <a:pt x="6733" y="3130"/>
                </a:lnTo>
                <a:lnTo>
                  <a:pt x="6719" y="3123"/>
                </a:lnTo>
                <a:lnTo>
                  <a:pt x="6681" y="3104"/>
                </a:lnTo>
                <a:lnTo>
                  <a:pt x="6646" y="3085"/>
                </a:lnTo>
                <a:lnTo>
                  <a:pt x="6612" y="3066"/>
                </a:lnTo>
                <a:lnTo>
                  <a:pt x="6581" y="3047"/>
                </a:lnTo>
                <a:lnTo>
                  <a:pt x="6552" y="3028"/>
                </a:lnTo>
                <a:lnTo>
                  <a:pt x="6525" y="3010"/>
                </a:lnTo>
                <a:lnTo>
                  <a:pt x="6502" y="2991"/>
                </a:lnTo>
                <a:lnTo>
                  <a:pt x="6479" y="2974"/>
                </a:lnTo>
                <a:lnTo>
                  <a:pt x="6467" y="2964"/>
                </a:lnTo>
                <a:lnTo>
                  <a:pt x="6454" y="2955"/>
                </a:lnTo>
                <a:lnTo>
                  <a:pt x="6444" y="2947"/>
                </a:lnTo>
                <a:lnTo>
                  <a:pt x="6432" y="2941"/>
                </a:lnTo>
                <a:lnTo>
                  <a:pt x="6421" y="2936"/>
                </a:lnTo>
                <a:lnTo>
                  <a:pt x="6410" y="2930"/>
                </a:lnTo>
                <a:lnTo>
                  <a:pt x="6400" y="2927"/>
                </a:lnTo>
                <a:lnTo>
                  <a:pt x="6390" y="2924"/>
                </a:lnTo>
                <a:lnTo>
                  <a:pt x="6370" y="2920"/>
                </a:lnTo>
                <a:lnTo>
                  <a:pt x="6349" y="2916"/>
                </a:lnTo>
                <a:lnTo>
                  <a:pt x="6328" y="2914"/>
                </a:lnTo>
                <a:lnTo>
                  <a:pt x="6305" y="2911"/>
                </a:lnTo>
                <a:lnTo>
                  <a:pt x="6277" y="2894"/>
                </a:lnTo>
                <a:lnTo>
                  <a:pt x="6248" y="2876"/>
                </a:lnTo>
                <a:lnTo>
                  <a:pt x="6219" y="2857"/>
                </a:lnTo>
                <a:lnTo>
                  <a:pt x="6188" y="2838"/>
                </a:lnTo>
                <a:lnTo>
                  <a:pt x="6155" y="2817"/>
                </a:lnTo>
                <a:lnTo>
                  <a:pt x="6119" y="2794"/>
                </a:lnTo>
                <a:lnTo>
                  <a:pt x="6082" y="2771"/>
                </a:lnTo>
                <a:lnTo>
                  <a:pt x="6040" y="2744"/>
                </a:lnTo>
                <a:lnTo>
                  <a:pt x="6062" y="2771"/>
                </a:lnTo>
                <a:lnTo>
                  <a:pt x="6085" y="2794"/>
                </a:lnTo>
                <a:lnTo>
                  <a:pt x="6097" y="2806"/>
                </a:lnTo>
                <a:lnTo>
                  <a:pt x="6108" y="2817"/>
                </a:lnTo>
                <a:lnTo>
                  <a:pt x="6122" y="2827"/>
                </a:lnTo>
                <a:lnTo>
                  <a:pt x="6135" y="2838"/>
                </a:lnTo>
                <a:lnTo>
                  <a:pt x="6150" y="2848"/>
                </a:lnTo>
                <a:lnTo>
                  <a:pt x="6165" y="2857"/>
                </a:lnTo>
                <a:lnTo>
                  <a:pt x="6183" y="2866"/>
                </a:lnTo>
                <a:lnTo>
                  <a:pt x="6200" y="2876"/>
                </a:lnTo>
                <a:lnTo>
                  <a:pt x="6219" y="2884"/>
                </a:lnTo>
                <a:lnTo>
                  <a:pt x="6240" y="2894"/>
                </a:lnTo>
                <a:lnTo>
                  <a:pt x="6261" y="2902"/>
                </a:lnTo>
                <a:lnTo>
                  <a:pt x="6285" y="2911"/>
                </a:lnTo>
                <a:lnTo>
                  <a:pt x="6310" y="2928"/>
                </a:lnTo>
                <a:lnTo>
                  <a:pt x="6335" y="2945"/>
                </a:lnTo>
                <a:lnTo>
                  <a:pt x="6361" y="2962"/>
                </a:lnTo>
                <a:lnTo>
                  <a:pt x="6387" y="2980"/>
                </a:lnTo>
                <a:lnTo>
                  <a:pt x="6414" y="2997"/>
                </a:lnTo>
                <a:lnTo>
                  <a:pt x="6439" y="3014"/>
                </a:lnTo>
                <a:lnTo>
                  <a:pt x="6465" y="3031"/>
                </a:lnTo>
                <a:lnTo>
                  <a:pt x="6491" y="3048"/>
                </a:lnTo>
                <a:lnTo>
                  <a:pt x="6507" y="3061"/>
                </a:lnTo>
                <a:lnTo>
                  <a:pt x="6520" y="3072"/>
                </a:lnTo>
                <a:lnTo>
                  <a:pt x="6524" y="3077"/>
                </a:lnTo>
                <a:lnTo>
                  <a:pt x="6529" y="3081"/>
                </a:lnTo>
                <a:lnTo>
                  <a:pt x="6530" y="3086"/>
                </a:lnTo>
                <a:lnTo>
                  <a:pt x="6531" y="3089"/>
                </a:lnTo>
                <a:lnTo>
                  <a:pt x="6531" y="3092"/>
                </a:lnTo>
                <a:lnTo>
                  <a:pt x="6529" y="3095"/>
                </a:lnTo>
                <a:lnTo>
                  <a:pt x="6525" y="3097"/>
                </a:lnTo>
                <a:lnTo>
                  <a:pt x="6521" y="3100"/>
                </a:lnTo>
                <a:lnTo>
                  <a:pt x="6515" y="3102"/>
                </a:lnTo>
                <a:lnTo>
                  <a:pt x="6507" y="3102"/>
                </a:lnTo>
                <a:lnTo>
                  <a:pt x="6498" y="3103"/>
                </a:lnTo>
                <a:lnTo>
                  <a:pt x="6488" y="3103"/>
                </a:lnTo>
                <a:lnTo>
                  <a:pt x="6459" y="3087"/>
                </a:lnTo>
                <a:lnTo>
                  <a:pt x="6430" y="3071"/>
                </a:lnTo>
                <a:lnTo>
                  <a:pt x="6402" y="3057"/>
                </a:lnTo>
                <a:lnTo>
                  <a:pt x="6375" y="3045"/>
                </a:lnTo>
                <a:lnTo>
                  <a:pt x="6363" y="3041"/>
                </a:lnTo>
                <a:lnTo>
                  <a:pt x="6351" y="3037"/>
                </a:lnTo>
                <a:lnTo>
                  <a:pt x="6339" y="3036"/>
                </a:lnTo>
                <a:lnTo>
                  <a:pt x="6330" y="3036"/>
                </a:lnTo>
                <a:lnTo>
                  <a:pt x="6320" y="3037"/>
                </a:lnTo>
                <a:lnTo>
                  <a:pt x="6312" y="3042"/>
                </a:lnTo>
                <a:lnTo>
                  <a:pt x="6308" y="3044"/>
                </a:lnTo>
                <a:lnTo>
                  <a:pt x="6305" y="3047"/>
                </a:lnTo>
                <a:lnTo>
                  <a:pt x="6301" y="3051"/>
                </a:lnTo>
                <a:lnTo>
                  <a:pt x="6299" y="3056"/>
                </a:lnTo>
                <a:lnTo>
                  <a:pt x="6284" y="3046"/>
                </a:lnTo>
                <a:lnTo>
                  <a:pt x="6270" y="3037"/>
                </a:lnTo>
                <a:lnTo>
                  <a:pt x="6255" y="3029"/>
                </a:lnTo>
                <a:lnTo>
                  <a:pt x="6241" y="3021"/>
                </a:lnTo>
                <a:lnTo>
                  <a:pt x="6238" y="3015"/>
                </a:lnTo>
                <a:lnTo>
                  <a:pt x="6234" y="3010"/>
                </a:lnTo>
                <a:lnTo>
                  <a:pt x="6228" y="3004"/>
                </a:lnTo>
                <a:lnTo>
                  <a:pt x="6221" y="2998"/>
                </a:lnTo>
                <a:lnTo>
                  <a:pt x="6205" y="2986"/>
                </a:lnTo>
                <a:lnTo>
                  <a:pt x="6187" y="2975"/>
                </a:lnTo>
                <a:lnTo>
                  <a:pt x="6144" y="2952"/>
                </a:lnTo>
                <a:lnTo>
                  <a:pt x="6102" y="2928"/>
                </a:lnTo>
                <a:lnTo>
                  <a:pt x="6032" y="2883"/>
                </a:lnTo>
                <a:lnTo>
                  <a:pt x="5962" y="2838"/>
                </a:lnTo>
                <a:lnTo>
                  <a:pt x="5893" y="2792"/>
                </a:lnTo>
                <a:lnTo>
                  <a:pt x="5823" y="2747"/>
                </a:lnTo>
                <a:lnTo>
                  <a:pt x="5753" y="2701"/>
                </a:lnTo>
                <a:lnTo>
                  <a:pt x="5683" y="2656"/>
                </a:lnTo>
                <a:lnTo>
                  <a:pt x="5613" y="2611"/>
                </a:lnTo>
                <a:lnTo>
                  <a:pt x="5543" y="2566"/>
                </a:lnTo>
                <a:lnTo>
                  <a:pt x="5506" y="2539"/>
                </a:lnTo>
                <a:lnTo>
                  <a:pt x="5469" y="2512"/>
                </a:lnTo>
                <a:lnTo>
                  <a:pt x="5433" y="2485"/>
                </a:lnTo>
                <a:lnTo>
                  <a:pt x="5395" y="2458"/>
                </a:lnTo>
                <a:lnTo>
                  <a:pt x="5355" y="2432"/>
                </a:lnTo>
                <a:lnTo>
                  <a:pt x="5312" y="2406"/>
                </a:lnTo>
                <a:lnTo>
                  <a:pt x="5289" y="2393"/>
                </a:lnTo>
                <a:lnTo>
                  <a:pt x="5265" y="2380"/>
                </a:lnTo>
                <a:lnTo>
                  <a:pt x="5239" y="2367"/>
                </a:lnTo>
                <a:lnTo>
                  <a:pt x="5212" y="2354"/>
                </a:lnTo>
                <a:lnTo>
                  <a:pt x="5197" y="2339"/>
                </a:lnTo>
                <a:lnTo>
                  <a:pt x="5180" y="2324"/>
                </a:lnTo>
                <a:lnTo>
                  <a:pt x="5161" y="2309"/>
                </a:lnTo>
                <a:lnTo>
                  <a:pt x="5139" y="2294"/>
                </a:lnTo>
                <a:lnTo>
                  <a:pt x="5094" y="2263"/>
                </a:lnTo>
                <a:lnTo>
                  <a:pt x="5047" y="2233"/>
                </a:lnTo>
                <a:lnTo>
                  <a:pt x="5001" y="2202"/>
                </a:lnTo>
                <a:lnTo>
                  <a:pt x="4958" y="2172"/>
                </a:lnTo>
                <a:lnTo>
                  <a:pt x="4940" y="2157"/>
                </a:lnTo>
                <a:lnTo>
                  <a:pt x="4922" y="2142"/>
                </a:lnTo>
                <a:lnTo>
                  <a:pt x="4907" y="2128"/>
                </a:lnTo>
                <a:lnTo>
                  <a:pt x="4897" y="2113"/>
                </a:lnTo>
                <a:lnTo>
                  <a:pt x="4857" y="2086"/>
                </a:lnTo>
                <a:lnTo>
                  <a:pt x="4818" y="2059"/>
                </a:lnTo>
                <a:lnTo>
                  <a:pt x="4778" y="2032"/>
                </a:lnTo>
                <a:lnTo>
                  <a:pt x="4740" y="2004"/>
                </a:lnTo>
                <a:lnTo>
                  <a:pt x="4723" y="1989"/>
                </a:lnTo>
                <a:lnTo>
                  <a:pt x="4705" y="1975"/>
                </a:lnTo>
                <a:lnTo>
                  <a:pt x="4689" y="1961"/>
                </a:lnTo>
                <a:lnTo>
                  <a:pt x="4672" y="1947"/>
                </a:lnTo>
                <a:lnTo>
                  <a:pt x="4662" y="1932"/>
                </a:lnTo>
                <a:lnTo>
                  <a:pt x="4653" y="1917"/>
                </a:lnTo>
                <a:lnTo>
                  <a:pt x="4644" y="1902"/>
                </a:lnTo>
                <a:lnTo>
                  <a:pt x="4634" y="1887"/>
                </a:lnTo>
                <a:lnTo>
                  <a:pt x="4657" y="1901"/>
                </a:lnTo>
                <a:lnTo>
                  <a:pt x="4678" y="1914"/>
                </a:lnTo>
                <a:lnTo>
                  <a:pt x="4701" y="1928"/>
                </a:lnTo>
                <a:lnTo>
                  <a:pt x="4724" y="1941"/>
                </a:lnTo>
                <a:lnTo>
                  <a:pt x="4746" y="1954"/>
                </a:lnTo>
                <a:lnTo>
                  <a:pt x="4768" y="1967"/>
                </a:lnTo>
                <a:lnTo>
                  <a:pt x="4790" y="1980"/>
                </a:lnTo>
                <a:lnTo>
                  <a:pt x="4813" y="1993"/>
                </a:lnTo>
                <a:lnTo>
                  <a:pt x="4825" y="1997"/>
                </a:lnTo>
                <a:lnTo>
                  <a:pt x="4834" y="2002"/>
                </a:lnTo>
                <a:lnTo>
                  <a:pt x="4844" y="2006"/>
                </a:lnTo>
                <a:lnTo>
                  <a:pt x="4851" y="2010"/>
                </a:lnTo>
                <a:lnTo>
                  <a:pt x="4868" y="2020"/>
                </a:lnTo>
                <a:lnTo>
                  <a:pt x="4882" y="2031"/>
                </a:lnTo>
                <a:lnTo>
                  <a:pt x="4895" y="2040"/>
                </a:lnTo>
                <a:lnTo>
                  <a:pt x="4912" y="2050"/>
                </a:lnTo>
                <a:lnTo>
                  <a:pt x="4920" y="2054"/>
                </a:lnTo>
                <a:lnTo>
                  <a:pt x="4930" y="2059"/>
                </a:lnTo>
                <a:lnTo>
                  <a:pt x="4942" y="2062"/>
                </a:lnTo>
                <a:lnTo>
                  <a:pt x="4954" y="2065"/>
                </a:lnTo>
                <a:lnTo>
                  <a:pt x="4986" y="2082"/>
                </a:lnTo>
                <a:lnTo>
                  <a:pt x="5019" y="2100"/>
                </a:lnTo>
                <a:lnTo>
                  <a:pt x="5053" y="2120"/>
                </a:lnTo>
                <a:lnTo>
                  <a:pt x="5093" y="2142"/>
                </a:lnTo>
                <a:lnTo>
                  <a:pt x="5085" y="2130"/>
                </a:lnTo>
                <a:lnTo>
                  <a:pt x="5079" y="2121"/>
                </a:lnTo>
                <a:lnTo>
                  <a:pt x="5077" y="2116"/>
                </a:lnTo>
                <a:lnTo>
                  <a:pt x="5076" y="2111"/>
                </a:lnTo>
                <a:lnTo>
                  <a:pt x="5075" y="2108"/>
                </a:lnTo>
                <a:lnTo>
                  <a:pt x="5076" y="2104"/>
                </a:lnTo>
                <a:lnTo>
                  <a:pt x="5077" y="2100"/>
                </a:lnTo>
                <a:lnTo>
                  <a:pt x="5079" y="2098"/>
                </a:lnTo>
                <a:lnTo>
                  <a:pt x="5082" y="2095"/>
                </a:lnTo>
                <a:lnTo>
                  <a:pt x="5087" y="2093"/>
                </a:lnTo>
                <a:lnTo>
                  <a:pt x="5091" y="2092"/>
                </a:lnTo>
                <a:lnTo>
                  <a:pt x="5097" y="2091"/>
                </a:lnTo>
                <a:lnTo>
                  <a:pt x="5105" y="2090"/>
                </a:lnTo>
                <a:lnTo>
                  <a:pt x="5114" y="2090"/>
                </a:lnTo>
                <a:lnTo>
                  <a:pt x="5146" y="2112"/>
                </a:lnTo>
                <a:lnTo>
                  <a:pt x="5178" y="2136"/>
                </a:lnTo>
                <a:lnTo>
                  <a:pt x="5209" y="2159"/>
                </a:lnTo>
                <a:lnTo>
                  <a:pt x="5243" y="2182"/>
                </a:lnTo>
                <a:lnTo>
                  <a:pt x="5260" y="2193"/>
                </a:lnTo>
                <a:lnTo>
                  <a:pt x="5278" y="2204"/>
                </a:lnTo>
                <a:lnTo>
                  <a:pt x="5298" y="2215"/>
                </a:lnTo>
                <a:lnTo>
                  <a:pt x="5319" y="2227"/>
                </a:lnTo>
                <a:lnTo>
                  <a:pt x="5340" y="2237"/>
                </a:lnTo>
                <a:lnTo>
                  <a:pt x="5364" y="2248"/>
                </a:lnTo>
                <a:lnTo>
                  <a:pt x="5390" y="2259"/>
                </a:lnTo>
                <a:lnTo>
                  <a:pt x="5417" y="2268"/>
                </a:lnTo>
                <a:lnTo>
                  <a:pt x="5438" y="2282"/>
                </a:lnTo>
                <a:lnTo>
                  <a:pt x="5458" y="2295"/>
                </a:lnTo>
                <a:lnTo>
                  <a:pt x="5480" y="2309"/>
                </a:lnTo>
                <a:lnTo>
                  <a:pt x="5501" y="2322"/>
                </a:lnTo>
                <a:lnTo>
                  <a:pt x="5523" y="2336"/>
                </a:lnTo>
                <a:lnTo>
                  <a:pt x="5543" y="2349"/>
                </a:lnTo>
                <a:lnTo>
                  <a:pt x="5565" y="2363"/>
                </a:lnTo>
                <a:lnTo>
                  <a:pt x="5586" y="2377"/>
                </a:lnTo>
                <a:lnTo>
                  <a:pt x="5573" y="2381"/>
                </a:lnTo>
                <a:lnTo>
                  <a:pt x="5562" y="2386"/>
                </a:lnTo>
                <a:lnTo>
                  <a:pt x="5561" y="2388"/>
                </a:lnTo>
                <a:lnTo>
                  <a:pt x="5559" y="2389"/>
                </a:lnTo>
                <a:lnTo>
                  <a:pt x="5559" y="2392"/>
                </a:lnTo>
                <a:lnTo>
                  <a:pt x="5561" y="2395"/>
                </a:lnTo>
                <a:lnTo>
                  <a:pt x="5563" y="2397"/>
                </a:lnTo>
                <a:lnTo>
                  <a:pt x="5566" y="2400"/>
                </a:lnTo>
                <a:lnTo>
                  <a:pt x="5570" y="2403"/>
                </a:lnTo>
                <a:lnTo>
                  <a:pt x="5577" y="2407"/>
                </a:lnTo>
                <a:lnTo>
                  <a:pt x="5592" y="2413"/>
                </a:lnTo>
                <a:lnTo>
                  <a:pt x="5604" y="2417"/>
                </a:lnTo>
                <a:lnTo>
                  <a:pt x="5614" y="2418"/>
                </a:lnTo>
                <a:lnTo>
                  <a:pt x="5623" y="2418"/>
                </a:lnTo>
                <a:lnTo>
                  <a:pt x="5637" y="2414"/>
                </a:lnTo>
                <a:lnTo>
                  <a:pt x="5653" y="2412"/>
                </a:lnTo>
                <a:lnTo>
                  <a:pt x="5671" y="2421"/>
                </a:lnTo>
                <a:lnTo>
                  <a:pt x="5688" y="2430"/>
                </a:lnTo>
                <a:lnTo>
                  <a:pt x="5703" y="2441"/>
                </a:lnTo>
                <a:lnTo>
                  <a:pt x="5718" y="2451"/>
                </a:lnTo>
                <a:lnTo>
                  <a:pt x="5735" y="2460"/>
                </a:lnTo>
                <a:lnTo>
                  <a:pt x="5753" y="2470"/>
                </a:lnTo>
                <a:lnTo>
                  <a:pt x="5764" y="2474"/>
                </a:lnTo>
                <a:lnTo>
                  <a:pt x="5774" y="2478"/>
                </a:lnTo>
                <a:lnTo>
                  <a:pt x="5786" y="2482"/>
                </a:lnTo>
                <a:lnTo>
                  <a:pt x="5800" y="2486"/>
                </a:lnTo>
                <a:lnTo>
                  <a:pt x="5802" y="2487"/>
                </a:lnTo>
                <a:lnTo>
                  <a:pt x="5842" y="2519"/>
                </a:lnTo>
                <a:lnTo>
                  <a:pt x="5884" y="2551"/>
                </a:lnTo>
                <a:lnTo>
                  <a:pt x="5928" y="2583"/>
                </a:lnTo>
                <a:lnTo>
                  <a:pt x="5974" y="2615"/>
                </a:lnTo>
                <a:lnTo>
                  <a:pt x="6021" y="2648"/>
                </a:lnTo>
                <a:lnTo>
                  <a:pt x="6071" y="2679"/>
                </a:lnTo>
                <a:lnTo>
                  <a:pt x="6120" y="2711"/>
                </a:lnTo>
                <a:lnTo>
                  <a:pt x="6171" y="2743"/>
                </a:lnTo>
                <a:lnTo>
                  <a:pt x="6222" y="2775"/>
                </a:lnTo>
                <a:lnTo>
                  <a:pt x="6274" y="2806"/>
                </a:lnTo>
                <a:lnTo>
                  <a:pt x="6326" y="2838"/>
                </a:lnTo>
                <a:lnTo>
                  <a:pt x="6376" y="2870"/>
                </a:lnTo>
                <a:lnTo>
                  <a:pt x="6426" y="2901"/>
                </a:lnTo>
                <a:lnTo>
                  <a:pt x="6476" y="2934"/>
                </a:lnTo>
                <a:lnTo>
                  <a:pt x="6524" y="2966"/>
                </a:lnTo>
                <a:lnTo>
                  <a:pt x="6572" y="2998"/>
                </a:lnTo>
                <a:lnTo>
                  <a:pt x="6622" y="3031"/>
                </a:lnTo>
                <a:lnTo>
                  <a:pt x="6673" y="3065"/>
                </a:lnTo>
                <a:lnTo>
                  <a:pt x="6725" y="3100"/>
                </a:lnTo>
                <a:lnTo>
                  <a:pt x="6779" y="3134"/>
                </a:lnTo>
                <a:lnTo>
                  <a:pt x="6832" y="3167"/>
                </a:lnTo>
                <a:lnTo>
                  <a:pt x="6885" y="3201"/>
                </a:lnTo>
                <a:lnTo>
                  <a:pt x="6939" y="3234"/>
                </a:lnTo>
                <a:lnTo>
                  <a:pt x="6992" y="3269"/>
                </a:lnTo>
                <a:lnTo>
                  <a:pt x="7001" y="3279"/>
                </a:lnTo>
                <a:lnTo>
                  <a:pt x="7012" y="3289"/>
                </a:lnTo>
                <a:lnTo>
                  <a:pt x="7025" y="3300"/>
                </a:lnTo>
                <a:lnTo>
                  <a:pt x="7038" y="3311"/>
                </a:lnTo>
                <a:lnTo>
                  <a:pt x="7068" y="3331"/>
                </a:lnTo>
                <a:lnTo>
                  <a:pt x="7100" y="3352"/>
                </a:lnTo>
                <a:lnTo>
                  <a:pt x="7135" y="3373"/>
                </a:lnTo>
                <a:lnTo>
                  <a:pt x="7170" y="3394"/>
                </a:lnTo>
                <a:lnTo>
                  <a:pt x="7205" y="3414"/>
                </a:lnTo>
                <a:lnTo>
                  <a:pt x="7241" y="3436"/>
                </a:lnTo>
                <a:lnTo>
                  <a:pt x="7249" y="3448"/>
                </a:lnTo>
                <a:lnTo>
                  <a:pt x="7258" y="3459"/>
                </a:lnTo>
                <a:lnTo>
                  <a:pt x="7263" y="3465"/>
                </a:lnTo>
                <a:lnTo>
                  <a:pt x="7269" y="3470"/>
                </a:lnTo>
                <a:lnTo>
                  <a:pt x="7275" y="3475"/>
                </a:lnTo>
                <a:lnTo>
                  <a:pt x="7282" y="3481"/>
                </a:lnTo>
                <a:lnTo>
                  <a:pt x="7289" y="3485"/>
                </a:lnTo>
                <a:lnTo>
                  <a:pt x="7299" y="3490"/>
                </a:lnTo>
                <a:lnTo>
                  <a:pt x="7310" y="3494"/>
                </a:lnTo>
                <a:lnTo>
                  <a:pt x="7321" y="3498"/>
                </a:lnTo>
                <a:lnTo>
                  <a:pt x="7335" y="3501"/>
                </a:lnTo>
                <a:lnTo>
                  <a:pt x="7350" y="3503"/>
                </a:lnTo>
                <a:lnTo>
                  <a:pt x="7369" y="3505"/>
                </a:lnTo>
                <a:lnTo>
                  <a:pt x="7388" y="3507"/>
                </a:lnTo>
                <a:lnTo>
                  <a:pt x="7411" y="3512"/>
                </a:lnTo>
                <a:lnTo>
                  <a:pt x="7429" y="3515"/>
                </a:lnTo>
                <a:lnTo>
                  <a:pt x="7443" y="3517"/>
                </a:lnTo>
                <a:lnTo>
                  <a:pt x="7453" y="3517"/>
                </a:lnTo>
                <a:lnTo>
                  <a:pt x="7460" y="3516"/>
                </a:lnTo>
                <a:lnTo>
                  <a:pt x="7463" y="3514"/>
                </a:lnTo>
                <a:lnTo>
                  <a:pt x="7465" y="3511"/>
                </a:lnTo>
                <a:lnTo>
                  <a:pt x="7464" y="3508"/>
                </a:lnTo>
                <a:lnTo>
                  <a:pt x="7459" y="3498"/>
                </a:lnTo>
                <a:lnTo>
                  <a:pt x="7450" y="3486"/>
                </a:lnTo>
                <a:lnTo>
                  <a:pt x="7442" y="3475"/>
                </a:lnTo>
                <a:lnTo>
                  <a:pt x="7436" y="3465"/>
                </a:lnTo>
                <a:lnTo>
                  <a:pt x="7463" y="3480"/>
                </a:lnTo>
                <a:lnTo>
                  <a:pt x="7490" y="3496"/>
                </a:lnTo>
                <a:lnTo>
                  <a:pt x="7505" y="3502"/>
                </a:lnTo>
                <a:lnTo>
                  <a:pt x="7520" y="3509"/>
                </a:lnTo>
                <a:lnTo>
                  <a:pt x="7537" y="3514"/>
                </a:lnTo>
                <a:lnTo>
                  <a:pt x="7556" y="3519"/>
                </a:lnTo>
                <a:lnTo>
                  <a:pt x="7546" y="3508"/>
                </a:lnTo>
                <a:lnTo>
                  <a:pt x="7535" y="3496"/>
                </a:lnTo>
                <a:lnTo>
                  <a:pt x="7523" y="3485"/>
                </a:lnTo>
                <a:lnTo>
                  <a:pt x="7509" y="3473"/>
                </a:lnTo>
                <a:lnTo>
                  <a:pt x="7482" y="3450"/>
                </a:lnTo>
                <a:lnTo>
                  <a:pt x="7449" y="3426"/>
                </a:lnTo>
                <a:lnTo>
                  <a:pt x="7415" y="3403"/>
                </a:lnTo>
                <a:lnTo>
                  <a:pt x="7379" y="3379"/>
                </a:lnTo>
                <a:lnTo>
                  <a:pt x="7343" y="3354"/>
                </a:lnTo>
                <a:lnTo>
                  <a:pt x="7305" y="3331"/>
                </a:lnTo>
                <a:lnTo>
                  <a:pt x="7321" y="3330"/>
                </a:lnTo>
                <a:lnTo>
                  <a:pt x="7334" y="3328"/>
                </a:lnTo>
                <a:lnTo>
                  <a:pt x="7340" y="3326"/>
                </a:lnTo>
                <a:lnTo>
                  <a:pt x="7345" y="3324"/>
                </a:lnTo>
                <a:lnTo>
                  <a:pt x="7348" y="3322"/>
                </a:lnTo>
                <a:lnTo>
                  <a:pt x="7350" y="3319"/>
                </a:lnTo>
                <a:lnTo>
                  <a:pt x="7352" y="3317"/>
                </a:lnTo>
                <a:lnTo>
                  <a:pt x="7352" y="3314"/>
                </a:lnTo>
                <a:lnTo>
                  <a:pt x="7349" y="3309"/>
                </a:lnTo>
                <a:lnTo>
                  <a:pt x="7346" y="3305"/>
                </a:lnTo>
                <a:lnTo>
                  <a:pt x="7340" y="3301"/>
                </a:lnTo>
                <a:lnTo>
                  <a:pt x="7332" y="3296"/>
                </a:lnTo>
                <a:lnTo>
                  <a:pt x="7323" y="3290"/>
                </a:lnTo>
                <a:lnTo>
                  <a:pt x="7310" y="3284"/>
                </a:lnTo>
                <a:lnTo>
                  <a:pt x="7270" y="3264"/>
                </a:lnTo>
                <a:lnTo>
                  <a:pt x="7233" y="3245"/>
                </a:lnTo>
                <a:lnTo>
                  <a:pt x="7199" y="3226"/>
                </a:lnTo>
                <a:lnTo>
                  <a:pt x="7166" y="3206"/>
                </a:lnTo>
                <a:lnTo>
                  <a:pt x="7133" y="3186"/>
                </a:lnTo>
                <a:lnTo>
                  <a:pt x="7100" y="3166"/>
                </a:lnTo>
                <a:lnTo>
                  <a:pt x="7065" y="3147"/>
                </a:lnTo>
                <a:lnTo>
                  <a:pt x="7028" y="3127"/>
                </a:lnTo>
                <a:lnTo>
                  <a:pt x="7017" y="3124"/>
                </a:lnTo>
                <a:lnTo>
                  <a:pt x="7008" y="3122"/>
                </a:lnTo>
                <a:lnTo>
                  <a:pt x="7006" y="3121"/>
                </a:lnTo>
                <a:lnTo>
                  <a:pt x="7005" y="3121"/>
                </a:lnTo>
                <a:lnTo>
                  <a:pt x="7016" y="3124"/>
                </a:lnTo>
                <a:lnTo>
                  <a:pt x="7028" y="3127"/>
                </a:lnTo>
                <a:lnTo>
                  <a:pt x="7027" y="3123"/>
                </a:lnTo>
                <a:lnTo>
                  <a:pt x="7028" y="3120"/>
                </a:lnTo>
                <a:lnTo>
                  <a:pt x="7030" y="3117"/>
                </a:lnTo>
                <a:lnTo>
                  <a:pt x="7034" y="3112"/>
                </a:lnTo>
                <a:lnTo>
                  <a:pt x="7036" y="3109"/>
                </a:lnTo>
                <a:lnTo>
                  <a:pt x="7039" y="3106"/>
                </a:lnTo>
                <a:lnTo>
                  <a:pt x="7040" y="3102"/>
                </a:lnTo>
                <a:lnTo>
                  <a:pt x="7041" y="3098"/>
                </a:lnTo>
                <a:lnTo>
                  <a:pt x="7039" y="3094"/>
                </a:lnTo>
                <a:lnTo>
                  <a:pt x="7036" y="3090"/>
                </a:lnTo>
                <a:lnTo>
                  <a:pt x="7030" y="3085"/>
                </a:lnTo>
                <a:lnTo>
                  <a:pt x="7021" y="3079"/>
                </a:lnTo>
                <a:lnTo>
                  <a:pt x="7009" y="3073"/>
                </a:lnTo>
                <a:lnTo>
                  <a:pt x="6993" y="3066"/>
                </a:lnTo>
                <a:lnTo>
                  <a:pt x="6972" y="3060"/>
                </a:lnTo>
                <a:lnTo>
                  <a:pt x="6946" y="3051"/>
                </a:lnTo>
                <a:lnTo>
                  <a:pt x="6935" y="3047"/>
                </a:lnTo>
                <a:lnTo>
                  <a:pt x="6922" y="3040"/>
                </a:lnTo>
                <a:lnTo>
                  <a:pt x="6909" y="3030"/>
                </a:lnTo>
                <a:lnTo>
                  <a:pt x="6897" y="3020"/>
                </a:lnTo>
                <a:lnTo>
                  <a:pt x="6893" y="3015"/>
                </a:lnTo>
                <a:lnTo>
                  <a:pt x="6890" y="3011"/>
                </a:lnTo>
                <a:lnTo>
                  <a:pt x="6888" y="3005"/>
                </a:lnTo>
                <a:lnTo>
                  <a:pt x="6887" y="3001"/>
                </a:lnTo>
                <a:lnTo>
                  <a:pt x="6890" y="2998"/>
                </a:lnTo>
                <a:lnTo>
                  <a:pt x="6893" y="2995"/>
                </a:lnTo>
                <a:lnTo>
                  <a:pt x="6898" y="2991"/>
                </a:lnTo>
                <a:lnTo>
                  <a:pt x="6907" y="2990"/>
                </a:lnTo>
                <a:lnTo>
                  <a:pt x="6907" y="2987"/>
                </a:lnTo>
                <a:lnTo>
                  <a:pt x="6907" y="2984"/>
                </a:lnTo>
                <a:lnTo>
                  <a:pt x="6914" y="2988"/>
                </a:lnTo>
                <a:lnTo>
                  <a:pt x="6922" y="2992"/>
                </a:lnTo>
                <a:lnTo>
                  <a:pt x="6907" y="2989"/>
                </a:lnTo>
                <a:lnTo>
                  <a:pt x="6972" y="3027"/>
                </a:lnTo>
                <a:lnTo>
                  <a:pt x="7036" y="3063"/>
                </a:lnTo>
                <a:lnTo>
                  <a:pt x="7097" y="3101"/>
                </a:lnTo>
                <a:lnTo>
                  <a:pt x="7159" y="3138"/>
                </a:lnTo>
                <a:lnTo>
                  <a:pt x="7223" y="3175"/>
                </a:lnTo>
                <a:lnTo>
                  <a:pt x="7290" y="3211"/>
                </a:lnTo>
                <a:lnTo>
                  <a:pt x="7325" y="3229"/>
                </a:lnTo>
                <a:lnTo>
                  <a:pt x="7361" y="3247"/>
                </a:lnTo>
                <a:lnTo>
                  <a:pt x="7399" y="3266"/>
                </a:lnTo>
                <a:lnTo>
                  <a:pt x="7437" y="3283"/>
                </a:lnTo>
                <a:lnTo>
                  <a:pt x="7462" y="3302"/>
                </a:lnTo>
                <a:lnTo>
                  <a:pt x="7487" y="3321"/>
                </a:lnTo>
                <a:lnTo>
                  <a:pt x="7512" y="3342"/>
                </a:lnTo>
                <a:lnTo>
                  <a:pt x="7536" y="3362"/>
                </a:lnTo>
                <a:lnTo>
                  <a:pt x="7555" y="3362"/>
                </a:lnTo>
                <a:lnTo>
                  <a:pt x="7567" y="3362"/>
                </a:lnTo>
                <a:lnTo>
                  <a:pt x="7572" y="3361"/>
                </a:lnTo>
                <a:lnTo>
                  <a:pt x="7575" y="3360"/>
                </a:lnTo>
                <a:lnTo>
                  <a:pt x="7577" y="3359"/>
                </a:lnTo>
                <a:lnTo>
                  <a:pt x="7578" y="3358"/>
                </a:lnTo>
                <a:lnTo>
                  <a:pt x="7579" y="3356"/>
                </a:lnTo>
                <a:lnTo>
                  <a:pt x="7578" y="3353"/>
                </a:lnTo>
                <a:lnTo>
                  <a:pt x="7577" y="3351"/>
                </a:lnTo>
                <a:lnTo>
                  <a:pt x="7576" y="3349"/>
                </a:lnTo>
                <a:lnTo>
                  <a:pt x="7571" y="3345"/>
                </a:lnTo>
                <a:lnTo>
                  <a:pt x="7564" y="3338"/>
                </a:lnTo>
                <a:lnTo>
                  <a:pt x="7547" y="3327"/>
                </a:lnTo>
                <a:lnTo>
                  <a:pt x="7530" y="3315"/>
                </a:lnTo>
                <a:lnTo>
                  <a:pt x="7522" y="3309"/>
                </a:lnTo>
                <a:lnTo>
                  <a:pt x="7517" y="3305"/>
                </a:lnTo>
                <a:lnTo>
                  <a:pt x="7515" y="3302"/>
                </a:lnTo>
                <a:lnTo>
                  <a:pt x="7514" y="3300"/>
                </a:lnTo>
                <a:lnTo>
                  <a:pt x="7513" y="3299"/>
                </a:lnTo>
                <a:lnTo>
                  <a:pt x="7513" y="3297"/>
                </a:lnTo>
                <a:lnTo>
                  <a:pt x="7533" y="3294"/>
                </a:lnTo>
                <a:lnTo>
                  <a:pt x="7552" y="3293"/>
                </a:lnTo>
                <a:lnTo>
                  <a:pt x="7572" y="3291"/>
                </a:lnTo>
                <a:lnTo>
                  <a:pt x="7592" y="3289"/>
                </a:lnTo>
                <a:lnTo>
                  <a:pt x="7618" y="3299"/>
                </a:lnTo>
                <a:lnTo>
                  <a:pt x="7642" y="3308"/>
                </a:lnTo>
                <a:lnTo>
                  <a:pt x="7663" y="3319"/>
                </a:lnTo>
                <a:lnTo>
                  <a:pt x="7685" y="3329"/>
                </a:lnTo>
                <a:lnTo>
                  <a:pt x="7722" y="3350"/>
                </a:lnTo>
                <a:lnTo>
                  <a:pt x="7757" y="3370"/>
                </a:lnTo>
                <a:lnTo>
                  <a:pt x="7790" y="3393"/>
                </a:lnTo>
                <a:lnTo>
                  <a:pt x="7823" y="3414"/>
                </a:lnTo>
                <a:lnTo>
                  <a:pt x="7859" y="3436"/>
                </a:lnTo>
                <a:lnTo>
                  <a:pt x="7896" y="3456"/>
                </a:lnTo>
                <a:lnTo>
                  <a:pt x="7920" y="3473"/>
                </a:lnTo>
                <a:lnTo>
                  <a:pt x="7944" y="3493"/>
                </a:lnTo>
                <a:lnTo>
                  <a:pt x="7967" y="3512"/>
                </a:lnTo>
                <a:lnTo>
                  <a:pt x="7992" y="3531"/>
                </a:lnTo>
                <a:lnTo>
                  <a:pt x="8005" y="3540"/>
                </a:lnTo>
                <a:lnTo>
                  <a:pt x="8017" y="3548"/>
                </a:lnTo>
                <a:lnTo>
                  <a:pt x="8031" y="3556"/>
                </a:lnTo>
                <a:lnTo>
                  <a:pt x="8043" y="3562"/>
                </a:lnTo>
                <a:lnTo>
                  <a:pt x="8056" y="3568"/>
                </a:lnTo>
                <a:lnTo>
                  <a:pt x="8070" y="3572"/>
                </a:lnTo>
                <a:lnTo>
                  <a:pt x="8084" y="3575"/>
                </a:lnTo>
                <a:lnTo>
                  <a:pt x="8099" y="3576"/>
                </a:lnTo>
                <a:lnTo>
                  <a:pt x="8107" y="3576"/>
                </a:lnTo>
                <a:lnTo>
                  <a:pt x="8113" y="3576"/>
                </a:lnTo>
                <a:lnTo>
                  <a:pt x="8119" y="3575"/>
                </a:lnTo>
                <a:lnTo>
                  <a:pt x="8122" y="3574"/>
                </a:lnTo>
                <a:lnTo>
                  <a:pt x="8124" y="3573"/>
                </a:lnTo>
                <a:lnTo>
                  <a:pt x="8124" y="3571"/>
                </a:lnTo>
                <a:lnTo>
                  <a:pt x="8124" y="3569"/>
                </a:lnTo>
                <a:lnTo>
                  <a:pt x="8122" y="3566"/>
                </a:lnTo>
                <a:lnTo>
                  <a:pt x="8115" y="3560"/>
                </a:lnTo>
                <a:lnTo>
                  <a:pt x="8106" y="3554"/>
                </a:lnTo>
                <a:lnTo>
                  <a:pt x="8093" y="3546"/>
                </a:lnTo>
                <a:lnTo>
                  <a:pt x="8078" y="3538"/>
                </a:lnTo>
                <a:lnTo>
                  <a:pt x="8046" y="3520"/>
                </a:lnTo>
                <a:lnTo>
                  <a:pt x="8013" y="3502"/>
                </a:lnTo>
                <a:lnTo>
                  <a:pt x="7999" y="3494"/>
                </a:lnTo>
                <a:lnTo>
                  <a:pt x="7988" y="3485"/>
                </a:lnTo>
                <a:lnTo>
                  <a:pt x="7983" y="3482"/>
                </a:lnTo>
                <a:lnTo>
                  <a:pt x="7979" y="3478"/>
                </a:lnTo>
                <a:lnTo>
                  <a:pt x="7976" y="3474"/>
                </a:lnTo>
                <a:lnTo>
                  <a:pt x="7974" y="3471"/>
                </a:lnTo>
                <a:lnTo>
                  <a:pt x="7965" y="3462"/>
                </a:lnTo>
                <a:lnTo>
                  <a:pt x="7953" y="3453"/>
                </a:lnTo>
                <a:lnTo>
                  <a:pt x="7966" y="3453"/>
                </a:lnTo>
                <a:lnTo>
                  <a:pt x="7983" y="3452"/>
                </a:lnTo>
                <a:lnTo>
                  <a:pt x="8000" y="3451"/>
                </a:lnTo>
                <a:lnTo>
                  <a:pt x="8017" y="3450"/>
                </a:lnTo>
                <a:lnTo>
                  <a:pt x="8034" y="3448"/>
                </a:lnTo>
                <a:lnTo>
                  <a:pt x="8016" y="3436"/>
                </a:lnTo>
                <a:lnTo>
                  <a:pt x="7995" y="3425"/>
                </a:lnTo>
                <a:lnTo>
                  <a:pt x="7973" y="3413"/>
                </a:lnTo>
                <a:lnTo>
                  <a:pt x="7950" y="3403"/>
                </a:lnTo>
                <a:lnTo>
                  <a:pt x="7903" y="3380"/>
                </a:lnTo>
                <a:lnTo>
                  <a:pt x="7855" y="3358"/>
                </a:lnTo>
                <a:lnTo>
                  <a:pt x="7832" y="3347"/>
                </a:lnTo>
                <a:lnTo>
                  <a:pt x="7809" y="3336"/>
                </a:lnTo>
                <a:lnTo>
                  <a:pt x="7787" y="3324"/>
                </a:lnTo>
                <a:lnTo>
                  <a:pt x="7766" y="3313"/>
                </a:lnTo>
                <a:lnTo>
                  <a:pt x="7747" y="3301"/>
                </a:lnTo>
                <a:lnTo>
                  <a:pt x="7730" y="3289"/>
                </a:lnTo>
                <a:lnTo>
                  <a:pt x="7714" y="3277"/>
                </a:lnTo>
                <a:lnTo>
                  <a:pt x="7701" y="3264"/>
                </a:lnTo>
                <a:lnTo>
                  <a:pt x="7684" y="3251"/>
                </a:lnTo>
                <a:lnTo>
                  <a:pt x="7666" y="3236"/>
                </a:lnTo>
                <a:lnTo>
                  <a:pt x="7649" y="3221"/>
                </a:lnTo>
                <a:lnTo>
                  <a:pt x="7631" y="3207"/>
                </a:lnTo>
                <a:lnTo>
                  <a:pt x="7645" y="3206"/>
                </a:lnTo>
                <a:lnTo>
                  <a:pt x="7659" y="3204"/>
                </a:lnTo>
                <a:lnTo>
                  <a:pt x="7673" y="3203"/>
                </a:lnTo>
                <a:lnTo>
                  <a:pt x="7688" y="3203"/>
                </a:lnTo>
                <a:lnTo>
                  <a:pt x="7691" y="3199"/>
                </a:lnTo>
                <a:lnTo>
                  <a:pt x="7694" y="3195"/>
                </a:lnTo>
                <a:lnTo>
                  <a:pt x="7695" y="3191"/>
                </a:lnTo>
                <a:lnTo>
                  <a:pt x="7695" y="3185"/>
                </a:lnTo>
                <a:lnTo>
                  <a:pt x="7692" y="3180"/>
                </a:lnTo>
                <a:lnTo>
                  <a:pt x="7687" y="3175"/>
                </a:lnTo>
                <a:lnTo>
                  <a:pt x="7679" y="3167"/>
                </a:lnTo>
                <a:lnTo>
                  <a:pt x="7667" y="3160"/>
                </a:lnTo>
                <a:lnTo>
                  <a:pt x="7603" y="3120"/>
                </a:lnTo>
                <a:lnTo>
                  <a:pt x="7557" y="3090"/>
                </a:lnTo>
                <a:lnTo>
                  <a:pt x="7541" y="3077"/>
                </a:lnTo>
                <a:lnTo>
                  <a:pt x="7529" y="3066"/>
                </a:lnTo>
                <a:lnTo>
                  <a:pt x="7525" y="3062"/>
                </a:lnTo>
                <a:lnTo>
                  <a:pt x="7521" y="3058"/>
                </a:lnTo>
                <a:lnTo>
                  <a:pt x="7519" y="3053"/>
                </a:lnTo>
                <a:lnTo>
                  <a:pt x="7518" y="3050"/>
                </a:lnTo>
                <a:lnTo>
                  <a:pt x="7518" y="3047"/>
                </a:lnTo>
                <a:lnTo>
                  <a:pt x="7520" y="3044"/>
                </a:lnTo>
                <a:lnTo>
                  <a:pt x="7522" y="3041"/>
                </a:lnTo>
                <a:lnTo>
                  <a:pt x="7526" y="3038"/>
                </a:lnTo>
                <a:lnTo>
                  <a:pt x="7536" y="3034"/>
                </a:lnTo>
                <a:lnTo>
                  <a:pt x="7551" y="3030"/>
                </a:lnTo>
                <a:lnTo>
                  <a:pt x="7570" y="3027"/>
                </a:lnTo>
                <a:lnTo>
                  <a:pt x="7593" y="3023"/>
                </a:lnTo>
                <a:lnTo>
                  <a:pt x="7621" y="3021"/>
                </a:lnTo>
                <a:lnTo>
                  <a:pt x="7655" y="3018"/>
                </a:lnTo>
                <a:lnTo>
                  <a:pt x="7655" y="3018"/>
                </a:lnTo>
                <a:lnTo>
                  <a:pt x="7655" y="3018"/>
                </a:lnTo>
                <a:lnTo>
                  <a:pt x="7666" y="3021"/>
                </a:lnTo>
                <a:lnTo>
                  <a:pt x="7677" y="3026"/>
                </a:lnTo>
                <a:lnTo>
                  <a:pt x="7688" y="3030"/>
                </a:lnTo>
                <a:lnTo>
                  <a:pt x="7697" y="3035"/>
                </a:lnTo>
                <a:lnTo>
                  <a:pt x="7716" y="3047"/>
                </a:lnTo>
                <a:lnTo>
                  <a:pt x="7734" y="3059"/>
                </a:lnTo>
                <a:lnTo>
                  <a:pt x="7744" y="3065"/>
                </a:lnTo>
                <a:lnTo>
                  <a:pt x="7753" y="3071"/>
                </a:lnTo>
                <a:lnTo>
                  <a:pt x="7763" y="3076"/>
                </a:lnTo>
                <a:lnTo>
                  <a:pt x="7774" y="3080"/>
                </a:lnTo>
                <a:lnTo>
                  <a:pt x="7785" y="3083"/>
                </a:lnTo>
                <a:lnTo>
                  <a:pt x="7797" y="3086"/>
                </a:lnTo>
                <a:lnTo>
                  <a:pt x="7810" y="3087"/>
                </a:lnTo>
                <a:lnTo>
                  <a:pt x="7825" y="3088"/>
                </a:lnTo>
                <a:lnTo>
                  <a:pt x="7838" y="3087"/>
                </a:lnTo>
                <a:lnTo>
                  <a:pt x="7848" y="3085"/>
                </a:lnTo>
                <a:lnTo>
                  <a:pt x="7851" y="3083"/>
                </a:lnTo>
                <a:lnTo>
                  <a:pt x="7853" y="3082"/>
                </a:lnTo>
                <a:lnTo>
                  <a:pt x="7855" y="3080"/>
                </a:lnTo>
                <a:lnTo>
                  <a:pt x="7856" y="3079"/>
                </a:lnTo>
                <a:lnTo>
                  <a:pt x="7856" y="3075"/>
                </a:lnTo>
                <a:lnTo>
                  <a:pt x="7854" y="3071"/>
                </a:lnTo>
                <a:lnTo>
                  <a:pt x="7850" y="3066"/>
                </a:lnTo>
                <a:lnTo>
                  <a:pt x="7844" y="3061"/>
                </a:lnTo>
                <a:lnTo>
                  <a:pt x="7829" y="3049"/>
                </a:lnTo>
                <a:lnTo>
                  <a:pt x="7810" y="3038"/>
                </a:lnTo>
                <a:lnTo>
                  <a:pt x="7792" y="3027"/>
                </a:lnTo>
                <a:lnTo>
                  <a:pt x="7777" y="3015"/>
                </a:lnTo>
                <a:lnTo>
                  <a:pt x="7766" y="3005"/>
                </a:lnTo>
                <a:lnTo>
                  <a:pt x="7758" y="2996"/>
                </a:lnTo>
                <a:lnTo>
                  <a:pt x="7756" y="2991"/>
                </a:lnTo>
                <a:lnTo>
                  <a:pt x="7752" y="2987"/>
                </a:lnTo>
                <a:lnTo>
                  <a:pt x="7751" y="2983"/>
                </a:lnTo>
                <a:lnTo>
                  <a:pt x="7751" y="2980"/>
                </a:lnTo>
                <a:lnTo>
                  <a:pt x="7753" y="2977"/>
                </a:lnTo>
                <a:lnTo>
                  <a:pt x="7756" y="2975"/>
                </a:lnTo>
                <a:lnTo>
                  <a:pt x="7760" y="2974"/>
                </a:lnTo>
                <a:lnTo>
                  <a:pt x="7766" y="2974"/>
                </a:lnTo>
                <a:lnTo>
                  <a:pt x="7774" y="2976"/>
                </a:lnTo>
                <a:lnTo>
                  <a:pt x="7785" y="2979"/>
                </a:lnTo>
                <a:lnTo>
                  <a:pt x="7796" y="2983"/>
                </a:lnTo>
                <a:lnTo>
                  <a:pt x="7811" y="2988"/>
                </a:lnTo>
                <a:lnTo>
                  <a:pt x="7881" y="3014"/>
                </a:lnTo>
                <a:lnTo>
                  <a:pt x="7952" y="3040"/>
                </a:lnTo>
                <a:lnTo>
                  <a:pt x="8023" y="3066"/>
                </a:lnTo>
                <a:lnTo>
                  <a:pt x="8093" y="3093"/>
                </a:lnTo>
                <a:lnTo>
                  <a:pt x="8128" y="3107"/>
                </a:lnTo>
                <a:lnTo>
                  <a:pt x="8162" y="3121"/>
                </a:lnTo>
                <a:lnTo>
                  <a:pt x="8196" y="3135"/>
                </a:lnTo>
                <a:lnTo>
                  <a:pt x="8228" y="3150"/>
                </a:lnTo>
                <a:lnTo>
                  <a:pt x="8260" y="3166"/>
                </a:lnTo>
                <a:lnTo>
                  <a:pt x="8292" y="3182"/>
                </a:lnTo>
                <a:lnTo>
                  <a:pt x="8321" y="3199"/>
                </a:lnTo>
                <a:lnTo>
                  <a:pt x="8350" y="3216"/>
                </a:lnTo>
                <a:lnTo>
                  <a:pt x="8365" y="3226"/>
                </a:lnTo>
                <a:lnTo>
                  <a:pt x="8375" y="3236"/>
                </a:lnTo>
                <a:lnTo>
                  <a:pt x="8379" y="3239"/>
                </a:lnTo>
                <a:lnTo>
                  <a:pt x="8379" y="3242"/>
                </a:lnTo>
                <a:lnTo>
                  <a:pt x="8378" y="3243"/>
                </a:lnTo>
                <a:lnTo>
                  <a:pt x="8375" y="3244"/>
                </a:lnTo>
                <a:lnTo>
                  <a:pt x="8373" y="3245"/>
                </a:lnTo>
                <a:lnTo>
                  <a:pt x="8370" y="3246"/>
                </a:lnTo>
                <a:lnTo>
                  <a:pt x="8365" y="3246"/>
                </a:lnTo>
                <a:lnTo>
                  <a:pt x="8358" y="3245"/>
                </a:lnTo>
                <a:lnTo>
                  <a:pt x="8353" y="3244"/>
                </a:lnTo>
                <a:lnTo>
                  <a:pt x="8345" y="3242"/>
                </a:lnTo>
                <a:lnTo>
                  <a:pt x="8332" y="3236"/>
                </a:lnTo>
                <a:lnTo>
                  <a:pt x="8317" y="3229"/>
                </a:lnTo>
                <a:lnTo>
                  <a:pt x="8303" y="3223"/>
                </a:lnTo>
                <a:lnTo>
                  <a:pt x="8289" y="3218"/>
                </a:lnTo>
                <a:lnTo>
                  <a:pt x="8283" y="3216"/>
                </a:lnTo>
                <a:lnTo>
                  <a:pt x="8277" y="3215"/>
                </a:lnTo>
                <a:lnTo>
                  <a:pt x="8271" y="3215"/>
                </a:lnTo>
                <a:lnTo>
                  <a:pt x="8266" y="3216"/>
                </a:lnTo>
                <a:lnTo>
                  <a:pt x="8282" y="3228"/>
                </a:lnTo>
                <a:lnTo>
                  <a:pt x="8298" y="3240"/>
                </a:lnTo>
                <a:lnTo>
                  <a:pt x="8316" y="3251"/>
                </a:lnTo>
                <a:lnTo>
                  <a:pt x="8335" y="3262"/>
                </a:lnTo>
                <a:lnTo>
                  <a:pt x="8373" y="3284"/>
                </a:lnTo>
                <a:lnTo>
                  <a:pt x="8415" y="3305"/>
                </a:lnTo>
                <a:lnTo>
                  <a:pt x="8502" y="3347"/>
                </a:lnTo>
                <a:lnTo>
                  <a:pt x="8594" y="3389"/>
                </a:lnTo>
                <a:lnTo>
                  <a:pt x="8639" y="3409"/>
                </a:lnTo>
                <a:lnTo>
                  <a:pt x="8684" y="3430"/>
                </a:lnTo>
                <a:lnTo>
                  <a:pt x="8727" y="3451"/>
                </a:lnTo>
                <a:lnTo>
                  <a:pt x="8769" y="3472"/>
                </a:lnTo>
                <a:lnTo>
                  <a:pt x="8808" y="3494"/>
                </a:lnTo>
                <a:lnTo>
                  <a:pt x="8845" y="3516"/>
                </a:lnTo>
                <a:lnTo>
                  <a:pt x="8862" y="3528"/>
                </a:lnTo>
                <a:lnTo>
                  <a:pt x="8878" y="3539"/>
                </a:lnTo>
                <a:lnTo>
                  <a:pt x="8893" y="3550"/>
                </a:lnTo>
                <a:lnTo>
                  <a:pt x="8907" y="3562"/>
                </a:lnTo>
                <a:lnTo>
                  <a:pt x="8937" y="3586"/>
                </a:lnTo>
                <a:lnTo>
                  <a:pt x="8970" y="3610"/>
                </a:lnTo>
                <a:lnTo>
                  <a:pt x="9005" y="3634"/>
                </a:lnTo>
                <a:lnTo>
                  <a:pt x="9040" y="3658"/>
                </a:lnTo>
                <a:lnTo>
                  <a:pt x="9078" y="3682"/>
                </a:lnTo>
                <a:lnTo>
                  <a:pt x="9117" y="3706"/>
                </a:lnTo>
                <a:lnTo>
                  <a:pt x="9157" y="3730"/>
                </a:lnTo>
                <a:lnTo>
                  <a:pt x="9196" y="3754"/>
                </a:lnTo>
                <a:lnTo>
                  <a:pt x="9213" y="3765"/>
                </a:lnTo>
                <a:lnTo>
                  <a:pt x="9231" y="3773"/>
                </a:lnTo>
                <a:lnTo>
                  <a:pt x="9247" y="3782"/>
                </a:lnTo>
                <a:lnTo>
                  <a:pt x="9264" y="3788"/>
                </a:lnTo>
                <a:lnTo>
                  <a:pt x="9280" y="3792"/>
                </a:lnTo>
                <a:lnTo>
                  <a:pt x="9298" y="3797"/>
                </a:lnTo>
                <a:lnTo>
                  <a:pt x="9317" y="3799"/>
                </a:lnTo>
                <a:lnTo>
                  <a:pt x="9337" y="3800"/>
                </a:lnTo>
                <a:lnTo>
                  <a:pt x="9350" y="3800"/>
                </a:lnTo>
                <a:lnTo>
                  <a:pt x="9360" y="3800"/>
                </a:lnTo>
                <a:lnTo>
                  <a:pt x="9367" y="3799"/>
                </a:lnTo>
                <a:lnTo>
                  <a:pt x="9372" y="3797"/>
                </a:lnTo>
                <a:lnTo>
                  <a:pt x="9376" y="3796"/>
                </a:lnTo>
                <a:lnTo>
                  <a:pt x="9377" y="3792"/>
                </a:lnTo>
                <a:lnTo>
                  <a:pt x="9376" y="3790"/>
                </a:lnTo>
                <a:lnTo>
                  <a:pt x="9374" y="3787"/>
                </a:lnTo>
                <a:lnTo>
                  <a:pt x="9364" y="3780"/>
                </a:lnTo>
                <a:lnTo>
                  <a:pt x="9350" y="3771"/>
                </a:lnTo>
                <a:lnTo>
                  <a:pt x="9332" y="3762"/>
                </a:lnTo>
                <a:lnTo>
                  <a:pt x="9312" y="3753"/>
                </a:lnTo>
                <a:lnTo>
                  <a:pt x="9292" y="3742"/>
                </a:lnTo>
                <a:lnTo>
                  <a:pt x="9276" y="3734"/>
                </a:lnTo>
                <a:lnTo>
                  <a:pt x="9265" y="3726"/>
                </a:lnTo>
                <a:lnTo>
                  <a:pt x="9259" y="3720"/>
                </a:lnTo>
                <a:lnTo>
                  <a:pt x="9256" y="3716"/>
                </a:lnTo>
                <a:lnTo>
                  <a:pt x="9254" y="3714"/>
                </a:lnTo>
                <a:lnTo>
                  <a:pt x="9254" y="3711"/>
                </a:lnTo>
                <a:lnTo>
                  <a:pt x="9254" y="3710"/>
                </a:lnTo>
                <a:lnTo>
                  <a:pt x="9256" y="3706"/>
                </a:lnTo>
                <a:lnTo>
                  <a:pt x="9261" y="3703"/>
                </a:lnTo>
                <a:lnTo>
                  <a:pt x="9274" y="3698"/>
                </a:lnTo>
                <a:lnTo>
                  <a:pt x="9289" y="3694"/>
                </a:lnTo>
                <a:lnTo>
                  <a:pt x="9296" y="3692"/>
                </a:lnTo>
                <a:lnTo>
                  <a:pt x="9303" y="3690"/>
                </a:lnTo>
                <a:lnTo>
                  <a:pt x="9308" y="3686"/>
                </a:lnTo>
                <a:lnTo>
                  <a:pt x="9311" y="3683"/>
                </a:lnTo>
                <a:lnTo>
                  <a:pt x="9329" y="3689"/>
                </a:lnTo>
                <a:lnTo>
                  <a:pt x="9349" y="3694"/>
                </a:lnTo>
                <a:lnTo>
                  <a:pt x="9367" y="3698"/>
                </a:lnTo>
                <a:lnTo>
                  <a:pt x="9386" y="3704"/>
                </a:lnTo>
                <a:lnTo>
                  <a:pt x="9363" y="3688"/>
                </a:lnTo>
                <a:lnTo>
                  <a:pt x="9341" y="3670"/>
                </a:lnTo>
                <a:lnTo>
                  <a:pt x="9320" y="3654"/>
                </a:lnTo>
                <a:lnTo>
                  <a:pt x="9296" y="3638"/>
                </a:lnTo>
                <a:lnTo>
                  <a:pt x="9283" y="3631"/>
                </a:lnTo>
                <a:lnTo>
                  <a:pt x="9269" y="3623"/>
                </a:lnTo>
                <a:lnTo>
                  <a:pt x="9254" y="3616"/>
                </a:lnTo>
                <a:lnTo>
                  <a:pt x="9237" y="3609"/>
                </a:lnTo>
                <a:lnTo>
                  <a:pt x="9218" y="3604"/>
                </a:lnTo>
                <a:lnTo>
                  <a:pt x="9197" y="3599"/>
                </a:lnTo>
                <a:lnTo>
                  <a:pt x="9174" y="3594"/>
                </a:lnTo>
                <a:lnTo>
                  <a:pt x="9148" y="3591"/>
                </a:lnTo>
                <a:lnTo>
                  <a:pt x="9141" y="3593"/>
                </a:lnTo>
                <a:lnTo>
                  <a:pt x="9137" y="3595"/>
                </a:lnTo>
                <a:lnTo>
                  <a:pt x="9135" y="3599"/>
                </a:lnTo>
                <a:lnTo>
                  <a:pt x="9135" y="3602"/>
                </a:lnTo>
                <a:lnTo>
                  <a:pt x="9135" y="3606"/>
                </a:lnTo>
                <a:lnTo>
                  <a:pt x="9137" y="3609"/>
                </a:lnTo>
                <a:lnTo>
                  <a:pt x="9140" y="3615"/>
                </a:lnTo>
                <a:lnTo>
                  <a:pt x="9144" y="3619"/>
                </a:lnTo>
                <a:lnTo>
                  <a:pt x="9152" y="3629"/>
                </a:lnTo>
                <a:lnTo>
                  <a:pt x="9161" y="3637"/>
                </a:lnTo>
                <a:lnTo>
                  <a:pt x="9164" y="3643"/>
                </a:lnTo>
                <a:lnTo>
                  <a:pt x="9168" y="3647"/>
                </a:lnTo>
                <a:lnTo>
                  <a:pt x="9170" y="3651"/>
                </a:lnTo>
                <a:lnTo>
                  <a:pt x="9173" y="3655"/>
                </a:lnTo>
                <a:lnTo>
                  <a:pt x="9157" y="3650"/>
                </a:lnTo>
                <a:lnTo>
                  <a:pt x="9144" y="3644"/>
                </a:lnTo>
                <a:lnTo>
                  <a:pt x="9131" y="3637"/>
                </a:lnTo>
                <a:lnTo>
                  <a:pt x="9120" y="3631"/>
                </a:lnTo>
                <a:lnTo>
                  <a:pt x="9101" y="3618"/>
                </a:lnTo>
                <a:lnTo>
                  <a:pt x="9083" y="3605"/>
                </a:lnTo>
                <a:lnTo>
                  <a:pt x="9066" y="3593"/>
                </a:lnTo>
                <a:lnTo>
                  <a:pt x="9047" y="3580"/>
                </a:lnTo>
                <a:lnTo>
                  <a:pt x="9036" y="3575"/>
                </a:lnTo>
                <a:lnTo>
                  <a:pt x="9024" y="3569"/>
                </a:lnTo>
                <a:lnTo>
                  <a:pt x="9010" y="3563"/>
                </a:lnTo>
                <a:lnTo>
                  <a:pt x="8995" y="3558"/>
                </a:lnTo>
                <a:lnTo>
                  <a:pt x="8970" y="3545"/>
                </a:lnTo>
                <a:lnTo>
                  <a:pt x="8947" y="3531"/>
                </a:lnTo>
                <a:lnTo>
                  <a:pt x="8928" y="3518"/>
                </a:lnTo>
                <a:lnTo>
                  <a:pt x="8909" y="3505"/>
                </a:lnTo>
                <a:lnTo>
                  <a:pt x="8878" y="3479"/>
                </a:lnTo>
                <a:lnTo>
                  <a:pt x="8849" y="3453"/>
                </a:lnTo>
                <a:lnTo>
                  <a:pt x="8834" y="3439"/>
                </a:lnTo>
                <a:lnTo>
                  <a:pt x="8818" y="3426"/>
                </a:lnTo>
                <a:lnTo>
                  <a:pt x="8801" y="3413"/>
                </a:lnTo>
                <a:lnTo>
                  <a:pt x="8782" y="3400"/>
                </a:lnTo>
                <a:lnTo>
                  <a:pt x="8760" y="3387"/>
                </a:lnTo>
                <a:lnTo>
                  <a:pt x="8735" y="3374"/>
                </a:lnTo>
                <a:lnTo>
                  <a:pt x="8707" y="3361"/>
                </a:lnTo>
                <a:lnTo>
                  <a:pt x="8675" y="3348"/>
                </a:lnTo>
                <a:lnTo>
                  <a:pt x="8652" y="3333"/>
                </a:lnTo>
                <a:lnTo>
                  <a:pt x="8628" y="3319"/>
                </a:lnTo>
                <a:lnTo>
                  <a:pt x="8605" y="3305"/>
                </a:lnTo>
                <a:lnTo>
                  <a:pt x="8582" y="3290"/>
                </a:lnTo>
                <a:lnTo>
                  <a:pt x="8558" y="3276"/>
                </a:lnTo>
                <a:lnTo>
                  <a:pt x="8534" y="3262"/>
                </a:lnTo>
                <a:lnTo>
                  <a:pt x="8511" y="3247"/>
                </a:lnTo>
                <a:lnTo>
                  <a:pt x="8487" y="3233"/>
                </a:lnTo>
                <a:lnTo>
                  <a:pt x="8488" y="3224"/>
                </a:lnTo>
                <a:lnTo>
                  <a:pt x="8491" y="3214"/>
                </a:lnTo>
                <a:lnTo>
                  <a:pt x="8495" y="3206"/>
                </a:lnTo>
                <a:lnTo>
                  <a:pt x="8497" y="3197"/>
                </a:lnTo>
                <a:lnTo>
                  <a:pt x="8498" y="3192"/>
                </a:lnTo>
                <a:lnTo>
                  <a:pt x="8498" y="3186"/>
                </a:lnTo>
                <a:lnTo>
                  <a:pt x="8497" y="3181"/>
                </a:lnTo>
                <a:lnTo>
                  <a:pt x="8495" y="3176"/>
                </a:lnTo>
                <a:lnTo>
                  <a:pt x="8490" y="3170"/>
                </a:lnTo>
                <a:lnTo>
                  <a:pt x="8486" y="3164"/>
                </a:lnTo>
                <a:lnTo>
                  <a:pt x="8480" y="3157"/>
                </a:lnTo>
                <a:lnTo>
                  <a:pt x="8472" y="3150"/>
                </a:lnTo>
                <a:lnTo>
                  <a:pt x="8448" y="3136"/>
                </a:lnTo>
                <a:lnTo>
                  <a:pt x="8426" y="3122"/>
                </a:lnTo>
                <a:lnTo>
                  <a:pt x="8402" y="3109"/>
                </a:lnTo>
                <a:lnTo>
                  <a:pt x="8380" y="3095"/>
                </a:lnTo>
                <a:lnTo>
                  <a:pt x="8356" y="3081"/>
                </a:lnTo>
                <a:lnTo>
                  <a:pt x="8334" y="3067"/>
                </a:lnTo>
                <a:lnTo>
                  <a:pt x="8310" y="3053"/>
                </a:lnTo>
                <a:lnTo>
                  <a:pt x="8286" y="3040"/>
                </a:lnTo>
                <a:lnTo>
                  <a:pt x="8271" y="3041"/>
                </a:lnTo>
                <a:lnTo>
                  <a:pt x="8254" y="3042"/>
                </a:lnTo>
                <a:lnTo>
                  <a:pt x="8278" y="3056"/>
                </a:lnTo>
                <a:lnTo>
                  <a:pt x="8301" y="3070"/>
                </a:lnTo>
                <a:lnTo>
                  <a:pt x="8324" y="3083"/>
                </a:lnTo>
                <a:lnTo>
                  <a:pt x="8347" y="3097"/>
                </a:lnTo>
                <a:lnTo>
                  <a:pt x="8371" y="3111"/>
                </a:lnTo>
                <a:lnTo>
                  <a:pt x="8394" y="3124"/>
                </a:lnTo>
                <a:lnTo>
                  <a:pt x="8417" y="3138"/>
                </a:lnTo>
                <a:lnTo>
                  <a:pt x="8441" y="3152"/>
                </a:lnTo>
                <a:lnTo>
                  <a:pt x="8415" y="3147"/>
                </a:lnTo>
                <a:lnTo>
                  <a:pt x="8393" y="3141"/>
                </a:lnTo>
                <a:lnTo>
                  <a:pt x="8370" y="3135"/>
                </a:lnTo>
                <a:lnTo>
                  <a:pt x="8351" y="3127"/>
                </a:lnTo>
                <a:lnTo>
                  <a:pt x="8331" y="3120"/>
                </a:lnTo>
                <a:lnTo>
                  <a:pt x="8314" y="3112"/>
                </a:lnTo>
                <a:lnTo>
                  <a:pt x="8298" y="3104"/>
                </a:lnTo>
                <a:lnTo>
                  <a:pt x="8282" y="3095"/>
                </a:lnTo>
                <a:lnTo>
                  <a:pt x="8252" y="3077"/>
                </a:lnTo>
                <a:lnTo>
                  <a:pt x="8224" y="3059"/>
                </a:lnTo>
                <a:lnTo>
                  <a:pt x="8194" y="3041"/>
                </a:lnTo>
                <a:lnTo>
                  <a:pt x="8163" y="3023"/>
                </a:lnTo>
                <a:lnTo>
                  <a:pt x="8152" y="3011"/>
                </a:lnTo>
                <a:lnTo>
                  <a:pt x="8139" y="2997"/>
                </a:lnTo>
                <a:lnTo>
                  <a:pt x="8123" y="2984"/>
                </a:lnTo>
                <a:lnTo>
                  <a:pt x="8105" y="2971"/>
                </a:lnTo>
                <a:lnTo>
                  <a:pt x="8085" y="2957"/>
                </a:lnTo>
                <a:lnTo>
                  <a:pt x="8064" y="2944"/>
                </a:lnTo>
                <a:lnTo>
                  <a:pt x="8041" y="2931"/>
                </a:lnTo>
                <a:lnTo>
                  <a:pt x="8019" y="2919"/>
                </a:lnTo>
                <a:lnTo>
                  <a:pt x="7970" y="2892"/>
                </a:lnTo>
                <a:lnTo>
                  <a:pt x="7923" y="2866"/>
                </a:lnTo>
                <a:lnTo>
                  <a:pt x="7899" y="2852"/>
                </a:lnTo>
                <a:lnTo>
                  <a:pt x="7878" y="2839"/>
                </a:lnTo>
                <a:lnTo>
                  <a:pt x="7858" y="2826"/>
                </a:lnTo>
                <a:lnTo>
                  <a:pt x="7838" y="2813"/>
                </a:lnTo>
                <a:lnTo>
                  <a:pt x="7823" y="2804"/>
                </a:lnTo>
                <a:lnTo>
                  <a:pt x="7808" y="2794"/>
                </a:lnTo>
                <a:lnTo>
                  <a:pt x="7794" y="2786"/>
                </a:lnTo>
                <a:lnTo>
                  <a:pt x="7778" y="2776"/>
                </a:lnTo>
                <a:lnTo>
                  <a:pt x="7780" y="2776"/>
                </a:lnTo>
                <a:lnTo>
                  <a:pt x="7779" y="2776"/>
                </a:lnTo>
                <a:lnTo>
                  <a:pt x="7778" y="2775"/>
                </a:lnTo>
                <a:lnTo>
                  <a:pt x="7751" y="2765"/>
                </a:lnTo>
                <a:lnTo>
                  <a:pt x="7725" y="2756"/>
                </a:lnTo>
                <a:lnTo>
                  <a:pt x="7702" y="2745"/>
                </a:lnTo>
                <a:lnTo>
                  <a:pt x="7679" y="2733"/>
                </a:lnTo>
                <a:lnTo>
                  <a:pt x="7636" y="2711"/>
                </a:lnTo>
                <a:lnTo>
                  <a:pt x="7595" y="2687"/>
                </a:lnTo>
                <a:lnTo>
                  <a:pt x="7556" y="2664"/>
                </a:lnTo>
                <a:lnTo>
                  <a:pt x="7515" y="2640"/>
                </a:lnTo>
                <a:lnTo>
                  <a:pt x="7492" y="2629"/>
                </a:lnTo>
                <a:lnTo>
                  <a:pt x="7470" y="2619"/>
                </a:lnTo>
                <a:lnTo>
                  <a:pt x="7445" y="2608"/>
                </a:lnTo>
                <a:lnTo>
                  <a:pt x="7419" y="2597"/>
                </a:lnTo>
                <a:lnTo>
                  <a:pt x="7418" y="2597"/>
                </a:lnTo>
                <a:lnTo>
                  <a:pt x="7417" y="2597"/>
                </a:lnTo>
                <a:lnTo>
                  <a:pt x="7418" y="2597"/>
                </a:lnTo>
                <a:lnTo>
                  <a:pt x="7419" y="2597"/>
                </a:lnTo>
                <a:lnTo>
                  <a:pt x="7398" y="2582"/>
                </a:lnTo>
                <a:lnTo>
                  <a:pt x="7377" y="2568"/>
                </a:lnTo>
                <a:lnTo>
                  <a:pt x="7357" y="2553"/>
                </a:lnTo>
                <a:lnTo>
                  <a:pt x="7334" y="2539"/>
                </a:lnTo>
                <a:lnTo>
                  <a:pt x="7312" y="2525"/>
                </a:lnTo>
                <a:lnTo>
                  <a:pt x="7287" y="2510"/>
                </a:lnTo>
                <a:lnTo>
                  <a:pt x="7260" y="2497"/>
                </a:lnTo>
                <a:lnTo>
                  <a:pt x="7231" y="2484"/>
                </a:lnTo>
                <a:lnTo>
                  <a:pt x="7225" y="2474"/>
                </a:lnTo>
                <a:lnTo>
                  <a:pt x="7217" y="2466"/>
                </a:lnTo>
                <a:lnTo>
                  <a:pt x="7208" y="2457"/>
                </a:lnTo>
                <a:lnTo>
                  <a:pt x="7197" y="2448"/>
                </a:lnTo>
                <a:lnTo>
                  <a:pt x="7172" y="2431"/>
                </a:lnTo>
                <a:lnTo>
                  <a:pt x="7144" y="2414"/>
                </a:lnTo>
                <a:lnTo>
                  <a:pt x="7113" y="2397"/>
                </a:lnTo>
                <a:lnTo>
                  <a:pt x="7082" y="2380"/>
                </a:lnTo>
                <a:lnTo>
                  <a:pt x="7051" y="2363"/>
                </a:lnTo>
                <a:lnTo>
                  <a:pt x="7021" y="2346"/>
                </a:lnTo>
                <a:lnTo>
                  <a:pt x="6998" y="2332"/>
                </a:lnTo>
                <a:lnTo>
                  <a:pt x="6977" y="2318"/>
                </a:lnTo>
                <a:lnTo>
                  <a:pt x="6954" y="2305"/>
                </a:lnTo>
                <a:lnTo>
                  <a:pt x="6931" y="2291"/>
                </a:lnTo>
                <a:lnTo>
                  <a:pt x="6910" y="2277"/>
                </a:lnTo>
                <a:lnTo>
                  <a:pt x="6887" y="2263"/>
                </a:lnTo>
                <a:lnTo>
                  <a:pt x="6865" y="2249"/>
                </a:lnTo>
                <a:lnTo>
                  <a:pt x="6842" y="2235"/>
                </a:lnTo>
                <a:lnTo>
                  <a:pt x="6839" y="2226"/>
                </a:lnTo>
                <a:lnTo>
                  <a:pt x="6836" y="2215"/>
                </a:lnTo>
                <a:lnTo>
                  <a:pt x="6813" y="2199"/>
                </a:lnTo>
                <a:lnTo>
                  <a:pt x="6790" y="2183"/>
                </a:lnTo>
                <a:lnTo>
                  <a:pt x="6767" y="2166"/>
                </a:lnTo>
                <a:lnTo>
                  <a:pt x="6747" y="2150"/>
                </a:lnTo>
                <a:lnTo>
                  <a:pt x="6738" y="2142"/>
                </a:lnTo>
                <a:lnTo>
                  <a:pt x="6731" y="2135"/>
                </a:lnTo>
                <a:lnTo>
                  <a:pt x="6724" y="2127"/>
                </a:lnTo>
                <a:lnTo>
                  <a:pt x="6720" y="2120"/>
                </a:lnTo>
                <a:lnTo>
                  <a:pt x="6718" y="2113"/>
                </a:lnTo>
                <a:lnTo>
                  <a:pt x="6718" y="2107"/>
                </a:lnTo>
                <a:lnTo>
                  <a:pt x="6719" y="2104"/>
                </a:lnTo>
                <a:lnTo>
                  <a:pt x="6720" y="2100"/>
                </a:lnTo>
                <a:lnTo>
                  <a:pt x="6722" y="2097"/>
                </a:lnTo>
                <a:lnTo>
                  <a:pt x="6725" y="2095"/>
                </a:lnTo>
                <a:lnTo>
                  <a:pt x="6761" y="2113"/>
                </a:lnTo>
                <a:lnTo>
                  <a:pt x="6795" y="2132"/>
                </a:lnTo>
                <a:lnTo>
                  <a:pt x="6829" y="2151"/>
                </a:lnTo>
                <a:lnTo>
                  <a:pt x="6862" y="2170"/>
                </a:lnTo>
                <a:lnTo>
                  <a:pt x="6926" y="2208"/>
                </a:lnTo>
                <a:lnTo>
                  <a:pt x="6988" y="2247"/>
                </a:lnTo>
                <a:lnTo>
                  <a:pt x="7053" y="2286"/>
                </a:lnTo>
                <a:lnTo>
                  <a:pt x="7119" y="2324"/>
                </a:lnTo>
                <a:lnTo>
                  <a:pt x="7155" y="2343"/>
                </a:lnTo>
                <a:lnTo>
                  <a:pt x="7190" y="2362"/>
                </a:lnTo>
                <a:lnTo>
                  <a:pt x="7229" y="2380"/>
                </a:lnTo>
                <a:lnTo>
                  <a:pt x="7268" y="2398"/>
                </a:lnTo>
                <a:lnTo>
                  <a:pt x="7334" y="2438"/>
                </a:lnTo>
                <a:lnTo>
                  <a:pt x="7401" y="2476"/>
                </a:lnTo>
                <a:lnTo>
                  <a:pt x="7466" y="2516"/>
                </a:lnTo>
                <a:lnTo>
                  <a:pt x="7533" y="2555"/>
                </a:lnTo>
                <a:lnTo>
                  <a:pt x="7600" y="2594"/>
                </a:lnTo>
                <a:lnTo>
                  <a:pt x="7665" y="2634"/>
                </a:lnTo>
                <a:lnTo>
                  <a:pt x="7732" y="2672"/>
                </a:lnTo>
                <a:lnTo>
                  <a:pt x="7798" y="2712"/>
                </a:lnTo>
                <a:lnTo>
                  <a:pt x="7864" y="2751"/>
                </a:lnTo>
                <a:lnTo>
                  <a:pt x="7931" y="2791"/>
                </a:lnTo>
                <a:lnTo>
                  <a:pt x="7997" y="2830"/>
                </a:lnTo>
                <a:lnTo>
                  <a:pt x="8064" y="2869"/>
                </a:lnTo>
                <a:lnTo>
                  <a:pt x="8130" y="2909"/>
                </a:lnTo>
                <a:lnTo>
                  <a:pt x="8197" y="2949"/>
                </a:lnTo>
                <a:lnTo>
                  <a:pt x="8264" y="2988"/>
                </a:lnTo>
                <a:lnTo>
                  <a:pt x="8331" y="3028"/>
                </a:lnTo>
                <a:lnTo>
                  <a:pt x="8359" y="3043"/>
                </a:lnTo>
                <a:lnTo>
                  <a:pt x="8392" y="3059"/>
                </a:lnTo>
                <a:lnTo>
                  <a:pt x="8426" y="3074"/>
                </a:lnTo>
                <a:lnTo>
                  <a:pt x="8458" y="3090"/>
                </a:lnTo>
                <a:lnTo>
                  <a:pt x="8474" y="3098"/>
                </a:lnTo>
                <a:lnTo>
                  <a:pt x="8490" y="3107"/>
                </a:lnTo>
                <a:lnTo>
                  <a:pt x="8507" y="3117"/>
                </a:lnTo>
                <a:lnTo>
                  <a:pt x="8523" y="3125"/>
                </a:lnTo>
                <a:lnTo>
                  <a:pt x="8590" y="3166"/>
                </a:lnTo>
                <a:lnTo>
                  <a:pt x="8659" y="3206"/>
                </a:lnTo>
                <a:lnTo>
                  <a:pt x="8728" y="3246"/>
                </a:lnTo>
                <a:lnTo>
                  <a:pt x="8797" y="3287"/>
                </a:lnTo>
                <a:lnTo>
                  <a:pt x="8864" y="3328"/>
                </a:lnTo>
                <a:lnTo>
                  <a:pt x="8933" y="3367"/>
                </a:lnTo>
                <a:lnTo>
                  <a:pt x="9002" y="3408"/>
                </a:lnTo>
                <a:lnTo>
                  <a:pt x="9071" y="3449"/>
                </a:lnTo>
                <a:lnTo>
                  <a:pt x="9147" y="3494"/>
                </a:lnTo>
                <a:lnTo>
                  <a:pt x="9223" y="3540"/>
                </a:lnTo>
                <a:lnTo>
                  <a:pt x="9299" y="3585"/>
                </a:lnTo>
                <a:lnTo>
                  <a:pt x="9375" y="3631"/>
                </a:lnTo>
                <a:lnTo>
                  <a:pt x="9448" y="3677"/>
                </a:lnTo>
                <a:lnTo>
                  <a:pt x="9519" y="3722"/>
                </a:lnTo>
                <a:lnTo>
                  <a:pt x="9552" y="3745"/>
                </a:lnTo>
                <a:lnTo>
                  <a:pt x="9585" y="3768"/>
                </a:lnTo>
                <a:lnTo>
                  <a:pt x="9617" y="3791"/>
                </a:lnTo>
                <a:lnTo>
                  <a:pt x="9647" y="3814"/>
                </a:lnTo>
                <a:lnTo>
                  <a:pt x="9652" y="3821"/>
                </a:lnTo>
                <a:lnTo>
                  <a:pt x="9657" y="3830"/>
                </a:lnTo>
                <a:lnTo>
                  <a:pt x="9666" y="3839"/>
                </a:lnTo>
                <a:lnTo>
                  <a:pt x="9674" y="3846"/>
                </a:lnTo>
                <a:lnTo>
                  <a:pt x="9698" y="3863"/>
                </a:lnTo>
                <a:lnTo>
                  <a:pt x="9725" y="3880"/>
                </a:lnTo>
                <a:lnTo>
                  <a:pt x="9754" y="3897"/>
                </a:lnTo>
                <a:lnTo>
                  <a:pt x="9783" y="3915"/>
                </a:lnTo>
                <a:lnTo>
                  <a:pt x="9811" y="3932"/>
                </a:lnTo>
                <a:lnTo>
                  <a:pt x="9836" y="3948"/>
                </a:lnTo>
                <a:lnTo>
                  <a:pt x="9811" y="3941"/>
                </a:lnTo>
                <a:lnTo>
                  <a:pt x="9786" y="3935"/>
                </a:lnTo>
                <a:lnTo>
                  <a:pt x="9761" y="3928"/>
                </a:lnTo>
                <a:lnTo>
                  <a:pt x="9737" y="3922"/>
                </a:lnTo>
                <a:lnTo>
                  <a:pt x="9740" y="3926"/>
                </a:lnTo>
                <a:lnTo>
                  <a:pt x="9743" y="3931"/>
                </a:lnTo>
                <a:lnTo>
                  <a:pt x="9748" y="3935"/>
                </a:lnTo>
                <a:lnTo>
                  <a:pt x="9754" y="3940"/>
                </a:lnTo>
                <a:lnTo>
                  <a:pt x="9767" y="3949"/>
                </a:lnTo>
                <a:lnTo>
                  <a:pt x="9782" y="3957"/>
                </a:lnTo>
                <a:lnTo>
                  <a:pt x="9799" y="3966"/>
                </a:lnTo>
                <a:lnTo>
                  <a:pt x="9816" y="3973"/>
                </a:lnTo>
                <a:lnTo>
                  <a:pt x="9833" y="3981"/>
                </a:lnTo>
                <a:lnTo>
                  <a:pt x="9849" y="3987"/>
                </a:lnTo>
                <a:lnTo>
                  <a:pt x="9865" y="3992"/>
                </a:lnTo>
                <a:lnTo>
                  <a:pt x="9872" y="3993"/>
                </a:lnTo>
                <a:lnTo>
                  <a:pt x="9873" y="3992"/>
                </a:lnTo>
                <a:lnTo>
                  <a:pt x="9874" y="3991"/>
                </a:lnTo>
                <a:lnTo>
                  <a:pt x="9874" y="3988"/>
                </a:lnTo>
                <a:lnTo>
                  <a:pt x="9874" y="3986"/>
                </a:lnTo>
                <a:lnTo>
                  <a:pt x="9872" y="3981"/>
                </a:lnTo>
                <a:lnTo>
                  <a:pt x="9870" y="3977"/>
                </a:lnTo>
                <a:lnTo>
                  <a:pt x="9870" y="3975"/>
                </a:lnTo>
                <a:lnTo>
                  <a:pt x="9871" y="3972"/>
                </a:lnTo>
                <a:lnTo>
                  <a:pt x="9872" y="3971"/>
                </a:lnTo>
                <a:lnTo>
                  <a:pt x="9875" y="3970"/>
                </a:lnTo>
                <a:lnTo>
                  <a:pt x="9901" y="3979"/>
                </a:lnTo>
                <a:lnTo>
                  <a:pt x="9932" y="3990"/>
                </a:lnTo>
                <a:lnTo>
                  <a:pt x="9972" y="4003"/>
                </a:lnTo>
                <a:lnTo>
                  <a:pt x="10026" y="4021"/>
                </a:lnTo>
                <a:lnTo>
                  <a:pt x="9998" y="4006"/>
                </a:lnTo>
                <a:lnTo>
                  <a:pt x="9973" y="3992"/>
                </a:lnTo>
                <a:lnTo>
                  <a:pt x="9950" y="3977"/>
                </a:lnTo>
                <a:lnTo>
                  <a:pt x="9930" y="3963"/>
                </a:lnTo>
                <a:lnTo>
                  <a:pt x="9892" y="3936"/>
                </a:lnTo>
                <a:lnTo>
                  <a:pt x="9858" y="3910"/>
                </a:lnTo>
                <a:lnTo>
                  <a:pt x="9825" y="3885"/>
                </a:lnTo>
                <a:lnTo>
                  <a:pt x="9788" y="3860"/>
                </a:lnTo>
                <a:lnTo>
                  <a:pt x="9769" y="3847"/>
                </a:lnTo>
                <a:lnTo>
                  <a:pt x="9747" y="3835"/>
                </a:lnTo>
                <a:lnTo>
                  <a:pt x="9724" y="3822"/>
                </a:lnTo>
                <a:lnTo>
                  <a:pt x="9698" y="3811"/>
                </a:lnTo>
                <a:lnTo>
                  <a:pt x="9658" y="3782"/>
                </a:lnTo>
                <a:lnTo>
                  <a:pt x="9617" y="3752"/>
                </a:lnTo>
                <a:lnTo>
                  <a:pt x="9577" y="3723"/>
                </a:lnTo>
                <a:lnTo>
                  <a:pt x="9537" y="3694"/>
                </a:lnTo>
                <a:lnTo>
                  <a:pt x="9511" y="3673"/>
                </a:lnTo>
                <a:lnTo>
                  <a:pt x="9483" y="3652"/>
                </a:lnTo>
                <a:lnTo>
                  <a:pt x="9455" y="3632"/>
                </a:lnTo>
                <a:lnTo>
                  <a:pt x="9425" y="3611"/>
                </a:lnTo>
                <a:lnTo>
                  <a:pt x="9365" y="3570"/>
                </a:lnTo>
                <a:lnTo>
                  <a:pt x="9305" y="3528"/>
                </a:lnTo>
                <a:lnTo>
                  <a:pt x="9245" y="3486"/>
                </a:lnTo>
                <a:lnTo>
                  <a:pt x="9188" y="3445"/>
                </a:lnTo>
                <a:lnTo>
                  <a:pt x="9161" y="3425"/>
                </a:lnTo>
                <a:lnTo>
                  <a:pt x="9136" y="3404"/>
                </a:lnTo>
                <a:lnTo>
                  <a:pt x="9112" y="3383"/>
                </a:lnTo>
                <a:lnTo>
                  <a:pt x="9090" y="3363"/>
                </a:lnTo>
                <a:lnTo>
                  <a:pt x="9095" y="3363"/>
                </a:lnTo>
                <a:lnTo>
                  <a:pt x="9100" y="3362"/>
                </a:lnTo>
                <a:lnTo>
                  <a:pt x="9102" y="3361"/>
                </a:lnTo>
                <a:lnTo>
                  <a:pt x="9103" y="3360"/>
                </a:lnTo>
                <a:lnTo>
                  <a:pt x="9103" y="3358"/>
                </a:lnTo>
                <a:lnTo>
                  <a:pt x="9102" y="3357"/>
                </a:lnTo>
                <a:lnTo>
                  <a:pt x="9101" y="3354"/>
                </a:lnTo>
                <a:lnTo>
                  <a:pt x="9098" y="3352"/>
                </a:lnTo>
                <a:lnTo>
                  <a:pt x="9088" y="3343"/>
                </a:lnTo>
                <a:lnTo>
                  <a:pt x="9077" y="3332"/>
                </a:lnTo>
                <a:lnTo>
                  <a:pt x="9069" y="3322"/>
                </a:lnTo>
                <a:lnTo>
                  <a:pt x="9063" y="3311"/>
                </a:lnTo>
                <a:lnTo>
                  <a:pt x="9060" y="3305"/>
                </a:lnTo>
                <a:lnTo>
                  <a:pt x="9058" y="3300"/>
                </a:lnTo>
                <a:lnTo>
                  <a:pt x="9057" y="3294"/>
                </a:lnTo>
                <a:lnTo>
                  <a:pt x="9056" y="3290"/>
                </a:lnTo>
                <a:lnTo>
                  <a:pt x="9056" y="3286"/>
                </a:lnTo>
                <a:lnTo>
                  <a:pt x="9057" y="3282"/>
                </a:lnTo>
                <a:lnTo>
                  <a:pt x="9059" y="3277"/>
                </a:lnTo>
                <a:lnTo>
                  <a:pt x="9063" y="3274"/>
                </a:lnTo>
                <a:lnTo>
                  <a:pt x="9067" y="3272"/>
                </a:lnTo>
                <a:lnTo>
                  <a:pt x="9074" y="3270"/>
                </a:lnTo>
                <a:lnTo>
                  <a:pt x="9082" y="3270"/>
                </a:lnTo>
                <a:lnTo>
                  <a:pt x="9092" y="3270"/>
                </a:lnTo>
                <a:lnTo>
                  <a:pt x="9104" y="3270"/>
                </a:lnTo>
                <a:lnTo>
                  <a:pt x="9116" y="3272"/>
                </a:lnTo>
                <a:lnTo>
                  <a:pt x="9126" y="3274"/>
                </a:lnTo>
                <a:lnTo>
                  <a:pt x="9136" y="3277"/>
                </a:lnTo>
                <a:lnTo>
                  <a:pt x="9157" y="3286"/>
                </a:lnTo>
                <a:lnTo>
                  <a:pt x="9175" y="3296"/>
                </a:lnTo>
                <a:lnTo>
                  <a:pt x="9210" y="3317"/>
                </a:lnTo>
                <a:lnTo>
                  <a:pt x="9245" y="3341"/>
                </a:lnTo>
                <a:lnTo>
                  <a:pt x="9263" y="3350"/>
                </a:lnTo>
                <a:lnTo>
                  <a:pt x="9281" y="3361"/>
                </a:lnTo>
                <a:lnTo>
                  <a:pt x="9300" y="3370"/>
                </a:lnTo>
                <a:lnTo>
                  <a:pt x="9321" y="3379"/>
                </a:lnTo>
                <a:lnTo>
                  <a:pt x="9363" y="3397"/>
                </a:lnTo>
                <a:lnTo>
                  <a:pt x="9407" y="3415"/>
                </a:lnTo>
                <a:lnTo>
                  <a:pt x="9451" y="3432"/>
                </a:lnTo>
                <a:lnTo>
                  <a:pt x="9496" y="3449"/>
                </a:lnTo>
                <a:lnTo>
                  <a:pt x="9541" y="3466"/>
                </a:lnTo>
                <a:lnTo>
                  <a:pt x="9584" y="3483"/>
                </a:lnTo>
                <a:lnTo>
                  <a:pt x="9610" y="3494"/>
                </a:lnTo>
                <a:lnTo>
                  <a:pt x="9635" y="3502"/>
                </a:lnTo>
                <a:lnTo>
                  <a:pt x="9657" y="3509"/>
                </a:lnTo>
                <a:lnTo>
                  <a:pt x="9679" y="3515"/>
                </a:lnTo>
                <a:lnTo>
                  <a:pt x="9698" y="3519"/>
                </a:lnTo>
                <a:lnTo>
                  <a:pt x="9716" y="3523"/>
                </a:lnTo>
                <a:lnTo>
                  <a:pt x="9733" y="3525"/>
                </a:lnTo>
                <a:lnTo>
                  <a:pt x="9751" y="3526"/>
                </a:lnTo>
                <a:lnTo>
                  <a:pt x="9766" y="3526"/>
                </a:lnTo>
                <a:lnTo>
                  <a:pt x="9780" y="3526"/>
                </a:lnTo>
                <a:lnTo>
                  <a:pt x="9794" y="3525"/>
                </a:lnTo>
                <a:lnTo>
                  <a:pt x="9807" y="3523"/>
                </a:lnTo>
                <a:lnTo>
                  <a:pt x="9831" y="3517"/>
                </a:lnTo>
                <a:lnTo>
                  <a:pt x="9855" y="3512"/>
                </a:lnTo>
                <a:lnTo>
                  <a:pt x="9862" y="3511"/>
                </a:lnTo>
                <a:lnTo>
                  <a:pt x="9872" y="3510"/>
                </a:lnTo>
                <a:lnTo>
                  <a:pt x="9884" y="3511"/>
                </a:lnTo>
                <a:lnTo>
                  <a:pt x="9896" y="3513"/>
                </a:lnTo>
                <a:lnTo>
                  <a:pt x="9909" y="3516"/>
                </a:lnTo>
                <a:lnTo>
                  <a:pt x="9923" y="3520"/>
                </a:lnTo>
                <a:lnTo>
                  <a:pt x="9937" y="3525"/>
                </a:lnTo>
                <a:lnTo>
                  <a:pt x="9949" y="3531"/>
                </a:lnTo>
                <a:lnTo>
                  <a:pt x="9966" y="3541"/>
                </a:lnTo>
                <a:lnTo>
                  <a:pt x="9975" y="3548"/>
                </a:lnTo>
                <a:lnTo>
                  <a:pt x="9978" y="3551"/>
                </a:lnTo>
                <a:lnTo>
                  <a:pt x="9979" y="3555"/>
                </a:lnTo>
                <a:lnTo>
                  <a:pt x="9981" y="3558"/>
                </a:lnTo>
                <a:lnTo>
                  <a:pt x="9979" y="3560"/>
                </a:lnTo>
                <a:lnTo>
                  <a:pt x="9978" y="3562"/>
                </a:lnTo>
                <a:lnTo>
                  <a:pt x="9975" y="3563"/>
                </a:lnTo>
                <a:lnTo>
                  <a:pt x="9972" y="3564"/>
                </a:lnTo>
                <a:lnTo>
                  <a:pt x="9968" y="3565"/>
                </a:lnTo>
                <a:lnTo>
                  <a:pt x="9956" y="3565"/>
                </a:lnTo>
                <a:lnTo>
                  <a:pt x="9941" y="3564"/>
                </a:lnTo>
                <a:lnTo>
                  <a:pt x="9923" y="3562"/>
                </a:lnTo>
                <a:lnTo>
                  <a:pt x="9908" y="3562"/>
                </a:lnTo>
                <a:lnTo>
                  <a:pt x="9895" y="3562"/>
                </a:lnTo>
                <a:lnTo>
                  <a:pt x="9885" y="3564"/>
                </a:lnTo>
                <a:lnTo>
                  <a:pt x="9875" y="3566"/>
                </a:lnTo>
                <a:lnTo>
                  <a:pt x="9868" y="3570"/>
                </a:lnTo>
                <a:lnTo>
                  <a:pt x="9861" y="3573"/>
                </a:lnTo>
                <a:lnTo>
                  <a:pt x="9856" y="3576"/>
                </a:lnTo>
                <a:lnTo>
                  <a:pt x="9844" y="3585"/>
                </a:lnTo>
                <a:lnTo>
                  <a:pt x="9830" y="3592"/>
                </a:lnTo>
                <a:lnTo>
                  <a:pt x="9822" y="3594"/>
                </a:lnTo>
                <a:lnTo>
                  <a:pt x="9811" y="3598"/>
                </a:lnTo>
                <a:lnTo>
                  <a:pt x="9799" y="3599"/>
                </a:lnTo>
                <a:lnTo>
                  <a:pt x="9784" y="3600"/>
                </a:lnTo>
                <a:lnTo>
                  <a:pt x="9836" y="3618"/>
                </a:lnTo>
                <a:lnTo>
                  <a:pt x="9887" y="3635"/>
                </a:lnTo>
                <a:lnTo>
                  <a:pt x="9939" y="3651"/>
                </a:lnTo>
                <a:lnTo>
                  <a:pt x="9989" y="3669"/>
                </a:lnTo>
                <a:lnTo>
                  <a:pt x="10014" y="3678"/>
                </a:lnTo>
                <a:lnTo>
                  <a:pt x="10040" y="3689"/>
                </a:lnTo>
                <a:lnTo>
                  <a:pt x="10064" y="3698"/>
                </a:lnTo>
                <a:lnTo>
                  <a:pt x="10090" y="3710"/>
                </a:lnTo>
                <a:lnTo>
                  <a:pt x="10115" y="3722"/>
                </a:lnTo>
                <a:lnTo>
                  <a:pt x="10141" y="3736"/>
                </a:lnTo>
                <a:lnTo>
                  <a:pt x="10166" y="3750"/>
                </a:lnTo>
                <a:lnTo>
                  <a:pt x="10192" y="3766"/>
                </a:lnTo>
                <a:lnTo>
                  <a:pt x="10168" y="3727"/>
                </a:lnTo>
                <a:lnTo>
                  <a:pt x="10147" y="3696"/>
                </a:lnTo>
                <a:lnTo>
                  <a:pt x="10129" y="3669"/>
                </a:lnTo>
                <a:lnTo>
                  <a:pt x="10114" y="3645"/>
                </a:lnTo>
                <a:lnTo>
                  <a:pt x="10149" y="3653"/>
                </a:lnTo>
                <a:lnTo>
                  <a:pt x="10189" y="3665"/>
                </a:lnTo>
                <a:lnTo>
                  <a:pt x="10228" y="3676"/>
                </a:lnTo>
                <a:lnTo>
                  <a:pt x="10265" y="3685"/>
                </a:lnTo>
                <a:lnTo>
                  <a:pt x="10281" y="3690"/>
                </a:lnTo>
                <a:lnTo>
                  <a:pt x="10295" y="3691"/>
                </a:lnTo>
                <a:lnTo>
                  <a:pt x="10302" y="3692"/>
                </a:lnTo>
                <a:lnTo>
                  <a:pt x="10308" y="3691"/>
                </a:lnTo>
                <a:lnTo>
                  <a:pt x="10313" y="3691"/>
                </a:lnTo>
                <a:lnTo>
                  <a:pt x="10318" y="3690"/>
                </a:lnTo>
                <a:lnTo>
                  <a:pt x="10321" y="3688"/>
                </a:lnTo>
                <a:lnTo>
                  <a:pt x="10324" y="3685"/>
                </a:lnTo>
                <a:lnTo>
                  <a:pt x="10327" y="3682"/>
                </a:lnTo>
                <a:lnTo>
                  <a:pt x="10328" y="3678"/>
                </a:lnTo>
                <a:lnTo>
                  <a:pt x="10328" y="3674"/>
                </a:lnTo>
                <a:lnTo>
                  <a:pt x="10327" y="3668"/>
                </a:lnTo>
                <a:lnTo>
                  <a:pt x="10324" y="3663"/>
                </a:lnTo>
                <a:lnTo>
                  <a:pt x="10322" y="3655"/>
                </a:lnTo>
                <a:lnTo>
                  <a:pt x="10315" y="3640"/>
                </a:lnTo>
                <a:lnTo>
                  <a:pt x="10308" y="3628"/>
                </a:lnTo>
                <a:lnTo>
                  <a:pt x="10304" y="3616"/>
                </a:lnTo>
                <a:lnTo>
                  <a:pt x="10301" y="3606"/>
                </a:lnTo>
                <a:lnTo>
                  <a:pt x="10299" y="3598"/>
                </a:lnTo>
                <a:lnTo>
                  <a:pt x="10299" y="3590"/>
                </a:lnTo>
                <a:lnTo>
                  <a:pt x="10301" y="3584"/>
                </a:lnTo>
                <a:lnTo>
                  <a:pt x="10304" y="3579"/>
                </a:lnTo>
                <a:lnTo>
                  <a:pt x="10309" y="3575"/>
                </a:lnTo>
                <a:lnTo>
                  <a:pt x="10317" y="3571"/>
                </a:lnTo>
                <a:lnTo>
                  <a:pt x="10327" y="3568"/>
                </a:lnTo>
                <a:lnTo>
                  <a:pt x="10338" y="3565"/>
                </a:lnTo>
                <a:lnTo>
                  <a:pt x="10369" y="3560"/>
                </a:lnTo>
                <a:lnTo>
                  <a:pt x="10410" y="3555"/>
                </a:lnTo>
                <a:lnTo>
                  <a:pt x="10368" y="3535"/>
                </a:lnTo>
                <a:lnTo>
                  <a:pt x="10328" y="3516"/>
                </a:lnTo>
                <a:lnTo>
                  <a:pt x="10286" y="3498"/>
                </a:lnTo>
                <a:lnTo>
                  <a:pt x="10244" y="3481"/>
                </a:lnTo>
                <a:lnTo>
                  <a:pt x="10222" y="3472"/>
                </a:lnTo>
                <a:lnTo>
                  <a:pt x="10201" y="3465"/>
                </a:lnTo>
                <a:lnTo>
                  <a:pt x="10178" y="3458"/>
                </a:lnTo>
                <a:lnTo>
                  <a:pt x="10156" y="3452"/>
                </a:lnTo>
                <a:lnTo>
                  <a:pt x="10133" y="3447"/>
                </a:lnTo>
                <a:lnTo>
                  <a:pt x="10109" y="3441"/>
                </a:lnTo>
                <a:lnTo>
                  <a:pt x="10086" y="3438"/>
                </a:lnTo>
                <a:lnTo>
                  <a:pt x="10061" y="3435"/>
                </a:lnTo>
                <a:lnTo>
                  <a:pt x="10045" y="3424"/>
                </a:lnTo>
                <a:lnTo>
                  <a:pt x="10029" y="3415"/>
                </a:lnTo>
                <a:lnTo>
                  <a:pt x="10031" y="3413"/>
                </a:lnTo>
                <a:lnTo>
                  <a:pt x="10032" y="3411"/>
                </a:lnTo>
                <a:lnTo>
                  <a:pt x="10033" y="3409"/>
                </a:lnTo>
                <a:lnTo>
                  <a:pt x="10033" y="3406"/>
                </a:lnTo>
                <a:lnTo>
                  <a:pt x="10033" y="3400"/>
                </a:lnTo>
                <a:lnTo>
                  <a:pt x="10033" y="3395"/>
                </a:lnTo>
                <a:lnTo>
                  <a:pt x="10034" y="3393"/>
                </a:lnTo>
                <a:lnTo>
                  <a:pt x="10035" y="3391"/>
                </a:lnTo>
                <a:lnTo>
                  <a:pt x="10038" y="3389"/>
                </a:lnTo>
                <a:lnTo>
                  <a:pt x="10041" y="3387"/>
                </a:lnTo>
                <a:lnTo>
                  <a:pt x="10045" y="3384"/>
                </a:lnTo>
                <a:lnTo>
                  <a:pt x="10051" y="3383"/>
                </a:lnTo>
                <a:lnTo>
                  <a:pt x="10058" y="3383"/>
                </a:lnTo>
                <a:lnTo>
                  <a:pt x="10067" y="3382"/>
                </a:lnTo>
                <a:lnTo>
                  <a:pt x="10075" y="3382"/>
                </a:lnTo>
                <a:lnTo>
                  <a:pt x="10082" y="3382"/>
                </a:lnTo>
                <a:lnTo>
                  <a:pt x="10086" y="3381"/>
                </a:lnTo>
                <a:lnTo>
                  <a:pt x="10088" y="3380"/>
                </a:lnTo>
                <a:lnTo>
                  <a:pt x="10088" y="3378"/>
                </a:lnTo>
                <a:lnTo>
                  <a:pt x="10087" y="3376"/>
                </a:lnTo>
                <a:lnTo>
                  <a:pt x="10085" y="3374"/>
                </a:lnTo>
                <a:lnTo>
                  <a:pt x="10080" y="3370"/>
                </a:lnTo>
                <a:lnTo>
                  <a:pt x="10070" y="3365"/>
                </a:lnTo>
                <a:lnTo>
                  <a:pt x="10055" y="3360"/>
                </a:lnTo>
                <a:lnTo>
                  <a:pt x="10036" y="3353"/>
                </a:lnTo>
                <a:lnTo>
                  <a:pt x="10018" y="3348"/>
                </a:lnTo>
                <a:lnTo>
                  <a:pt x="10003" y="3341"/>
                </a:lnTo>
                <a:lnTo>
                  <a:pt x="9990" y="3332"/>
                </a:lnTo>
                <a:lnTo>
                  <a:pt x="9996" y="3328"/>
                </a:lnTo>
                <a:lnTo>
                  <a:pt x="10000" y="3322"/>
                </a:lnTo>
                <a:lnTo>
                  <a:pt x="10000" y="3320"/>
                </a:lnTo>
                <a:lnTo>
                  <a:pt x="10000" y="3317"/>
                </a:lnTo>
                <a:lnTo>
                  <a:pt x="9999" y="3314"/>
                </a:lnTo>
                <a:lnTo>
                  <a:pt x="9997" y="3311"/>
                </a:lnTo>
                <a:lnTo>
                  <a:pt x="9990" y="3304"/>
                </a:lnTo>
                <a:lnTo>
                  <a:pt x="9979" y="3297"/>
                </a:lnTo>
                <a:lnTo>
                  <a:pt x="9964" y="3289"/>
                </a:lnTo>
                <a:lnTo>
                  <a:pt x="9945" y="3279"/>
                </a:lnTo>
                <a:lnTo>
                  <a:pt x="9923" y="3269"/>
                </a:lnTo>
                <a:lnTo>
                  <a:pt x="9905" y="3259"/>
                </a:lnTo>
                <a:lnTo>
                  <a:pt x="9899" y="3255"/>
                </a:lnTo>
                <a:lnTo>
                  <a:pt x="9895" y="3251"/>
                </a:lnTo>
                <a:lnTo>
                  <a:pt x="9890" y="3247"/>
                </a:lnTo>
                <a:lnTo>
                  <a:pt x="9888" y="3244"/>
                </a:lnTo>
                <a:lnTo>
                  <a:pt x="9887" y="3241"/>
                </a:lnTo>
                <a:lnTo>
                  <a:pt x="9887" y="3238"/>
                </a:lnTo>
                <a:lnTo>
                  <a:pt x="9889" y="3234"/>
                </a:lnTo>
                <a:lnTo>
                  <a:pt x="9891" y="3232"/>
                </a:lnTo>
                <a:lnTo>
                  <a:pt x="9896" y="3230"/>
                </a:lnTo>
                <a:lnTo>
                  <a:pt x="9901" y="3229"/>
                </a:lnTo>
                <a:lnTo>
                  <a:pt x="9908" y="3227"/>
                </a:lnTo>
                <a:lnTo>
                  <a:pt x="9916" y="3226"/>
                </a:lnTo>
                <a:lnTo>
                  <a:pt x="9923" y="3224"/>
                </a:lnTo>
                <a:lnTo>
                  <a:pt x="9926" y="3222"/>
                </a:lnTo>
                <a:lnTo>
                  <a:pt x="9927" y="3218"/>
                </a:lnTo>
                <a:lnTo>
                  <a:pt x="9926" y="3215"/>
                </a:lnTo>
                <a:lnTo>
                  <a:pt x="9917" y="3208"/>
                </a:lnTo>
                <a:lnTo>
                  <a:pt x="9905" y="3199"/>
                </a:lnTo>
                <a:lnTo>
                  <a:pt x="9892" y="3191"/>
                </a:lnTo>
                <a:lnTo>
                  <a:pt x="9883" y="3182"/>
                </a:lnTo>
                <a:lnTo>
                  <a:pt x="9878" y="3178"/>
                </a:lnTo>
                <a:lnTo>
                  <a:pt x="9877" y="3175"/>
                </a:lnTo>
                <a:lnTo>
                  <a:pt x="9877" y="3173"/>
                </a:lnTo>
                <a:lnTo>
                  <a:pt x="9877" y="3171"/>
                </a:lnTo>
                <a:lnTo>
                  <a:pt x="9880" y="3170"/>
                </a:lnTo>
                <a:lnTo>
                  <a:pt x="9881" y="3169"/>
                </a:lnTo>
                <a:lnTo>
                  <a:pt x="9910" y="3187"/>
                </a:lnTo>
                <a:lnTo>
                  <a:pt x="9940" y="3206"/>
                </a:lnTo>
                <a:lnTo>
                  <a:pt x="9969" y="3224"/>
                </a:lnTo>
                <a:lnTo>
                  <a:pt x="9999" y="3242"/>
                </a:lnTo>
                <a:lnTo>
                  <a:pt x="10012" y="3255"/>
                </a:lnTo>
                <a:lnTo>
                  <a:pt x="10027" y="3267"/>
                </a:lnTo>
                <a:lnTo>
                  <a:pt x="10042" y="3279"/>
                </a:lnTo>
                <a:lnTo>
                  <a:pt x="10059" y="3291"/>
                </a:lnTo>
                <a:lnTo>
                  <a:pt x="10097" y="3316"/>
                </a:lnTo>
                <a:lnTo>
                  <a:pt x="10136" y="3341"/>
                </a:lnTo>
                <a:lnTo>
                  <a:pt x="10178" y="3364"/>
                </a:lnTo>
                <a:lnTo>
                  <a:pt x="10220" y="3389"/>
                </a:lnTo>
                <a:lnTo>
                  <a:pt x="10260" y="3413"/>
                </a:lnTo>
                <a:lnTo>
                  <a:pt x="10299" y="3437"/>
                </a:lnTo>
                <a:lnTo>
                  <a:pt x="10303" y="3444"/>
                </a:lnTo>
                <a:lnTo>
                  <a:pt x="10308" y="3451"/>
                </a:lnTo>
                <a:lnTo>
                  <a:pt x="10314" y="3457"/>
                </a:lnTo>
                <a:lnTo>
                  <a:pt x="10321" y="3464"/>
                </a:lnTo>
                <a:lnTo>
                  <a:pt x="10338" y="3477"/>
                </a:lnTo>
                <a:lnTo>
                  <a:pt x="10358" y="3489"/>
                </a:lnTo>
                <a:lnTo>
                  <a:pt x="10403" y="3516"/>
                </a:lnTo>
                <a:lnTo>
                  <a:pt x="10451" y="3542"/>
                </a:lnTo>
                <a:lnTo>
                  <a:pt x="10476" y="3556"/>
                </a:lnTo>
                <a:lnTo>
                  <a:pt x="10499" y="3570"/>
                </a:lnTo>
                <a:lnTo>
                  <a:pt x="10523" y="3585"/>
                </a:lnTo>
                <a:lnTo>
                  <a:pt x="10547" y="3599"/>
                </a:lnTo>
                <a:lnTo>
                  <a:pt x="10569" y="3611"/>
                </a:lnTo>
                <a:lnTo>
                  <a:pt x="10594" y="3625"/>
                </a:lnTo>
                <a:lnTo>
                  <a:pt x="10605" y="3632"/>
                </a:lnTo>
                <a:lnTo>
                  <a:pt x="10612" y="3638"/>
                </a:lnTo>
                <a:lnTo>
                  <a:pt x="10614" y="3641"/>
                </a:lnTo>
                <a:lnTo>
                  <a:pt x="10616" y="3645"/>
                </a:lnTo>
                <a:lnTo>
                  <a:pt x="10616" y="3648"/>
                </a:lnTo>
                <a:lnTo>
                  <a:pt x="10614" y="3651"/>
                </a:lnTo>
                <a:lnTo>
                  <a:pt x="10613" y="3652"/>
                </a:lnTo>
                <a:lnTo>
                  <a:pt x="10614" y="3654"/>
                </a:lnTo>
                <a:lnTo>
                  <a:pt x="10617" y="3656"/>
                </a:lnTo>
                <a:lnTo>
                  <a:pt x="10619" y="3659"/>
                </a:lnTo>
                <a:lnTo>
                  <a:pt x="10625" y="3665"/>
                </a:lnTo>
                <a:lnTo>
                  <a:pt x="10634" y="3670"/>
                </a:lnTo>
                <a:lnTo>
                  <a:pt x="10643" y="3676"/>
                </a:lnTo>
                <a:lnTo>
                  <a:pt x="10653" y="3680"/>
                </a:lnTo>
                <a:lnTo>
                  <a:pt x="10658" y="3681"/>
                </a:lnTo>
                <a:lnTo>
                  <a:pt x="10663" y="3682"/>
                </a:lnTo>
                <a:lnTo>
                  <a:pt x="10667" y="3682"/>
                </a:lnTo>
                <a:lnTo>
                  <a:pt x="10670" y="3681"/>
                </a:lnTo>
                <a:lnTo>
                  <a:pt x="10677" y="3679"/>
                </a:lnTo>
                <a:lnTo>
                  <a:pt x="10684" y="3678"/>
                </a:lnTo>
                <a:lnTo>
                  <a:pt x="10692" y="3678"/>
                </a:lnTo>
                <a:lnTo>
                  <a:pt x="10698" y="3679"/>
                </a:lnTo>
                <a:lnTo>
                  <a:pt x="10713" y="3683"/>
                </a:lnTo>
                <a:lnTo>
                  <a:pt x="10727" y="3689"/>
                </a:lnTo>
                <a:lnTo>
                  <a:pt x="10740" y="3695"/>
                </a:lnTo>
                <a:lnTo>
                  <a:pt x="10751" y="3700"/>
                </a:lnTo>
                <a:lnTo>
                  <a:pt x="10756" y="3703"/>
                </a:lnTo>
                <a:lnTo>
                  <a:pt x="10762" y="3704"/>
                </a:lnTo>
                <a:lnTo>
                  <a:pt x="10765" y="3705"/>
                </a:lnTo>
                <a:lnTo>
                  <a:pt x="10769" y="3704"/>
                </a:lnTo>
                <a:lnTo>
                  <a:pt x="10772" y="3703"/>
                </a:lnTo>
                <a:lnTo>
                  <a:pt x="10775" y="3700"/>
                </a:lnTo>
                <a:lnTo>
                  <a:pt x="10775" y="3698"/>
                </a:lnTo>
                <a:lnTo>
                  <a:pt x="10775" y="3696"/>
                </a:lnTo>
                <a:lnTo>
                  <a:pt x="10769" y="3692"/>
                </a:lnTo>
                <a:lnTo>
                  <a:pt x="10761" y="3685"/>
                </a:lnTo>
                <a:lnTo>
                  <a:pt x="10739" y="3674"/>
                </a:lnTo>
                <a:lnTo>
                  <a:pt x="10718" y="3663"/>
                </a:lnTo>
                <a:lnTo>
                  <a:pt x="10690" y="3646"/>
                </a:lnTo>
                <a:lnTo>
                  <a:pt x="10660" y="3630"/>
                </a:lnTo>
                <a:lnTo>
                  <a:pt x="10628" y="3613"/>
                </a:lnTo>
                <a:lnTo>
                  <a:pt x="10598" y="3595"/>
                </a:lnTo>
                <a:lnTo>
                  <a:pt x="10535" y="3551"/>
                </a:lnTo>
                <a:lnTo>
                  <a:pt x="10473" y="3507"/>
                </a:lnTo>
                <a:lnTo>
                  <a:pt x="10409" y="3463"/>
                </a:lnTo>
                <a:lnTo>
                  <a:pt x="10344" y="3418"/>
                </a:lnTo>
                <a:lnTo>
                  <a:pt x="10309" y="3395"/>
                </a:lnTo>
                <a:lnTo>
                  <a:pt x="10275" y="3374"/>
                </a:lnTo>
                <a:lnTo>
                  <a:pt x="10238" y="3351"/>
                </a:lnTo>
                <a:lnTo>
                  <a:pt x="10202" y="3329"/>
                </a:lnTo>
                <a:lnTo>
                  <a:pt x="10163" y="3306"/>
                </a:lnTo>
                <a:lnTo>
                  <a:pt x="10122" y="3285"/>
                </a:lnTo>
                <a:lnTo>
                  <a:pt x="10080" y="3262"/>
                </a:lnTo>
                <a:lnTo>
                  <a:pt x="10038" y="3241"/>
                </a:lnTo>
                <a:lnTo>
                  <a:pt x="10010" y="3217"/>
                </a:lnTo>
                <a:lnTo>
                  <a:pt x="9979" y="3194"/>
                </a:lnTo>
                <a:lnTo>
                  <a:pt x="9948" y="3170"/>
                </a:lnTo>
                <a:lnTo>
                  <a:pt x="9916" y="3147"/>
                </a:lnTo>
                <a:lnTo>
                  <a:pt x="9848" y="3100"/>
                </a:lnTo>
                <a:lnTo>
                  <a:pt x="9776" y="3052"/>
                </a:lnTo>
                <a:lnTo>
                  <a:pt x="9701" y="3005"/>
                </a:lnTo>
                <a:lnTo>
                  <a:pt x="9624" y="2958"/>
                </a:lnTo>
                <a:lnTo>
                  <a:pt x="9545" y="2911"/>
                </a:lnTo>
                <a:lnTo>
                  <a:pt x="9467" y="2864"/>
                </a:lnTo>
                <a:lnTo>
                  <a:pt x="9434" y="2845"/>
                </a:lnTo>
                <a:lnTo>
                  <a:pt x="9401" y="2825"/>
                </a:lnTo>
                <a:lnTo>
                  <a:pt x="9369" y="2806"/>
                </a:lnTo>
                <a:lnTo>
                  <a:pt x="9336" y="2786"/>
                </a:lnTo>
                <a:lnTo>
                  <a:pt x="9304" y="2766"/>
                </a:lnTo>
                <a:lnTo>
                  <a:pt x="9271" y="2747"/>
                </a:lnTo>
                <a:lnTo>
                  <a:pt x="9239" y="2728"/>
                </a:lnTo>
                <a:lnTo>
                  <a:pt x="9206" y="2709"/>
                </a:lnTo>
                <a:lnTo>
                  <a:pt x="9196" y="2697"/>
                </a:lnTo>
                <a:lnTo>
                  <a:pt x="9186" y="2686"/>
                </a:lnTo>
                <a:lnTo>
                  <a:pt x="9173" y="2674"/>
                </a:lnTo>
                <a:lnTo>
                  <a:pt x="9159" y="2664"/>
                </a:lnTo>
                <a:lnTo>
                  <a:pt x="9126" y="2641"/>
                </a:lnTo>
                <a:lnTo>
                  <a:pt x="9091" y="2619"/>
                </a:lnTo>
                <a:lnTo>
                  <a:pt x="9053" y="2596"/>
                </a:lnTo>
                <a:lnTo>
                  <a:pt x="9016" y="2574"/>
                </a:lnTo>
                <a:lnTo>
                  <a:pt x="8980" y="2551"/>
                </a:lnTo>
                <a:lnTo>
                  <a:pt x="8947" y="2529"/>
                </a:lnTo>
                <a:lnTo>
                  <a:pt x="8973" y="2535"/>
                </a:lnTo>
                <a:lnTo>
                  <a:pt x="8997" y="2542"/>
                </a:lnTo>
                <a:lnTo>
                  <a:pt x="9022" y="2546"/>
                </a:lnTo>
                <a:lnTo>
                  <a:pt x="9047" y="2550"/>
                </a:lnTo>
                <a:lnTo>
                  <a:pt x="9095" y="2557"/>
                </a:lnTo>
                <a:lnTo>
                  <a:pt x="9144" y="2564"/>
                </a:lnTo>
                <a:lnTo>
                  <a:pt x="9168" y="2568"/>
                </a:lnTo>
                <a:lnTo>
                  <a:pt x="9193" y="2573"/>
                </a:lnTo>
                <a:lnTo>
                  <a:pt x="9219" y="2578"/>
                </a:lnTo>
                <a:lnTo>
                  <a:pt x="9246" y="2585"/>
                </a:lnTo>
                <a:lnTo>
                  <a:pt x="9273" y="2594"/>
                </a:lnTo>
                <a:lnTo>
                  <a:pt x="9302" y="2604"/>
                </a:lnTo>
                <a:lnTo>
                  <a:pt x="9331" y="2615"/>
                </a:lnTo>
                <a:lnTo>
                  <a:pt x="9361" y="2630"/>
                </a:lnTo>
                <a:lnTo>
                  <a:pt x="9424" y="2660"/>
                </a:lnTo>
                <a:lnTo>
                  <a:pt x="9486" y="2690"/>
                </a:lnTo>
                <a:lnTo>
                  <a:pt x="9548" y="2719"/>
                </a:lnTo>
                <a:lnTo>
                  <a:pt x="9609" y="2749"/>
                </a:lnTo>
                <a:lnTo>
                  <a:pt x="9669" y="2779"/>
                </a:lnTo>
                <a:lnTo>
                  <a:pt x="9727" y="2811"/>
                </a:lnTo>
                <a:lnTo>
                  <a:pt x="9756" y="2829"/>
                </a:lnTo>
                <a:lnTo>
                  <a:pt x="9784" y="2846"/>
                </a:lnTo>
                <a:lnTo>
                  <a:pt x="9812" y="2863"/>
                </a:lnTo>
                <a:lnTo>
                  <a:pt x="9840" y="2881"/>
                </a:lnTo>
                <a:lnTo>
                  <a:pt x="9908" y="2929"/>
                </a:lnTo>
                <a:lnTo>
                  <a:pt x="9976" y="2977"/>
                </a:lnTo>
                <a:lnTo>
                  <a:pt x="10046" y="3026"/>
                </a:lnTo>
                <a:lnTo>
                  <a:pt x="10118" y="3075"/>
                </a:lnTo>
                <a:lnTo>
                  <a:pt x="10193" y="3124"/>
                </a:lnTo>
                <a:lnTo>
                  <a:pt x="10271" y="3172"/>
                </a:lnTo>
                <a:lnTo>
                  <a:pt x="10311" y="3197"/>
                </a:lnTo>
                <a:lnTo>
                  <a:pt x="10353" y="3221"/>
                </a:lnTo>
                <a:lnTo>
                  <a:pt x="10395" y="3245"/>
                </a:lnTo>
                <a:lnTo>
                  <a:pt x="10439" y="3269"/>
                </a:lnTo>
                <a:lnTo>
                  <a:pt x="10460" y="3279"/>
                </a:lnTo>
                <a:lnTo>
                  <a:pt x="10481" y="3289"/>
                </a:lnTo>
                <a:lnTo>
                  <a:pt x="10505" y="3299"/>
                </a:lnTo>
                <a:lnTo>
                  <a:pt x="10528" y="3308"/>
                </a:lnTo>
                <a:lnTo>
                  <a:pt x="10579" y="3328"/>
                </a:lnTo>
                <a:lnTo>
                  <a:pt x="10633" y="3347"/>
                </a:lnTo>
                <a:lnTo>
                  <a:pt x="10688" y="3365"/>
                </a:lnTo>
                <a:lnTo>
                  <a:pt x="10743" y="3384"/>
                </a:lnTo>
                <a:lnTo>
                  <a:pt x="10800" y="3403"/>
                </a:lnTo>
                <a:lnTo>
                  <a:pt x="10855" y="3422"/>
                </a:lnTo>
                <a:lnTo>
                  <a:pt x="10855" y="3418"/>
                </a:lnTo>
                <a:lnTo>
                  <a:pt x="10855" y="3412"/>
                </a:lnTo>
                <a:lnTo>
                  <a:pt x="10854" y="3407"/>
                </a:lnTo>
                <a:lnTo>
                  <a:pt x="10853" y="3403"/>
                </a:lnTo>
                <a:lnTo>
                  <a:pt x="10849" y="3392"/>
                </a:lnTo>
                <a:lnTo>
                  <a:pt x="10841" y="3382"/>
                </a:lnTo>
                <a:lnTo>
                  <a:pt x="10833" y="3372"/>
                </a:lnTo>
                <a:lnTo>
                  <a:pt x="10822" y="3362"/>
                </a:lnTo>
                <a:lnTo>
                  <a:pt x="10809" y="3352"/>
                </a:lnTo>
                <a:lnTo>
                  <a:pt x="10795" y="3343"/>
                </a:lnTo>
                <a:lnTo>
                  <a:pt x="10779" y="3332"/>
                </a:lnTo>
                <a:lnTo>
                  <a:pt x="10762" y="3322"/>
                </a:lnTo>
                <a:lnTo>
                  <a:pt x="10743" y="3313"/>
                </a:lnTo>
                <a:lnTo>
                  <a:pt x="10723" y="3303"/>
                </a:lnTo>
                <a:lnTo>
                  <a:pt x="10682" y="3285"/>
                </a:lnTo>
                <a:lnTo>
                  <a:pt x="10638" y="3267"/>
                </a:lnTo>
                <a:lnTo>
                  <a:pt x="10591" y="3252"/>
                </a:lnTo>
                <a:lnTo>
                  <a:pt x="10544" y="3238"/>
                </a:lnTo>
                <a:lnTo>
                  <a:pt x="10533" y="3234"/>
                </a:lnTo>
                <a:lnTo>
                  <a:pt x="10522" y="3230"/>
                </a:lnTo>
                <a:lnTo>
                  <a:pt x="10512" y="3226"/>
                </a:lnTo>
                <a:lnTo>
                  <a:pt x="10505" y="3222"/>
                </a:lnTo>
                <a:lnTo>
                  <a:pt x="10497" y="3216"/>
                </a:lnTo>
                <a:lnTo>
                  <a:pt x="10491" y="3211"/>
                </a:lnTo>
                <a:lnTo>
                  <a:pt x="10486" y="3204"/>
                </a:lnTo>
                <a:lnTo>
                  <a:pt x="10483" y="3198"/>
                </a:lnTo>
                <a:lnTo>
                  <a:pt x="10482" y="3193"/>
                </a:lnTo>
                <a:lnTo>
                  <a:pt x="10483" y="3187"/>
                </a:lnTo>
                <a:lnTo>
                  <a:pt x="10486" y="3184"/>
                </a:lnTo>
                <a:lnTo>
                  <a:pt x="10490" y="3181"/>
                </a:lnTo>
                <a:lnTo>
                  <a:pt x="10496" y="3179"/>
                </a:lnTo>
                <a:lnTo>
                  <a:pt x="10504" y="3177"/>
                </a:lnTo>
                <a:lnTo>
                  <a:pt x="10511" y="3176"/>
                </a:lnTo>
                <a:lnTo>
                  <a:pt x="10521" y="3175"/>
                </a:lnTo>
                <a:lnTo>
                  <a:pt x="10564" y="3176"/>
                </a:lnTo>
                <a:lnTo>
                  <a:pt x="10609" y="3178"/>
                </a:lnTo>
                <a:lnTo>
                  <a:pt x="10622" y="3179"/>
                </a:lnTo>
                <a:lnTo>
                  <a:pt x="10636" y="3181"/>
                </a:lnTo>
                <a:lnTo>
                  <a:pt x="10652" y="3185"/>
                </a:lnTo>
                <a:lnTo>
                  <a:pt x="10669" y="3189"/>
                </a:lnTo>
                <a:lnTo>
                  <a:pt x="10686" y="3194"/>
                </a:lnTo>
                <a:lnTo>
                  <a:pt x="10704" y="3197"/>
                </a:lnTo>
                <a:lnTo>
                  <a:pt x="10720" y="3198"/>
                </a:lnTo>
                <a:lnTo>
                  <a:pt x="10733" y="3198"/>
                </a:lnTo>
                <a:lnTo>
                  <a:pt x="10750" y="3214"/>
                </a:lnTo>
                <a:lnTo>
                  <a:pt x="10768" y="3229"/>
                </a:lnTo>
                <a:lnTo>
                  <a:pt x="10785" y="3245"/>
                </a:lnTo>
                <a:lnTo>
                  <a:pt x="10802" y="3260"/>
                </a:lnTo>
                <a:lnTo>
                  <a:pt x="10801" y="3270"/>
                </a:lnTo>
                <a:lnTo>
                  <a:pt x="10799" y="3279"/>
                </a:lnTo>
                <a:lnTo>
                  <a:pt x="10776" y="3267"/>
                </a:lnTo>
                <a:lnTo>
                  <a:pt x="10749" y="3253"/>
                </a:lnTo>
                <a:lnTo>
                  <a:pt x="10737" y="3247"/>
                </a:lnTo>
                <a:lnTo>
                  <a:pt x="10727" y="3243"/>
                </a:lnTo>
                <a:lnTo>
                  <a:pt x="10724" y="3242"/>
                </a:lnTo>
                <a:lnTo>
                  <a:pt x="10721" y="3241"/>
                </a:lnTo>
                <a:lnTo>
                  <a:pt x="10719" y="3242"/>
                </a:lnTo>
                <a:lnTo>
                  <a:pt x="10718" y="3242"/>
                </a:lnTo>
                <a:lnTo>
                  <a:pt x="10717" y="3246"/>
                </a:lnTo>
                <a:lnTo>
                  <a:pt x="10717" y="3252"/>
                </a:lnTo>
                <a:lnTo>
                  <a:pt x="10717" y="3256"/>
                </a:lnTo>
                <a:lnTo>
                  <a:pt x="10719" y="3260"/>
                </a:lnTo>
                <a:lnTo>
                  <a:pt x="10721" y="3266"/>
                </a:lnTo>
                <a:lnTo>
                  <a:pt x="10724" y="3271"/>
                </a:lnTo>
                <a:lnTo>
                  <a:pt x="10729" y="3275"/>
                </a:lnTo>
                <a:lnTo>
                  <a:pt x="10735" y="3281"/>
                </a:lnTo>
                <a:lnTo>
                  <a:pt x="10742" y="3286"/>
                </a:lnTo>
                <a:lnTo>
                  <a:pt x="10751" y="3291"/>
                </a:lnTo>
                <a:lnTo>
                  <a:pt x="10761" y="3297"/>
                </a:lnTo>
                <a:lnTo>
                  <a:pt x="10772" y="3302"/>
                </a:lnTo>
                <a:lnTo>
                  <a:pt x="10786" y="3307"/>
                </a:lnTo>
                <a:lnTo>
                  <a:pt x="10801" y="3313"/>
                </a:lnTo>
                <a:lnTo>
                  <a:pt x="10819" y="3318"/>
                </a:lnTo>
                <a:lnTo>
                  <a:pt x="10837" y="3323"/>
                </a:lnTo>
                <a:lnTo>
                  <a:pt x="10847" y="3329"/>
                </a:lnTo>
                <a:lnTo>
                  <a:pt x="10857" y="3334"/>
                </a:lnTo>
                <a:lnTo>
                  <a:pt x="10867" y="3339"/>
                </a:lnTo>
                <a:lnTo>
                  <a:pt x="10877" y="3345"/>
                </a:lnTo>
                <a:lnTo>
                  <a:pt x="10901" y="3360"/>
                </a:lnTo>
                <a:lnTo>
                  <a:pt x="10926" y="3374"/>
                </a:lnTo>
                <a:lnTo>
                  <a:pt x="10951" y="3389"/>
                </a:lnTo>
                <a:lnTo>
                  <a:pt x="10977" y="3403"/>
                </a:lnTo>
                <a:lnTo>
                  <a:pt x="11001" y="3418"/>
                </a:lnTo>
                <a:lnTo>
                  <a:pt x="11026" y="3433"/>
                </a:lnTo>
                <a:lnTo>
                  <a:pt x="11051" y="3447"/>
                </a:lnTo>
                <a:lnTo>
                  <a:pt x="11075" y="3462"/>
                </a:lnTo>
                <a:lnTo>
                  <a:pt x="11084" y="3462"/>
                </a:lnTo>
                <a:lnTo>
                  <a:pt x="11091" y="3462"/>
                </a:lnTo>
                <a:lnTo>
                  <a:pt x="11100" y="3462"/>
                </a:lnTo>
                <a:lnTo>
                  <a:pt x="11109" y="3462"/>
                </a:lnTo>
                <a:lnTo>
                  <a:pt x="11083" y="3447"/>
                </a:lnTo>
                <a:lnTo>
                  <a:pt x="11058" y="3432"/>
                </a:lnTo>
                <a:lnTo>
                  <a:pt x="11032" y="3415"/>
                </a:lnTo>
                <a:lnTo>
                  <a:pt x="11008" y="3400"/>
                </a:lnTo>
                <a:lnTo>
                  <a:pt x="10982" y="3385"/>
                </a:lnTo>
                <a:lnTo>
                  <a:pt x="10957" y="3370"/>
                </a:lnTo>
                <a:lnTo>
                  <a:pt x="10931" y="3356"/>
                </a:lnTo>
                <a:lnTo>
                  <a:pt x="10907" y="3341"/>
                </a:lnTo>
                <a:lnTo>
                  <a:pt x="10898" y="3331"/>
                </a:lnTo>
                <a:lnTo>
                  <a:pt x="10893" y="3323"/>
                </a:lnTo>
                <a:lnTo>
                  <a:pt x="10892" y="3319"/>
                </a:lnTo>
                <a:lnTo>
                  <a:pt x="10892" y="3316"/>
                </a:lnTo>
                <a:lnTo>
                  <a:pt x="10892" y="3313"/>
                </a:lnTo>
                <a:lnTo>
                  <a:pt x="10893" y="3309"/>
                </a:lnTo>
                <a:lnTo>
                  <a:pt x="10895" y="3306"/>
                </a:lnTo>
                <a:lnTo>
                  <a:pt x="10898" y="3304"/>
                </a:lnTo>
                <a:lnTo>
                  <a:pt x="10901" y="3302"/>
                </a:lnTo>
                <a:lnTo>
                  <a:pt x="10906" y="3300"/>
                </a:lnTo>
                <a:lnTo>
                  <a:pt x="10915" y="3297"/>
                </a:lnTo>
                <a:lnTo>
                  <a:pt x="10928" y="3293"/>
                </a:lnTo>
                <a:lnTo>
                  <a:pt x="10952" y="3301"/>
                </a:lnTo>
                <a:lnTo>
                  <a:pt x="10972" y="3306"/>
                </a:lnTo>
                <a:lnTo>
                  <a:pt x="10990" y="3309"/>
                </a:lnTo>
                <a:lnTo>
                  <a:pt x="11008" y="3312"/>
                </a:lnTo>
                <a:lnTo>
                  <a:pt x="11038" y="3312"/>
                </a:lnTo>
                <a:lnTo>
                  <a:pt x="11066" y="3311"/>
                </a:lnTo>
                <a:lnTo>
                  <a:pt x="11086" y="3322"/>
                </a:lnTo>
                <a:lnTo>
                  <a:pt x="11107" y="3334"/>
                </a:lnTo>
                <a:lnTo>
                  <a:pt x="11126" y="3346"/>
                </a:lnTo>
                <a:lnTo>
                  <a:pt x="11146" y="3358"/>
                </a:lnTo>
                <a:lnTo>
                  <a:pt x="11168" y="3369"/>
                </a:lnTo>
                <a:lnTo>
                  <a:pt x="11194" y="3380"/>
                </a:lnTo>
                <a:lnTo>
                  <a:pt x="11208" y="3384"/>
                </a:lnTo>
                <a:lnTo>
                  <a:pt x="11223" y="3390"/>
                </a:lnTo>
                <a:lnTo>
                  <a:pt x="11240" y="3394"/>
                </a:lnTo>
                <a:lnTo>
                  <a:pt x="11257" y="3397"/>
                </a:lnTo>
                <a:lnTo>
                  <a:pt x="11240" y="3374"/>
                </a:lnTo>
                <a:lnTo>
                  <a:pt x="11221" y="3349"/>
                </a:lnTo>
                <a:lnTo>
                  <a:pt x="11203" y="3326"/>
                </a:lnTo>
                <a:lnTo>
                  <a:pt x="11186" y="3302"/>
                </a:lnTo>
                <a:lnTo>
                  <a:pt x="11177" y="3289"/>
                </a:lnTo>
                <a:lnTo>
                  <a:pt x="11167" y="3276"/>
                </a:lnTo>
                <a:lnTo>
                  <a:pt x="11154" y="3264"/>
                </a:lnTo>
                <a:lnTo>
                  <a:pt x="11140" y="3252"/>
                </a:lnTo>
                <a:lnTo>
                  <a:pt x="11124" y="3239"/>
                </a:lnTo>
                <a:lnTo>
                  <a:pt x="11107" y="3226"/>
                </a:lnTo>
                <a:lnTo>
                  <a:pt x="11088" y="3213"/>
                </a:lnTo>
                <a:lnTo>
                  <a:pt x="11069" y="3200"/>
                </a:lnTo>
                <a:lnTo>
                  <a:pt x="11026" y="3175"/>
                </a:lnTo>
                <a:lnTo>
                  <a:pt x="10980" y="3149"/>
                </a:lnTo>
                <a:lnTo>
                  <a:pt x="10931" y="3123"/>
                </a:lnTo>
                <a:lnTo>
                  <a:pt x="10883" y="3097"/>
                </a:lnTo>
                <a:lnTo>
                  <a:pt x="10855" y="3080"/>
                </a:lnTo>
                <a:lnTo>
                  <a:pt x="10826" y="3064"/>
                </a:lnTo>
                <a:lnTo>
                  <a:pt x="10810" y="3057"/>
                </a:lnTo>
                <a:lnTo>
                  <a:pt x="10792" y="3050"/>
                </a:lnTo>
                <a:lnTo>
                  <a:pt x="10772" y="3044"/>
                </a:lnTo>
                <a:lnTo>
                  <a:pt x="10751" y="3038"/>
                </a:lnTo>
                <a:lnTo>
                  <a:pt x="10744" y="3030"/>
                </a:lnTo>
                <a:lnTo>
                  <a:pt x="10738" y="3020"/>
                </a:lnTo>
                <a:lnTo>
                  <a:pt x="10732" y="3012"/>
                </a:lnTo>
                <a:lnTo>
                  <a:pt x="10726" y="3003"/>
                </a:lnTo>
                <a:lnTo>
                  <a:pt x="10725" y="2998"/>
                </a:lnTo>
                <a:lnTo>
                  <a:pt x="10724" y="2994"/>
                </a:lnTo>
                <a:lnTo>
                  <a:pt x="10722" y="2988"/>
                </a:lnTo>
                <a:lnTo>
                  <a:pt x="10720" y="2984"/>
                </a:lnTo>
                <a:lnTo>
                  <a:pt x="10715" y="2979"/>
                </a:lnTo>
                <a:lnTo>
                  <a:pt x="10710" y="2974"/>
                </a:lnTo>
                <a:lnTo>
                  <a:pt x="10705" y="2970"/>
                </a:lnTo>
                <a:lnTo>
                  <a:pt x="10698" y="2966"/>
                </a:lnTo>
                <a:lnTo>
                  <a:pt x="10682" y="2957"/>
                </a:lnTo>
                <a:lnTo>
                  <a:pt x="10661" y="2949"/>
                </a:lnTo>
                <a:lnTo>
                  <a:pt x="10636" y="2940"/>
                </a:lnTo>
                <a:lnTo>
                  <a:pt x="10607" y="2932"/>
                </a:lnTo>
                <a:lnTo>
                  <a:pt x="10590" y="2923"/>
                </a:lnTo>
                <a:lnTo>
                  <a:pt x="10574" y="2914"/>
                </a:lnTo>
                <a:lnTo>
                  <a:pt x="10558" y="2905"/>
                </a:lnTo>
                <a:lnTo>
                  <a:pt x="10541" y="2895"/>
                </a:lnTo>
                <a:lnTo>
                  <a:pt x="10547" y="2894"/>
                </a:lnTo>
                <a:lnTo>
                  <a:pt x="10550" y="2893"/>
                </a:lnTo>
                <a:lnTo>
                  <a:pt x="10554" y="2891"/>
                </a:lnTo>
                <a:lnTo>
                  <a:pt x="10556" y="2889"/>
                </a:lnTo>
                <a:lnTo>
                  <a:pt x="10558" y="2886"/>
                </a:lnTo>
                <a:lnTo>
                  <a:pt x="10559" y="2884"/>
                </a:lnTo>
                <a:lnTo>
                  <a:pt x="10559" y="2882"/>
                </a:lnTo>
                <a:lnTo>
                  <a:pt x="10559" y="2880"/>
                </a:lnTo>
                <a:lnTo>
                  <a:pt x="10555" y="2875"/>
                </a:lnTo>
                <a:lnTo>
                  <a:pt x="10551" y="2868"/>
                </a:lnTo>
                <a:lnTo>
                  <a:pt x="10545" y="2863"/>
                </a:lnTo>
                <a:lnTo>
                  <a:pt x="10537" y="2856"/>
                </a:lnTo>
                <a:lnTo>
                  <a:pt x="10522" y="2842"/>
                </a:lnTo>
                <a:lnTo>
                  <a:pt x="10509" y="2831"/>
                </a:lnTo>
                <a:lnTo>
                  <a:pt x="10505" y="2824"/>
                </a:lnTo>
                <a:lnTo>
                  <a:pt x="10502" y="2819"/>
                </a:lnTo>
                <a:lnTo>
                  <a:pt x="10502" y="2817"/>
                </a:lnTo>
                <a:lnTo>
                  <a:pt x="10502" y="2815"/>
                </a:lnTo>
                <a:lnTo>
                  <a:pt x="10502" y="2813"/>
                </a:lnTo>
                <a:lnTo>
                  <a:pt x="10504" y="2810"/>
                </a:lnTo>
                <a:lnTo>
                  <a:pt x="10515" y="2811"/>
                </a:lnTo>
                <a:lnTo>
                  <a:pt x="10527" y="2814"/>
                </a:lnTo>
                <a:lnTo>
                  <a:pt x="10540" y="2816"/>
                </a:lnTo>
                <a:lnTo>
                  <a:pt x="10554" y="2819"/>
                </a:lnTo>
                <a:lnTo>
                  <a:pt x="10582" y="2826"/>
                </a:lnTo>
                <a:lnTo>
                  <a:pt x="10611" y="2835"/>
                </a:lnTo>
                <a:lnTo>
                  <a:pt x="10637" y="2841"/>
                </a:lnTo>
                <a:lnTo>
                  <a:pt x="10661" y="2847"/>
                </a:lnTo>
                <a:lnTo>
                  <a:pt x="10670" y="2848"/>
                </a:lnTo>
                <a:lnTo>
                  <a:pt x="10679" y="2848"/>
                </a:lnTo>
                <a:lnTo>
                  <a:pt x="10686" y="2847"/>
                </a:lnTo>
                <a:lnTo>
                  <a:pt x="10691" y="2845"/>
                </a:lnTo>
                <a:lnTo>
                  <a:pt x="10693" y="2842"/>
                </a:lnTo>
                <a:lnTo>
                  <a:pt x="10695" y="2840"/>
                </a:lnTo>
                <a:lnTo>
                  <a:pt x="10696" y="2838"/>
                </a:lnTo>
                <a:lnTo>
                  <a:pt x="10696" y="2835"/>
                </a:lnTo>
                <a:lnTo>
                  <a:pt x="10695" y="2831"/>
                </a:lnTo>
                <a:lnTo>
                  <a:pt x="10693" y="2824"/>
                </a:lnTo>
                <a:lnTo>
                  <a:pt x="10688" y="2819"/>
                </a:lnTo>
                <a:lnTo>
                  <a:pt x="10682" y="2813"/>
                </a:lnTo>
                <a:lnTo>
                  <a:pt x="10675" y="2806"/>
                </a:lnTo>
                <a:lnTo>
                  <a:pt x="10665" y="2800"/>
                </a:lnTo>
                <a:lnTo>
                  <a:pt x="10645" y="2786"/>
                </a:lnTo>
                <a:lnTo>
                  <a:pt x="10622" y="2771"/>
                </a:lnTo>
                <a:lnTo>
                  <a:pt x="10597" y="2757"/>
                </a:lnTo>
                <a:lnTo>
                  <a:pt x="10573" y="2743"/>
                </a:lnTo>
                <a:lnTo>
                  <a:pt x="10542" y="2726"/>
                </a:lnTo>
                <a:lnTo>
                  <a:pt x="10512" y="2709"/>
                </a:lnTo>
                <a:lnTo>
                  <a:pt x="10482" y="2691"/>
                </a:lnTo>
                <a:lnTo>
                  <a:pt x="10452" y="2674"/>
                </a:lnTo>
                <a:lnTo>
                  <a:pt x="10443" y="2659"/>
                </a:lnTo>
                <a:lnTo>
                  <a:pt x="10432" y="2645"/>
                </a:lnTo>
                <a:lnTo>
                  <a:pt x="10420" y="2632"/>
                </a:lnTo>
                <a:lnTo>
                  <a:pt x="10406" y="2618"/>
                </a:lnTo>
                <a:lnTo>
                  <a:pt x="10391" y="2604"/>
                </a:lnTo>
                <a:lnTo>
                  <a:pt x="10374" y="2590"/>
                </a:lnTo>
                <a:lnTo>
                  <a:pt x="10354" y="2577"/>
                </a:lnTo>
                <a:lnTo>
                  <a:pt x="10334" y="2563"/>
                </a:lnTo>
                <a:lnTo>
                  <a:pt x="10310" y="2551"/>
                </a:lnTo>
                <a:lnTo>
                  <a:pt x="10286" y="2538"/>
                </a:lnTo>
                <a:lnTo>
                  <a:pt x="10258" y="2527"/>
                </a:lnTo>
                <a:lnTo>
                  <a:pt x="10228" y="2515"/>
                </a:lnTo>
                <a:lnTo>
                  <a:pt x="10194" y="2504"/>
                </a:lnTo>
                <a:lnTo>
                  <a:pt x="10159" y="2493"/>
                </a:lnTo>
                <a:lnTo>
                  <a:pt x="10120" y="2483"/>
                </a:lnTo>
                <a:lnTo>
                  <a:pt x="10079" y="2473"/>
                </a:lnTo>
                <a:lnTo>
                  <a:pt x="10077" y="2467"/>
                </a:lnTo>
                <a:lnTo>
                  <a:pt x="10075" y="2460"/>
                </a:lnTo>
                <a:lnTo>
                  <a:pt x="10071" y="2454"/>
                </a:lnTo>
                <a:lnTo>
                  <a:pt x="10067" y="2447"/>
                </a:lnTo>
                <a:lnTo>
                  <a:pt x="10055" y="2434"/>
                </a:lnTo>
                <a:lnTo>
                  <a:pt x="10040" y="2422"/>
                </a:lnTo>
                <a:lnTo>
                  <a:pt x="10022" y="2409"/>
                </a:lnTo>
                <a:lnTo>
                  <a:pt x="10003" y="2397"/>
                </a:lnTo>
                <a:lnTo>
                  <a:pt x="9982" y="2384"/>
                </a:lnTo>
                <a:lnTo>
                  <a:pt x="9958" y="2371"/>
                </a:lnTo>
                <a:lnTo>
                  <a:pt x="9910" y="2347"/>
                </a:lnTo>
                <a:lnTo>
                  <a:pt x="9859" y="2322"/>
                </a:lnTo>
                <a:lnTo>
                  <a:pt x="9834" y="2309"/>
                </a:lnTo>
                <a:lnTo>
                  <a:pt x="9811" y="2296"/>
                </a:lnTo>
                <a:lnTo>
                  <a:pt x="9788" y="2285"/>
                </a:lnTo>
                <a:lnTo>
                  <a:pt x="9768" y="2272"/>
                </a:lnTo>
                <a:lnTo>
                  <a:pt x="9699" y="2229"/>
                </a:lnTo>
                <a:lnTo>
                  <a:pt x="9631" y="2187"/>
                </a:lnTo>
                <a:lnTo>
                  <a:pt x="9564" y="2144"/>
                </a:lnTo>
                <a:lnTo>
                  <a:pt x="9495" y="2102"/>
                </a:lnTo>
                <a:lnTo>
                  <a:pt x="9427" y="2060"/>
                </a:lnTo>
                <a:lnTo>
                  <a:pt x="9358" y="2017"/>
                </a:lnTo>
                <a:lnTo>
                  <a:pt x="9291" y="1975"/>
                </a:lnTo>
                <a:lnTo>
                  <a:pt x="9223" y="1932"/>
                </a:lnTo>
                <a:lnTo>
                  <a:pt x="9201" y="1916"/>
                </a:lnTo>
                <a:lnTo>
                  <a:pt x="9177" y="1899"/>
                </a:lnTo>
                <a:lnTo>
                  <a:pt x="9150" y="1882"/>
                </a:lnTo>
                <a:lnTo>
                  <a:pt x="9121" y="1866"/>
                </a:lnTo>
                <a:lnTo>
                  <a:pt x="9087" y="1849"/>
                </a:lnTo>
                <a:lnTo>
                  <a:pt x="9048" y="1831"/>
                </a:lnTo>
                <a:lnTo>
                  <a:pt x="9004" y="1813"/>
                </a:lnTo>
                <a:lnTo>
                  <a:pt x="8953" y="1795"/>
                </a:lnTo>
                <a:lnTo>
                  <a:pt x="8965" y="1807"/>
                </a:lnTo>
                <a:lnTo>
                  <a:pt x="8977" y="1816"/>
                </a:lnTo>
                <a:lnTo>
                  <a:pt x="8990" y="1827"/>
                </a:lnTo>
                <a:lnTo>
                  <a:pt x="9003" y="1837"/>
                </a:lnTo>
                <a:lnTo>
                  <a:pt x="9031" y="1856"/>
                </a:lnTo>
                <a:lnTo>
                  <a:pt x="9059" y="1873"/>
                </a:lnTo>
                <a:lnTo>
                  <a:pt x="9089" y="1890"/>
                </a:lnTo>
                <a:lnTo>
                  <a:pt x="9118" y="1906"/>
                </a:lnTo>
                <a:lnTo>
                  <a:pt x="9147" y="1923"/>
                </a:lnTo>
                <a:lnTo>
                  <a:pt x="9176" y="1937"/>
                </a:lnTo>
                <a:lnTo>
                  <a:pt x="9215" y="1963"/>
                </a:lnTo>
                <a:lnTo>
                  <a:pt x="9253" y="1988"/>
                </a:lnTo>
                <a:lnTo>
                  <a:pt x="9291" y="2012"/>
                </a:lnTo>
                <a:lnTo>
                  <a:pt x="9329" y="2038"/>
                </a:lnTo>
                <a:lnTo>
                  <a:pt x="9294" y="2027"/>
                </a:lnTo>
                <a:lnTo>
                  <a:pt x="9263" y="2017"/>
                </a:lnTo>
                <a:lnTo>
                  <a:pt x="9234" y="2005"/>
                </a:lnTo>
                <a:lnTo>
                  <a:pt x="9208" y="1993"/>
                </a:lnTo>
                <a:lnTo>
                  <a:pt x="9184" y="1981"/>
                </a:lnTo>
                <a:lnTo>
                  <a:pt x="9163" y="1969"/>
                </a:lnTo>
                <a:lnTo>
                  <a:pt x="9144" y="1956"/>
                </a:lnTo>
                <a:lnTo>
                  <a:pt x="9124" y="1943"/>
                </a:lnTo>
                <a:lnTo>
                  <a:pt x="9089" y="1917"/>
                </a:lnTo>
                <a:lnTo>
                  <a:pt x="9053" y="1890"/>
                </a:lnTo>
                <a:lnTo>
                  <a:pt x="9034" y="1878"/>
                </a:lnTo>
                <a:lnTo>
                  <a:pt x="9014" y="1865"/>
                </a:lnTo>
                <a:lnTo>
                  <a:pt x="8992" y="1853"/>
                </a:lnTo>
                <a:lnTo>
                  <a:pt x="8968" y="1840"/>
                </a:lnTo>
                <a:lnTo>
                  <a:pt x="8928" y="1822"/>
                </a:lnTo>
                <a:lnTo>
                  <a:pt x="8888" y="1803"/>
                </a:lnTo>
                <a:lnTo>
                  <a:pt x="8848" y="1784"/>
                </a:lnTo>
                <a:lnTo>
                  <a:pt x="8808" y="1766"/>
                </a:lnTo>
                <a:lnTo>
                  <a:pt x="8807" y="1764"/>
                </a:lnTo>
                <a:lnTo>
                  <a:pt x="8813" y="1758"/>
                </a:lnTo>
                <a:lnTo>
                  <a:pt x="8815" y="1751"/>
                </a:lnTo>
                <a:lnTo>
                  <a:pt x="8816" y="1747"/>
                </a:lnTo>
                <a:lnTo>
                  <a:pt x="8815" y="1744"/>
                </a:lnTo>
                <a:lnTo>
                  <a:pt x="8814" y="1739"/>
                </a:lnTo>
                <a:lnTo>
                  <a:pt x="8813" y="1735"/>
                </a:lnTo>
                <a:lnTo>
                  <a:pt x="8809" y="1731"/>
                </a:lnTo>
                <a:lnTo>
                  <a:pt x="8805" y="1727"/>
                </a:lnTo>
                <a:lnTo>
                  <a:pt x="8801" y="1722"/>
                </a:lnTo>
                <a:lnTo>
                  <a:pt x="8794" y="1718"/>
                </a:lnTo>
                <a:lnTo>
                  <a:pt x="8778" y="1709"/>
                </a:lnTo>
                <a:lnTo>
                  <a:pt x="8757" y="1699"/>
                </a:lnTo>
                <a:lnTo>
                  <a:pt x="8744" y="1694"/>
                </a:lnTo>
                <a:lnTo>
                  <a:pt x="8732" y="1691"/>
                </a:lnTo>
                <a:lnTo>
                  <a:pt x="8722" y="1688"/>
                </a:lnTo>
                <a:lnTo>
                  <a:pt x="8714" y="1687"/>
                </a:lnTo>
                <a:lnTo>
                  <a:pt x="8707" y="1687"/>
                </a:lnTo>
                <a:lnTo>
                  <a:pt x="8702" y="1688"/>
                </a:lnTo>
                <a:lnTo>
                  <a:pt x="8698" y="1689"/>
                </a:lnTo>
                <a:lnTo>
                  <a:pt x="8693" y="1690"/>
                </a:lnTo>
                <a:lnTo>
                  <a:pt x="8688" y="1695"/>
                </a:lnTo>
                <a:lnTo>
                  <a:pt x="8684" y="1701"/>
                </a:lnTo>
                <a:lnTo>
                  <a:pt x="8681" y="1703"/>
                </a:lnTo>
                <a:lnTo>
                  <a:pt x="8678" y="1705"/>
                </a:lnTo>
                <a:lnTo>
                  <a:pt x="8675" y="1707"/>
                </a:lnTo>
                <a:lnTo>
                  <a:pt x="8671" y="1709"/>
                </a:lnTo>
                <a:lnTo>
                  <a:pt x="8639" y="1689"/>
                </a:lnTo>
                <a:lnTo>
                  <a:pt x="8606" y="1670"/>
                </a:lnTo>
                <a:lnTo>
                  <a:pt x="8574" y="1649"/>
                </a:lnTo>
                <a:lnTo>
                  <a:pt x="8541" y="1630"/>
                </a:lnTo>
                <a:lnTo>
                  <a:pt x="8509" y="1610"/>
                </a:lnTo>
                <a:lnTo>
                  <a:pt x="8475" y="1589"/>
                </a:lnTo>
                <a:lnTo>
                  <a:pt x="8443" y="1570"/>
                </a:lnTo>
                <a:lnTo>
                  <a:pt x="8410" y="1550"/>
                </a:lnTo>
                <a:lnTo>
                  <a:pt x="8431" y="1553"/>
                </a:lnTo>
                <a:lnTo>
                  <a:pt x="8453" y="1557"/>
                </a:lnTo>
                <a:lnTo>
                  <a:pt x="8474" y="1561"/>
                </a:lnTo>
                <a:lnTo>
                  <a:pt x="8496" y="1564"/>
                </a:lnTo>
                <a:lnTo>
                  <a:pt x="8502" y="1566"/>
                </a:lnTo>
                <a:lnTo>
                  <a:pt x="8509" y="1569"/>
                </a:lnTo>
                <a:lnTo>
                  <a:pt x="8514" y="1572"/>
                </a:lnTo>
                <a:lnTo>
                  <a:pt x="8520" y="1575"/>
                </a:lnTo>
                <a:lnTo>
                  <a:pt x="8531" y="1584"/>
                </a:lnTo>
                <a:lnTo>
                  <a:pt x="8542" y="1592"/>
                </a:lnTo>
                <a:lnTo>
                  <a:pt x="8547" y="1595"/>
                </a:lnTo>
                <a:lnTo>
                  <a:pt x="8554" y="1598"/>
                </a:lnTo>
                <a:lnTo>
                  <a:pt x="8560" y="1600"/>
                </a:lnTo>
                <a:lnTo>
                  <a:pt x="8567" y="1602"/>
                </a:lnTo>
                <a:lnTo>
                  <a:pt x="8574" y="1603"/>
                </a:lnTo>
                <a:lnTo>
                  <a:pt x="8582" y="1603"/>
                </a:lnTo>
                <a:lnTo>
                  <a:pt x="8590" y="1602"/>
                </a:lnTo>
                <a:lnTo>
                  <a:pt x="8600" y="1599"/>
                </a:lnTo>
                <a:lnTo>
                  <a:pt x="8645" y="1613"/>
                </a:lnTo>
                <a:lnTo>
                  <a:pt x="8688" y="1628"/>
                </a:lnTo>
                <a:lnTo>
                  <a:pt x="8728" y="1643"/>
                </a:lnTo>
                <a:lnTo>
                  <a:pt x="8764" y="1660"/>
                </a:lnTo>
                <a:lnTo>
                  <a:pt x="8782" y="1669"/>
                </a:lnTo>
                <a:lnTo>
                  <a:pt x="8797" y="1677"/>
                </a:lnTo>
                <a:lnTo>
                  <a:pt x="8811" y="1686"/>
                </a:lnTo>
                <a:lnTo>
                  <a:pt x="8825" y="1695"/>
                </a:lnTo>
                <a:lnTo>
                  <a:pt x="8836" y="1705"/>
                </a:lnTo>
                <a:lnTo>
                  <a:pt x="8846" y="1715"/>
                </a:lnTo>
                <a:lnTo>
                  <a:pt x="8856" y="1724"/>
                </a:lnTo>
                <a:lnTo>
                  <a:pt x="8863" y="1735"/>
                </a:lnTo>
                <a:lnTo>
                  <a:pt x="8884" y="1744"/>
                </a:lnTo>
                <a:lnTo>
                  <a:pt x="8905" y="1753"/>
                </a:lnTo>
                <a:lnTo>
                  <a:pt x="8924" y="1761"/>
                </a:lnTo>
                <a:lnTo>
                  <a:pt x="8937" y="1764"/>
                </a:lnTo>
                <a:lnTo>
                  <a:pt x="8945" y="1764"/>
                </a:lnTo>
                <a:lnTo>
                  <a:pt x="8950" y="1763"/>
                </a:lnTo>
                <a:lnTo>
                  <a:pt x="8953" y="1762"/>
                </a:lnTo>
                <a:lnTo>
                  <a:pt x="8956" y="1761"/>
                </a:lnTo>
                <a:lnTo>
                  <a:pt x="8957" y="1759"/>
                </a:lnTo>
                <a:lnTo>
                  <a:pt x="8957" y="1758"/>
                </a:lnTo>
                <a:lnTo>
                  <a:pt x="8956" y="1754"/>
                </a:lnTo>
                <a:lnTo>
                  <a:pt x="8955" y="1752"/>
                </a:lnTo>
                <a:lnTo>
                  <a:pt x="8941" y="1740"/>
                </a:lnTo>
                <a:lnTo>
                  <a:pt x="8923" y="1729"/>
                </a:lnTo>
                <a:lnTo>
                  <a:pt x="8938" y="1728"/>
                </a:lnTo>
                <a:lnTo>
                  <a:pt x="8953" y="1725"/>
                </a:lnTo>
                <a:lnTo>
                  <a:pt x="8968" y="1723"/>
                </a:lnTo>
                <a:lnTo>
                  <a:pt x="8982" y="1722"/>
                </a:lnTo>
                <a:lnTo>
                  <a:pt x="9009" y="1737"/>
                </a:lnTo>
                <a:lnTo>
                  <a:pt x="9035" y="1751"/>
                </a:lnTo>
                <a:lnTo>
                  <a:pt x="9061" y="1766"/>
                </a:lnTo>
                <a:lnTo>
                  <a:pt x="9088" y="1780"/>
                </a:lnTo>
                <a:lnTo>
                  <a:pt x="9143" y="1812"/>
                </a:lnTo>
                <a:lnTo>
                  <a:pt x="9197" y="1845"/>
                </a:lnTo>
                <a:lnTo>
                  <a:pt x="9252" y="1878"/>
                </a:lnTo>
                <a:lnTo>
                  <a:pt x="9308" y="1910"/>
                </a:lnTo>
                <a:lnTo>
                  <a:pt x="9363" y="1943"/>
                </a:lnTo>
                <a:lnTo>
                  <a:pt x="9419" y="1975"/>
                </a:lnTo>
                <a:lnTo>
                  <a:pt x="9475" y="2008"/>
                </a:lnTo>
                <a:lnTo>
                  <a:pt x="9530" y="2041"/>
                </a:lnTo>
                <a:lnTo>
                  <a:pt x="9534" y="2038"/>
                </a:lnTo>
                <a:lnTo>
                  <a:pt x="9538" y="2035"/>
                </a:lnTo>
                <a:lnTo>
                  <a:pt x="9539" y="2034"/>
                </a:lnTo>
                <a:lnTo>
                  <a:pt x="9539" y="2032"/>
                </a:lnTo>
                <a:lnTo>
                  <a:pt x="9539" y="2031"/>
                </a:lnTo>
                <a:lnTo>
                  <a:pt x="9538" y="2029"/>
                </a:lnTo>
                <a:lnTo>
                  <a:pt x="9529" y="2022"/>
                </a:lnTo>
                <a:lnTo>
                  <a:pt x="9519" y="2015"/>
                </a:lnTo>
                <a:lnTo>
                  <a:pt x="9508" y="2007"/>
                </a:lnTo>
                <a:lnTo>
                  <a:pt x="9497" y="2000"/>
                </a:lnTo>
                <a:lnTo>
                  <a:pt x="9494" y="1999"/>
                </a:lnTo>
                <a:lnTo>
                  <a:pt x="9491" y="1996"/>
                </a:lnTo>
                <a:lnTo>
                  <a:pt x="9494" y="1997"/>
                </a:lnTo>
                <a:lnTo>
                  <a:pt x="9498" y="2000"/>
                </a:lnTo>
                <a:lnTo>
                  <a:pt x="9537" y="2011"/>
                </a:lnTo>
                <a:lnTo>
                  <a:pt x="9574" y="2022"/>
                </a:lnTo>
                <a:lnTo>
                  <a:pt x="9611" y="2034"/>
                </a:lnTo>
                <a:lnTo>
                  <a:pt x="9644" y="2047"/>
                </a:lnTo>
                <a:lnTo>
                  <a:pt x="9659" y="2053"/>
                </a:lnTo>
                <a:lnTo>
                  <a:pt x="9673" y="2061"/>
                </a:lnTo>
                <a:lnTo>
                  <a:pt x="9687" y="2068"/>
                </a:lnTo>
                <a:lnTo>
                  <a:pt x="9699" y="2077"/>
                </a:lnTo>
                <a:lnTo>
                  <a:pt x="9711" y="2085"/>
                </a:lnTo>
                <a:lnTo>
                  <a:pt x="9721" y="2095"/>
                </a:lnTo>
                <a:lnTo>
                  <a:pt x="9729" y="2105"/>
                </a:lnTo>
                <a:lnTo>
                  <a:pt x="9737" y="2115"/>
                </a:lnTo>
                <a:lnTo>
                  <a:pt x="9741" y="2121"/>
                </a:lnTo>
                <a:lnTo>
                  <a:pt x="9746" y="2127"/>
                </a:lnTo>
                <a:lnTo>
                  <a:pt x="9753" y="2133"/>
                </a:lnTo>
                <a:lnTo>
                  <a:pt x="9760" y="2140"/>
                </a:lnTo>
                <a:lnTo>
                  <a:pt x="9780" y="2154"/>
                </a:lnTo>
                <a:lnTo>
                  <a:pt x="9802" y="2168"/>
                </a:lnTo>
                <a:lnTo>
                  <a:pt x="9829" y="2182"/>
                </a:lnTo>
                <a:lnTo>
                  <a:pt x="9858" y="2195"/>
                </a:lnTo>
                <a:lnTo>
                  <a:pt x="9889" y="2207"/>
                </a:lnTo>
                <a:lnTo>
                  <a:pt x="9924" y="2218"/>
                </a:lnTo>
                <a:lnTo>
                  <a:pt x="9933" y="2220"/>
                </a:lnTo>
                <a:lnTo>
                  <a:pt x="9944" y="2220"/>
                </a:lnTo>
                <a:lnTo>
                  <a:pt x="9955" y="2219"/>
                </a:lnTo>
                <a:lnTo>
                  <a:pt x="9966" y="2217"/>
                </a:lnTo>
                <a:lnTo>
                  <a:pt x="9987" y="2211"/>
                </a:lnTo>
                <a:lnTo>
                  <a:pt x="10004" y="2204"/>
                </a:lnTo>
                <a:lnTo>
                  <a:pt x="10012" y="2200"/>
                </a:lnTo>
                <a:lnTo>
                  <a:pt x="10016" y="2196"/>
                </a:lnTo>
                <a:lnTo>
                  <a:pt x="10017" y="2193"/>
                </a:lnTo>
                <a:lnTo>
                  <a:pt x="10017" y="2191"/>
                </a:lnTo>
                <a:lnTo>
                  <a:pt x="10017" y="2189"/>
                </a:lnTo>
                <a:lnTo>
                  <a:pt x="10016" y="2186"/>
                </a:lnTo>
                <a:lnTo>
                  <a:pt x="10013" y="2181"/>
                </a:lnTo>
                <a:lnTo>
                  <a:pt x="10007" y="2175"/>
                </a:lnTo>
                <a:lnTo>
                  <a:pt x="10001" y="2170"/>
                </a:lnTo>
                <a:lnTo>
                  <a:pt x="9992" y="2163"/>
                </a:lnTo>
                <a:lnTo>
                  <a:pt x="9973" y="2152"/>
                </a:lnTo>
                <a:lnTo>
                  <a:pt x="9950" y="2139"/>
                </a:lnTo>
                <a:lnTo>
                  <a:pt x="9929" y="2127"/>
                </a:lnTo>
                <a:lnTo>
                  <a:pt x="9909" y="2115"/>
                </a:lnTo>
                <a:lnTo>
                  <a:pt x="9865" y="2087"/>
                </a:lnTo>
                <a:lnTo>
                  <a:pt x="9819" y="2060"/>
                </a:lnTo>
                <a:lnTo>
                  <a:pt x="9773" y="2033"/>
                </a:lnTo>
                <a:lnTo>
                  <a:pt x="9726" y="2005"/>
                </a:lnTo>
                <a:lnTo>
                  <a:pt x="9678" y="1978"/>
                </a:lnTo>
                <a:lnTo>
                  <a:pt x="9628" y="1950"/>
                </a:lnTo>
                <a:lnTo>
                  <a:pt x="9579" y="1924"/>
                </a:lnTo>
                <a:lnTo>
                  <a:pt x="9528" y="1897"/>
                </a:lnTo>
                <a:lnTo>
                  <a:pt x="9478" y="1870"/>
                </a:lnTo>
                <a:lnTo>
                  <a:pt x="9427" y="1843"/>
                </a:lnTo>
                <a:lnTo>
                  <a:pt x="9377" y="1815"/>
                </a:lnTo>
                <a:lnTo>
                  <a:pt x="9326" y="1789"/>
                </a:lnTo>
                <a:lnTo>
                  <a:pt x="9277" y="1762"/>
                </a:lnTo>
                <a:lnTo>
                  <a:pt x="9227" y="1735"/>
                </a:lnTo>
                <a:lnTo>
                  <a:pt x="9179" y="1708"/>
                </a:lnTo>
                <a:lnTo>
                  <a:pt x="9132" y="1680"/>
                </a:lnTo>
                <a:lnTo>
                  <a:pt x="9132" y="1680"/>
                </a:lnTo>
                <a:lnTo>
                  <a:pt x="9132" y="1680"/>
                </a:lnTo>
                <a:lnTo>
                  <a:pt x="9111" y="1667"/>
                </a:lnTo>
                <a:lnTo>
                  <a:pt x="9090" y="1653"/>
                </a:lnTo>
                <a:lnTo>
                  <a:pt x="9066" y="1640"/>
                </a:lnTo>
                <a:lnTo>
                  <a:pt x="9042" y="1626"/>
                </a:lnTo>
                <a:lnTo>
                  <a:pt x="8988" y="1599"/>
                </a:lnTo>
                <a:lnTo>
                  <a:pt x="8934" y="1572"/>
                </a:lnTo>
                <a:lnTo>
                  <a:pt x="8908" y="1558"/>
                </a:lnTo>
                <a:lnTo>
                  <a:pt x="8884" y="1544"/>
                </a:lnTo>
                <a:lnTo>
                  <a:pt x="8861" y="1531"/>
                </a:lnTo>
                <a:lnTo>
                  <a:pt x="8841" y="1517"/>
                </a:lnTo>
                <a:lnTo>
                  <a:pt x="8832" y="1510"/>
                </a:lnTo>
                <a:lnTo>
                  <a:pt x="8823" y="1503"/>
                </a:lnTo>
                <a:lnTo>
                  <a:pt x="8816" y="1496"/>
                </a:lnTo>
                <a:lnTo>
                  <a:pt x="8809" y="1489"/>
                </a:lnTo>
                <a:lnTo>
                  <a:pt x="8803" y="1481"/>
                </a:lnTo>
                <a:lnTo>
                  <a:pt x="8799" y="1475"/>
                </a:lnTo>
                <a:lnTo>
                  <a:pt x="8794" y="1467"/>
                </a:lnTo>
                <a:lnTo>
                  <a:pt x="8792" y="1460"/>
                </a:lnTo>
                <a:lnTo>
                  <a:pt x="8849" y="1491"/>
                </a:lnTo>
                <a:lnTo>
                  <a:pt x="8906" y="1522"/>
                </a:lnTo>
                <a:lnTo>
                  <a:pt x="8963" y="1552"/>
                </a:lnTo>
                <a:lnTo>
                  <a:pt x="9020" y="1583"/>
                </a:lnTo>
                <a:lnTo>
                  <a:pt x="9077" y="1614"/>
                </a:lnTo>
                <a:lnTo>
                  <a:pt x="9134" y="1645"/>
                </a:lnTo>
                <a:lnTo>
                  <a:pt x="9191" y="1676"/>
                </a:lnTo>
                <a:lnTo>
                  <a:pt x="9248" y="1707"/>
                </a:lnTo>
                <a:lnTo>
                  <a:pt x="9306" y="1737"/>
                </a:lnTo>
                <a:lnTo>
                  <a:pt x="9363" y="1768"/>
                </a:lnTo>
                <a:lnTo>
                  <a:pt x="9420" y="1799"/>
                </a:lnTo>
                <a:lnTo>
                  <a:pt x="9477" y="1830"/>
                </a:lnTo>
                <a:lnTo>
                  <a:pt x="9534" y="1861"/>
                </a:lnTo>
                <a:lnTo>
                  <a:pt x="9591" y="1893"/>
                </a:lnTo>
                <a:lnTo>
                  <a:pt x="9649" y="1923"/>
                </a:lnTo>
                <a:lnTo>
                  <a:pt x="9706" y="1954"/>
                </a:lnTo>
                <a:lnTo>
                  <a:pt x="9759" y="1991"/>
                </a:lnTo>
                <a:lnTo>
                  <a:pt x="9814" y="2027"/>
                </a:lnTo>
                <a:lnTo>
                  <a:pt x="9871" y="2064"/>
                </a:lnTo>
                <a:lnTo>
                  <a:pt x="9929" y="2100"/>
                </a:lnTo>
                <a:lnTo>
                  <a:pt x="9988" y="2137"/>
                </a:lnTo>
                <a:lnTo>
                  <a:pt x="10048" y="2172"/>
                </a:lnTo>
                <a:lnTo>
                  <a:pt x="10111" y="2208"/>
                </a:lnTo>
                <a:lnTo>
                  <a:pt x="10173" y="2244"/>
                </a:lnTo>
                <a:lnTo>
                  <a:pt x="10237" y="2279"/>
                </a:lnTo>
                <a:lnTo>
                  <a:pt x="10303" y="2316"/>
                </a:lnTo>
                <a:lnTo>
                  <a:pt x="10368" y="2351"/>
                </a:lnTo>
                <a:lnTo>
                  <a:pt x="10436" y="2386"/>
                </a:lnTo>
                <a:lnTo>
                  <a:pt x="10504" y="2422"/>
                </a:lnTo>
                <a:lnTo>
                  <a:pt x="10573" y="2457"/>
                </a:lnTo>
                <a:lnTo>
                  <a:pt x="10642" y="2492"/>
                </a:lnTo>
                <a:lnTo>
                  <a:pt x="10712" y="2527"/>
                </a:lnTo>
                <a:lnTo>
                  <a:pt x="10736" y="2540"/>
                </a:lnTo>
                <a:lnTo>
                  <a:pt x="10758" y="2554"/>
                </a:lnTo>
                <a:lnTo>
                  <a:pt x="10782" y="2567"/>
                </a:lnTo>
                <a:lnTo>
                  <a:pt x="10805" y="2581"/>
                </a:lnTo>
                <a:lnTo>
                  <a:pt x="10828" y="2595"/>
                </a:lnTo>
                <a:lnTo>
                  <a:pt x="10851" y="2608"/>
                </a:lnTo>
                <a:lnTo>
                  <a:pt x="10874" y="2622"/>
                </a:lnTo>
                <a:lnTo>
                  <a:pt x="10898" y="2636"/>
                </a:lnTo>
                <a:lnTo>
                  <a:pt x="10927" y="2658"/>
                </a:lnTo>
                <a:lnTo>
                  <a:pt x="10957" y="2682"/>
                </a:lnTo>
                <a:lnTo>
                  <a:pt x="10989" y="2704"/>
                </a:lnTo>
                <a:lnTo>
                  <a:pt x="11022" y="2727"/>
                </a:lnTo>
                <a:lnTo>
                  <a:pt x="11090" y="2772"/>
                </a:lnTo>
                <a:lnTo>
                  <a:pt x="11162" y="2817"/>
                </a:lnTo>
                <a:lnTo>
                  <a:pt x="11234" y="2863"/>
                </a:lnTo>
                <a:lnTo>
                  <a:pt x="11307" y="2910"/>
                </a:lnTo>
                <a:lnTo>
                  <a:pt x="11379" y="2956"/>
                </a:lnTo>
                <a:lnTo>
                  <a:pt x="11449" y="3004"/>
                </a:lnTo>
                <a:lnTo>
                  <a:pt x="11450" y="3001"/>
                </a:lnTo>
                <a:lnTo>
                  <a:pt x="11450" y="2998"/>
                </a:lnTo>
                <a:lnTo>
                  <a:pt x="11450" y="2995"/>
                </a:lnTo>
                <a:lnTo>
                  <a:pt x="11449" y="2991"/>
                </a:lnTo>
                <a:lnTo>
                  <a:pt x="11445" y="2985"/>
                </a:lnTo>
                <a:lnTo>
                  <a:pt x="11440" y="2977"/>
                </a:lnTo>
                <a:lnTo>
                  <a:pt x="11423" y="2964"/>
                </a:lnTo>
                <a:lnTo>
                  <a:pt x="11403" y="2950"/>
                </a:lnTo>
                <a:lnTo>
                  <a:pt x="11383" y="2937"/>
                </a:lnTo>
                <a:lnTo>
                  <a:pt x="11365" y="2923"/>
                </a:lnTo>
                <a:lnTo>
                  <a:pt x="11359" y="2916"/>
                </a:lnTo>
                <a:lnTo>
                  <a:pt x="11354" y="2910"/>
                </a:lnTo>
                <a:lnTo>
                  <a:pt x="11353" y="2907"/>
                </a:lnTo>
                <a:lnTo>
                  <a:pt x="11351" y="2904"/>
                </a:lnTo>
                <a:lnTo>
                  <a:pt x="11351" y="2900"/>
                </a:lnTo>
                <a:lnTo>
                  <a:pt x="11351" y="2898"/>
                </a:lnTo>
                <a:lnTo>
                  <a:pt x="11412" y="2924"/>
                </a:lnTo>
                <a:lnTo>
                  <a:pt x="11465" y="2950"/>
                </a:lnTo>
                <a:lnTo>
                  <a:pt x="11515" y="2975"/>
                </a:lnTo>
                <a:lnTo>
                  <a:pt x="11561" y="3001"/>
                </a:lnTo>
                <a:lnTo>
                  <a:pt x="11605" y="3027"/>
                </a:lnTo>
                <a:lnTo>
                  <a:pt x="11646" y="3053"/>
                </a:lnTo>
                <a:lnTo>
                  <a:pt x="11685" y="3080"/>
                </a:lnTo>
                <a:lnTo>
                  <a:pt x="11723" y="3107"/>
                </a:lnTo>
                <a:lnTo>
                  <a:pt x="11752" y="3128"/>
                </a:lnTo>
                <a:lnTo>
                  <a:pt x="11780" y="3152"/>
                </a:lnTo>
                <a:lnTo>
                  <a:pt x="11795" y="3164"/>
                </a:lnTo>
                <a:lnTo>
                  <a:pt x="11810" y="3176"/>
                </a:lnTo>
                <a:lnTo>
                  <a:pt x="11827" y="3186"/>
                </a:lnTo>
                <a:lnTo>
                  <a:pt x="11845" y="3198"/>
                </a:lnTo>
                <a:lnTo>
                  <a:pt x="11864" y="3210"/>
                </a:lnTo>
                <a:lnTo>
                  <a:pt x="11884" y="3221"/>
                </a:lnTo>
                <a:lnTo>
                  <a:pt x="11908" y="3230"/>
                </a:lnTo>
                <a:lnTo>
                  <a:pt x="11933" y="3241"/>
                </a:lnTo>
                <a:lnTo>
                  <a:pt x="11961" y="3249"/>
                </a:lnTo>
                <a:lnTo>
                  <a:pt x="11992" y="3258"/>
                </a:lnTo>
                <a:lnTo>
                  <a:pt x="12025" y="3267"/>
                </a:lnTo>
                <a:lnTo>
                  <a:pt x="12063" y="3273"/>
                </a:lnTo>
                <a:lnTo>
                  <a:pt x="12089" y="3281"/>
                </a:lnTo>
                <a:lnTo>
                  <a:pt x="12112" y="3289"/>
                </a:lnTo>
                <a:lnTo>
                  <a:pt x="12135" y="3299"/>
                </a:lnTo>
                <a:lnTo>
                  <a:pt x="12155" y="3307"/>
                </a:lnTo>
                <a:lnTo>
                  <a:pt x="12173" y="3317"/>
                </a:lnTo>
                <a:lnTo>
                  <a:pt x="12192" y="3326"/>
                </a:lnTo>
                <a:lnTo>
                  <a:pt x="12209" y="3335"/>
                </a:lnTo>
                <a:lnTo>
                  <a:pt x="12225" y="3345"/>
                </a:lnTo>
                <a:lnTo>
                  <a:pt x="12256" y="3365"/>
                </a:lnTo>
                <a:lnTo>
                  <a:pt x="12288" y="3384"/>
                </a:lnTo>
                <a:lnTo>
                  <a:pt x="12304" y="3394"/>
                </a:lnTo>
                <a:lnTo>
                  <a:pt x="12322" y="3404"/>
                </a:lnTo>
                <a:lnTo>
                  <a:pt x="12340" y="3413"/>
                </a:lnTo>
                <a:lnTo>
                  <a:pt x="12358" y="3422"/>
                </a:lnTo>
                <a:lnTo>
                  <a:pt x="12359" y="3422"/>
                </a:lnTo>
                <a:lnTo>
                  <a:pt x="12360" y="3422"/>
                </a:lnTo>
                <a:lnTo>
                  <a:pt x="12414" y="3455"/>
                </a:lnTo>
                <a:lnTo>
                  <a:pt x="12468" y="3488"/>
                </a:lnTo>
                <a:lnTo>
                  <a:pt x="12523" y="3520"/>
                </a:lnTo>
                <a:lnTo>
                  <a:pt x="12577" y="3554"/>
                </a:lnTo>
                <a:lnTo>
                  <a:pt x="12631" y="3586"/>
                </a:lnTo>
                <a:lnTo>
                  <a:pt x="12686" y="3619"/>
                </a:lnTo>
                <a:lnTo>
                  <a:pt x="12740" y="3651"/>
                </a:lnTo>
                <a:lnTo>
                  <a:pt x="12794" y="3684"/>
                </a:lnTo>
                <a:lnTo>
                  <a:pt x="12776" y="3679"/>
                </a:lnTo>
                <a:lnTo>
                  <a:pt x="12759" y="3674"/>
                </a:lnTo>
                <a:lnTo>
                  <a:pt x="12743" y="3667"/>
                </a:lnTo>
                <a:lnTo>
                  <a:pt x="12729" y="3662"/>
                </a:lnTo>
                <a:lnTo>
                  <a:pt x="12703" y="3649"/>
                </a:lnTo>
                <a:lnTo>
                  <a:pt x="12679" y="3636"/>
                </a:lnTo>
                <a:lnTo>
                  <a:pt x="12657" y="3622"/>
                </a:lnTo>
                <a:lnTo>
                  <a:pt x="12635" y="3609"/>
                </a:lnTo>
                <a:lnTo>
                  <a:pt x="12613" y="3596"/>
                </a:lnTo>
                <a:lnTo>
                  <a:pt x="12587" y="3584"/>
                </a:lnTo>
                <a:lnTo>
                  <a:pt x="12569" y="3572"/>
                </a:lnTo>
                <a:lnTo>
                  <a:pt x="12552" y="3561"/>
                </a:lnTo>
                <a:lnTo>
                  <a:pt x="12532" y="3549"/>
                </a:lnTo>
                <a:lnTo>
                  <a:pt x="12512" y="3538"/>
                </a:lnTo>
                <a:lnTo>
                  <a:pt x="12489" y="3526"/>
                </a:lnTo>
                <a:lnTo>
                  <a:pt x="12463" y="3515"/>
                </a:lnTo>
                <a:lnTo>
                  <a:pt x="12432" y="3503"/>
                </a:lnTo>
                <a:lnTo>
                  <a:pt x="12396" y="3493"/>
                </a:lnTo>
                <a:lnTo>
                  <a:pt x="12399" y="3500"/>
                </a:lnTo>
                <a:lnTo>
                  <a:pt x="12402" y="3507"/>
                </a:lnTo>
                <a:lnTo>
                  <a:pt x="12408" y="3514"/>
                </a:lnTo>
                <a:lnTo>
                  <a:pt x="12413" y="3520"/>
                </a:lnTo>
                <a:lnTo>
                  <a:pt x="12419" y="3527"/>
                </a:lnTo>
                <a:lnTo>
                  <a:pt x="12427" y="3532"/>
                </a:lnTo>
                <a:lnTo>
                  <a:pt x="12436" y="3539"/>
                </a:lnTo>
                <a:lnTo>
                  <a:pt x="12445" y="3545"/>
                </a:lnTo>
                <a:lnTo>
                  <a:pt x="12468" y="3556"/>
                </a:lnTo>
                <a:lnTo>
                  <a:pt x="12494" y="3568"/>
                </a:lnTo>
                <a:lnTo>
                  <a:pt x="12525" y="3578"/>
                </a:lnTo>
                <a:lnTo>
                  <a:pt x="12559" y="3589"/>
                </a:lnTo>
                <a:lnTo>
                  <a:pt x="12591" y="3609"/>
                </a:lnTo>
                <a:lnTo>
                  <a:pt x="12624" y="3631"/>
                </a:lnTo>
                <a:lnTo>
                  <a:pt x="12655" y="3652"/>
                </a:lnTo>
                <a:lnTo>
                  <a:pt x="12687" y="3673"/>
                </a:lnTo>
                <a:lnTo>
                  <a:pt x="12718" y="3694"/>
                </a:lnTo>
                <a:lnTo>
                  <a:pt x="12750" y="3714"/>
                </a:lnTo>
                <a:lnTo>
                  <a:pt x="12783" y="3735"/>
                </a:lnTo>
                <a:lnTo>
                  <a:pt x="12814" y="3756"/>
                </a:lnTo>
                <a:lnTo>
                  <a:pt x="12835" y="3768"/>
                </a:lnTo>
                <a:lnTo>
                  <a:pt x="12856" y="3781"/>
                </a:lnTo>
                <a:lnTo>
                  <a:pt x="12877" y="3794"/>
                </a:lnTo>
                <a:lnTo>
                  <a:pt x="12899" y="3805"/>
                </a:lnTo>
                <a:lnTo>
                  <a:pt x="12919" y="3817"/>
                </a:lnTo>
                <a:lnTo>
                  <a:pt x="12940" y="3830"/>
                </a:lnTo>
                <a:lnTo>
                  <a:pt x="12961" y="3842"/>
                </a:lnTo>
                <a:lnTo>
                  <a:pt x="12981" y="3854"/>
                </a:lnTo>
                <a:lnTo>
                  <a:pt x="12990" y="3855"/>
                </a:lnTo>
                <a:lnTo>
                  <a:pt x="12999" y="3856"/>
                </a:lnTo>
                <a:lnTo>
                  <a:pt x="12966" y="3830"/>
                </a:lnTo>
                <a:lnTo>
                  <a:pt x="12933" y="3803"/>
                </a:lnTo>
                <a:lnTo>
                  <a:pt x="12900" y="3777"/>
                </a:lnTo>
                <a:lnTo>
                  <a:pt x="12866" y="3751"/>
                </a:lnTo>
                <a:lnTo>
                  <a:pt x="12877" y="3752"/>
                </a:lnTo>
                <a:lnTo>
                  <a:pt x="12887" y="3752"/>
                </a:lnTo>
                <a:lnTo>
                  <a:pt x="12896" y="3752"/>
                </a:lnTo>
                <a:lnTo>
                  <a:pt x="12907" y="3752"/>
                </a:lnTo>
                <a:lnTo>
                  <a:pt x="12937" y="3775"/>
                </a:lnTo>
                <a:lnTo>
                  <a:pt x="12971" y="3798"/>
                </a:lnTo>
                <a:lnTo>
                  <a:pt x="13006" y="3821"/>
                </a:lnTo>
                <a:lnTo>
                  <a:pt x="13043" y="3845"/>
                </a:lnTo>
                <a:lnTo>
                  <a:pt x="13120" y="3892"/>
                </a:lnTo>
                <a:lnTo>
                  <a:pt x="13197" y="3940"/>
                </a:lnTo>
                <a:lnTo>
                  <a:pt x="13236" y="3964"/>
                </a:lnTo>
                <a:lnTo>
                  <a:pt x="13272" y="3987"/>
                </a:lnTo>
                <a:lnTo>
                  <a:pt x="13308" y="4011"/>
                </a:lnTo>
                <a:lnTo>
                  <a:pt x="13341" y="4035"/>
                </a:lnTo>
                <a:lnTo>
                  <a:pt x="13372" y="4058"/>
                </a:lnTo>
                <a:lnTo>
                  <a:pt x="13400" y="4081"/>
                </a:lnTo>
                <a:lnTo>
                  <a:pt x="13412" y="4092"/>
                </a:lnTo>
                <a:lnTo>
                  <a:pt x="13424" y="4104"/>
                </a:lnTo>
                <a:lnTo>
                  <a:pt x="13435" y="4115"/>
                </a:lnTo>
                <a:lnTo>
                  <a:pt x="13444" y="4127"/>
                </a:lnTo>
                <a:lnTo>
                  <a:pt x="13474" y="4143"/>
                </a:lnTo>
                <a:lnTo>
                  <a:pt x="13506" y="4158"/>
                </a:lnTo>
                <a:lnTo>
                  <a:pt x="13536" y="4174"/>
                </a:lnTo>
                <a:lnTo>
                  <a:pt x="13566" y="4189"/>
                </a:lnTo>
                <a:lnTo>
                  <a:pt x="13596" y="4205"/>
                </a:lnTo>
                <a:lnTo>
                  <a:pt x="13627" y="4220"/>
                </a:lnTo>
                <a:lnTo>
                  <a:pt x="13657" y="4236"/>
                </a:lnTo>
                <a:lnTo>
                  <a:pt x="13687" y="4251"/>
                </a:lnTo>
                <a:lnTo>
                  <a:pt x="13695" y="4267"/>
                </a:lnTo>
                <a:lnTo>
                  <a:pt x="13704" y="4282"/>
                </a:lnTo>
                <a:lnTo>
                  <a:pt x="13710" y="4289"/>
                </a:lnTo>
                <a:lnTo>
                  <a:pt x="13717" y="4297"/>
                </a:lnTo>
                <a:lnTo>
                  <a:pt x="13725" y="4304"/>
                </a:lnTo>
                <a:lnTo>
                  <a:pt x="13734" y="4313"/>
                </a:lnTo>
                <a:lnTo>
                  <a:pt x="13745" y="4320"/>
                </a:lnTo>
                <a:lnTo>
                  <a:pt x="13757" y="4328"/>
                </a:lnTo>
                <a:lnTo>
                  <a:pt x="13770" y="4337"/>
                </a:lnTo>
                <a:lnTo>
                  <a:pt x="13785" y="4344"/>
                </a:lnTo>
                <a:lnTo>
                  <a:pt x="13802" y="4353"/>
                </a:lnTo>
                <a:lnTo>
                  <a:pt x="13821" y="4361"/>
                </a:lnTo>
                <a:lnTo>
                  <a:pt x="13843" y="4370"/>
                </a:lnTo>
                <a:lnTo>
                  <a:pt x="13867" y="4378"/>
                </a:lnTo>
                <a:lnTo>
                  <a:pt x="13873" y="4386"/>
                </a:lnTo>
                <a:lnTo>
                  <a:pt x="13882" y="4394"/>
                </a:lnTo>
                <a:lnTo>
                  <a:pt x="13889" y="4402"/>
                </a:lnTo>
                <a:lnTo>
                  <a:pt x="13899" y="4410"/>
                </a:lnTo>
                <a:lnTo>
                  <a:pt x="13919" y="4425"/>
                </a:lnTo>
                <a:lnTo>
                  <a:pt x="13941" y="4439"/>
                </a:lnTo>
                <a:lnTo>
                  <a:pt x="13965" y="4453"/>
                </a:lnTo>
                <a:lnTo>
                  <a:pt x="13991" y="4467"/>
                </a:lnTo>
                <a:lnTo>
                  <a:pt x="14019" y="4480"/>
                </a:lnTo>
                <a:lnTo>
                  <a:pt x="14048" y="4493"/>
                </a:lnTo>
                <a:lnTo>
                  <a:pt x="14078" y="4506"/>
                </a:lnTo>
                <a:lnTo>
                  <a:pt x="14110" y="4518"/>
                </a:lnTo>
                <a:lnTo>
                  <a:pt x="14143" y="4529"/>
                </a:lnTo>
                <a:lnTo>
                  <a:pt x="14176" y="4541"/>
                </a:lnTo>
                <a:lnTo>
                  <a:pt x="14244" y="4565"/>
                </a:lnTo>
                <a:lnTo>
                  <a:pt x="14312" y="4587"/>
                </a:lnTo>
                <a:close/>
                <a:moveTo>
                  <a:pt x="3097" y="6877"/>
                </a:moveTo>
                <a:lnTo>
                  <a:pt x="3001" y="6877"/>
                </a:lnTo>
                <a:lnTo>
                  <a:pt x="2993" y="6873"/>
                </a:lnTo>
                <a:lnTo>
                  <a:pt x="2978" y="6863"/>
                </a:lnTo>
                <a:lnTo>
                  <a:pt x="2967" y="6856"/>
                </a:lnTo>
                <a:lnTo>
                  <a:pt x="2959" y="6849"/>
                </a:lnTo>
                <a:lnTo>
                  <a:pt x="2954" y="6845"/>
                </a:lnTo>
                <a:lnTo>
                  <a:pt x="2953" y="6843"/>
                </a:lnTo>
                <a:lnTo>
                  <a:pt x="2953" y="6841"/>
                </a:lnTo>
                <a:lnTo>
                  <a:pt x="2953" y="6839"/>
                </a:lnTo>
                <a:lnTo>
                  <a:pt x="2954" y="6837"/>
                </a:lnTo>
                <a:lnTo>
                  <a:pt x="2957" y="6836"/>
                </a:lnTo>
                <a:lnTo>
                  <a:pt x="2964" y="6835"/>
                </a:lnTo>
                <a:lnTo>
                  <a:pt x="2981" y="6835"/>
                </a:lnTo>
                <a:lnTo>
                  <a:pt x="3004" y="6837"/>
                </a:lnTo>
                <a:lnTo>
                  <a:pt x="3030" y="6841"/>
                </a:lnTo>
                <a:lnTo>
                  <a:pt x="3058" y="6845"/>
                </a:lnTo>
                <a:lnTo>
                  <a:pt x="3066" y="6853"/>
                </a:lnTo>
                <a:lnTo>
                  <a:pt x="3074" y="6862"/>
                </a:lnTo>
                <a:lnTo>
                  <a:pt x="3085" y="6869"/>
                </a:lnTo>
                <a:lnTo>
                  <a:pt x="3097" y="6877"/>
                </a:lnTo>
                <a:close/>
                <a:moveTo>
                  <a:pt x="0" y="138"/>
                </a:moveTo>
                <a:lnTo>
                  <a:pt x="0" y="106"/>
                </a:lnTo>
                <a:lnTo>
                  <a:pt x="5" y="109"/>
                </a:lnTo>
                <a:lnTo>
                  <a:pt x="10" y="111"/>
                </a:lnTo>
                <a:lnTo>
                  <a:pt x="8" y="124"/>
                </a:lnTo>
                <a:lnTo>
                  <a:pt x="7" y="136"/>
                </a:lnTo>
                <a:lnTo>
                  <a:pt x="0" y="138"/>
                </a:lnTo>
                <a:close/>
                <a:moveTo>
                  <a:pt x="0" y="57"/>
                </a:moveTo>
                <a:lnTo>
                  <a:pt x="0" y="0"/>
                </a:lnTo>
                <a:lnTo>
                  <a:pt x="53" y="34"/>
                </a:lnTo>
                <a:lnTo>
                  <a:pt x="63" y="39"/>
                </a:lnTo>
                <a:lnTo>
                  <a:pt x="73" y="43"/>
                </a:lnTo>
                <a:lnTo>
                  <a:pt x="82" y="46"/>
                </a:lnTo>
                <a:lnTo>
                  <a:pt x="93" y="49"/>
                </a:lnTo>
                <a:lnTo>
                  <a:pt x="79" y="48"/>
                </a:lnTo>
                <a:lnTo>
                  <a:pt x="68" y="47"/>
                </a:lnTo>
                <a:lnTo>
                  <a:pt x="59" y="48"/>
                </a:lnTo>
                <a:lnTo>
                  <a:pt x="50" y="50"/>
                </a:lnTo>
                <a:lnTo>
                  <a:pt x="44" y="53"/>
                </a:lnTo>
                <a:lnTo>
                  <a:pt x="37" y="56"/>
                </a:lnTo>
                <a:lnTo>
                  <a:pt x="32" y="60"/>
                </a:lnTo>
                <a:lnTo>
                  <a:pt x="27" y="64"/>
                </a:lnTo>
                <a:lnTo>
                  <a:pt x="25" y="68"/>
                </a:lnTo>
                <a:lnTo>
                  <a:pt x="25" y="70"/>
                </a:lnTo>
                <a:lnTo>
                  <a:pt x="26" y="73"/>
                </a:lnTo>
                <a:lnTo>
                  <a:pt x="30" y="76"/>
                </a:lnTo>
                <a:lnTo>
                  <a:pt x="34" y="78"/>
                </a:lnTo>
                <a:lnTo>
                  <a:pt x="39" y="81"/>
                </a:lnTo>
                <a:lnTo>
                  <a:pt x="48" y="85"/>
                </a:lnTo>
                <a:lnTo>
                  <a:pt x="58" y="88"/>
                </a:lnTo>
                <a:lnTo>
                  <a:pt x="47" y="87"/>
                </a:lnTo>
                <a:lnTo>
                  <a:pt x="38" y="85"/>
                </a:lnTo>
                <a:lnTo>
                  <a:pt x="32" y="83"/>
                </a:lnTo>
                <a:lnTo>
                  <a:pt x="27" y="78"/>
                </a:lnTo>
                <a:lnTo>
                  <a:pt x="19" y="71"/>
                </a:lnTo>
                <a:lnTo>
                  <a:pt x="10" y="63"/>
                </a:lnTo>
                <a:lnTo>
                  <a:pt x="5" y="60"/>
                </a:lnTo>
                <a:lnTo>
                  <a:pt x="0" y="57"/>
                </a:lnTo>
                <a:close/>
                <a:moveTo>
                  <a:pt x="12467" y="3018"/>
                </a:moveTo>
                <a:lnTo>
                  <a:pt x="12467" y="3018"/>
                </a:lnTo>
                <a:lnTo>
                  <a:pt x="12468" y="3018"/>
                </a:lnTo>
                <a:lnTo>
                  <a:pt x="12469" y="3019"/>
                </a:lnTo>
                <a:lnTo>
                  <a:pt x="12470" y="3019"/>
                </a:lnTo>
                <a:lnTo>
                  <a:pt x="12469" y="3019"/>
                </a:lnTo>
                <a:lnTo>
                  <a:pt x="12467" y="3018"/>
                </a:lnTo>
                <a:close/>
                <a:moveTo>
                  <a:pt x="12213" y="3303"/>
                </a:moveTo>
                <a:lnTo>
                  <a:pt x="12214" y="3304"/>
                </a:lnTo>
                <a:lnTo>
                  <a:pt x="12215" y="3305"/>
                </a:lnTo>
                <a:lnTo>
                  <a:pt x="12214" y="3304"/>
                </a:lnTo>
                <a:lnTo>
                  <a:pt x="12213" y="3303"/>
                </a:lnTo>
                <a:close/>
                <a:moveTo>
                  <a:pt x="10842" y="3128"/>
                </a:moveTo>
                <a:lnTo>
                  <a:pt x="10842" y="3130"/>
                </a:lnTo>
                <a:lnTo>
                  <a:pt x="10828" y="3122"/>
                </a:lnTo>
                <a:lnTo>
                  <a:pt x="10814" y="3113"/>
                </a:lnTo>
                <a:lnTo>
                  <a:pt x="10828" y="3122"/>
                </a:lnTo>
                <a:lnTo>
                  <a:pt x="10842" y="3128"/>
                </a:lnTo>
                <a:close/>
                <a:moveTo>
                  <a:pt x="6859" y="2160"/>
                </a:moveTo>
                <a:lnTo>
                  <a:pt x="6896" y="2180"/>
                </a:lnTo>
                <a:lnTo>
                  <a:pt x="6931" y="2200"/>
                </a:lnTo>
                <a:lnTo>
                  <a:pt x="6965" y="2220"/>
                </a:lnTo>
                <a:lnTo>
                  <a:pt x="6996" y="2241"/>
                </a:lnTo>
                <a:lnTo>
                  <a:pt x="7005" y="2246"/>
                </a:lnTo>
                <a:lnTo>
                  <a:pt x="7013" y="2251"/>
                </a:lnTo>
                <a:lnTo>
                  <a:pt x="6973" y="2229"/>
                </a:lnTo>
                <a:lnTo>
                  <a:pt x="6936" y="2206"/>
                </a:lnTo>
                <a:lnTo>
                  <a:pt x="6897" y="2183"/>
                </a:lnTo>
                <a:lnTo>
                  <a:pt x="6859" y="2160"/>
                </a:lnTo>
                <a:close/>
                <a:moveTo>
                  <a:pt x="7217" y="3734"/>
                </a:moveTo>
                <a:lnTo>
                  <a:pt x="7226" y="3734"/>
                </a:lnTo>
                <a:lnTo>
                  <a:pt x="7231" y="3734"/>
                </a:lnTo>
                <a:lnTo>
                  <a:pt x="7232" y="3735"/>
                </a:lnTo>
                <a:lnTo>
                  <a:pt x="7232" y="3735"/>
                </a:lnTo>
                <a:lnTo>
                  <a:pt x="7231" y="3735"/>
                </a:lnTo>
                <a:lnTo>
                  <a:pt x="7229" y="3735"/>
                </a:lnTo>
                <a:lnTo>
                  <a:pt x="7224" y="3735"/>
                </a:lnTo>
                <a:lnTo>
                  <a:pt x="7217" y="3734"/>
                </a:lnTo>
                <a:close/>
                <a:moveTo>
                  <a:pt x="4380" y="2247"/>
                </a:moveTo>
                <a:lnTo>
                  <a:pt x="4381" y="2247"/>
                </a:lnTo>
                <a:lnTo>
                  <a:pt x="4382" y="2246"/>
                </a:lnTo>
                <a:lnTo>
                  <a:pt x="4384" y="2247"/>
                </a:lnTo>
                <a:lnTo>
                  <a:pt x="4386" y="2249"/>
                </a:lnTo>
                <a:lnTo>
                  <a:pt x="4383" y="2247"/>
                </a:lnTo>
                <a:lnTo>
                  <a:pt x="4380" y="2247"/>
                </a:lnTo>
                <a:close/>
                <a:moveTo>
                  <a:pt x="979" y="679"/>
                </a:moveTo>
                <a:lnTo>
                  <a:pt x="978" y="678"/>
                </a:lnTo>
                <a:lnTo>
                  <a:pt x="977" y="678"/>
                </a:lnTo>
                <a:lnTo>
                  <a:pt x="978" y="678"/>
                </a:lnTo>
                <a:lnTo>
                  <a:pt x="979" y="679"/>
                </a:lnTo>
                <a:close/>
                <a:moveTo>
                  <a:pt x="12058" y="2827"/>
                </a:moveTo>
                <a:lnTo>
                  <a:pt x="12068" y="2830"/>
                </a:lnTo>
                <a:lnTo>
                  <a:pt x="12077" y="2833"/>
                </a:lnTo>
                <a:lnTo>
                  <a:pt x="12079" y="2834"/>
                </a:lnTo>
                <a:lnTo>
                  <a:pt x="12079" y="2834"/>
                </a:lnTo>
                <a:lnTo>
                  <a:pt x="12076" y="2834"/>
                </a:lnTo>
                <a:lnTo>
                  <a:pt x="12069" y="2832"/>
                </a:lnTo>
                <a:lnTo>
                  <a:pt x="12064" y="2830"/>
                </a:lnTo>
                <a:lnTo>
                  <a:pt x="12058" y="2827"/>
                </a:lnTo>
                <a:close/>
                <a:moveTo>
                  <a:pt x="10519" y="2159"/>
                </a:moveTo>
                <a:lnTo>
                  <a:pt x="10521" y="2161"/>
                </a:lnTo>
                <a:lnTo>
                  <a:pt x="10523" y="2165"/>
                </a:lnTo>
                <a:lnTo>
                  <a:pt x="10517" y="2160"/>
                </a:lnTo>
                <a:lnTo>
                  <a:pt x="10511" y="2157"/>
                </a:lnTo>
                <a:lnTo>
                  <a:pt x="10516" y="2158"/>
                </a:lnTo>
                <a:lnTo>
                  <a:pt x="10519" y="2159"/>
                </a:lnTo>
                <a:close/>
                <a:moveTo>
                  <a:pt x="10923" y="2474"/>
                </a:moveTo>
                <a:lnTo>
                  <a:pt x="10928" y="2476"/>
                </a:lnTo>
                <a:lnTo>
                  <a:pt x="10934" y="2479"/>
                </a:lnTo>
                <a:lnTo>
                  <a:pt x="10932" y="2479"/>
                </a:lnTo>
                <a:lnTo>
                  <a:pt x="10930" y="2479"/>
                </a:lnTo>
                <a:lnTo>
                  <a:pt x="10927" y="2476"/>
                </a:lnTo>
                <a:lnTo>
                  <a:pt x="10923" y="2474"/>
                </a:lnTo>
                <a:close/>
                <a:moveTo>
                  <a:pt x="9110" y="1450"/>
                </a:moveTo>
                <a:lnTo>
                  <a:pt x="9109" y="1450"/>
                </a:lnTo>
                <a:lnTo>
                  <a:pt x="9110" y="1450"/>
                </a:lnTo>
                <a:close/>
                <a:moveTo>
                  <a:pt x="6847" y="3061"/>
                </a:moveTo>
                <a:lnTo>
                  <a:pt x="6856" y="3065"/>
                </a:lnTo>
                <a:lnTo>
                  <a:pt x="6865" y="3068"/>
                </a:lnTo>
                <a:lnTo>
                  <a:pt x="6875" y="3072"/>
                </a:lnTo>
                <a:lnTo>
                  <a:pt x="6883" y="3075"/>
                </a:lnTo>
                <a:lnTo>
                  <a:pt x="6878" y="3076"/>
                </a:lnTo>
                <a:lnTo>
                  <a:pt x="6875" y="3077"/>
                </a:lnTo>
                <a:lnTo>
                  <a:pt x="6861" y="3070"/>
                </a:lnTo>
                <a:lnTo>
                  <a:pt x="6847" y="3061"/>
                </a:lnTo>
                <a:close/>
                <a:moveTo>
                  <a:pt x="4980" y="2023"/>
                </a:moveTo>
                <a:lnTo>
                  <a:pt x="4975" y="2020"/>
                </a:lnTo>
                <a:lnTo>
                  <a:pt x="4970" y="2016"/>
                </a:lnTo>
                <a:lnTo>
                  <a:pt x="4974" y="2018"/>
                </a:lnTo>
                <a:lnTo>
                  <a:pt x="4978" y="2020"/>
                </a:lnTo>
                <a:lnTo>
                  <a:pt x="4979" y="2021"/>
                </a:lnTo>
                <a:lnTo>
                  <a:pt x="4980" y="2023"/>
                </a:lnTo>
                <a:close/>
                <a:moveTo>
                  <a:pt x="4798" y="2112"/>
                </a:moveTo>
                <a:lnTo>
                  <a:pt x="4802" y="2113"/>
                </a:lnTo>
                <a:lnTo>
                  <a:pt x="4806" y="2114"/>
                </a:lnTo>
                <a:lnTo>
                  <a:pt x="4806" y="2116"/>
                </a:lnTo>
                <a:lnTo>
                  <a:pt x="4806" y="2118"/>
                </a:lnTo>
                <a:lnTo>
                  <a:pt x="4802" y="2115"/>
                </a:lnTo>
                <a:lnTo>
                  <a:pt x="4798" y="2112"/>
                </a:lnTo>
                <a:close/>
                <a:moveTo>
                  <a:pt x="11660" y="2062"/>
                </a:moveTo>
                <a:lnTo>
                  <a:pt x="11661" y="2061"/>
                </a:lnTo>
                <a:lnTo>
                  <a:pt x="11662" y="2060"/>
                </a:lnTo>
                <a:lnTo>
                  <a:pt x="11665" y="2062"/>
                </a:lnTo>
                <a:lnTo>
                  <a:pt x="11669" y="2064"/>
                </a:lnTo>
                <a:lnTo>
                  <a:pt x="11664" y="2063"/>
                </a:lnTo>
                <a:lnTo>
                  <a:pt x="11660" y="2062"/>
                </a:lnTo>
                <a:close/>
                <a:moveTo>
                  <a:pt x="8582" y="1241"/>
                </a:moveTo>
                <a:lnTo>
                  <a:pt x="8581" y="1239"/>
                </a:lnTo>
                <a:lnTo>
                  <a:pt x="8578" y="1237"/>
                </a:lnTo>
                <a:lnTo>
                  <a:pt x="8578" y="1235"/>
                </a:lnTo>
                <a:lnTo>
                  <a:pt x="8578" y="1234"/>
                </a:lnTo>
                <a:lnTo>
                  <a:pt x="8580" y="1232"/>
                </a:lnTo>
                <a:lnTo>
                  <a:pt x="8581" y="1231"/>
                </a:lnTo>
                <a:lnTo>
                  <a:pt x="8584" y="1230"/>
                </a:lnTo>
                <a:lnTo>
                  <a:pt x="8587" y="1228"/>
                </a:lnTo>
                <a:lnTo>
                  <a:pt x="8584" y="1235"/>
                </a:lnTo>
                <a:lnTo>
                  <a:pt x="8582" y="1241"/>
                </a:lnTo>
                <a:close/>
                <a:moveTo>
                  <a:pt x="7145" y="2745"/>
                </a:moveTo>
                <a:lnTo>
                  <a:pt x="7147" y="2746"/>
                </a:lnTo>
                <a:lnTo>
                  <a:pt x="7151" y="2747"/>
                </a:lnTo>
                <a:lnTo>
                  <a:pt x="7144" y="2748"/>
                </a:lnTo>
                <a:lnTo>
                  <a:pt x="7137" y="2748"/>
                </a:lnTo>
                <a:lnTo>
                  <a:pt x="7142" y="2747"/>
                </a:lnTo>
                <a:lnTo>
                  <a:pt x="7145" y="2745"/>
                </a:lnTo>
                <a:close/>
                <a:moveTo>
                  <a:pt x="6612" y="2364"/>
                </a:moveTo>
                <a:lnTo>
                  <a:pt x="6616" y="2362"/>
                </a:lnTo>
                <a:lnTo>
                  <a:pt x="6619" y="2361"/>
                </a:lnTo>
                <a:lnTo>
                  <a:pt x="6622" y="2362"/>
                </a:lnTo>
                <a:lnTo>
                  <a:pt x="6625" y="2364"/>
                </a:lnTo>
                <a:lnTo>
                  <a:pt x="6612" y="2364"/>
                </a:lnTo>
                <a:lnTo>
                  <a:pt x="6613" y="2364"/>
                </a:lnTo>
                <a:lnTo>
                  <a:pt x="6615" y="2365"/>
                </a:lnTo>
                <a:lnTo>
                  <a:pt x="6613" y="2365"/>
                </a:lnTo>
                <a:lnTo>
                  <a:pt x="6612" y="2364"/>
                </a:lnTo>
                <a:lnTo>
                  <a:pt x="6612" y="2364"/>
                </a:lnTo>
                <a:lnTo>
                  <a:pt x="6612" y="2364"/>
                </a:lnTo>
                <a:close/>
                <a:moveTo>
                  <a:pt x="4268" y="1688"/>
                </a:moveTo>
                <a:lnTo>
                  <a:pt x="4270" y="1688"/>
                </a:lnTo>
                <a:lnTo>
                  <a:pt x="4273" y="1687"/>
                </a:lnTo>
                <a:lnTo>
                  <a:pt x="4279" y="1691"/>
                </a:lnTo>
                <a:lnTo>
                  <a:pt x="4284" y="1694"/>
                </a:lnTo>
                <a:lnTo>
                  <a:pt x="4277" y="1691"/>
                </a:lnTo>
                <a:lnTo>
                  <a:pt x="4268" y="1688"/>
                </a:lnTo>
                <a:close/>
                <a:moveTo>
                  <a:pt x="1957" y="883"/>
                </a:moveTo>
                <a:lnTo>
                  <a:pt x="1956" y="883"/>
                </a:lnTo>
                <a:lnTo>
                  <a:pt x="1957" y="883"/>
                </a:lnTo>
                <a:lnTo>
                  <a:pt x="1957" y="883"/>
                </a:lnTo>
                <a:close/>
                <a:moveTo>
                  <a:pt x="3931" y="1414"/>
                </a:moveTo>
                <a:lnTo>
                  <a:pt x="3931" y="1414"/>
                </a:lnTo>
                <a:lnTo>
                  <a:pt x="3931" y="1414"/>
                </a:lnTo>
                <a:lnTo>
                  <a:pt x="3934" y="1415"/>
                </a:lnTo>
                <a:lnTo>
                  <a:pt x="3937" y="1417"/>
                </a:lnTo>
                <a:lnTo>
                  <a:pt x="3934" y="1416"/>
                </a:lnTo>
                <a:lnTo>
                  <a:pt x="3931" y="1414"/>
                </a:lnTo>
                <a:close/>
                <a:moveTo>
                  <a:pt x="4106" y="1993"/>
                </a:moveTo>
                <a:lnTo>
                  <a:pt x="4106" y="1994"/>
                </a:lnTo>
                <a:lnTo>
                  <a:pt x="4105" y="1993"/>
                </a:lnTo>
                <a:lnTo>
                  <a:pt x="4105" y="1992"/>
                </a:lnTo>
                <a:lnTo>
                  <a:pt x="4105" y="1993"/>
                </a:lnTo>
                <a:lnTo>
                  <a:pt x="4106" y="1993"/>
                </a:lnTo>
                <a:close/>
                <a:moveTo>
                  <a:pt x="7501" y="2192"/>
                </a:moveTo>
                <a:lnTo>
                  <a:pt x="7501" y="2192"/>
                </a:lnTo>
                <a:lnTo>
                  <a:pt x="7501" y="2192"/>
                </a:lnTo>
                <a:lnTo>
                  <a:pt x="7500" y="2192"/>
                </a:lnTo>
                <a:lnTo>
                  <a:pt x="7500" y="2192"/>
                </a:lnTo>
                <a:lnTo>
                  <a:pt x="7501" y="2192"/>
                </a:lnTo>
                <a:close/>
                <a:moveTo>
                  <a:pt x="8260" y="2230"/>
                </a:moveTo>
                <a:lnTo>
                  <a:pt x="8259" y="2229"/>
                </a:lnTo>
                <a:lnTo>
                  <a:pt x="8259" y="2227"/>
                </a:lnTo>
                <a:lnTo>
                  <a:pt x="8265" y="2229"/>
                </a:lnTo>
                <a:lnTo>
                  <a:pt x="8268" y="2232"/>
                </a:lnTo>
                <a:lnTo>
                  <a:pt x="8264" y="2231"/>
                </a:lnTo>
                <a:lnTo>
                  <a:pt x="8260" y="2230"/>
                </a:lnTo>
                <a:close/>
                <a:moveTo>
                  <a:pt x="3966" y="1858"/>
                </a:moveTo>
                <a:lnTo>
                  <a:pt x="3965" y="1858"/>
                </a:lnTo>
                <a:lnTo>
                  <a:pt x="3966" y="1858"/>
                </a:lnTo>
                <a:lnTo>
                  <a:pt x="3966" y="1858"/>
                </a:lnTo>
                <a:close/>
                <a:moveTo>
                  <a:pt x="3107" y="1164"/>
                </a:moveTo>
                <a:lnTo>
                  <a:pt x="3107" y="1163"/>
                </a:lnTo>
                <a:lnTo>
                  <a:pt x="3107" y="1162"/>
                </a:lnTo>
                <a:lnTo>
                  <a:pt x="3108" y="1163"/>
                </a:lnTo>
                <a:lnTo>
                  <a:pt x="3109" y="1164"/>
                </a:lnTo>
                <a:lnTo>
                  <a:pt x="3108" y="1164"/>
                </a:lnTo>
                <a:lnTo>
                  <a:pt x="3107" y="1164"/>
                </a:lnTo>
                <a:close/>
                <a:moveTo>
                  <a:pt x="2172" y="722"/>
                </a:moveTo>
                <a:lnTo>
                  <a:pt x="2173" y="720"/>
                </a:lnTo>
                <a:lnTo>
                  <a:pt x="2175" y="717"/>
                </a:lnTo>
                <a:lnTo>
                  <a:pt x="2181" y="719"/>
                </a:lnTo>
                <a:lnTo>
                  <a:pt x="2185" y="721"/>
                </a:lnTo>
                <a:lnTo>
                  <a:pt x="2178" y="722"/>
                </a:lnTo>
                <a:lnTo>
                  <a:pt x="2172" y="722"/>
                </a:lnTo>
                <a:close/>
                <a:moveTo>
                  <a:pt x="2930" y="888"/>
                </a:moveTo>
                <a:lnTo>
                  <a:pt x="2930" y="885"/>
                </a:lnTo>
                <a:lnTo>
                  <a:pt x="2929" y="883"/>
                </a:lnTo>
                <a:lnTo>
                  <a:pt x="2935" y="885"/>
                </a:lnTo>
                <a:lnTo>
                  <a:pt x="2939" y="888"/>
                </a:lnTo>
                <a:lnTo>
                  <a:pt x="2935" y="888"/>
                </a:lnTo>
                <a:lnTo>
                  <a:pt x="2930" y="888"/>
                </a:lnTo>
                <a:close/>
                <a:moveTo>
                  <a:pt x="2903" y="1106"/>
                </a:moveTo>
                <a:lnTo>
                  <a:pt x="2900" y="1105"/>
                </a:lnTo>
                <a:lnTo>
                  <a:pt x="2899" y="1103"/>
                </a:lnTo>
                <a:lnTo>
                  <a:pt x="2903" y="1105"/>
                </a:lnTo>
                <a:lnTo>
                  <a:pt x="2907" y="1106"/>
                </a:lnTo>
                <a:lnTo>
                  <a:pt x="2905" y="1106"/>
                </a:lnTo>
                <a:lnTo>
                  <a:pt x="2903" y="1106"/>
                </a:lnTo>
                <a:close/>
                <a:moveTo>
                  <a:pt x="2497" y="861"/>
                </a:moveTo>
                <a:lnTo>
                  <a:pt x="2499" y="861"/>
                </a:lnTo>
                <a:lnTo>
                  <a:pt x="2499" y="861"/>
                </a:lnTo>
                <a:lnTo>
                  <a:pt x="2497" y="861"/>
                </a:lnTo>
                <a:lnTo>
                  <a:pt x="2504" y="864"/>
                </a:lnTo>
                <a:lnTo>
                  <a:pt x="2510" y="868"/>
                </a:lnTo>
                <a:lnTo>
                  <a:pt x="2507" y="866"/>
                </a:lnTo>
                <a:lnTo>
                  <a:pt x="2505" y="866"/>
                </a:lnTo>
                <a:lnTo>
                  <a:pt x="2502" y="863"/>
                </a:lnTo>
                <a:lnTo>
                  <a:pt x="2497" y="861"/>
                </a:lnTo>
                <a:close/>
                <a:moveTo>
                  <a:pt x="5536" y="983"/>
                </a:moveTo>
                <a:lnTo>
                  <a:pt x="5557" y="994"/>
                </a:lnTo>
                <a:lnTo>
                  <a:pt x="5575" y="1005"/>
                </a:lnTo>
                <a:lnTo>
                  <a:pt x="5583" y="1010"/>
                </a:lnTo>
                <a:lnTo>
                  <a:pt x="5590" y="1015"/>
                </a:lnTo>
                <a:lnTo>
                  <a:pt x="5595" y="1020"/>
                </a:lnTo>
                <a:lnTo>
                  <a:pt x="5600" y="1025"/>
                </a:lnTo>
                <a:lnTo>
                  <a:pt x="5584" y="1015"/>
                </a:lnTo>
                <a:lnTo>
                  <a:pt x="5568" y="1005"/>
                </a:lnTo>
                <a:lnTo>
                  <a:pt x="5552" y="994"/>
                </a:lnTo>
                <a:lnTo>
                  <a:pt x="5536" y="983"/>
                </a:lnTo>
                <a:close/>
                <a:moveTo>
                  <a:pt x="4334" y="1398"/>
                </a:moveTo>
                <a:lnTo>
                  <a:pt x="4333" y="1398"/>
                </a:lnTo>
                <a:lnTo>
                  <a:pt x="4333" y="1397"/>
                </a:lnTo>
                <a:lnTo>
                  <a:pt x="4341" y="1396"/>
                </a:lnTo>
                <a:lnTo>
                  <a:pt x="4350" y="1395"/>
                </a:lnTo>
                <a:lnTo>
                  <a:pt x="4342" y="1397"/>
                </a:lnTo>
                <a:lnTo>
                  <a:pt x="4334" y="1398"/>
                </a:lnTo>
                <a:close/>
                <a:moveTo>
                  <a:pt x="13192" y="2174"/>
                </a:moveTo>
                <a:lnTo>
                  <a:pt x="13194" y="2175"/>
                </a:lnTo>
                <a:lnTo>
                  <a:pt x="13196" y="2176"/>
                </a:lnTo>
                <a:lnTo>
                  <a:pt x="13196" y="2176"/>
                </a:lnTo>
                <a:lnTo>
                  <a:pt x="13195" y="2176"/>
                </a:lnTo>
                <a:lnTo>
                  <a:pt x="13193" y="2175"/>
                </a:lnTo>
                <a:lnTo>
                  <a:pt x="13192" y="2174"/>
                </a:lnTo>
                <a:close/>
                <a:moveTo>
                  <a:pt x="11862" y="2336"/>
                </a:moveTo>
                <a:lnTo>
                  <a:pt x="11862" y="2336"/>
                </a:lnTo>
                <a:lnTo>
                  <a:pt x="11861" y="2336"/>
                </a:lnTo>
                <a:lnTo>
                  <a:pt x="11862" y="2336"/>
                </a:lnTo>
                <a:lnTo>
                  <a:pt x="11862" y="2336"/>
                </a:lnTo>
                <a:close/>
                <a:moveTo>
                  <a:pt x="4908" y="2486"/>
                </a:moveTo>
                <a:lnTo>
                  <a:pt x="4909" y="2487"/>
                </a:lnTo>
                <a:lnTo>
                  <a:pt x="4909" y="2488"/>
                </a:lnTo>
                <a:lnTo>
                  <a:pt x="4905" y="2485"/>
                </a:lnTo>
                <a:lnTo>
                  <a:pt x="4900" y="2480"/>
                </a:lnTo>
                <a:lnTo>
                  <a:pt x="4904" y="2484"/>
                </a:lnTo>
                <a:lnTo>
                  <a:pt x="4908" y="2486"/>
                </a:lnTo>
                <a:close/>
                <a:moveTo>
                  <a:pt x="5497" y="2921"/>
                </a:moveTo>
                <a:lnTo>
                  <a:pt x="5497" y="2920"/>
                </a:lnTo>
                <a:lnTo>
                  <a:pt x="5497" y="2919"/>
                </a:lnTo>
                <a:lnTo>
                  <a:pt x="5498" y="2920"/>
                </a:lnTo>
                <a:lnTo>
                  <a:pt x="5500" y="2920"/>
                </a:lnTo>
                <a:lnTo>
                  <a:pt x="5499" y="2921"/>
                </a:lnTo>
                <a:lnTo>
                  <a:pt x="5497" y="2921"/>
                </a:lnTo>
                <a:close/>
                <a:moveTo>
                  <a:pt x="9891" y="1821"/>
                </a:moveTo>
                <a:lnTo>
                  <a:pt x="9890" y="1820"/>
                </a:lnTo>
                <a:lnTo>
                  <a:pt x="9888" y="1819"/>
                </a:lnTo>
                <a:lnTo>
                  <a:pt x="9891" y="1821"/>
                </a:lnTo>
                <a:lnTo>
                  <a:pt x="9895" y="1822"/>
                </a:lnTo>
                <a:lnTo>
                  <a:pt x="9892" y="1822"/>
                </a:lnTo>
                <a:lnTo>
                  <a:pt x="9891" y="1821"/>
                </a:lnTo>
                <a:close/>
                <a:moveTo>
                  <a:pt x="10547" y="2212"/>
                </a:moveTo>
                <a:lnTo>
                  <a:pt x="10542" y="2208"/>
                </a:lnTo>
                <a:lnTo>
                  <a:pt x="10538" y="2205"/>
                </a:lnTo>
                <a:lnTo>
                  <a:pt x="10547" y="2210"/>
                </a:lnTo>
                <a:lnTo>
                  <a:pt x="10555" y="2214"/>
                </a:lnTo>
                <a:lnTo>
                  <a:pt x="10551" y="2213"/>
                </a:lnTo>
                <a:lnTo>
                  <a:pt x="10547" y="2212"/>
                </a:lnTo>
                <a:close/>
                <a:moveTo>
                  <a:pt x="10838" y="2441"/>
                </a:moveTo>
                <a:lnTo>
                  <a:pt x="10838" y="2441"/>
                </a:lnTo>
                <a:lnTo>
                  <a:pt x="10837" y="2440"/>
                </a:lnTo>
                <a:lnTo>
                  <a:pt x="10838" y="2439"/>
                </a:lnTo>
                <a:lnTo>
                  <a:pt x="10838" y="2439"/>
                </a:lnTo>
                <a:lnTo>
                  <a:pt x="10840" y="2440"/>
                </a:lnTo>
                <a:lnTo>
                  <a:pt x="10842" y="2441"/>
                </a:lnTo>
                <a:lnTo>
                  <a:pt x="10840" y="2441"/>
                </a:lnTo>
                <a:lnTo>
                  <a:pt x="10838" y="2441"/>
                </a:lnTo>
                <a:close/>
                <a:moveTo>
                  <a:pt x="5876" y="3192"/>
                </a:moveTo>
                <a:lnTo>
                  <a:pt x="5879" y="3192"/>
                </a:lnTo>
                <a:lnTo>
                  <a:pt x="5880" y="3191"/>
                </a:lnTo>
                <a:lnTo>
                  <a:pt x="5880" y="3192"/>
                </a:lnTo>
                <a:lnTo>
                  <a:pt x="5880" y="3193"/>
                </a:lnTo>
                <a:lnTo>
                  <a:pt x="5879" y="3193"/>
                </a:lnTo>
                <a:lnTo>
                  <a:pt x="5876" y="3192"/>
                </a:lnTo>
                <a:close/>
                <a:moveTo>
                  <a:pt x="6679" y="3354"/>
                </a:moveTo>
                <a:lnTo>
                  <a:pt x="6670" y="3352"/>
                </a:lnTo>
                <a:lnTo>
                  <a:pt x="6662" y="3350"/>
                </a:lnTo>
                <a:lnTo>
                  <a:pt x="6668" y="3350"/>
                </a:lnTo>
                <a:lnTo>
                  <a:pt x="6675" y="3351"/>
                </a:lnTo>
                <a:lnTo>
                  <a:pt x="6677" y="3352"/>
                </a:lnTo>
                <a:lnTo>
                  <a:pt x="6679" y="3354"/>
                </a:lnTo>
                <a:close/>
                <a:moveTo>
                  <a:pt x="11744" y="3064"/>
                </a:moveTo>
                <a:lnTo>
                  <a:pt x="11748" y="3067"/>
                </a:lnTo>
                <a:lnTo>
                  <a:pt x="11753" y="3070"/>
                </a:lnTo>
                <a:lnTo>
                  <a:pt x="11751" y="3070"/>
                </a:lnTo>
                <a:lnTo>
                  <a:pt x="11749" y="3068"/>
                </a:lnTo>
                <a:lnTo>
                  <a:pt x="11746" y="3066"/>
                </a:lnTo>
                <a:lnTo>
                  <a:pt x="11744" y="3064"/>
                </a:lnTo>
                <a:close/>
                <a:moveTo>
                  <a:pt x="8467" y="3232"/>
                </a:moveTo>
                <a:lnTo>
                  <a:pt x="8461" y="3229"/>
                </a:lnTo>
                <a:lnTo>
                  <a:pt x="8456" y="3227"/>
                </a:lnTo>
                <a:lnTo>
                  <a:pt x="8443" y="3219"/>
                </a:lnTo>
                <a:lnTo>
                  <a:pt x="8439" y="3215"/>
                </a:lnTo>
                <a:lnTo>
                  <a:pt x="8442" y="3216"/>
                </a:lnTo>
                <a:lnTo>
                  <a:pt x="8452" y="3223"/>
                </a:lnTo>
                <a:lnTo>
                  <a:pt x="8454" y="3223"/>
                </a:lnTo>
                <a:lnTo>
                  <a:pt x="8456" y="3224"/>
                </a:lnTo>
                <a:lnTo>
                  <a:pt x="8461" y="3228"/>
                </a:lnTo>
                <a:lnTo>
                  <a:pt x="8467" y="3232"/>
                </a:lnTo>
                <a:close/>
              </a:path>
            </a:pathLst>
          </a:custGeom>
        </p:spPr>
      </p:pic>
      <p:pic>
        <p:nvPicPr>
          <p:cNvPr id="3" name="Picture 2" descr="Image preview">
            <a:extLst>
              <a:ext uri="{FF2B5EF4-FFF2-40B4-BE49-F238E27FC236}">
                <a16:creationId xmlns:a16="http://schemas.microsoft.com/office/drawing/2014/main" id="{3E98C61B-6C66-4CA0-99EA-455887EE5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44" y="1561567"/>
            <a:ext cx="5774349" cy="426749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4C74CD-74E9-48EA-A633-5123AF5A7EF7}"/>
              </a:ext>
            </a:extLst>
          </p:cNvPr>
          <p:cNvSpPr/>
          <p:nvPr/>
        </p:nvSpPr>
        <p:spPr>
          <a:xfrm>
            <a:off x="226041" y="973311"/>
            <a:ext cx="596895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RBAC Implementation: Just Enough Administration (JEA)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08F581-9BA5-4248-9E47-E522AB3849D5}"/>
              </a:ext>
            </a:extLst>
          </p:cNvPr>
          <p:cNvSpPr/>
          <p:nvPr/>
        </p:nvSpPr>
        <p:spPr>
          <a:xfrm>
            <a:off x="6224284" y="1517542"/>
            <a:ext cx="561532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RBAC Implementation: Windows Admin Center (WAC)</a:t>
            </a:r>
          </a:p>
        </p:txBody>
      </p:sp>
      <p:pic>
        <p:nvPicPr>
          <p:cNvPr id="6" name="Picture 4" descr="C:\Users\Chandu\AppData\Local\Temp\SNAGHTML496513c8.PNG">
            <a:extLst>
              <a:ext uri="{FF2B5EF4-FFF2-40B4-BE49-F238E27FC236}">
                <a16:creationId xmlns:a16="http://schemas.microsoft.com/office/drawing/2014/main" id="{62611742-21BF-4006-BDE8-377D991AD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297" y="2037595"/>
            <a:ext cx="6450838" cy="379147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73AED82-E901-42D1-813D-B3E13575C767}"/>
              </a:ext>
            </a:extLst>
          </p:cNvPr>
          <p:cNvSpPr txBox="1">
            <a:spLocks/>
          </p:cNvSpPr>
          <p:nvPr/>
        </p:nvSpPr>
        <p:spPr>
          <a:xfrm>
            <a:off x="199772" y="241095"/>
            <a:ext cx="11792456" cy="523220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/>
              <a:t>Logical Implementation of DAC, MAC, and RBAC (Cont’d)</a:t>
            </a:r>
          </a:p>
        </p:txBody>
      </p:sp>
    </p:spTree>
    <p:extLst>
      <p:ext uri="{BB962C8B-B14F-4D97-AF65-F5344CB8AC3E}">
        <p14:creationId xmlns:p14="http://schemas.microsoft.com/office/powerpoint/2010/main" val="3645421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arallelogram 68"/>
          <p:cNvSpPr/>
          <p:nvPr/>
        </p:nvSpPr>
        <p:spPr>
          <a:xfrm rot="6821063" flipV="1">
            <a:off x="8000634" y="3157141"/>
            <a:ext cx="2491790" cy="3326398"/>
          </a:xfrm>
          <a:prstGeom prst="parallelogram">
            <a:avLst>
              <a:gd name="adj" fmla="val 58199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Parallelogram 71"/>
          <p:cNvSpPr/>
          <p:nvPr/>
        </p:nvSpPr>
        <p:spPr>
          <a:xfrm rot="6788808" flipV="1">
            <a:off x="6895288" y="2658979"/>
            <a:ext cx="2743200" cy="3675888"/>
          </a:xfrm>
          <a:prstGeom prst="parallelogram">
            <a:avLst>
              <a:gd name="adj" fmla="val 5819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647869" y="4463377"/>
            <a:ext cx="780833" cy="7808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Lato" charset="0"/>
                <a:cs typeface="Lato" charset="0"/>
              </a:rPr>
              <a:t>2</a:t>
            </a:r>
          </a:p>
        </p:txBody>
      </p:sp>
      <p:sp>
        <p:nvSpPr>
          <p:cNvPr id="95" name="Parallelogram 94"/>
          <p:cNvSpPr/>
          <p:nvPr/>
        </p:nvSpPr>
        <p:spPr>
          <a:xfrm rot="6821063" flipV="1">
            <a:off x="2363328" y="1060277"/>
            <a:ext cx="2491790" cy="3326398"/>
          </a:xfrm>
          <a:prstGeom prst="parallelogram">
            <a:avLst>
              <a:gd name="adj" fmla="val 5819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Parallelogram 95"/>
          <p:cNvSpPr/>
          <p:nvPr/>
        </p:nvSpPr>
        <p:spPr>
          <a:xfrm rot="6781575" flipV="1">
            <a:off x="1285214" y="576080"/>
            <a:ext cx="2740969" cy="3674926"/>
          </a:xfrm>
          <a:prstGeom prst="parallelogram">
            <a:avLst>
              <a:gd name="adj" fmla="val 58199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5010563" y="2366513"/>
            <a:ext cx="780833" cy="78083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Lato" charset="0"/>
                <a:cs typeface="Lato" charset="0"/>
              </a:rPr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6AEE855-2D4A-43DC-BD58-43F1548AB976}"/>
              </a:ext>
            </a:extLst>
          </p:cNvPr>
          <p:cNvSpPr/>
          <p:nvPr/>
        </p:nvSpPr>
        <p:spPr>
          <a:xfrm>
            <a:off x="6458708" y="4173758"/>
            <a:ext cx="36576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Identity and Access Management (IAM) Concepts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BA2B7-65F3-4C66-8ACA-C19B3C2F0C95}"/>
              </a:ext>
            </a:extLst>
          </p:cNvPr>
          <p:cNvSpPr/>
          <p:nvPr/>
        </p:nvSpPr>
        <p:spPr>
          <a:xfrm>
            <a:off x="1105289" y="1951878"/>
            <a:ext cx="3435481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Access Control Principles, Terminologies, and Models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C4BA43C-B33D-422A-8DD8-1E5584E99722}"/>
              </a:ext>
            </a:extLst>
          </p:cNvPr>
          <p:cNvSpPr txBox="1">
            <a:spLocks/>
          </p:cNvSpPr>
          <p:nvPr/>
        </p:nvSpPr>
        <p:spPr>
          <a:xfrm>
            <a:off x="4251962" y="381000"/>
            <a:ext cx="3688077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428117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7">
            <a:extLst>
              <a:ext uri="{FF2B5EF4-FFF2-40B4-BE49-F238E27FC236}">
                <a16:creationId xmlns:a16="http://schemas.microsoft.com/office/drawing/2014/main" id="{5F6E71F9-5F88-4389-98FA-2D618347F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2278" y="951625"/>
            <a:ext cx="2923278" cy="1556441"/>
          </a:xfrm>
          <a:custGeom>
            <a:avLst/>
            <a:gdLst>
              <a:gd name="T0" fmla="*/ 0 w 4451"/>
              <a:gd name="T1" fmla="*/ 3439 h 3440"/>
              <a:gd name="T2" fmla="*/ 4450 w 4451"/>
              <a:gd name="T3" fmla="*/ 2957 h 3440"/>
              <a:gd name="T4" fmla="*/ 4450 w 4451"/>
              <a:gd name="T5" fmla="*/ 0 h 3440"/>
              <a:gd name="T6" fmla="*/ 0 w 4451"/>
              <a:gd name="T7" fmla="*/ 1389 h 3440"/>
              <a:gd name="T8" fmla="*/ 0 w 4451"/>
              <a:gd name="T9" fmla="*/ 3439 h 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51" h="3440">
                <a:moveTo>
                  <a:pt x="0" y="3439"/>
                </a:moveTo>
                <a:lnTo>
                  <a:pt x="4450" y="2957"/>
                </a:lnTo>
                <a:lnTo>
                  <a:pt x="4450" y="0"/>
                </a:lnTo>
                <a:lnTo>
                  <a:pt x="0" y="1389"/>
                </a:lnTo>
                <a:lnTo>
                  <a:pt x="0" y="3439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CD40DE7-2061-4913-B9A7-9147C8B48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102239"/>
              </p:ext>
            </p:extLst>
          </p:nvPr>
        </p:nvGraphicFramePr>
        <p:xfrm>
          <a:off x="1905000" y="3429001"/>
          <a:ext cx="8382000" cy="17848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519101088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513529717"/>
                    </a:ext>
                  </a:extLst>
                </a:gridCol>
              </a:tblGrid>
              <a:tr h="88053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Authentication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Authorization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112518"/>
                  </a:ext>
                </a:extLst>
              </a:tr>
              <a:tr h="90433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Identity Management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Identity Repository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273745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C84BB883-96DB-4269-9D35-46908521DDCA}"/>
              </a:ext>
            </a:extLst>
          </p:cNvPr>
          <p:cNvSpPr/>
          <p:nvPr/>
        </p:nvSpPr>
        <p:spPr>
          <a:xfrm>
            <a:off x="5017016" y="2229438"/>
            <a:ext cx="214693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/>
              <a:t>Access Management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A162D7-2AAB-495A-BC33-50F54AF1C727}"/>
              </a:ext>
            </a:extLst>
          </p:cNvPr>
          <p:cNvSpPr/>
          <p:nvPr/>
        </p:nvSpPr>
        <p:spPr>
          <a:xfrm>
            <a:off x="4975403" y="5946625"/>
            <a:ext cx="226344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/>
              <a:t>Identity Management</a:t>
            </a: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4F29EFAA-7AEA-4401-85EB-7B69C7E36BB4}"/>
              </a:ext>
            </a:extLst>
          </p:cNvPr>
          <p:cNvSpPr/>
          <p:nvPr/>
        </p:nvSpPr>
        <p:spPr>
          <a:xfrm rot="16200000" flipV="1">
            <a:off x="5715000" y="3838513"/>
            <a:ext cx="762000" cy="34481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A14D61A1-7AFC-4458-90A3-E60435D86748}"/>
              </a:ext>
            </a:extLst>
          </p:cNvPr>
          <p:cNvSpPr/>
          <p:nvPr/>
        </p:nvSpPr>
        <p:spPr>
          <a:xfrm rot="5400000">
            <a:off x="5715000" y="1247713"/>
            <a:ext cx="762000" cy="34481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86292FC-B652-4869-9F70-FF731CE58426}"/>
              </a:ext>
            </a:extLst>
          </p:cNvPr>
          <p:cNvSpPr txBox="1">
            <a:spLocks/>
          </p:cNvSpPr>
          <p:nvPr/>
        </p:nvSpPr>
        <p:spPr>
          <a:xfrm>
            <a:off x="1485901" y="210317"/>
            <a:ext cx="9220198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Identity and Access Management (IAM)</a:t>
            </a:r>
          </a:p>
        </p:txBody>
      </p:sp>
      <p:sp>
        <p:nvSpPr>
          <p:cNvPr id="19" name="Freeform 55">
            <a:extLst>
              <a:ext uri="{FF2B5EF4-FFF2-40B4-BE49-F238E27FC236}">
                <a16:creationId xmlns:a16="http://schemas.microsoft.com/office/drawing/2014/main" id="{BC4EA036-D34F-4A3D-9BFE-EDCBE5CC8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226" y="1412860"/>
            <a:ext cx="590147" cy="1881697"/>
          </a:xfrm>
          <a:custGeom>
            <a:avLst/>
            <a:gdLst>
              <a:gd name="T0" fmla="*/ 0 w 890"/>
              <a:gd name="T1" fmla="*/ 4159 h 4160"/>
              <a:gd name="T2" fmla="*/ 889 w 890"/>
              <a:gd name="T3" fmla="*/ 2951 h 4160"/>
              <a:gd name="T4" fmla="*/ 889 w 890"/>
              <a:gd name="T5" fmla="*/ 0 h 4160"/>
              <a:gd name="T6" fmla="*/ 0 w 890"/>
              <a:gd name="T7" fmla="*/ 2108 h 4160"/>
              <a:gd name="T8" fmla="*/ 0 w 890"/>
              <a:gd name="T9" fmla="*/ 4159 h 4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0" h="4160">
                <a:moveTo>
                  <a:pt x="0" y="4159"/>
                </a:moveTo>
                <a:lnTo>
                  <a:pt x="889" y="2951"/>
                </a:lnTo>
                <a:lnTo>
                  <a:pt x="889" y="0"/>
                </a:lnTo>
                <a:lnTo>
                  <a:pt x="0" y="2108"/>
                </a:lnTo>
                <a:lnTo>
                  <a:pt x="0" y="4159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96B9559F-1D6A-4AD5-8852-CFFB42966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531" y="932347"/>
            <a:ext cx="11781378" cy="1338938"/>
          </a:xfrm>
          <a:custGeom>
            <a:avLst/>
            <a:gdLst>
              <a:gd name="T0" fmla="*/ 0 w 12724"/>
              <a:gd name="T1" fmla="*/ 2474 h 2958"/>
              <a:gd name="T2" fmla="*/ 12723 w 12724"/>
              <a:gd name="T3" fmla="*/ 2957 h 2958"/>
              <a:gd name="T4" fmla="*/ 12723 w 12724"/>
              <a:gd name="T5" fmla="*/ 0 h 2958"/>
              <a:gd name="T6" fmla="*/ 0 w 12724"/>
              <a:gd name="T7" fmla="*/ 424 h 2958"/>
              <a:gd name="T8" fmla="*/ 0 w 12724"/>
              <a:gd name="T9" fmla="*/ 2474 h 2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724" h="2958">
                <a:moveTo>
                  <a:pt x="0" y="2474"/>
                </a:moveTo>
                <a:lnTo>
                  <a:pt x="12723" y="2957"/>
                </a:lnTo>
                <a:lnTo>
                  <a:pt x="12723" y="0"/>
                </a:lnTo>
                <a:lnTo>
                  <a:pt x="0" y="424"/>
                </a:lnTo>
                <a:lnTo>
                  <a:pt x="0" y="2474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66">
            <a:extLst>
              <a:ext uri="{FF2B5EF4-FFF2-40B4-BE49-F238E27FC236}">
                <a16:creationId xmlns:a16="http://schemas.microsoft.com/office/drawing/2014/main" id="{4074C11E-1B75-496D-BBB5-E6745C5EF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2278" y="1355652"/>
            <a:ext cx="2416095" cy="1334947"/>
          </a:xfrm>
          <a:custGeom>
            <a:avLst/>
            <a:gdLst>
              <a:gd name="T0" fmla="*/ 0 w 3649"/>
              <a:gd name="T1" fmla="*/ 2654 h 2952"/>
              <a:gd name="T2" fmla="*/ 3648 w 3649"/>
              <a:gd name="T3" fmla="*/ 2951 h 2952"/>
              <a:gd name="T4" fmla="*/ 3648 w 3649"/>
              <a:gd name="T5" fmla="*/ 0 h 2952"/>
              <a:gd name="T6" fmla="*/ 0 w 3649"/>
              <a:gd name="T7" fmla="*/ 604 h 2952"/>
              <a:gd name="T8" fmla="*/ 0 w 3649"/>
              <a:gd name="T9" fmla="*/ 2654 h 2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49" h="2952">
                <a:moveTo>
                  <a:pt x="0" y="2654"/>
                </a:moveTo>
                <a:lnTo>
                  <a:pt x="3648" y="2951"/>
                </a:lnTo>
                <a:lnTo>
                  <a:pt x="3648" y="0"/>
                </a:lnTo>
                <a:lnTo>
                  <a:pt x="0" y="604"/>
                </a:lnTo>
                <a:lnTo>
                  <a:pt x="0" y="2654"/>
                </a:lnTo>
              </a:path>
            </a:pathLst>
          </a:custGeom>
          <a:solidFill>
            <a:schemeClr val="bg1">
              <a:lumMod val="95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ACB4FC-55DF-4C32-8B5B-455F30ADC0D6}"/>
              </a:ext>
            </a:extLst>
          </p:cNvPr>
          <p:cNvSpPr/>
          <p:nvPr/>
        </p:nvSpPr>
        <p:spPr>
          <a:xfrm>
            <a:off x="609600" y="1409456"/>
            <a:ext cx="9829800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900" dirty="0"/>
              <a:t>IAM is responsible for providing the </a:t>
            </a:r>
            <a:r>
              <a:rPr lang="en-US" sz="1900" b="1" dirty="0">
                <a:solidFill>
                  <a:srgbClr val="FF0000"/>
                </a:solidFill>
              </a:rPr>
              <a:t>right individual with right access at the right time</a:t>
            </a:r>
          </a:p>
        </p:txBody>
      </p:sp>
    </p:spTree>
    <p:extLst>
      <p:ext uri="{BB962C8B-B14F-4D97-AF65-F5344CB8AC3E}">
        <p14:creationId xmlns:p14="http://schemas.microsoft.com/office/powerpoint/2010/main" val="1216689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66BCDD5-D247-4603-90CE-CA9B76F36C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1" b="9821"/>
          <a:stretch>
            <a:fillRect/>
          </a:stretch>
        </p:blipFill>
        <p:spPr>
          <a:xfrm>
            <a:off x="0" y="0"/>
            <a:ext cx="12192000" cy="656674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D9642CA-4A5F-44E8-A860-C2B2169582F6}"/>
              </a:ext>
            </a:extLst>
          </p:cNvPr>
          <p:cNvSpPr txBox="1">
            <a:spLocks/>
          </p:cNvSpPr>
          <p:nvPr/>
        </p:nvSpPr>
        <p:spPr>
          <a:xfrm>
            <a:off x="571501" y="210317"/>
            <a:ext cx="11048998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Identity and Access Management (IAM) (Cont’d)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042160" y="1219200"/>
            <a:ext cx="8334688" cy="5053094"/>
            <a:chOff x="2042160" y="1219200"/>
            <a:chExt cx="8334688" cy="5053094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B7C300E-7F62-4599-8F7E-FEDCAD8AC3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3049" y="2034339"/>
              <a:ext cx="540000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295A00-717F-4B63-BA97-858B01AFD9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3049" y="3289475"/>
              <a:ext cx="540000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36878F0-C531-4CC2-BCA1-921B1C9519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3049" y="4555187"/>
              <a:ext cx="540000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3DD03CF-0842-481B-9FD1-489ADF7815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3049" y="5659909"/>
              <a:ext cx="540000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52EF210-D88F-410A-B893-9DF9DAB5177F}"/>
                </a:ext>
              </a:extLst>
            </p:cNvPr>
            <p:cNvCxnSpPr>
              <a:cxnSpLocks/>
              <a:stCxn id="19" idx="4"/>
              <a:endCxn id="26" idx="4"/>
            </p:cNvCxnSpPr>
            <p:nvPr/>
          </p:nvCxnSpPr>
          <p:spPr>
            <a:xfrm flipH="1">
              <a:off x="5947718" y="3430958"/>
              <a:ext cx="1745871" cy="6795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3B9A325-3EDA-4E0B-A4D7-27414BFC68AE}"/>
                </a:ext>
              </a:extLst>
            </p:cNvPr>
            <p:cNvCxnSpPr/>
            <p:nvPr/>
          </p:nvCxnSpPr>
          <p:spPr>
            <a:xfrm flipH="1">
              <a:off x="7205812" y="2341079"/>
              <a:ext cx="1538672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5AE56FD-9A3F-492E-B8BE-2589AEEA6E8D}"/>
                </a:ext>
              </a:extLst>
            </p:cNvPr>
            <p:cNvCxnSpPr/>
            <p:nvPr/>
          </p:nvCxnSpPr>
          <p:spPr>
            <a:xfrm flipH="1">
              <a:off x="7051835" y="4299759"/>
              <a:ext cx="1692539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4F4429E-15DA-4148-9AFC-3586FAB0DB1D}"/>
                </a:ext>
              </a:extLst>
            </p:cNvPr>
            <p:cNvCxnSpPr/>
            <p:nvPr/>
          </p:nvCxnSpPr>
          <p:spPr>
            <a:xfrm flipH="1">
              <a:off x="6081336" y="5197485"/>
              <a:ext cx="2725852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419E197-1B83-4913-8437-D2672E2B9444}"/>
                </a:ext>
              </a:extLst>
            </p:cNvPr>
            <p:cNvCxnSpPr/>
            <p:nvPr/>
          </p:nvCxnSpPr>
          <p:spPr>
            <a:xfrm flipH="1">
              <a:off x="6081336" y="5903258"/>
              <a:ext cx="2725852" cy="0"/>
            </a:xfrm>
            <a:prstGeom prst="straightConnector1">
              <a:avLst/>
            </a:prstGeom>
            <a:ln w="19050">
              <a:tailEnd type="triangle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BC01D48-E1FC-4457-B3D7-6B0445A57993}"/>
                </a:ext>
              </a:extLst>
            </p:cNvPr>
            <p:cNvSpPr/>
            <p:nvPr/>
          </p:nvSpPr>
          <p:spPr bwMode="auto">
            <a:xfrm>
              <a:off x="3476201" y="4315772"/>
              <a:ext cx="987608" cy="67584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dirty="0">
                  <a:solidFill>
                    <a:schemeClr val="tx1"/>
                  </a:solidFill>
                </a:rPr>
                <a:t>Human Resource (HR)</a:t>
              </a:r>
              <a:endParaRPr lang="en-IN" sz="13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9F91D0-9FF3-49A4-985E-C57AFBC9669E}"/>
                </a:ext>
              </a:extLst>
            </p:cNvPr>
            <p:cNvSpPr/>
            <p:nvPr/>
          </p:nvSpPr>
          <p:spPr bwMode="auto">
            <a:xfrm>
              <a:off x="2400300" y="5234205"/>
              <a:ext cx="1173480" cy="8177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dirty="0">
                  <a:solidFill>
                    <a:schemeClr val="tx1"/>
                  </a:solidFill>
                </a:rPr>
                <a:t>Customer relationship management (CRM)</a:t>
              </a:r>
              <a:endParaRPr lang="en-IN" sz="13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A10968-15A4-42C0-8365-068B9ED0E0C7}"/>
                </a:ext>
              </a:extLst>
            </p:cNvPr>
            <p:cNvSpPr/>
            <p:nvPr/>
          </p:nvSpPr>
          <p:spPr bwMode="auto">
            <a:xfrm>
              <a:off x="2606040" y="2605075"/>
              <a:ext cx="1445958" cy="67584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Identity Management (IDM)</a:t>
              </a:r>
              <a:endParaRPr lang="en-I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C0430D0-AE81-423A-8077-DFFA915B16F4}"/>
                </a:ext>
              </a:extLst>
            </p:cNvPr>
            <p:cNvSpPr/>
            <p:nvPr/>
          </p:nvSpPr>
          <p:spPr bwMode="auto">
            <a:xfrm>
              <a:off x="3366545" y="1407101"/>
              <a:ext cx="1086367" cy="614406"/>
            </a:xfrm>
            <a:prstGeom prst="rect">
              <a:avLst/>
            </a:prstGeom>
            <a:no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</a:rPr>
                <a:t>Requester Approver</a:t>
              </a:r>
              <a:endParaRPr lang="en-IN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F605154-270B-4323-8F52-55C471CA5877}"/>
                </a:ext>
              </a:extLst>
            </p:cNvPr>
            <p:cNvSpPr/>
            <p:nvPr/>
          </p:nvSpPr>
          <p:spPr bwMode="auto">
            <a:xfrm>
              <a:off x="2042160" y="1404089"/>
              <a:ext cx="1295763" cy="614406"/>
            </a:xfrm>
            <a:prstGeom prst="rect">
              <a:avLst/>
            </a:prstGeom>
            <a:no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System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Administrator</a:t>
              </a:r>
              <a:endParaRPr lang="en-I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393A3EBE-5C68-4F32-B0EA-D107CBB10D94}"/>
                </a:ext>
              </a:extLst>
            </p:cNvPr>
            <p:cNvSpPr/>
            <p:nvPr/>
          </p:nvSpPr>
          <p:spPr bwMode="auto">
            <a:xfrm>
              <a:off x="7678881" y="1663074"/>
              <a:ext cx="1444210" cy="4441888"/>
            </a:xfrm>
            <a:custGeom>
              <a:avLst/>
              <a:gdLst>
                <a:gd name="connsiteX0" fmla="*/ 0 w 449706"/>
                <a:gd name="connsiteY0" fmla="*/ 0 h 4531931"/>
                <a:gd name="connsiteX1" fmla="*/ 449706 w 449706"/>
                <a:gd name="connsiteY1" fmla="*/ 0 h 4531931"/>
                <a:gd name="connsiteX2" fmla="*/ 449706 w 449706"/>
                <a:gd name="connsiteY2" fmla="*/ 4531931 h 4531931"/>
                <a:gd name="connsiteX3" fmla="*/ 0 w 449706"/>
                <a:gd name="connsiteY3" fmla="*/ 4531931 h 4531931"/>
                <a:gd name="connsiteX4" fmla="*/ 0 w 449706"/>
                <a:gd name="connsiteY4" fmla="*/ 0 h 4531931"/>
                <a:gd name="connsiteX0" fmla="*/ 0 w 449706"/>
                <a:gd name="connsiteY0" fmla="*/ 0 h 4531931"/>
                <a:gd name="connsiteX1" fmla="*/ 449706 w 449706"/>
                <a:gd name="connsiteY1" fmla="*/ 0 h 4531931"/>
                <a:gd name="connsiteX2" fmla="*/ 449706 w 449706"/>
                <a:gd name="connsiteY2" fmla="*/ 4531931 h 4531931"/>
                <a:gd name="connsiteX3" fmla="*/ 0 w 449706"/>
                <a:gd name="connsiteY3" fmla="*/ 4531931 h 4531931"/>
                <a:gd name="connsiteX4" fmla="*/ 4580 w 449706"/>
                <a:gd name="connsiteY4" fmla="*/ 1803721 h 4531931"/>
                <a:gd name="connsiteX5" fmla="*/ 0 w 449706"/>
                <a:gd name="connsiteY5" fmla="*/ 0 h 453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706" h="4531931">
                  <a:moveTo>
                    <a:pt x="0" y="0"/>
                  </a:moveTo>
                  <a:lnTo>
                    <a:pt x="449706" y="0"/>
                  </a:lnTo>
                  <a:lnTo>
                    <a:pt x="449706" y="4531931"/>
                  </a:lnTo>
                  <a:lnTo>
                    <a:pt x="0" y="4531931"/>
                  </a:lnTo>
                  <a:cubicBezTo>
                    <a:pt x="1527" y="3622528"/>
                    <a:pt x="3053" y="2713124"/>
                    <a:pt x="4580" y="1803721"/>
                  </a:cubicBezTo>
                  <a:cubicBezTo>
                    <a:pt x="3053" y="1202481"/>
                    <a:pt x="1527" y="60124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vert" rtlCol="0" anchor="ctr"/>
            <a:lstStyle/>
            <a:p>
              <a:pPr algn="ctr"/>
              <a:endParaRPr lang="en-IN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350D77-16EF-4693-B3E4-2C5F1F0B19F3}"/>
                </a:ext>
              </a:extLst>
            </p:cNvPr>
            <p:cNvSpPr/>
            <p:nvPr/>
          </p:nvSpPr>
          <p:spPr bwMode="auto">
            <a:xfrm>
              <a:off x="9604958" y="5913542"/>
              <a:ext cx="771890" cy="358752"/>
            </a:xfrm>
            <a:prstGeom prst="rect">
              <a:avLst/>
            </a:prstGeom>
            <a:noFill/>
            <a:ln w="1905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Users</a:t>
              </a:r>
              <a:endParaRPr lang="en-I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0A438A0-D772-4240-88E5-AD259A6B1C1B}"/>
                </a:ext>
              </a:extLst>
            </p:cNvPr>
            <p:cNvSpPr/>
            <p:nvPr/>
          </p:nvSpPr>
          <p:spPr bwMode="auto">
            <a:xfrm>
              <a:off x="5937663" y="4092248"/>
              <a:ext cx="1086369" cy="42691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Application</a:t>
              </a:r>
              <a:endParaRPr lang="en-I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A54AEED-A00E-4C0E-968D-4174EBB27D98}"/>
                </a:ext>
              </a:extLst>
            </p:cNvPr>
            <p:cNvSpPr/>
            <p:nvPr/>
          </p:nvSpPr>
          <p:spPr bwMode="auto">
            <a:xfrm>
              <a:off x="4873851" y="5001900"/>
              <a:ext cx="1195006" cy="4088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Application</a:t>
              </a:r>
              <a:endParaRPr lang="en-I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71556EF-D40F-4CF5-9975-BD575D91E72C}"/>
                </a:ext>
              </a:extLst>
            </p:cNvPr>
            <p:cNvSpPr/>
            <p:nvPr/>
          </p:nvSpPr>
          <p:spPr bwMode="auto">
            <a:xfrm>
              <a:off x="4874645" y="5643092"/>
              <a:ext cx="1195006" cy="4126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Application</a:t>
              </a:r>
              <a:endParaRPr lang="en-IN" sz="1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A7E272-0406-4D0E-95EC-F51915107FC8}"/>
                </a:ext>
              </a:extLst>
            </p:cNvPr>
            <p:cNvGrpSpPr/>
            <p:nvPr/>
          </p:nvGrpSpPr>
          <p:grpSpPr>
            <a:xfrm>
              <a:off x="4373247" y="1219200"/>
              <a:ext cx="1269342" cy="907253"/>
              <a:chOff x="4439816" y="991188"/>
              <a:chExt cx="1506281" cy="925644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86CB994-A408-472C-8751-71AEFE9FEFDF}"/>
                  </a:ext>
                </a:extLst>
              </p:cNvPr>
              <p:cNvSpPr/>
              <p:nvPr/>
            </p:nvSpPr>
            <p:spPr bwMode="auto">
              <a:xfrm>
                <a:off x="4656944" y="991188"/>
                <a:ext cx="1289153" cy="8343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Application</a:t>
                </a:r>
                <a:endParaRPr lang="en-IN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Cylinder 16">
                <a:extLst>
                  <a:ext uri="{FF2B5EF4-FFF2-40B4-BE49-F238E27FC236}">
                    <a16:creationId xmlns:a16="http://schemas.microsoft.com/office/drawing/2014/main" id="{A97CF667-D964-4EC7-B715-967545266D7F}"/>
                  </a:ext>
                </a:extLst>
              </p:cNvPr>
              <p:cNvSpPr/>
              <p:nvPr/>
            </p:nvSpPr>
            <p:spPr bwMode="auto">
              <a:xfrm>
                <a:off x="4439816" y="1572058"/>
                <a:ext cx="527238" cy="344774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0A8EF58-0370-42C1-92FC-491BC5D61791}"/>
                </a:ext>
              </a:extLst>
            </p:cNvPr>
            <p:cNvGrpSpPr/>
            <p:nvPr/>
          </p:nvGrpSpPr>
          <p:grpSpPr>
            <a:xfrm>
              <a:off x="5890704" y="1915238"/>
              <a:ext cx="1295306" cy="817777"/>
              <a:chOff x="4948900" y="1696435"/>
              <a:chExt cx="1537092" cy="834354"/>
            </a:xfrm>
            <a:effectLst/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38E3EC1-2B2D-47F2-A5E8-5374D71C214B}"/>
                  </a:ext>
                </a:extLst>
              </p:cNvPr>
              <p:cNvSpPr/>
              <p:nvPr/>
            </p:nvSpPr>
            <p:spPr bwMode="auto">
              <a:xfrm>
                <a:off x="5137130" y="1696435"/>
                <a:ext cx="1348862" cy="8343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Application</a:t>
                </a:r>
                <a:endParaRPr lang="en-IN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Cylinder 17">
                <a:extLst>
                  <a:ext uri="{FF2B5EF4-FFF2-40B4-BE49-F238E27FC236}">
                    <a16:creationId xmlns:a16="http://schemas.microsoft.com/office/drawing/2014/main" id="{F41F4F09-462D-4689-B14C-0C72A7C1C5BE}"/>
                  </a:ext>
                </a:extLst>
              </p:cNvPr>
              <p:cNvSpPr/>
              <p:nvPr/>
            </p:nvSpPr>
            <p:spPr bwMode="auto">
              <a:xfrm>
                <a:off x="4948900" y="1916832"/>
                <a:ext cx="320880" cy="428155"/>
              </a:xfrm>
              <a:prstGeom prst="ca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Cylinder 18">
              <a:extLst>
                <a:ext uri="{FF2B5EF4-FFF2-40B4-BE49-F238E27FC236}">
                  <a16:creationId xmlns:a16="http://schemas.microsoft.com/office/drawing/2014/main" id="{42640D6E-52E8-4ABC-AFDF-E8850473ACB5}"/>
                </a:ext>
              </a:extLst>
            </p:cNvPr>
            <p:cNvSpPr/>
            <p:nvPr/>
          </p:nvSpPr>
          <p:spPr bwMode="auto">
            <a:xfrm>
              <a:off x="4951071" y="2942999"/>
              <a:ext cx="996647" cy="989507"/>
            </a:xfrm>
            <a:prstGeom prst="can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Identity Repository</a:t>
              </a:r>
              <a:endParaRPr lang="en-IN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Arrow Connector 22">
              <a:extLst>
                <a:ext uri="{FF2B5EF4-FFF2-40B4-BE49-F238E27FC236}">
                  <a16:creationId xmlns:a16="http://schemas.microsoft.com/office/drawing/2014/main" id="{6B214FF4-828B-4953-91C1-6330140F6506}"/>
                </a:ext>
              </a:extLst>
            </p:cNvPr>
            <p:cNvCxnSpPr>
              <a:stCxn id="15" idx="0"/>
              <a:endCxn id="16" idx="2"/>
            </p:cNvCxnSpPr>
            <p:nvPr/>
          </p:nvCxnSpPr>
          <p:spPr>
            <a:xfrm rot="5400000" flipH="1" flipV="1">
              <a:off x="2181388" y="4086575"/>
              <a:ext cx="1953283" cy="341979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2">
              <a:extLst>
                <a:ext uri="{FF2B5EF4-FFF2-40B4-BE49-F238E27FC236}">
                  <a16:creationId xmlns:a16="http://schemas.microsoft.com/office/drawing/2014/main" id="{E1DCFC6B-0E32-4D9A-8179-DAEB81E6CD1A}"/>
                </a:ext>
              </a:extLst>
            </p:cNvPr>
            <p:cNvCxnSpPr>
              <a:cxnSpLocks/>
              <a:stCxn id="14" idx="0"/>
              <a:endCxn id="16" idx="2"/>
            </p:cNvCxnSpPr>
            <p:nvPr/>
          </p:nvCxnSpPr>
          <p:spPr>
            <a:xfrm rot="16200000" flipV="1">
              <a:off x="3132087" y="3477854"/>
              <a:ext cx="1034850" cy="640986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2">
              <a:extLst>
                <a:ext uri="{FF2B5EF4-FFF2-40B4-BE49-F238E27FC236}">
                  <a16:creationId xmlns:a16="http://schemas.microsoft.com/office/drawing/2014/main" id="{3008E1D3-0024-448C-8645-B72FBF782756}"/>
                </a:ext>
              </a:extLst>
            </p:cNvPr>
            <p:cNvCxnSpPr>
              <a:cxnSpLocks/>
              <a:stCxn id="26" idx="2"/>
              <a:endCxn id="16" idx="3"/>
            </p:cNvCxnSpPr>
            <p:nvPr/>
          </p:nvCxnSpPr>
          <p:spPr>
            <a:xfrm rot="10800000">
              <a:off x="4051999" y="2942999"/>
              <a:ext cx="899073" cy="494754"/>
            </a:xfrm>
            <a:prstGeom prst="curvedConnector3">
              <a:avLst>
                <a:gd name="adj1" fmla="val 50000"/>
              </a:avLst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2">
              <a:extLst>
                <a:ext uri="{FF2B5EF4-FFF2-40B4-BE49-F238E27FC236}">
                  <a16:creationId xmlns:a16="http://schemas.microsoft.com/office/drawing/2014/main" id="{01DD8D3C-339A-47F8-8FD3-A1D12DF9E497}"/>
                </a:ext>
              </a:extLst>
            </p:cNvPr>
            <p:cNvCxnSpPr>
              <a:cxnSpLocks/>
              <a:stCxn id="43" idx="2"/>
              <a:endCxn id="16" idx="3"/>
            </p:cNvCxnSpPr>
            <p:nvPr/>
          </p:nvCxnSpPr>
          <p:spPr>
            <a:xfrm rot="10800000" flipV="1">
              <a:off x="4051999" y="2341079"/>
              <a:ext cx="1838707" cy="601919"/>
            </a:xfrm>
            <a:prstGeom prst="curvedConnector3">
              <a:avLst>
                <a:gd name="adj1" fmla="val 50000"/>
              </a:avLst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22">
              <a:extLst>
                <a:ext uri="{FF2B5EF4-FFF2-40B4-BE49-F238E27FC236}">
                  <a16:creationId xmlns:a16="http://schemas.microsoft.com/office/drawing/2014/main" id="{90799631-24B9-49D8-A000-90B6572D126C}"/>
                </a:ext>
              </a:extLst>
            </p:cNvPr>
            <p:cNvCxnSpPr>
              <a:cxnSpLocks/>
              <a:stCxn id="45" idx="3"/>
              <a:endCxn id="16" idx="3"/>
            </p:cNvCxnSpPr>
            <p:nvPr/>
          </p:nvCxnSpPr>
          <p:spPr>
            <a:xfrm rot="5400000">
              <a:off x="3915426" y="2263026"/>
              <a:ext cx="816546" cy="543401"/>
            </a:xfrm>
            <a:prstGeom prst="curvedConnector2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22">
              <a:extLst>
                <a:ext uri="{FF2B5EF4-FFF2-40B4-BE49-F238E27FC236}">
                  <a16:creationId xmlns:a16="http://schemas.microsoft.com/office/drawing/2014/main" id="{A77AECF0-A363-4BA1-9306-ED1802639F60}"/>
                </a:ext>
              </a:extLst>
            </p:cNvPr>
            <p:cNvCxnSpPr>
              <a:cxnSpLocks/>
              <a:stCxn id="22" idx="0"/>
              <a:endCxn id="26" idx="3"/>
            </p:cNvCxnSpPr>
            <p:nvPr/>
          </p:nvCxnSpPr>
          <p:spPr>
            <a:xfrm rot="16200000" flipV="1">
              <a:off x="4914699" y="4467202"/>
              <a:ext cx="1069394" cy="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22">
              <a:extLst>
                <a:ext uri="{FF2B5EF4-FFF2-40B4-BE49-F238E27FC236}">
                  <a16:creationId xmlns:a16="http://schemas.microsoft.com/office/drawing/2014/main" id="{9C1D8F07-EBD8-41CC-84FE-AB4BCC018A4A}"/>
                </a:ext>
              </a:extLst>
            </p:cNvPr>
            <p:cNvCxnSpPr>
              <a:cxnSpLocks/>
              <a:stCxn id="21" idx="1"/>
            </p:cNvCxnSpPr>
            <p:nvPr/>
          </p:nvCxnSpPr>
          <p:spPr>
            <a:xfrm rot="10800000">
              <a:off x="5449395" y="3932507"/>
              <a:ext cx="488268" cy="373199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 descr="A close up of a logo&#10;&#10;Description automatically generated">
              <a:extLst>
                <a:ext uri="{FF2B5EF4-FFF2-40B4-BE49-F238E27FC236}">
                  <a16:creationId xmlns:a16="http://schemas.microsoft.com/office/drawing/2014/main" id="{60ADBC1B-751D-4F30-B18A-B449647E84CE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393" y="2021570"/>
              <a:ext cx="496427" cy="564556"/>
            </a:xfrm>
            <a:prstGeom prst="rect">
              <a:avLst/>
            </a:prstGeom>
          </p:spPr>
        </p:pic>
        <p:pic>
          <p:nvPicPr>
            <p:cNvPr id="35" name="Picture 34" descr="A picture containing light&#10;&#10;Description automatically generated">
              <a:extLst>
                <a:ext uri="{FF2B5EF4-FFF2-40B4-BE49-F238E27FC236}">
                  <a16:creationId xmlns:a16="http://schemas.microsoft.com/office/drawing/2014/main" id="{6E60AB26-0B74-4872-88F1-4E76F53521F9}"/>
                </a:ext>
              </a:extLst>
            </p:cNvPr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2592" y="1950992"/>
              <a:ext cx="496427" cy="564556"/>
            </a:xfrm>
            <a:prstGeom prst="rect">
              <a:avLst/>
            </a:prstGeom>
          </p:spPr>
        </p:pic>
        <p:pic>
          <p:nvPicPr>
            <p:cNvPr id="36" name="Picture 35" descr="A picture containing light&#10;&#10;Description automatically generated">
              <a:extLst>
                <a:ext uri="{FF2B5EF4-FFF2-40B4-BE49-F238E27FC236}">
                  <a16:creationId xmlns:a16="http://schemas.microsoft.com/office/drawing/2014/main" id="{03F418F7-A084-4D33-BE8D-85A165D5ECAD}"/>
                </a:ext>
              </a:extLst>
            </p:cNvPr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815" y="1935752"/>
              <a:ext cx="496427" cy="564556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5763891-638F-41A9-B679-523FD0EC3199}"/>
                </a:ext>
              </a:extLst>
            </p:cNvPr>
            <p:cNvSpPr/>
            <p:nvPr/>
          </p:nvSpPr>
          <p:spPr>
            <a:xfrm>
              <a:off x="7763389" y="3477154"/>
              <a:ext cx="129495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500" b="1" dirty="0">
                  <a:solidFill>
                    <a:prstClr val="black"/>
                  </a:solidFill>
                </a:rPr>
                <a:t>Access Management (AM)</a:t>
              </a:r>
              <a:endParaRPr lang="en-IN" sz="1500" b="1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CB253AC-5D5C-4AD4-8CA2-1F51C3202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4204" y="1721778"/>
              <a:ext cx="433399" cy="610635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10B78CA-70AF-47BA-B74E-FD96DB225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6967" y="3027930"/>
              <a:ext cx="407872" cy="555123"/>
            </a:xfrm>
            <a:prstGeom prst="rect">
              <a:avLst/>
            </a:prstGeom>
          </p:spPr>
        </p:pic>
        <p:pic>
          <p:nvPicPr>
            <p:cNvPr id="40" name="Picture 39" descr="A picture containing toy, doll, food, shirt&#10;&#10;Description automatically generated">
              <a:extLst>
                <a:ext uri="{FF2B5EF4-FFF2-40B4-BE49-F238E27FC236}">
                  <a16:creationId xmlns:a16="http://schemas.microsoft.com/office/drawing/2014/main" id="{BA0B2751-F1BB-4E7E-AFFF-5817566D1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5841" y="4236350"/>
              <a:ext cx="450124" cy="644584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51263CBE-5EFD-4E14-A1E4-5EF25BEA0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5670" y="5389611"/>
              <a:ext cx="370467" cy="5264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520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">
            <a:extLst>
              <a:ext uri="{FF2B5EF4-FFF2-40B4-BE49-F238E27FC236}">
                <a16:creationId xmlns:a16="http://schemas.microsoft.com/office/drawing/2014/main" id="{A2E264A7-DCDA-41CC-9B38-215903A4C9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85" b="29385"/>
          <a:stretch>
            <a:fillRect/>
          </a:stretch>
        </p:blipFill>
        <p:spPr>
          <a:xfrm>
            <a:off x="0" y="3201992"/>
            <a:ext cx="12192000" cy="33528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F1EBBF4-CDE5-420A-8FA2-904921C6C0BE}"/>
              </a:ext>
            </a:extLst>
          </p:cNvPr>
          <p:cNvSpPr txBox="1">
            <a:spLocks/>
          </p:cNvSpPr>
          <p:nvPr/>
        </p:nvSpPr>
        <p:spPr>
          <a:xfrm>
            <a:off x="2262353" y="148915"/>
            <a:ext cx="7667295" cy="707578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User Identity Management (IDM)</a:t>
            </a:r>
          </a:p>
        </p:txBody>
      </p:sp>
      <p:sp>
        <p:nvSpPr>
          <p:cNvPr id="4" name="Полилиния 83">
            <a:extLst>
              <a:ext uri="{FF2B5EF4-FFF2-40B4-BE49-F238E27FC236}">
                <a16:creationId xmlns:a16="http://schemas.microsoft.com/office/drawing/2014/main" id="{738CADAE-1A62-4056-AA61-AC996541B8D3}"/>
              </a:ext>
            </a:extLst>
          </p:cNvPr>
          <p:cNvSpPr/>
          <p:nvPr/>
        </p:nvSpPr>
        <p:spPr>
          <a:xfrm>
            <a:off x="993894" y="1947564"/>
            <a:ext cx="4718658" cy="331023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79080" h="4037800">
                <a:moveTo>
                  <a:pt x="0" y="0"/>
                </a:moveTo>
                <a:lnTo>
                  <a:pt x="1052731" y="0"/>
                </a:lnTo>
                <a:lnTo>
                  <a:pt x="2768799" y="0"/>
                </a:lnTo>
                <a:lnTo>
                  <a:pt x="3257550" y="0"/>
                </a:lnTo>
                <a:lnTo>
                  <a:pt x="3821530" y="0"/>
                </a:lnTo>
                <a:lnTo>
                  <a:pt x="4310281" y="0"/>
                </a:lnTo>
                <a:lnTo>
                  <a:pt x="6026349" y="0"/>
                </a:lnTo>
                <a:lnTo>
                  <a:pt x="7079080" y="0"/>
                </a:lnTo>
                <a:lnTo>
                  <a:pt x="7079080" y="3647286"/>
                </a:lnTo>
                <a:cubicBezTo>
                  <a:pt x="7079080" y="3836002"/>
                  <a:pt x="6945218" y="3993453"/>
                  <a:pt x="6767268" y="4029867"/>
                </a:cubicBezTo>
                <a:lnTo>
                  <a:pt x="6688575" y="4037800"/>
                </a:lnTo>
                <a:lnTo>
                  <a:pt x="5635844" y="4037800"/>
                </a:lnTo>
                <a:lnTo>
                  <a:pt x="4212035" y="4037800"/>
                </a:lnTo>
                <a:lnTo>
                  <a:pt x="3919776" y="4037800"/>
                </a:lnTo>
                <a:lnTo>
                  <a:pt x="3159304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олилиния 82">
            <a:extLst>
              <a:ext uri="{FF2B5EF4-FFF2-40B4-BE49-F238E27FC236}">
                <a16:creationId xmlns:a16="http://schemas.microsoft.com/office/drawing/2014/main" id="{6834C80F-809B-4500-86AB-F735EEE7C96A}"/>
              </a:ext>
            </a:extLst>
          </p:cNvPr>
          <p:cNvSpPr/>
          <p:nvPr/>
        </p:nvSpPr>
        <p:spPr>
          <a:xfrm>
            <a:off x="814126" y="1143000"/>
            <a:ext cx="5078194" cy="80456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  <a:gd name="connsiteX20" fmla="*/ 908 w 6953"/>
              <a:gd name="connsiteY2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18466" h="1207033">
                <a:moveTo>
                  <a:pt x="381483" y="0"/>
                </a:moveTo>
                <a:lnTo>
                  <a:pt x="1434214" y="0"/>
                </a:lnTo>
                <a:lnTo>
                  <a:pt x="3150282" y="0"/>
                </a:lnTo>
                <a:lnTo>
                  <a:pt x="3415454" y="0"/>
                </a:lnTo>
                <a:lnTo>
                  <a:pt x="4203013" y="0"/>
                </a:lnTo>
                <a:lnTo>
                  <a:pt x="4468185" y="0"/>
                </a:lnTo>
                <a:lnTo>
                  <a:pt x="6184253" y="0"/>
                </a:lnTo>
                <a:lnTo>
                  <a:pt x="7236984" y="0"/>
                </a:lnTo>
                <a:cubicBezTo>
                  <a:pt x="7421335" y="0"/>
                  <a:pt x="7575145" y="130766"/>
                  <a:pt x="7610717" y="304601"/>
                </a:cubicBezTo>
                <a:lnTo>
                  <a:pt x="7618466" y="381473"/>
                </a:lnTo>
                <a:lnTo>
                  <a:pt x="7618466" y="1207033"/>
                </a:lnTo>
                <a:lnTo>
                  <a:pt x="6565735" y="1207033"/>
                </a:lnTo>
                <a:lnTo>
                  <a:pt x="4849667" y="1207033"/>
                </a:lnTo>
                <a:lnTo>
                  <a:pt x="3821530" y="1207033"/>
                </a:lnTo>
                <a:lnTo>
                  <a:pt x="3796936" y="1207033"/>
                </a:lnTo>
                <a:lnTo>
                  <a:pt x="2768799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kern="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6" name="Полилиния 84">
            <a:extLst>
              <a:ext uri="{FF2B5EF4-FFF2-40B4-BE49-F238E27FC236}">
                <a16:creationId xmlns:a16="http://schemas.microsoft.com/office/drawing/2014/main" id="{6967B260-022E-4FC1-919F-79D3EA01552F}"/>
              </a:ext>
            </a:extLst>
          </p:cNvPr>
          <p:cNvSpPr/>
          <p:nvPr/>
        </p:nvSpPr>
        <p:spPr>
          <a:xfrm>
            <a:off x="6479448" y="1947564"/>
            <a:ext cx="4718658" cy="331023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79080" h="4037800">
                <a:moveTo>
                  <a:pt x="0" y="0"/>
                </a:moveTo>
                <a:lnTo>
                  <a:pt x="1052731" y="0"/>
                </a:lnTo>
                <a:lnTo>
                  <a:pt x="2768799" y="0"/>
                </a:lnTo>
                <a:lnTo>
                  <a:pt x="3257550" y="0"/>
                </a:lnTo>
                <a:lnTo>
                  <a:pt x="3821530" y="0"/>
                </a:lnTo>
                <a:lnTo>
                  <a:pt x="4310281" y="0"/>
                </a:lnTo>
                <a:lnTo>
                  <a:pt x="6026349" y="0"/>
                </a:lnTo>
                <a:lnTo>
                  <a:pt x="7079080" y="0"/>
                </a:lnTo>
                <a:lnTo>
                  <a:pt x="7079080" y="3647286"/>
                </a:lnTo>
                <a:cubicBezTo>
                  <a:pt x="7079080" y="3836002"/>
                  <a:pt x="6945218" y="3993453"/>
                  <a:pt x="6767268" y="4029867"/>
                </a:cubicBezTo>
                <a:lnTo>
                  <a:pt x="6688575" y="4037800"/>
                </a:lnTo>
                <a:lnTo>
                  <a:pt x="5635844" y="4037800"/>
                </a:lnTo>
                <a:lnTo>
                  <a:pt x="4212035" y="4037800"/>
                </a:lnTo>
                <a:lnTo>
                  <a:pt x="3919776" y="4037800"/>
                </a:lnTo>
                <a:lnTo>
                  <a:pt x="3159304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олилиния 85">
            <a:extLst>
              <a:ext uri="{FF2B5EF4-FFF2-40B4-BE49-F238E27FC236}">
                <a16:creationId xmlns:a16="http://schemas.microsoft.com/office/drawing/2014/main" id="{8C949243-688E-48EA-BF3D-2946E7BAA723}"/>
              </a:ext>
            </a:extLst>
          </p:cNvPr>
          <p:cNvSpPr/>
          <p:nvPr/>
        </p:nvSpPr>
        <p:spPr>
          <a:xfrm>
            <a:off x="6299680" y="1143000"/>
            <a:ext cx="5078194" cy="80456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  <a:gd name="connsiteX20" fmla="*/ 908 w 6953"/>
              <a:gd name="connsiteY2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18466" h="1207033">
                <a:moveTo>
                  <a:pt x="381483" y="0"/>
                </a:moveTo>
                <a:lnTo>
                  <a:pt x="1434214" y="0"/>
                </a:lnTo>
                <a:lnTo>
                  <a:pt x="3150282" y="0"/>
                </a:lnTo>
                <a:lnTo>
                  <a:pt x="3415454" y="0"/>
                </a:lnTo>
                <a:lnTo>
                  <a:pt x="4203013" y="0"/>
                </a:lnTo>
                <a:lnTo>
                  <a:pt x="4468185" y="0"/>
                </a:lnTo>
                <a:lnTo>
                  <a:pt x="6184253" y="0"/>
                </a:lnTo>
                <a:lnTo>
                  <a:pt x="7236984" y="0"/>
                </a:lnTo>
                <a:cubicBezTo>
                  <a:pt x="7421335" y="0"/>
                  <a:pt x="7575145" y="130766"/>
                  <a:pt x="7610717" y="304601"/>
                </a:cubicBezTo>
                <a:lnTo>
                  <a:pt x="7618466" y="381473"/>
                </a:lnTo>
                <a:lnTo>
                  <a:pt x="7618466" y="1207033"/>
                </a:lnTo>
                <a:lnTo>
                  <a:pt x="6565735" y="1207033"/>
                </a:lnTo>
                <a:lnTo>
                  <a:pt x="4849667" y="1207033"/>
                </a:lnTo>
                <a:lnTo>
                  <a:pt x="3821530" y="1207033"/>
                </a:lnTo>
                <a:lnTo>
                  <a:pt x="3796936" y="1207033"/>
                </a:lnTo>
                <a:lnTo>
                  <a:pt x="2768799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1FA4AA-8D3B-4AC0-BF61-ED4A6762D8AA}"/>
              </a:ext>
            </a:extLst>
          </p:cNvPr>
          <p:cNvSpPr/>
          <p:nvPr/>
        </p:nvSpPr>
        <p:spPr>
          <a:xfrm>
            <a:off x="1769692" y="1345227"/>
            <a:ext cx="3167063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Identity Management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500BFE-C41C-418D-A896-4492AD7C6E48}"/>
              </a:ext>
            </a:extLst>
          </p:cNvPr>
          <p:cNvSpPr/>
          <p:nvPr/>
        </p:nvSpPr>
        <p:spPr>
          <a:xfrm>
            <a:off x="1086275" y="2062086"/>
            <a:ext cx="4399279" cy="30469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1313" lvl="1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/>
              <a:t>User Identification involves a method to ensure that an </a:t>
            </a:r>
            <a:r>
              <a:rPr lang="en-US" b="1" dirty="0">
                <a:solidFill>
                  <a:srgbClr val="FF0000"/>
                </a:solidFill>
              </a:rPr>
              <a:t>individual holds a valid identity</a:t>
            </a:r>
          </a:p>
          <a:p>
            <a:pPr marL="341313" lvl="1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/>
              <a:t>Examples of user identity includes attributes such as a username, account number, user roles, etc. </a:t>
            </a:r>
          </a:p>
          <a:p>
            <a:pPr marL="341313" lvl="1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/>
              <a:t>Identify Management involves storing and managing user attributes in their repositories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71D549-257D-4F82-A8B0-EBF8EE846CA2}"/>
              </a:ext>
            </a:extLst>
          </p:cNvPr>
          <p:cNvSpPr/>
          <p:nvPr/>
        </p:nvSpPr>
        <p:spPr>
          <a:xfrm>
            <a:off x="7445746" y="1345227"/>
            <a:ext cx="2786063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Identity Repository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1B2A70-DA80-4E04-9807-615FB63523BC}"/>
              </a:ext>
            </a:extLst>
          </p:cNvPr>
          <p:cNvSpPr/>
          <p:nvPr/>
        </p:nvSpPr>
        <p:spPr>
          <a:xfrm>
            <a:off x="6568440" y="2062086"/>
            <a:ext cx="4492929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1313" lvl="1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/>
              <a:t>The user repository is a database where attributes related to the users' identities are stored</a:t>
            </a:r>
          </a:p>
        </p:txBody>
      </p:sp>
      <p:sp>
        <p:nvSpPr>
          <p:cNvPr id="12" name="Freeform 162">
            <a:extLst>
              <a:ext uri="{FF2B5EF4-FFF2-40B4-BE49-F238E27FC236}">
                <a16:creationId xmlns:a16="http://schemas.microsoft.com/office/drawing/2014/main" id="{98568E0D-BE3F-4021-B986-1071A24AE0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259607" y="3600787"/>
            <a:ext cx="1158340" cy="1022066"/>
          </a:xfrm>
          <a:custGeom>
            <a:avLst/>
            <a:gdLst>
              <a:gd name="T0" fmla="*/ 205475 w 601"/>
              <a:gd name="T1" fmla="*/ 190141 h 531"/>
              <a:gd name="T2" fmla="*/ 205475 w 601"/>
              <a:gd name="T3" fmla="*/ 190141 h 531"/>
              <a:gd name="T4" fmla="*/ 10058 w 601"/>
              <a:gd name="T5" fmla="*/ 190141 h 531"/>
              <a:gd name="T6" fmla="*/ 0 w 601"/>
              <a:gd name="T7" fmla="*/ 180096 h 531"/>
              <a:gd name="T8" fmla="*/ 0 w 601"/>
              <a:gd name="T9" fmla="*/ 10045 h 531"/>
              <a:gd name="T10" fmla="*/ 10058 w 601"/>
              <a:gd name="T11" fmla="*/ 0 h 531"/>
              <a:gd name="T12" fmla="*/ 205475 w 601"/>
              <a:gd name="T13" fmla="*/ 0 h 531"/>
              <a:gd name="T14" fmla="*/ 215533 w 601"/>
              <a:gd name="T15" fmla="*/ 10045 h 531"/>
              <a:gd name="T16" fmla="*/ 215533 w 601"/>
              <a:gd name="T17" fmla="*/ 180096 h 531"/>
              <a:gd name="T18" fmla="*/ 205475 w 601"/>
              <a:gd name="T19" fmla="*/ 190141 h 531"/>
              <a:gd name="T20" fmla="*/ 20116 w 601"/>
              <a:gd name="T21" fmla="*/ 10045 h 531"/>
              <a:gd name="T22" fmla="*/ 20116 w 601"/>
              <a:gd name="T23" fmla="*/ 10045 h 531"/>
              <a:gd name="T24" fmla="*/ 10058 w 601"/>
              <a:gd name="T25" fmla="*/ 20449 h 531"/>
              <a:gd name="T26" fmla="*/ 20116 w 601"/>
              <a:gd name="T27" fmla="*/ 30494 h 531"/>
              <a:gd name="T28" fmla="*/ 30175 w 601"/>
              <a:gd name="T29" fmla="*/ 20449 h 531"/>
              <a:gd name="T30" fmla="*/ 20116 w 601"/>
              <a:gd name="T31" fmla="*/ 10045 h 531"/>
              <a:gd name="T32" fmla="*/ 50650 w 601"/>
              <a:gd name="T33" fmla="*/ 10045 h 531"/>
              <a:gd name="T34" fmla="*/ 50650 w 601"/>
              <a:gd name="T35" fmla="*/ 10045 h 531"/>
              <a:gd name="T36" fmla="*/ 40592 w 601"/>
              <a:gd name="T37" fmla="*/ 20449 h 531"/>
              <a:gd name="T38" fmla="*/ 50650 w 601"/>
              <a:gd name="T39" fmla="*/ 30494 h 531"/>
              <a:gd name="T40" fmla="*/ 60708 w 601"/>
              <a:gd name="T41" fmla="*/ 20449 h 531"/>
              <a:gd name="T42" fmla="*/ 50650 w 601"/>
              <a:gd name="T43" fmla="*/ 10045 h 531"/>
              <a:gd name="T44" fmla="*/ 81184 w 601"/>
              <a:gd name="T45" fmla="*/ 10045 h 531"/>
              <a:gd name="T46" fmla="*/ 81184 w 601"/>
              <a:gd name="T47" fmla="*/ 10045 h 531"/>
              <a:gd name="T48" fmla="*/ 70767 w 601"/>
              <a:gd name="T49" fmla="*/ 20449 h 531"/>
              <a:gd name="T50" fmla="*/ 81184 w 601"/>
              <a:gd name="T51" fmla="*/ 30494 h 531"/>
              <a:gd name="T52" fmla="*/ 91242 w 601"/>
              <a:gd name="T53" fmla="*/ 20449 h 531"/>
              <a:gd name="T54" fmla="*/ 81184 w 601"/>
              <a:gd name="T55" fmla="*/ 10045 h 531"/>
              <a:gd name="T56" fmla="*/ 205475 w 601"/>
              <a:gd name="T57" fmla="*/ 40540 h 531"/>
              <a:gd name="T58" fmla="*/ 205475 w 601"/>
              <a:gd name="T59" fmla="*/ 40540 h 531"/>
              <a:gd name="T60" fmla="*/ 195416 w 601"/>
              <a:gd name="T61" fmla="*/ 40540 h 531"/>
              <a:gd name="T62" fmla="*/ 20116 w 601"/>
              <a:gd name="T63" fmla="*/ 40540 h 531"/>
              <a:gd name="T64" fmla="*/ 10058 w 601"/>
              <a:gd name="T65" fmla="*/ 40540 h 531"/>
              <a:gd name="T66" fmla="*/ 10058 w 601"/>
              <a:gd name="T67" fmla="*/ 180096 h 531"/>
              <a:gd name="T68" fmla="*/ 205475 w 601"/>
              <a:gd name="T69" fmla="*/ 180096 h 531"/>
              <a:gd name="T70" fmla="*/ 205475 w 601"/>
              <a:gd name="T71" fmla="*/ 40540 h 531"/>
              <a:gd name="T72" fmla="*/ 78669 w 601"/>
              <a:gd name="T73" fmla="*/ 101528 h 531"/>
              <a:gd name="T74" fmla="*/ 78669 w 601"/>
              <a:gd name="T75" fmla="*/ 101528 h 531"/>
              <a:gd name="T76" fmla="*/ 83699 w 601"/>
              <a:gd name="T77" fmla="*/ 106551 h 531"/>
              <a:gd name="T78" fmla="*/ 83699 w 601"/>
              <a:gd name="T79" fmla="*/ 106551 h 531"/>
              <a:gd name="T80" fmla="*/ 98786 w 601"/>
              <a:gd name="T81" fmla="*/ 119107 h 531"/>
              <a:gd name="T82" fmla="*/ 131834 w 601"/>
              <a:gd name="T83" fmla="*/ 86460 h 531"/>
              <a:gd name="T84" fmla="*/ 131834 w 601"/>
              <a:gd name="T85" fmla="*/ 86460 h 531"/>
              <a:gd name="T86" fmla="*/ 139378 w 601"/>
              <a:gd name="T87" fmla="*/ 81079 h 531"/>
              <a:gd name="T88" fmla="*/ 149795 w 601"/>
              <a:gd name="T89" fmla="*/ 91483 h 531"/>
              <a:gd name="T90" fmla="*/ 144407 w 601"/>
              <a:gd name="T91" fmla="*/ 99017 h 531"/>
              <a:gd name="T92" fmla="*/ 144407 w 601"/>
              <a:gd name="T93" fmla="*/ 99017 h 531"/>
              <a:gd name="T94" fmla="*/ 103815 w 601"/>
              <a:gd name="T95" fmla="*/ 139556 h 531"/>
              <a:gd name="T96" fmla="*/ 103815 w 601"/>
              <a:gd name="T97" fmla="*/ 139556 h 531"/>
              <a:gd name="T98" fmla="*/ 98786 w 601"/>
              <a:gd name="T99" fmla="*/ 142068 h 531"/>
              <a:gd name="T100" fmla="*/ 91242 w 601"/>
              <a:gd name="T101" fmla="*/ 139556 h 531"/>
              <a:gd name="T102" fmla="*/ 91242 w 601"/>
              <a:gd name="T103" fmla="*/ 139556 h 531"/>
              <a:gd name="T104" fmla="*/ 70767 w 601"/>
              <a:gd name="T105" fmla="*/ 119107 h 531"/>
              <a:gd name="T106" fmla="*/ 70767 w 601"/>
              <a:gd name="T107" fmla="*/ 119107 h 531"/>
              <a:gd name="T108" fmla="*/ 68252 w 601"/>
              <a:gd name="T109" fmla="*/ 111573 h 531"/>
              <a:gd name="T110" fmla="*/ 78669 w 601"/>
              <a:gd name="T111" fmla="*/ 101528 h 53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1" h="531">
                <a:moveTo>
                  <a:pt x="572" y="530"/>
                </a:moveTo>
                <a:lnTo>
                  <a:pt x="572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14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3" y="0"/>
                  <a:pt x="600" y="14"/>
                  <a:pt x="600" y="28"/>
                </a:cubicBezTo>
                <a:cubicBezTo>
                  <a:pt x="600" y="502"/>
                  <a:pt x="600" y="502"/>
                  <a:pt x="600" y="502"/>
                </a:cubicBezTo>
                <a:cubicBezTo>
                  <a:pt x="600" y="516"/>
                  <a:pt x="593" y="530"/>
                  <a:pt x="572" y="530"/>
                </a:cubicBezTo>
                <a:close/>
                <a:moveTo>
                  <a:pt x="56" y="28"/>
                </a:moveTo>
                <a:lnTo>
                  <a:pt x="56" y="28"/>
                </a:lnTo>
                <a:cubicBezTo>
                  <a:pt x="42" y="28"/>
                  <a:pt x="28" y="43"/>
                  <a:pt x="28" y="57"/>
                </a:cubicBezTo>
                <a:cubicBezTo>
                  <a:pt x="28" y="78"/>
                  <a:pt x="42" y="85"/>
                  <a:pt x="56" y="85"/>
                </a:cubicBezTo>
                <a:cubicBezTo>
                  <a:pt x="70" y="85"/>
                  <a:pt x="84" y="78"/>
                  <a:pt x="84" y="57"/>
                </a:cubicBezTo>
                <a:cubicBezTo>
                  <a:pt x="84" y="43"/>
                  <a:pt x="70" y="28"/>
                  <a:pt x="56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7" y="28"/>
                  <a:pt x="113" y="43"/>
                  <a:pt x="113" y="57"/>
                </a:cubicBezTo>
                <a:cubicBezTo>
                  <a:pt x="113" y="78"/>
                  <a:pt x="127" y="85"/>
                  <a:pt x="141" y="85"/>
                </a:cubicBezTo>
                <a:cubicBezTo>
                  <a:pt x="155" y="85"/>
                  <a:pt x="169" y="78"/>
                  <a:pt x="169" y="57"/>
                </a:cubicBezTo>
                <a:cubicBezTo>
                  <a:pt x="169" y="43"/>
                  <a:pt x="155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7" y="43"/>
                  <a:pt x="197" y="57"/>
                </a:cubicBezTo>
                <a:cubicBezTo>
                  <a:pt x="197" y="78"/>
                  <a:pt x="212" y="85"/>
                  <a:pt x="226" y="85"/>
                </a:cubicBezTo>
                <a:cubicBezTo>
                  <a:pt x="240" y="85"/>
                  <a:pt x="254" y="78"/>
                  <a:pt x="254" y="57"/>
                </a:cubicBezTo>
                <a:cubicBezTo>
                  <a:pt x="254" y="43"/>
                  <a:pt x="240" y="28"/>
                  <a:pt x="226" y="28"/>
                </a:cubicBezTo>
                <a:close/>
                <a:moveTo>
                  <a:pt x="572" y="113"/>
                </a:moveTo>
                <a:lnTo>
                  <a:pt x="572" y="113"/>
                </a:lnTo>
                <a:cubicBezTo>
                  <a:pt x="544" y="113"/>
                  <a:pt x="544" y="113"/>
                  <a:pt x="544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502"/>
                  <a:pt x="28" y="502"/>
                  <a:pt x="28" y="502"/>
                </a:cubicBezTo>
                <a:cubicBezTo>
                  <a:pt x="572" y="502"/>
                  <a:pt x="572" y="502"/>
                  <a:pt x="572" y="502"/>
                </a:cubicBezTo>
                <a:lnTo>
                  <a:pt x="572" y="113"/>
                </a:lnTo>
                <a:close/>
                <a:moveTo>
                  <a:pt x="219" y="283"/>
                </a:moveTo>
                <a:lnTo>
                  <a:pt x="219" y="283"/>
                </a:lnTo>
                <a:cubicBezTo>
                  <a:pt x="226" y="283"/>
                  <a:pt x="233" y="290"/>
                  <a:pt x="233" y="297"/>
                </a:cubicBezTo>
                <a:cubicBezTo>
                  <a:pt x="275" y="332"/>
                  <a:pt x="275" y="332"/>
                  <a:pt x="275" y="332"/>
                </a:cubicBezTo>
                <a:cubicBezTo>
                  <a:pt x="367" y="241"/>
                  <a:pt x="367" y="241"/>
                  <a:pt x="367" y="241"/>
                </a:cubicBezTo>
                <a:cubicBezTo>
                  <a:pt x="374" y="234"/>
                  <a:pt x="381" y="226"/>
                  <a:pt x="388" y="226"/>
                </a:cubicBezTo>
                <a:cubicBezTo>
                  <a:pt x="402" y="226"/>
                  <a:pt x="417" y="241"/>
                  <a:pt x="417" y="255"/>
                </a:cubicBezTo>
                <a:cubicBezTo>
                  <a:pt x="417" y="262"/>
                  <a:pt x="410" y="269"/>
                  <a:pt x="402" y="276"/>
                </a:cubicBezTo>
                <a:cubicBezTo>
                  <a:pt x="289" y="389"/>
                  <a:pt x="289" y="389"/>
                  <a:pt x="289" y="389"/>
                </a:cubicBezTo>
                <a:cubicBezTo>
                  <a:pt x="289" y="396"/>
                  <a:pt x="282" y="396"/>
                  <a:pt x="275" y="396"/>
                </a:cubicBezTo>
                <a:cubicBezTo>
                  <a:pt x="268" y="396"/>
                  <a:pt x="261" y="396"/>
                  <a:pt x="254" y="389"/>
                </a:cubicBezTo>
                <a:cubicBezTo>
                  <a:pt x="197" y="332"/>
                  <a:pt x="197" y="332"/>
                  <a:pt x="197" y="332"/>
                </a:cubicBezTo>
                <a:cubicBezTo>
                  <a:pt x="190" y="325"/>
                  <a:pt x="190" y="318"/>
                  <a:pt x="190" y="311"/>
                </a:cubicBezTo>
                <a:cubicBezTo>
                  <a:pt x="190" y="297"/>
                  <a:pt x="197" y="283"/>
                  <a:pt x="219" y="28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037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DD0803C1-F0FD-466A-B9E3-96ECE28FBD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2" b="31369"/>
          <a:stretch/>
        </p:blipFill>
        <p:spPr>
          <a:xfrm flipH="1">
            <a:off x="0" y="0"/>
            <a:ext cx="12192000" cy="42672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777CDF0-1EB1-43F4-B884-69777F794596}"/>
              </a:ext>
            </a:extLst>
          </p:cNvPr>
          <p:cNvSpPr/>
          <p:nvPr/>
        </p:nvSpPr>
        <p:spPr>
          <a:xfrm>
            <a:off x="4213113" y="3106087"/>
            <a:ext cx="376577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Types of Authentication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2417CD50-79DD-4B23-9FA5-F34ABFFCC16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4799" y="1750249"/>
            <a:ext cx="76295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1313" indent="-341313" fontAlgn="base">
              <a:spcBef>
                <a:spcPts val="4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solidFill>
                  <a:schemeClr val="bg1"/>
                </a:solidFill>
                <a:latin typeface="Calibri"/>
              </a:rPr>
              <a:t>Authentication involves validating the </a:t>
            </a:r>
            <a:r>
              <a:rPr lang="en-US" sz="2000" b="1" dirty="0">
                <a:solidFill>
                  <a:srgbClr val="FFFF00"/>
                </a:solidFill>
                <a:latin typeface="Calibri"/>
              </a:rPr>
              <a:t>identity of an individual with a system</a:t>
            </a:r>
            <a:r>
              <a:rPr lang="en-US" sz="2000" dirty="0">
                <a:solidFill>
                  <a:schemeClr val="bg1"/>
                </a:solidFill>
                <a:latin typeface="Calibri"/>
              </a:rPr>
              <a:t>,</a:t>
            </a:r>
            <a:r>
              <a:rPr lang="en-US" sz="2000" b="1" dirty="0">
                <a:solidFill>
                  <a:srgbClr val="FFFF00"/>
                </a:solidFill>
                <a:latin typeface="Calibri"/>
              </a:rPr>
              <a:t> application</a:t>
            </a:r>
            <a:r>
              <a:rPr lang="en-US" sz="2000" dirty="0">
                <a:solidFill>
                  <a:schemeClr val="bg1"/>
                </a:solidFill>
                <a:latin typeface="Calibri"/>
              </a:rPr>
              <a:t>,</a:t>
            </a:r>
            <a:r>
              <a:rPr lang="en-US" sz="2000" b="1" dirty="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Calibri"/>
              </a:rPr>
              <a:t>or</a:t>
            </a:r>
            <a:r>
              <a:rPr lang="en-US" sz="2000" b="1" dirty="0">
                <a:solidFill>
                  <a:srgbClr val="FFFF00"/>
                </a:solidFill>
                <a:latin typeface="Calibri"/>
              </a:rPr>
              <a:t> network</a:t>
            </a:r>
            <a:endParaRPr lang="en-US" sz="20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3A333A-045C-44F5-B557-579098F822F4}"/>
              </a:ext>
            </a:extLst>
          </p:cNvPr>
          <p:cNvSpPr/>
          <p:nvPr/>
        </p:nvSpPr>
        <p:spPr>
          <a:xfrm>
            <a:off x="441960" y="4992469"/>
            <a:ext cx="19050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Password Authentication</a:t>
            </a:r>
            <a:endParaRPr lang="en-IN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E9F223F7-9993-4418-BCC4-33A66D679DAE}"/>
              </a:ext>
            </a:extLst>
          </p:cNvPr>
          <p:cNvSpPr txBox="1">
            <a:spLocks/>
          </p:cNvSpPr>
          <p:nvPr/>
        </p:nvSpPr>
        <p:spPr>
          <a:xfrm>
            <a:off x="304800" y="308237"/>
            <a:ext cx="8049446" cy="1139563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lvl="2" defTabSz="565168" rtl="0">
              <a:spcBef>
                <a:spcPct val="0"/>
              </a:spcBef>
            </a:pPr>
            <a:r>
              <a:rPr lang="en-US" sz="3600" b="1" kern="0" dirty="0">
                <a:solidFill>
                  <a:schemeClr val="bg1"/>
                </a:solidFill>
                <a:latin typeface="Rockwell" pitchFamily="18" charset="0"/>
              </a:rPr>
              <a:t>User Access Management (AM): Authentication</a:t>
            </a:r>
            <a:endParaRPr lang="en-US" sz="3600" b="1" kern="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BD6A8D-FD39-47EE-8559-BBA44F3097DE}"/>
              </a:ext>
            </a:extLst>
          </p:cNvPr>
          <p:cNvSpPr/>
          <p:nvPr/>
        </p:nvSpPr>
        <p:spPr>
          <a:xfrm>
            <a:off x="2756265" y="4992469"/>
            <a:ext cx="19812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Smart Card Authentication</a:t>
            </a:r>
            <a:endParaRPr lang="en-IN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BE5B9B-FC02-4F4F-B2CE-60A5267EC618}"/>
              </a:ext>
            </a:extLst>
          </p:cNvPr>
          <p:cNvSpPr/>
          <p:nvPr/>
        </p:nvSpPr>
        <p:spPr>
          <a:xfrm>
            <a:off x="5118465" y="4992469"/>
            <a:ext cx="19812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Biometric Authentication</a:t>
            </a:r>
            <a:endParaRPr lang="en-IN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26143A-6E43-465E-814B-48E3809F0074}"/>
              </a:ext>
            </a:extLst>
          </p:cNvPr>
          <p:cNvSpPr/>
          <p:nvPr/>
        </p:nvSpPr>
        <p:spPr>
          <a:xfrm>
            <a:off x="7465425" y="4992469"/>
            <a:ext cx="19812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Two-factor Authentication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877C12-FEAB-48EB-9C50-50B4059A3FE2}"/>
              </a:ext>
            </a:extLst>
          </p:cNvPr>
          <p:cNvSpPr/>
          <p:nvPr/>
        </p:nvSpPr>
        <p:spPr>
          <a:xfrm>
            <a:off x="9646920" y="4992469"/>
            <a:ext cx="22860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Single Sign-on (SSO) Authentication</a:t>
            </a:r>
            <a:endParaRPr lang="en-IN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C82604-2F1C-40E3-93AB-3D390FEC7E1C}"/>
              </a:ext>
            </a:extLst>
          </p:cNvPr>
          <p:cNvGrpSpPr/>
          <p:nvPr/>
        </p:nvGrpSpPr>
        <p:grpSpPr>
          <a:xfrm>
            <a:off x="876300" y="3768183"/>
            <a:ext cx="1028700" cy="1028700"/>
            <a:chOff x="1377230" y="4511759"/>
            <a:chExt cx="1028700" cy="10287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8A846D-3CCA-4FDF-9E5D-C4097DB03A6D}"/>
                </a:ext>
              </a:extLst>
            </p:cNvPr>
            <p:cNvSpPr/>
            <p:nvPr/>
          </p:nvSpPr>
          <p:spPr>
            <a:xfrm>
              <a:off x="1377230" y="4511759"/>
              <a:ext cx="1028700" cy="1028700"/>
            </a:xfrm>
            <a:prstGeom prst="rect">
              <a:avLst/>
            </a:prstGeom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E9CB4AA0-D54C-4168-B45B-0B4FD6B956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5989" y="4689181"/>
              <a:ext cx="671182" cy="673857"/>
            </a:xfrm>
            <a:custGeom>
              <a:avLst/>
              <a:gdLst>
                <a:gd name="T0" fmla="*/ 391956 w 245"/>
                <a:gd name="T1" fmla="*/ 63423 h 246"/>
                <a:gd name="T2" fmla="*/ 349671 w 245"/>
                <a:gd name="T3" fmla="*/ 104078 h 246"/>
                <a:gd name="T4" fmla="*/ 296000 w 245"/>
                <a:gd name="T5" fmla="*/ 48787 h 246"/>
                <a:gd name="T6" fmla="*/ 336660 w 245"/>
                <a:gd name="T7" fmla="*/ 8131 h 246"/>
                <a:gd name="T8" fmla="*/ 364308 w 245"/>
                <a:gd name="T9" fmla="*/ 8131 h 246"/>
                <a:gd name="T10" fmla="*/ 391956 w 245"/>
                <a:gd name="T11" fmla="*/ 35777 h 246"/>
                <a:gd name="T12" fmla="*/ 391956 w 245"/>
                <a:gd name="T13" fmla="*/ 63423 h 246"/>
                <a:gd name="T14" fmla="*/ 102462 w 245"/>
                <a:gd name="T15" fmla="*/ 240680 h 246"/>
                <a:gd name="T16" fmla="*/ 157758 w 245"/>
                <a:gd name="T17" fmla="*/ 295972 h 246"/>
                <a:gd name="T18" fmla="*/ 84572 w 245"/>
                <a:gd name="T19" fmla="*/ 313860 h 246"/>
                <a:gd name="T20" fmla="*/ 102462 w 245"/>
                <a:gd name="T21" fmla="*/ 240680 h 246"/>
                <a:gd name="T22" fmla="*/ 336660 w 245"/>
                <a:gd name="T23" fmla="*/ 118714 h 246"/>
                <a:gd name="T24" fmla="*/ 172396 w 245"/>
                <a:gd name="T25" fmla="*/ 282962 h 246"/>
                <a:gd name="T26" fmla="*/ 117099 w 245"/>
                <a:gd name="T27" fmla="*/ 227671 h 246"/>
                <a:gd name="T28" fmla="*/ 281363 w 245"/>
                <a:gd name="T29" fmla="*/ 63423 h 246"/>
                <a:gd name="T30" fmla="*/ 336660 w 245"/>
                <a:gd name="T31" fmla="*/ 118714 h 246"/>
                <a:gd name="T32" fmla="*/ 39033 w 245"/>
                <a:gd name="T33" fmla="*/ 61796 h 246"/>
                <a:gd name="T34" fmla="*/ 39033 w 245"/>
                <a:gd name="T35" fmla="*/ 361021 h 246"/>
                <a:gd name="T36" fmla="*/ 338286 w 245"/>
                <a:gd name="T37" fmla="*/ 361021 h 246"/>
                <a:gd name="T38" fmla="*/ 338286 w 245"/>
                <a:gd name="T39" fmla="*/ 144734 h 246"/>
                <a:gd name="T40" fmla="*/ 377319 w 245"/>
                <a:gd name="T41" fmla="*/ 105704 h 246"/>
                <a:gd name="T42" fmla="*/ 377319 w 245"/>
                <a:gd name="T43" fmla="*/ 380535 h 246"/>
                <a:gd name="T44" fmla="*/ 357803 w 245"/>
                <a:gd name="T45" fmla="*/ 400050 h 246"/>
                <a:gd name="T46" fmla="*/ 19517 w 245"/>
                <a:gd name="T47" fmla="*/ 400050 h 246"/>
                <a:gd name="T48" fmla="*/ 0 w 245"/>
                <a:gd name="T49" fmla="*/ 380535 h 246"/>
                <a:gd name="T50" fmla="*/ 0 w 245"/>
                <a:gd name="T51" fmla="*/ 42282 h 246"/>
                <a:gd name="T52" fmla="*/ 19517 w 245"/>
                <a:gd name="T53" fmla="*/ 22767 h 246"/>
                <a:gd name="T54" fmla="*/ 294374 w 245"/>
                <a:gd name="T55" fmla="*/ 22767 h 246"/>
                <a:gd name="T56" fmla="*/ 255341 w 245"/>
                <a:gd name="T57" fmla="*/ 61796 h 246"/>
                <a:gd name="T58" fmla="*/ 39033 w 245"/>
                <a:gd name="T59" fmla="*/ 61796 h 24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45" h="246">
                  <a:moveTo>
                    <a:pt x="241" y="39"/>
                  </a:moveTo>
                  <a:cubicBezTo>
                    <a:pt x="215" y="64"/>
                    <a:pt x="215" y="64"/>
                    <a:pt x="215" y="64"/>
                  </a:cubicBezTo>
                  <a:cubicBezTo>
                    <a:pt x="182" y="30"/>
                    <a:pt x="182" y="30"/>
                    <a:pt x="182" y="30"/>
                  </a:cubicBezTo>
                  <a:cubicBezTo>
                    <a:pt x="207" y="5"/>
                    <a:pt x="207" y="5"/>
                    <a:pt x="207" y="5"/>
                  </a:cubicBezTo>
                  <a:cubicBezTo>
                    <a:pt x="212" y="0"/>
                    <a:pt x="219" y="0"/>
                    <a:pt x="224" y="5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45" y="27"/>
                    <a:pt x="245" y="34"/>
                    <a:pt x="241" y="39"/>
                  </a:cubicBezTo>
                  <a:moveTo>
                    <a:pt x="63" y="148"/>
                  </a:moveTo>
                  <a:cubicBezTo>
                    <a:pt x="97" y="182"/>
                    <a:pt x="97" y="182"/>
                    <a:pt x="97" y="182"/>
                  </a:cubicBezTo>
                  <a:cubicBezTo>
                    <a:pt x="52" y="193"/>
                    <a:pt x="52" y="193"/>
                    <a:pt x="52" y="193"/>
                  </a:cubicBezTo>
                  <a:lnTo>
                    <a:pt x="63" y="148"/>
                  </a:lnTo>
                  <a:close/>
                  <a:moveTo>
                    <a:pt x="207" y="73"/>
                  </a:moveTo>
                  <a:cubicBezTo>
                    <a:pt x="106" y="174"/>
                    <a:pt x="106" y="174"/>
                    <a:pt x="106" y="174"/>
                  </a:cubicBezTo>
                  <a:cubicBezTo>
                    <a:pt x="72" y="140"/>
                    <a:pt x="72" y="140"/>
                    <a:pt x="72" y="140"/>
                  </a:cubicBezTo>
                  <a:cubicBezTo>
                    <a:pt x="173" y="39"/>
                    <a:pt x="173" y="39"/>
                    <a:pt x="173" y="39"/>
                  </a:cubicBezTo>
                  <a:lnTo>
                    <a:pt x="207" y="73"/>
                  </a:lnTo>
                  <a:close/>
                  <a:moveTo>
                    <a:pt x="24" y="38"/>
                  </a:moveTo>
                  <a:cubicBezTo>
                    <a:pt x="24" y="222"/>
                    <a:pt x="24" y="222"/>
                    <a:pt x="24" y="222"/>
                  </a:cubicBezTo>
                  <a:cubicBezTo>
                    <a:pt x="208" y="222"/>
                    <a:pt x="208" y="222"/>
                    <a:pt x="208" y="222"/>
                  </a:cubicBezTo>
                  <a:cubicBezTo>
                    <a:pt x="208" y="89"/>
                    <a:pt x="208" y="89"/>
                    <a:pt x="208" y="89"/>
                  </a:cubicBezTo>
                  <a:cubicBezTo>
                    <a:pt x="232" y="65"/>
                    <a:pt x="232" y="65"/>
                    <a:pt x="232" y="65"/>
                  </a:cubicBezTo>
                  <a:cubicBezTo>
                    <a:pt x="232" y="234"/>
                    <a:pt x="232" y="234"/>
                    <a:pt x="232" y="234"/>
                  </a:cubicBezTo>
                  <a:cubicBezTo>
                    <a:pt x="232" y="241"/>
                    <a:pt x="227" y="246"/>
                    <a:pt x="220" y="246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5" y="246"/>
                    <a:pt x="0" y="241"/>
                    <a:pt x="0" y="234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9"/>
                    <a:pt x="5" y="14"/>
                    <a:pt x="12" y="14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57" y="38"/>
                    <a:pt x="157" y="38"/>
                    <a:pt x="157" y="38"/>
                  </a:cubicBezTo>
                  <a:lnTo>
                    <a:pt x="24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8CD6EB-2347-45E7-A248-8CAEDCFD9D46}"/>
              </a:ext>
            </a:extLst>
          </p:cNvPr>
          <p:cNvGrpSpPr/>
          <p:nvPr/>
        </p:nvGrpSpPr>
        <p:grpSpPr>
          <a:xfrm>
            <a:off x="3228975" y="3768183"/>
            <a:ext cx="1028700" cy="1028700"/>
            <a:chOff x="3479440" y="4511759"/>
            <a:chExt cx="1028700" cy="10287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40BB73-3B56-4D8C-ABA9-6A1DB74D508B}"/>
                </a:ext>
              </a:extLst>
            </p:cNvPr>
            <p:cNvSpPr/>
            <p:nvPr/>
          </p:nvSpPr>
          <p:spPr>
            <a:xfrm>
              <a:off x="3479440" y="4511759"/>
              <a:ext cx="1028700" cy="102870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 39">
              <a:extLst>
                <a:ext uri="{FF2B5EF4-FFF2-40B4-BE49-F238E27FC236}">
                  <a16:creationId xmlns:a16="http://schemas.microsoft.com/office/drawing/2014/main" id="{354BF1A1-E5CC-44F6-9D69-AC52CA0CD5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4095" y="4763191"/>
              <a:ext cx="659390" cy="525836"/>
            </a:xfrm>
            <a:custGeom>
              <a:avLst/>
              <a:gdLst>
                <a:gd name="T0" fmla="*/ 250825 w 73"/>
                <a:gd name="T1" fmla="*/ 20692 h 58"/>
                <a:gd name="T2" fmla="*/ 250825 w 73"/>
                <a:gd name="T3" fmla="*/ 179333 h 58"/>
                <a:gd name="T4" fmla="*/ 230209 w 73"/>
                <a:gd name="T5" fmla="*/ 200025 h 58"/>
                <a:gd name="T6" fmla="*/ 24052 w 73"/>
                <a:gd name="T7" fmla="*/ 200025 h 58"/>
                <a:gd name="T8" fmla="*/ 0 w 73"/>
                <a:gd name="T9" fmla="*/ 179333 h 58"/>
                <a:gd name="T10" fmla="*/ 0 w 73"/>
                <a:gd name="T11" fmla="*/ 20692 h 58"/>
                <a:gd name="T12" fmla="*/ 24052 w 73"/>
                <a:gd name="T13" fmla="*/ 0 h 58"/>
                <a:gd name="T14" fmla="*/ 230209 w 73"/>
                <a:gd name="T15" fmla="*/ 0 h 58"/>
                <a:gd name="T16" fmla="*/ 250825 w 73"/>
                <a:gd name="T17" fmla="*/ 20692 h 58"/>
                <a:gd name="T18" fmla="*/ 17180 w 73"/>
                <a:gd name="T19" fmla="*/ 20692 h 58"/>
                <a:gd name="T20" fmla="*/ 17180 w 73"/>
                <a:gd name="T21" fmla="*/ 48282 h 58"/>
                <a:gd name="T22" fmla="*/ 233645 w 73"/>
                <a:gd name="T23" fmla="*/ 48282 h 58"/>
                <a:gd name="T24" fmla="*/ 233645 w 73"/>
                <a:gd name="T25" fmla="*/ 20692 h 58"/>
                <a:gd name="T26" fmla="*/ 230209 w 73"/>
                <a:gd name="T27" fmla="*/ 13795 h 58"/>
                <a:gd name="T28" fmla="*/ 24052 w 73"/>
                <a:gd name="T29" fmla="*/ 13795 h 58"/>
                <a:gd name="T30" fmla="*/ 17180 w 73"/>
                <a:gd name="T31" fmla="*/ 20692 h 58"/>
                <a:gd name="T32" fmla="*/ 233645 w 73"/>
                <a:gd name="T33" fmla="*/ 179333 h 58"/>
                <a:gd name="T34" fmla="*/ 233645 w 73"/>
                <a:gd name="T35" fmla="*/ 100013 h 58"/>
                <a:gd name="T36" fmla="*/ 17180 w 73"/>
                <a:gd name="T37" fmla="*/ 100013 h 58"/>
                <a:gd name="T38" fmla="*/ 17180 w 73"/>
                <a:gd name="T39" fmla="*/ 179333 h 58"/>
                <a:gd name="T40" fmla="*/ 24052 w 73"/>
                <a:gd name="T41" fmla="*/ 182781 h 58"/>
                <a:gd name="T42" fmla="*/ 230209 w 73"/>
                <a:gd name="T43" fmla="*/ 182781 h 58"/>
                <a:gd name="T44" fmla="*/ 233645 w 73"/>
                <a:gd name="T45" fmla="*/ 179333 h 58"/>
                <a:gd name="T46" fmla="*/ 34360 w 73"/>
                <a:gd name="T47" fmla="*/ 148294 h 58"/>
                <a:gd name="T48" fmla="*/ 68719 w 73"/>
                <a:gd name="T49" fmla="*/ 148294 h 58"/>
                <a:gd name="T50" fmla="*/ 68719 w 73"/>
                <a:gd name="T51" fmla="*/ 165538 h 58"/>
                <a:gd name="T52" fmla="*/ 34360 w 73"/>
                <a:gd name="T53" fmla="*/ 165538 h 58"/>
                <a:gd name="T54" fmla="*/ 34360 w 73"/>
                <a:gd name="T55" fmla="*/ 148294 h 58"/>
                <a:gd name="T56" fmla="*/ 85899 w 73"/>
                <a:gd name="T57" fmla="*/ 148294 h 58"/>
                <a:gd name="T58" fmla="*/ 134002 w 73"/>
                <a:gd name="T59" fmla="*/ 148294 h 58"/>
                <a:gd name="T60" fmla="*/ 134002 w 73"/>
                <a:gd name="T61" fmla="*/ 165538 h 58"/>
                <a:gd name="T62" fmla="*/ 85899 w 73"/>
                <a:gd name="T63" fmla="*/ 165538 h 58"/>
                <a:gd name="T64" fmla="*/ 85899 w 73"/>
                <a:gd name="T65" fmla="*/ 148294 h 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" h="58">
                  <a:moveTo>
                    <a:pt x="73" y="6"/>
                  </a:moveTo>
                  <a:cubicBezTo>
                    <a:pt x="73" y="52"/>
                    <a:pt x="73" y="52"/>
                    <a:pt x="73" y="52"/>
                  </a:cubicBez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close/>
                  <a:moveTo>
                    <a:pt x="5" y="6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5" y="5"/>
                    <a:pt x="5" y="6"/>
                  </a:cubicBezTo>
                  <a:close/>
                  <a:moveTo>
                    <a:pt x="68" y="52"/>
                  </a:moveTo>
                  <a:cubicBezTo>
                    <a:pt x="68" y="29"/>
                    <a:pt x="68" y="29"/>
                    <a:pt x="68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lose/>
                  <a:moveTo>
                    <a:pt x="10" y="43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0" y="48"/>
                    <a:pt x="10" y="48"/>
                    <a:pt x="10" y="48"/>
                  </a:cubicBezTo>
                  <a:lnTo>
                    <a:pt x="10" y="43"/>
                  </a:lnTo>
                  <a:close/>
                  <a:moveTo>
                    <a:pt x="25" y="43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5" y="48"/>
                    <a:pt x="25" y="48"/>
                    <a:pt x="25" y="48"/>
                  </a:cubicBezTo>
                  <a:lnTo>
                    <a:pt x="25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8D7393-6E75-479E-A608-681AD4FC6EAD}"/>
              </a:ext>
            </a:extLst>
          </p:cNvPr>
          <p:cNvGrpSpPr/>
          <p:nvPr/>
        </p:nvGrpSpPr>
        <p:grpSpPr>
          <a:xfrm>
            <a:off x="5581650" y="3768183"/>
            <a:ext cx="1028700" cy="1028700"/>
            <a:chOff x="5581650" y="4511759"/>
            <a:chExt cx="1028700" cy="10287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AC6246-0CC2-44EE-BC67-23F6DC81AA7C}"/>
                </a:ext>
              </a:extLst>
            </p:cNvPr>
            <p:cNvSpPr/>
            <p:nvPr/>
          </p:nvSpPr>
          <p:spPr>
            <a:xfrm>
              <a:off x="5581650" y="4511759"/>
              <a:ext cx="1028700" cy="1028700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48">
              <a:extLst>
                <a:ext uri="{FF2B5EF4-FFF2-40B4-BE49-F238E27FC236}">
                  <a16:creationId xmlns:a16="http://schemas.microsoft.com/office/drawing/2014/main" id="{1DA1EF4E-52F2-4C6B-9CCC-47AE240A05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4126" y="4754373"/>
              <a:ext cx="563749" cy="543472"/>
            </a:xfrm>
            <a:custGeom>
              <a:avLst/>
              <a:gdLst>
                <a:gd name="T0" fmla="*/ 55166 w 64"/>
                <a:gd name="T1" fmla="*/ 185277 h 62"/>
                <a:gd name="T2" fmla="*/ 48270 w 64"/>
                <a:gd name="T3" fmla="*/ 195570 h 62"/>
                <a:gd name="T4" fmla="*/ 6896 w 64"/>
                <a:gd name="T5" fmla="*/ 195570 h 62"/>
                <a:gd name="T6" fmla="*/ 0 w 64"/>
                <a:gd name="T7" fmla="*/ 185277 h 62"/>
                <a:gd name="T8" fmla="*/ 0 w 64"/>
                <a:gd name="T9" fmla="*/ 99500 h 62"/>
                <a:gd name="T10" fmla="*/ 6896 w 64"/>
                <a:gd name="T11" fmla="*/ 89207 h 62"/>
                <a:gd name="T12" fmla="*/ 48270 w 64"/>
                <a:gd name="T13" fmla="*/ 89207 h 62"/>
                <a:gd name="T14" fmla="*/ 55166 w 64"/>
                <a:gd name="T15" fmla="*/ 99500 h 62"/>
                <a:gd name="T16" fmla="*/ 55166 w 64"/>
                <a:gd name="T17" fmla="*/ 185277 h 62"/>
                <a:gd name="T18" fmla="*/ 24135 w 64"/>
                <a:gd name="T19" fmla="*/ 161259 h 62"/>
                <a:gd name="T20" fmla="*/ 17239 w 64"/>
                <a:gd name="T21" fmla="*/ 168121 h 62"/>
                <a:gd name="T22" fmla="*/ 24135 w 64"/>
                <a:gd name="T23" fmla="*/ 178415 h 62"/>
                <a:gd name="T24" fmla="*/ 34478 w 64"/>
                <a:gd name="T25" fmla="*/ 168121 h 62"/>
                <a:gd name="T26" fmla="*/ 24135 w 64"/>
                <a:gd name="T27" fmla="*/ 161259 h 62"/>
                <a:gd name="T28" fmla="*/ 213766 w 64"/>
                <a:gd name="T29" fmla="*/ 120087 h 62"/>
                <a:gd name="T30" fmla="*/ 213766 w 64"/>
                <a:gd name="T31" fmla="*/ 130380 h 62"/>
                <a:gd name="T32" fmla="*/ 210318 w 64"/>
                <a:gd name="T33" fmla="*/ 147535 h 62"/>
                <a:gd name="T34" fmla="*/ 210318 w 64"/>
                <a:gd name="T35" fmla="*/ 164690 h 62"/>
                <a:gd name="T36" fmla="*/ 203423 w 64"/>
                <a:gd name="T37" fmla="*/ 178415 h 62"/>
                <a:gd name="T38" fmla="*/ 196527 w 64"/>
                <a:gd name="T39" fmla="*/ 202432 h 62"/>
                <a:gd name="T40" fmla="*/ 168944 w 64"/>
                <a:gd name="T41" fmla="*/ 212725 h 62"/>
                <a:gd name="T42" fmla="*/ 162049 w 64"/>
                <a:gd name="T43" fmla="*/ 212725 h 62"/>
                <a:gd name="T44" fmla="*/ 151705 w 64"/>
                <a:gd name="T45" fmla="*/ 212725 h 62"/>
                <a:gd name="T46" fmla="*/ 148257 w 64"/>
                <a:gd name="T47" fmla="*/ 212725 h 62"/>
                <a:gd name="T48" fmla="*/ 96540 w 64"/>
                <a:gd name="T49" fmla="*/ 202432 h 62"/>
                <a:gd name="T50" fmla="*/ 75853 w 64"/>
                <a:gd name="T51" fmla="*/ 195570 h 62"/>
                <a:gd name="T52" fmla="*/ 65509 w 64"/>
                <a:gd name="T53" fmla="*/ 185277 h 62"/>
                <a:gd name="T54" fmla="*/ 65509 w 64"/>
                <a:gd name="T55" fmla="*/ 99500 h 62"/>
                <a:gd name="T56" fmla="*/ 72405 w 64"/>
                <a:gd name="T57" fmla="*/ 89207 h 62"/>
                <a:gd name="T58" fmla="*/ 99987 w 64"/>
                <a:gd name="T59" fmla="*/ 65190 h 62"/>
                <a:gd name="T60" fmla="*/ 113779 w 64"/>
                <a:gd name="T61" fmla="*/ 48035 h 62"/>
                <a:gd name="T62" fmla="*/ 120675 w 64"/>
                <a:gd name="T63" fmla="*/ 27448 h 62"/>
                <a:gd name="T64" fmla="*/ 131018 w 64"/>
                <a:gd name="T65" fmla="*/ 3431 h 62"/>
                <a:gd name="T66" fmla="*/ 137914 w 64"/>
                <a:gd name="T67" fmla="*/ 0 h 62"/>
                <a:gd name="T68" fmla="*/ 168944 w 64"/>
                <a:gd name="T69" fmla="*/ 37742 h 62"/>
                <a:gd name="T70" fmla="*/ 158601 w 64"/>
                <a:gd name="T71" fmla="*/ 61759 h 62"/>
                <a:gd name="T72" fmla="*/ 155153 w 64"/>
                <a:gd name="T73" fmla="*/ 72052 h 62"/>
                <a:gd name="T74" fmla="*/ 193079 w 64"/>
                <a:gd name="T75" fmla="*/ 72052 h 62"/>
                <a:gd name="T76" fmla="*/ 220662 w 64"/>
                <a:gd name="T77" fmla="*/ 99500 h 62"/>
                <a:gd name="T78" fmla="*/ 213766 w 64"/>
                <a:gd name="T79" fmla="*/ 120087 h 6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4" h="62">
                  <a:moveTo>
                    <a:pt x="16" y="54"/>
                  </a:moveTo>
                  <a:cubicBezTo>
                    <a:pt x="16" y="56"/>
                    <a:pt x="15" y="57"/>
                    <a:pt x="14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6" y="27"/>
                    <a:pt x="16" y="29"/>
                  </a:cubicBezTo>
                  <a:lnTo>
                    <a:pt x="16" y="54"/>
                  </a:lnTo>
                  <a:close/>
                  <a:moveTo>
                    <a:pt x="7" y="47"/>
                  </a:moveTo>
                  <a:cubicBezTo>
                    <a:pt x="6" y="47"/>
                    <a:pt x="5" y="48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cubicBezTo>
                    <a:pt x="10" y="48"/>
                    <a:pt x="9" y="47"/>
                    <a:pt x="7" y="47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7"/>
                    <a:pt x="62" y="38"/>
                  </a:cubicBezTo>
                  <a:cubicBezTo>
                    <a:pt x="62" y="40"/>
                    <a:pt x="62" y="42"/>
                    <a:pt x="61" y="43"/>
                  </a:cubicBezTo>
                  <a:cubicBezTo>
                    <a:pt x="61" y="45"/>
                    <a:pt x="61" y="46"/>
                    <a:pt x="61" y="48"/>
                  </a:cubicBezTo>
                  <a:cubicBezTo>
                    <a:pt x="60" y="49"/>
                    <a:pt x="60" y="51"/>
                    <a:pt x="59" y="52"/>
                  </a:cubicBezTo>
                  <a:cubicBezTo>
                    <a:pt x="59" y="55"/>
                    <a:pt x="58" y="57"/>
                    <a:pt x="57" y="59"/>
                  </a:cubicBezTo>
                  <a:cubicBezTo>
                    <a:pt x="55" y="61"/>
                    <a:pt x="52" y="62"/>
                    <a:pt x="49" y="62"/>
                  </a:cubicBezTo>
                  <a:cubicBezTo>
                    <a:pt x="48" y="62"/>
                    <a:pt x="48" y="62"/>
                    <a:pt x="47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38" y="62"/>
                    <a:pt x="32" y="60"/>
                    <a:pt x="28" y="59"/>
                  </a:cubicBezTo>
                  <a:cubicBezTo>
                    <a:pt x="25" y="58"/>
                    <a:pt x="23" y="57"/>
                    <a:pt x="22" y="57"/>
                  </a:cubicBezTo>
                  <a:cubicBezTo>
                    <a:pt x="20" y="57"/>
                    <a:pt x="19" y="56"/>
                    <a:pt x="19" y="5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20" y="26"/>
                    <a:pt x="21" y="26"/>
                  </a:cubicBezTo>
                  <a:cubicBezTo>
                    <a:pt x="23" y="26"/>
                    <a:pt x="27" y="21"/>
                    <a:pt x="29" y="19"/>
                  </a:cubicBezTo>
                  <a:cubicBezTo>
                    <a:pt x="30" y="17"/>
                    <a:pt x="31" y="15"/>
                    <a:pt x="33" y="14"/>
                  </a:cubicBezTo>
                  <a:cubicBezTo>
                    <a:pt x="34" y="13"/>
                    <a:pt x="35" y="10"/>
                    <a:pt x="35" y="8"/>
                  </a:cubicBezTo>
                  <a:cubicBezTo>
                    <a:pt x="36" y="5"/>
                    <a:pt x="36" y="3"/>
                    <a:pt x="38" y="1"/>
                  </a:cubicBezTo>
                  <a:cubicBezTo>
                    <a:pt x="38" y="1"/>
                    <a:pt x="39" y="0"/>
                    <a:pt x="40" y="0"/>
                  </a:cubicBezTo>
                  <a:cubicBezTo>
                    <a:pt x="49" y="0"/>
                    <a:pt x="49" y="8"/>
                    <a:pt x="49" y="11"/>
                  </a:cubicBezTo>
                  <a:cubicBezTo>
                    <a:pt x="49" y="14"/>
                    <a:pt x="47" y="16"/>
                    <a:pt x="46" y="18"/>
                  </a:cubicBezTo>
                  <a:cubicBezTo>
                    <a:pt x="46" y="19"/>
                    <a:pt x="46" y="20"/>
                    <a:pt x="4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60" y="21"/>
                    <a:pt x="64" y="25"/>
                    <a:pt x="64" y="29"/>
                  </a:cubicBezTo>
                  <a:cubicBezTo>
                    <a:pt x="64" y="31"/>
                    <a:pt x="63" y="33"/>
                    <a:pt x="62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2EB5E3-ECE5-4BCC-BC67-29F0CF613C24}"/>
              </a:ext>
            </a:extLst>
          </p:cNvPr>
          <p:cNvGrpSpPr/>
          <p:nvPr/>
        </p:nvGrpSpPr>
        <p:grpSpPr>
          <a:xfrm>
            <a:off x="7934325" y="3768183"/>
            <a:ext cx="1028700" cy="1028700"/>
            <a:chOff x="7683860" y="4511759"/>
            <a:chExt cx="1028700" cy="10287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7ACEA05-9DF1-4675-9E11-BE201C883608}"/>
                </a:ext>
              </a:extLst>
            </p:cNvPr>
            <p:cNvSpPr/>
            <p:nvPr/>
          </p:nvSpPr>
          <p:spPr>
            <a:xfrm>
              <a:off x="7683860" y="4511759"/>
              <a:ext cx="1028700" cy="1028700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A2C1752-3FE0-426E-A700-743FAB0A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1638" y="4729302"/>
              <a:ext cx="573145" cy="593615"/>
            </a:xfrm>
            <a:custGeom>
              <a:avLst/>
              <a:gdLst>
                <a:gd name="T0" fmla="*/ 110816 w 619"/>
                <a:gd name="T1" fmla="*/ 0 h 635"/>
                <a:gd name="T2" fmla="*/ 110816 w 619"/>
                <a:gd name="T3" fmla="*/ 0 h 635"/>
                <a:gd name="T4" fmla="*/ 0 w 619"/>
                <a:gd name="T5" fmla="*/ 117651 h 635"/>
                <a:gd name="T6" fmla="*/ 110816 w 619"/>
                <a:gd name="T7" fmla="*/ 229509 h 635"/>
                <a:gd name="T8" fmla="*/ 221632 w 619"/>
                <a:gd name="T9" fmla="*/ 117651 h 635"/>
                <a:gd name="T10" fmla="*/ 110816 w 619"/>
                <a:gd name="T11" fmla="*/ 0 h 635"/>
                <a:gd name="T12" fmla="*/ 110816 w 619"/>
                <a:gd name="T13" fmla="*/ 213219 h 635"/>
                <a:gd name="T14" fmla="*/ 110816 w 619"/>
                <a:gd name="T15" fmla="*/ 213219 h 635"/>
                <a:gd name="T16" fmla="*/ 10400 w 619"/>
                <a:gd name="T17" fmla="*/ 117651 h 635"/>
                <a:gd name="T18" fmla="*/ 110816 w 619"/>
                <a:gd name="T19" fmla="*/ 16290 h 635"/>
                <a:gd name="T20" fmla="*/ 211232 w 619"/>
                <a:gd name="T21" fmla="*/ 117651 h 635"/>
                <a:gd name="T22" fmla="*/ 110816 w 619"/>
                <a:gd name="T23" fmla="*/ 213219 h 635"/>
                <a:gd name="T24" fmla="*/ 153134 w 619"/>
                <a:gd name="T25" fmla="*/ 64074 h 635"/>
                <a:gd name="T26" fmla="*/ 153134 w 619"/>
                <a:gd name="T27" fmla="*/ 64074 h 635"/>
                <a:gd name="T28" fmla="*/ 142375 w 619"/>
                <a:gd name="T29" fmla="*/ 69504 h 635"/>
                <a:gd name="T30" fmla="*/ 100416 w 619"/>
                <a:gd name="T31" fmla="*/ 149507 h 635"/>
                <a:gd name="T32" fmla="*/ 73877 w 619"/>
                <a:gd name="T33" fmla="*/ 122719 h 635"/>
                <a:gd name="T34" fmla="*/ 63477 w 619"/>
                <a:gd name="T35" fmla="*/ 122719 h 635"/>
                <a:gd name="T36" fmla="*/ 63477 w 619"/>
                <a:gd name="T37" fmla="*/ 133579 h 635"/>
                <a:gd name="T38" fmla="*/ 95037 w 619"/>
                <a:gd name="T39" fmla="*/ 165435 h 635"/>
                <a:gd name="T40" fmla="*/ 105437 w 619"/>
                <a:gd name="T41" fmla="*/ 165435 h 635"/>
                <a:gd name="T42" fmla="*/ 158155 w 619"/>
                <a:gd name="T43" fmla="*/ 74934 h 635"/>
                <a:gd name="T44" fmla="*/ 153134 w 619"/>
                <a:gd name="T45" fmla="*/ 64074 h 6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19" h="635"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8"/>
                    <a:pt x="0" y="325"/>
                  </a:cubicBezTo>
                  <a:cubicBezTo>
                    <a:pt x="0" y="487"/>
                    <a:pt x="132" y="634"/>
                    <a:pt x="309" y="634"/>
                  </a:cubicBezTo>
                  <a:cubicBezTo>
                    <a:pt x="486" y="634"/>
                    <a:pt x="618" y="487"/>
                    <a:pt x="618" y="325"/>
                  </a:cubicBezTo>
                  <a:cubicBezTo>
                    <a:pt x="618" y="148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2"/>
                    <a:pt x="29" y="325"/>
                  </a:cubicBezTo>
                  <a:cubicBezTo>
                    <a:pt x="29" y="162"/>
                    <a:pt x="162" y="45"/>
                    <a:pt x="309" y="45"/>
                  </a:cubicBezTo>
                  <a:cubicBezTo>
                    <a:pt x="456" y="45"/>
                    <a:pt x="589" y="162"/>
                    <a:pt x="589" y="325"/>
                  </a:cubicBezTo>
                  <a:cubicBezTo>
                    <a:pt x="589" y="472"/>
                    <a:pt x="456" y="589"/>
                    <a:pt x="309" y="589"/>
                  </a:cubicBezTo>
                  <a:close/>
                  <a:moveTo>
                    <a:pt x="427" y="177"/>
                  </a:moveTo>
                  <a:lnTo>
                    <a:pt x="427" y="177"/>
                  </a:lnTo>
                  <a:cubicBezTo>
                    <a:pt x="412" y="177"/>
                    <a:pt x="412" y="177"/>
                    <a:pt x="397" y="192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06" y="339"/>
                    <a:pt x="206" y="339"/>
                    <a:pt x="206" y="339"/>
                  </a:cubicBezTo>
                  <a:cubicBezTo>
                    <a:pt x="191" y="339"/>
                    <a:pt x="191" y="339"/>
                    <a:pt x="177" y="339"/>
                  </a:cubicBezTo>
                  <a:cubicBezTo>
                    <a:pt x="162" y="354"/>
                    <a:pt x="162" y="369"/>
                    <a:pt x="177" y="369"/>
                  </a:cubicBezTo>
                  <a:cubicBezTo>
                    <a:pt x="265" y="457"/>
                    <a:pt x="265" y="457"/>
                    <a:pt x="265" y="457"/>
                  </a:cubicBezTo>
                  <a:cubicBezTo>
                    <a:pt x="280" y="457"/>
                    <a:pt x="280" y="457"/>
                    <a:pt x="294" y="457"/>
                  </a:cubicBezTo>
                  <a:lnTo>
                    <a:pt x="441" y="207"/>
                  </a:lnTo>
                  <a:cubicBezTo>
                    <a:pt x="441" y="207"/>
                    <a:pt x="441" y="192"/>
                    <a:pt x="427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F71476-F43B-45C6-B2B6-916C7E1746CE}"/>
              </a:ext>
            </a:extLst>
          </p:cNvPr>
          <p:cNvGrpSpPr/>
          <p:nvPr/>
        </p:nvGrpSpPr>
        <p:grpSpPr>
          <a:xfrm>
            <a:off x="10287000" y="3768183"/>
            <a:ext cx="1028700" cy="1028700"/>
            <a:chOff x="9786070" y="4511759"/>
            <a:chExt cx="1028700" cy="10287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B554F2B-052B-4E05-864A-CE33494CACCB}"/>
                </a:ext>
              </a:extLst>
            </p:cNvPr>
            <p:cNvSpPr/>
            <p:nvPr/>
          </p:nvSpPr>
          <p:spPr>
            <a:xfrm>
              <a:off x="9786070" y="4511759"/>
              <a:ext cx="1028700" cy="1028700"/>
            </a:xfrm>
            <a:prstGeom prst="rect">
              <a:avLst/>
            </a:prstGeom>
            <a:solidFill>
              <a:schemeClr val="accent5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F4ACAA52-8325-4968-903A-4F5EF5194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9795" y="4748180"/>
              <a:ext cx="621251" cy="555858"/>
            </a:xfrm>
            <a:custGeom>
              <a:avLst/>
              <a:gdLst>
                <a:gd name="T0" fmla="*/ 72191589 w 587"/>
                <a:gd name="T1" fmla="*/ 56019554 h 524"/>
                <a:gd name="T2" fmla="*/ 72191589 w 587"/>
                <a:gd name="T3" fmla="*/ 56019554 h 524"/>
                <a:gd name="T4" fmla="*/ 53949640 w 587"/>
                <a:gd name="T5" fmla="*/ 56019554 h 524"/>
                <a:gd name="T6" fmla="*/ 49292037 w 587"/>
                <a:gd name="T7" fmla="*/ 56019554 h 524"/>
                <a:gd name="T8" fmla="*/ 49292037 w 587"/>
                <a:gd name="T9" fmla="*/ 62388158 h 524"/>
                <a:gd name="T10" fmla="*/ 53949640 w 587"/>
                <a:gd name="T11" fmla="*/ 67067360 h 524"/>
                <a:gd name="T12" fmla="*/ 53949640 w 587"/>
                <a:gd name="T13" fmla="*/ 67976954 h 524"/>
                <a:gd name="T14" fmla="*/ 21864369 w 587"/>
                <a:gd name="T15" fmla="*/ 67976954 h 524"/>
                <a:gd name="T16" fmla="*/ 21864369 w 587"/>
                <a:gd name="T17" fmla="*/ 67067360 h 524"/>
                <a:gd name="T18" fmla="*/ 27427667 w 587"/>
                <a:gd name="T19" fmla="*/ 62388158 h 524"/>
                <a:gd name="T20" fmla="*/ 27427667 w 587"/>
                <a:gd name="T21" fmla="*/ 56019554 h 524"/>
                <a:gd name="T22" fmla="*/ 21864369 w 587"/>
                <a:gd name="T23" fmla="*/ 56019554 h 524"/>
                <a:gd name="T24" fmla="*/ 3622420 w 587"/>
                <a:gd name="T25" fmla="*/ 56019554 h 524"/>
                <a:gd name="T26" fmla="*/ 0 w 587"/>
                <a:gd name="T27" fmla="*/ 52380095 h 524"/>
                <a:gd name="T28" fmla="*/ 0 w 587"/>
                <a:gd name="T29" fmla="*/ 3639459 h 524"/>
                <a:gd name="T30" fmla="*/ 3622420 w 587"/>
                <a:gd name="T31" fmla="*/ 0 h 524"/>
                <a:gd name="T32" fmla="*/ 72191589 w 587"/>
                <a:gd name="T33" fmla="*/ 0 h 524"/>
                <a:gd name="T34" fmla="*/ 75814009 w 587"/>
                <a:gd name="T35" fmla="*/ 3639459 h 524"/>
                <a:gd name="T36" fmla="*/ 75814009 w 587"/>
                <a:gd name="T37" fmla="*/ 52380095 h 524"/>
                <a:gd name="T38" fmla="*/ 72191589 w 587"/>
                <a:gd name="T39" fmla="*/ 56019554 h 524"/>
                <a:gd name="T40" fmla="*/ 71285894 w 587"/>
                <a:gd name="T41" fmla="*/ 4549054 h 524"/>
                <a:gd name="T42" fmla="*/ 71285894 w 587"/>
                <a:gd name="T43" fmla="*/ 4549054 h 524"/>
                <a:gd name="T44" fmla="*/ 5433810 w 587"/>
                <a:gd name="T45" fmla="*/ 4549054 h 524"/>
                <a:gd name="T46" fmla="*/ 5433810 w 587"/>
                <a:gd name="T47" fmla="*/ 45881344 h 524"/>
                <a:gd name="T48" fmla="*/ 71285894 w 587"/>
                <a:gd name="T49" fmla="*/ 45881344 h 524"/>
                <a:gd name="T50" fmla="*/ 71285894 w 587"/>
                <a:gd name="T51" fmla="*/ 4549054 h 524"/>
                <a:gd name="T52" fmla="*/ 31050088 w 587"/>
                <a:gd name="T53" fmla="*/ 21965823 h 524"/>
                <a:gd name="T54" fmla="*/ 31050088 w 587"/>
                <a:gd name="T55" fmla="*/ 21965823 h 524"/>
                <a:gd name="T56" fmla="*/ 32861478 w 587"/>
                <a:gd name="T57" fmla="*/ 22875778 h 524"/>
                <a:gd name="T58" fmla="*/ 32861478 w 587"/>
                <a:gd name="T59" fmla="*/ 22875778 h 524"/>
                <a:gd name="T60" fmla="*/ 35578203 w 587"/>
                <a:gd name="T61" fmla="*/ 24825476 h 524"/>
                <a:gd name="T62" fmla="*/ 42952532 w 587"/>
                <a:gd name="T63" fmla="*/ 18326364 h 524"/>
                <a:gd name="T64" fmla="*/ 42952532 w 587"/>
                <a:gd name="T65" fmla="*/ 18326364 h 524"/>
                <a:gd name="T66" fmla="*/ 45669617 w 587"/>
                <a:gd name="T67" fmla="*/ 16506814 h 524"/>
                <a:gd name="T68" fmla="*/ 49292037 w 587"/>
                <a:gd name="T69" fmla="*/ 20146274 h 524"/>
                <a:gd name="T70" fmla="*/ 47481007 w 587"/>
                <a:gd name="T71" fmla="*/ 22875778 h 524"/>
                <a:gd name="T72" fmla="*/ 47481007 w 587"/>
                <a:gd name="T73" fmla="*/ 22875778 h 524"/>
                <a:gd name="T74" fmla="*/ 38424416 w 587"/>
                <a:gd name="T75" fmla="*/ 33013628 h 524"/>
                <a:gd name="T76" fmla="*/ 38424416 w 587"/>
                <a:gd name="T77" fmla="*/ 33013628 h 524"/>
                <a:gd name="T78" fmla="*/ 35578203 w 587"/>
                <a:gd name="T79" fmla="*/ 33923583 h 524"/>
                <a:gd name="T80" fmla="*/ 32861478 w 587"/>
                <a:gd name="T81" fmla="*/ 33013628 h 524"/>
                <a:gd name="T82" fmla="*/ 32861478 w 587"/>
                <a:gd name="T83" fmla="*/ 33013628 h 524"/>
                <a:gd name="T84" fmla="*/ 28333362 w 587"/>
                <a:gd name="T85" fmla="*/ 27554619 h 524"/>
                <a:gd name="T86" fmla="*/ 28333362 w 587"/>
                <a:gd name="T87" fmla="*/ 27554619 h 524"/>
                <a:gd name="T88" fmla="*/ 27427667 w 587"/>
                <a:gd name="T89" fmla="*/ 25735070 h 524"/>
                <a:gd name="T90" fmla="*/ 31050088 w 587"/>
                <a:gd name="T91" fmla="*/ 21965823 h 5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587" h="524">
                  <a:moveTo>
                    <a:pt x="558" y="431"/>
                  </a:moveTo>
                  <a:lnTo>
                    <a:pt x="558" y="431"/>
                  </a:lnTo>
                  <a:cubicBezTo>
                    <a:pt x="417" y="431"/>
                    <a:pt x="417" y="431"/>
                    <a:pt x="417" y="431"/>
                  </a:cubicBezTo>
                  <a:cubicBezTo>
                    <a:pt x="381" y="431"/>
                    <a:pt x="381" y="431"/>
                    <a:pt x="381" y="431"/>
                  </a:cubicBezTo>
                  <a:cubicBezTo>
                    <a:pt x="381" y="480"/>
                    <a:pt x="381" y="480"/>
                    <a:pt x="381" y="480"/>
                  </a:cubicBezTo>
                  <a:cubicBezTo>
                    <a:pt x="417" y="516"/>
                    <a:pt x="417" y="516"/>
                    <a:pt x="417" y="516"/>
                  </a:cubicBezTo>
                  <a:cubicBezTo>
                    <a:pt x="417" y="523"/>
                    <a:pt x="417" y="523"/>
                    <a:pt x="417" y="523"/>
                  </a:cubicBezTo>
                  <a:cubicBezTo>
                    <a:pt x="169" y="523"/>
                    <a:pt x="169" y="523"/>
                    <a:pt x="169" y="523"/>
                  </a:cubicBezTo>
                  <a:cubicBezTo>
                    <a:pt x="169" y="516"/>
                    <a:pt x="169" y="516"/>
                    <a:pt x="169" y="516"/>
                  </a:cubicBezTo>
                  <a:cubicBezTo>
                    <a:pt x="212" y="480"/>
                    <a:pt x="212" y="480"/>
                    <a:pt x="212" y="480"/>
                  </a:cubicBezTo>
                  <a:cubicBezTo>
                    <a:pt x="212" y="431"/>
                    <a:pt x="212" y="431"/>
                    <a:pt x="212" y="431"/>
                  </a:cubicBezTo>
                  <a:cubicBezTo>
                    <a:pt x="169" y="431"/>
                    <a:pt x="169" y="431"/>
                    <a:pt x="169" y="431"/>
                  </a:cubicBezTo>
                  <a:cubicBezTo>
                    <a:pt x="28" y="431"/>
                    <a:pt x="28" y="431"/>
                    <a:pt x="28" y="431"/>
                  </a:cubicBezTo>
                  <a:cubicBezTo>
                    <a:pt x="14" y="431"/>
                    <a:pt x="0" y="417"/>
                    <a:pt x="0" y="40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"/>
                    <a:pt x="14" y="0"/>
                    <a:pt x="28" y="0"/>
                  </a:cubicBezTo>
                  <a:cubicBezTo>
                    <a:pt x="558" y="0"/>
                    <a:pt x="558" y="0"/>
                    <a:pt x="558" y="0"/>
                  </a:cubicBezTo>
                  <a:cubicBezTo>
                    <a:pt x="572" y="0"/>
                    <a:pt x="586" y="7"/>
                    <a:pt x="586" y="28"/>
                  </a:cubicBezTo>
                  <a:cubicBezTo>
                    <a:pt x="586" y="403"/>
                    <a:pt x="586" y="403"/>
                    <a:pt x="586" y="403"/>
                  </a:cubicBezTo>
                  <a:cubicBezTo>
                    <a:pt x="586" y="417"/>
                    <a:pt x="572" y="431"/>
                    <a:pt x="558" y="431"/>
                  </a:cubicBezTo>
                  <a:close/>
                  <a:moveTo>
                    <a:pt x="551" y="35"/>
                  </a:moveTo>
                  <a:lnTo>
                    <a:pt x="551" y="35"/>
                  </a:lnTo>
                  <a:cubicBezTo>
                    <a:pt x="42" y="35"/>
                    <a:pt x="42" y="35"/>
                    <a:pt x="42" y="35"/>
                  </a:cubicBezTo>
                  <a:cubicBezTo>
                    <a:pt x="42" y="353"/>
                    <a:pt x="42" y="353"/>
                    <a:pt x="42" y="353"/>
                  </a:cubicBezTo>
                  <a:cubicBezTo>
                    <a:pt x="551" y="353"/>
                    <a:pt x="551" y="353"/>
                    <a:pt x="551" y="353"/>
                  </a:cubicBezTo>
                  <a:lnTo>
                    <a:pt x="551" y="35"/>
                  </a:lnTo>
                  <a:close/>
                  <a:moveTo>
                    <a:pt x="240" y="169"/>
                  </a:moveTo>
                  <a:lnTo>
                    <a:pt x="240" y="169"/>
                  </a:lnTo>
                  <a:cubicBezTo>
                    <a:pt x="247" y="169"/>
                    <a:pt x="254" y="169"/>
                    <a:pt x="254" y="176"/>
                  </a:cubicBezTo>
                  <a:cubicBezTo>
                    <a:pt x="275" y="191"/>
                    <a:pt x="275" y="191"/>
                    <a:pt x="275" y="191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39" y="134"/>
                    <a:pt x="346" y="127"/>
                    <a:pt x="353" y="127"/>
                  </a:cubicBezTo>
                  <a:cubicBezTo>
                    <a:pt x="367" y="127"/>
                    <a:pt x="381" y="141"/>
                    <a:pt x="381" y="155"/>
                  </a:cubicBezTo>
                  <a:cubicBezTo>
                    <a:pt x="381" y="162"/>
                    <a:pt x="374" y="169"/>
                    <a:pt x="367" y="176"/>
                  </a:cubicBezTo>
                  <a:cubicBezTo>
                    <a:pt x="297" y="254"/>
                    <a:pt x="297" y="254"/>
                    <a:pt x="297" y="254"/>
                  </a:cubicBezTo>
                  <a:cubicBezTo>
                    <a:pt x="290" y="261"/>
                    <a:pt x="282" y="261"/>
                    <a:pt x="275" y="261"/>
                  </a:cubicBezTo>
                  <a:cubicBezTo>
                    <a:pt x="268" y="261"/>
                    <a:pt x="261" y="261"/>
                    <a:pt x="254" y="254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2" y="212"/>
                    <a:pt x="212" y="205"/>
                    <a:pt x="212" y="198"/>
                  </a:cubicBezTo>
                  <a:cubicBezTo>
                    <a:pt x="212" y="176"/>
                    <a:pt x="219" y="169"/>
                    <a:pt x="240" y="1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1587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">
            <a:extLst>
              <a:ext uri="{FF2B5EF4-FFF2-40B4-BE49-F238E27FC236}">
                <a16:creationId xmlns:a16="http://schemas.microsoft.com/office/drawing/2014/main" id="{8E5378F0-1879-400E-858C-44BE96A311C2}"/>
              </a:ext>
            </a:extLst>
          </p:cNvPr>
          <p:cNvSpPr>
            <a:spLocks/>
          </p:cNvSpPr>
          <p:nvPr/>
        </p:nvSpPr>
        <p:spPr bwMode="auto">
          <a:xfrm>
            <a:off x="579522" y="1371600"/>
            <a:ext cx="5120238" cy="4852091"/>
          </a:xfrm>
          <a:custGeom>
            <a:avLst/>
            <a:gdLst>
              <a:gd name="T0" fmla="*/ 0 w 21600"/>
              <a:gd name="T1" fmla="*/ 19956 h 21600"/>
              <a:gd name="T2" fmla="*/ 0 w 21600"/>
              <a:gd name="T3" fmla="*/ 1644 h 21600"/>
              <a:gd name="T4" fmla="*/ 2087 w 21600"/>
              <a:gd name="T5" fmla="*/ 0 h 21600"/>
              <a:gd name="T6" fmla="*/ 19513 w 21600"/>
              <a:gd name="T7" fmla="*/ 0 h 21600"/>
              <a:gd name="T8" fmla="*/ 21600 w 21600"/>
              <a:gd name="T9" fmla="*/ 1644 h 21600"/>
              <a:gd name="T10" fmla="*/ 21600 w 21600"/>
              <a:gd name="T11" fmla="*/ 19956 h 21600"/>
              <a:gd name="T12" fmla="*/ 19513 w 21600"/>
              <a:gd name="T13" fmla="*/ 21600 h 21600"/>
              <a:gd name="T14" fmla="*/ 2087 w 21600"/>
              <a:gd name="T15" fmla="*/ 21600 h 21600"/>
              <a:gd name="T16" fmla="*/ 0 w 21600"/>
              <a:gd name="T17" fmla="*/ 19956 h 21600"/>
              <a:gd name="T18" fmla="*/ 0 w 21600"/>
              <a:gd name="T19" fmla="*/ 199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marL="0" marR="0" lvl="0" indent="0" algn="l" defTabSz="6096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D1DB3A-638E-4209-B759-79FE26E52B42}"/>
              </a:ext>
            </a:extLst>
          </p:cNvPr>
          <p:cNvSpPr/>
          <p:nvPr/>
        </p:nvSpPr>
        <p:spPr>
          <a:xfrm>
            <a:off x="815542" y="2405658"/>
            <a:ext cx="4747058" cy="338554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1313" indent="-341313">
              <a:spcBef>
                <a:spcPts val="42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</a:rPr>
              <a:t>Password Authentication uses a </a:t>
            </a:r>
            <a:r>
              <a:rPr lang="en-US" b="1" dirty="0">
                <a:solidFill>
                  <a:srgbClr val="FF0000"/>
                </a:solidFill>
              </a:rPr>
              <a:t>combination</a:t>
            </a:r>
            <a:r>
              <a:rPr lang="en-US" dirty="0">
                <a:solidFill>
                  <a:prstClr val="black"/>
                </a:solidFill>
              </a:rPr>
              <a:t> of </a:t>
            </a:r>
            <a:r>
              <a:rPr lang="en-US" dirty="0"/>
              <a:t>a username and a password to authenticate the network users</a:t>
            </a:r>
          </a:p>
          <a:p>
            <a:pPr marL="341313" indent="-341313">
              <a:spcBef>
                <a:spcPts val="42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</a:rPr>
              <a:t>The password is checked against a </a:t>
            </a:r>
            <a:r>
              <a:rPr lang="en-US" b="1" dirty="0">
                <a:solidFill>
                  <a:srgbClr val="FF0000"/>
                </a:solidFill>
              </a:rPr>
              <a:t>database</a:t>
            </a:r>
            <a:r>
              <a:rPr lang="en-US" dirty="0">
                <a:solidFill>
                  <a:prstClr val="black"/>
                </a:solidFill>
              </a:rPr>
              <a:t> and </a:t>
            </a:r>
            <a:r>
              <a:rPr lang="en-US" dirty="0"/>
              <a:t>the user is given access if it matches</a:t>
            </a:r>
          </a:p>
          <a:p>
            <a:pPr marL="341313" indent="-341313">
              <a:spcBef>
                <a:spcPts val="42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black"/>
                </a:solidFill>
              </a:rPr>
              <a:t>Password authentication can be vulnerable to </a:t>
            </a:r>
            <a:r>
              <a:rPr lang="en-US" b="1" dirty="0">
                <a:solidFill>
                  <a:srgbClr val="FF0000"/>
                </a:solidFill>
              </a:rPr>
              <a:t>password cracking attacks </a:t>
            </a:r>
            <a:r>
              <a:rPr lang="en-US" dirty="0">
                <a:solidFill>
                  <a:prstClr val="black"/>
                </a:solidFill>
              </a:rPr>
              <a:t>such as </a:t>
            </a:r>
            <a:r>
              <a:rPr lang="en-US" dirty="0"/>
              <a:t>brute force or dictionary attacks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578035-5738-4841-98E6-A6205AD30F6F}"/>
              </a:ext>
            </a:extLst>
          </p:cNvPr>
          <p:cNvSpPr/>
          <p:nvPr/>
        </p:nvSpPr>
        <p:spPr>
          <a:xfrm>
            <a:off x="1295601" y="1603416"/>
            <a:ext cx="368808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0070C0"/>
                </a:solidFill>
                <a:latin typeface="Rockwell" panose="02060603020205020403" pitchFamily="18" charset="0"/>
              </a:rPr>
              <a:t>Password Authentication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6A82564D-2AB5-452F-9636-C8331ED6A759}"/>
              </a:ext>
            </a:extLst>
          </p:cNvPr>
          <p:cNvSpPr txBox="1">
            <a:spLocks/>
          </p:cNvSpPr>
          <p:nvPr/>
        </p:nvSpPr>
        <p:spPr>
          <a:xfrm>
            <a:off x="2952752" y="206822"/>
            <a:ext cx="6286497" cy="707578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lvl="2" algn="ctr" defTabSz="565168" rtl="0">
              <a:spcBef>
                <a:spcPct val="0"/>
              </a:spcBef>
            </a:pPr>
            <a:r>
              <a:rPr lang="en-US" sz="4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rPr>
              <a:t>Types of Authentication</a:t>
            </a:r>
            <a:endParaRPr lang="en-US" sz="40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ounded Rectangle 97">
            <a:extLst>
              <a:ext uri="{FF2B5EF4-FFF2-40B4-BE49-F238E27FC236}">
                <a16:creationId xmlns:a16="http://schemas.microsoft.com/office/drawing/2014/main" id="{F37CF791-502D-4840-99F5-AB528B3B505A}"/>
              </a:ext>
            </a:extLst>
          </p:cNvPr>
          <p:cNvSpPr/>
          <p:nvPr/>
        </p:nvSpPr>
        <p:spPr>
          <a:xfrm rot="16200000">
            <a:off x="3115660" y="-41821"/>
            <a:ext cx="47963" cy="445527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iMac.png">
            <a:extLst>
              <a:ext uri="{FF2B5EF4-FFF2-40B4-BE49-F238E27FC236}">
                <a16:creationId xmlns:a16="http://schemas.microsoft.com/office/drawing/2014/main" id="{56D9DB4F-058C-4F63-BDEC-B55E5206C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3" b="4384"/>
          <a:stretch/>
        </p:blipFill>
        <p:spPr>
          <a:xfrm>
            <a:off x="5923263" y="1005841"/>
            <a:ext cx="6116337" cy="5318759"/>
          </a:xfrm>
          <a:prstGeom prst="rect">
            <a:avLst/>
          </a:prstGeo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4752CDB7-6850-4C70-B9BF-432400DDC1A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7" t="3119" r="15273" b="34480"/>
          <a:stretch/>
        </p:blipFill>
        <p:spPr>
          <a:xfrm>
            <a:off x="6721475" y="1752600"/>
            <a:ext cx="4800600" cy="2676525"/>
          </a:xfrm>
        </p:spPr>
      </p:pic>
    </p:spTree>
    <p:extLst>
      <p:ext uri="{BB962C8B-B14F-4D97-AF65-F5344CB8AC3E}">
        <p14:creationId xmlns:p14="http://schemas.microsoft.com/office/powerpoint/2010/main" val="209881359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2739B2E-B1B9-4B27-8EA1-CBA0F76FF4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2" r="16292"/>
          <a:stretch>
            <a:fillRect/>
          </a:stretch>
        </p:blipFill>
        <p:spPr>
          <a:xfrm>
            <a:off x="0" y="0"/>
            <a:ext cx="6626225" cy="6554792"/>
          </a:xfrm>
        </p:spPr>
      </p:pic>
      <p:sp>
        <p:nvSpPr>
          <p:cNvPr id="31" name="Freeform 7"/>
          <p:cNvSpPr>
            <a:spLocks/>
          </p:cNvSpPr>
          <p:nvPr/>
        </p:nvSpPr>
        <p:spPr bwMode="auto">
          <a:xfrm>
            <a:off x="1152767" y="5347565"/>
            <a:ext cx="685076" cy="1220875"/>
          </a:xfrm>
          <a:custGeom>
            <a:avLst/>
            <a:gdLst>
              <a:gd name="T0" fmla="*/ 1008 w 1008"/>
              <a:gd name="T1" fmla="*/ 1787 h 1787"/>
              <a:gd name="T2" fmla="*/ 0 w 1008"/>
              <a:gd name="T3" fmla="*/ 1787 h 1787"/>
              <a:gd name="T4" fmla="*/ 503 w 1008"/>
              <a:gd name="T5" fmla="*/ 0 h 1787"/>
              <a:gd name="T6" fmla="*/ 1008 w 1008"/>
              <a:gd name="T7" fmla="*/ 1787 h 1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1787">
                <a:moveTo>
                  <a:pt x="1008" y="1787"/>
                </a:moveTo>
                <a:lnTo>
                  <a:pt x="0" y="1787"/>
                </a:lnTo>
                <a:lnTo>
                  <a:pt x="503" y="0"/>
                </a:lnTo>
                <a:lnTo>
                  <a:pt x="1008" y="1787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121393" y="0"/>
            <a:ext cx="2747827" cy="4875965"/>
          </a:xfrm>
          <a:custGeom>
            <a:avLst/>
            <a:gdLst>
              <a:gd name="T0" fmla="*/ 2007 w 4015"/>
              <a:gd name="T1" fmla="*/ 7113 h 7113"/>
              <a:gd name="T2" fmla="*/ 0 w 4015"/>
              <a:gd name="T3" fmla="*/ 0 h 7113"/>
              <a:gd name="T4" fmla="*/ 167 w 4015"/>
              <a:gd name="T5" fmla="*/ 0 h 7113"/>
              <a:gd name="T6" fmla="*/ 2720 w 4015"/>
              <a:gd name="T7" fmla="*/ 0 h 7113"/>
              <a:gd name="T8" fmla="*/ 3778 w 4015"/>
              <a:gd name="T9" fmla="*/ 0 h 7113"/>
              <a:gd name="T10" fmla="*/ 4015 w 4015"/>
              <a:gd name="T11" fmla="*/ 0 h 7113"/>
              <a:gd name="T12" fmla="*/ 2007 w 4015"/>
              <a:gd name="T13" fmla="*/ 7113 h 7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15" h="7113">
                <a:moveTo>
                  <a:pt x="2007" y="7113"/>
                </a:moveTo>
                <a:lnTo>
                  <a:pt x="0" y="0"/>
                </a:lnTo>
                <a:lnTo>
                  <a:pt x="167" y="0"/>
                </a:lnTo>
                <a:lnTo>
                  <a:pt x="2720" y="0"/>
                </a:lnTo>
                <a:lnTo>
                  <a:pt x="3778" y="0"/>
                </a:lnTo>
                <a:lnTo>
                  <a:pt x="4015" y="0"/>
                </a:lnTo>
                <a:lnTo>
                  <a:pt x="2007" y="7113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B552FE-8BBD-4439-ABC4-6CEAC3E52A6C}"/>
              </a:ext>
            </a:extLst>
          </p:cNvPr>
          <p:cNvSpPr/>
          <p:nvPr/>
        </p:nvSpPr>
        <p:spPr>
          <a:xfrm>
            <a:off x="6778313" y="2277070"/>
            <a:ext cx="5292293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Smart card is a small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computer chip device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that holds a users’ personal information required to authenticate them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64B4A0-3634-4884-B8C7-82120E77BF48}"/>
              </a:ext>
            </a:extLst>
          </p:cNvPr>
          <p:cNvSpPr/>
          <p:nvPr/>
        </p:nvSpPr>
        <p:spPr>
          <a:xfrm>
            <a:off x="5909213" y="5325070"/>
            <a:ext cx="5901785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Smart card authentication is a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cryptography-based authentication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provides stronger security than password authentication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F134EC-60CB-4FC3-973B-BDEE1C74F22D}"/>
              </a:ext>
            </a:extLst>
          </p:cNvPr>
          <p:cNvSpPr/>
          <p:nvPr/>
        </p:nvSpPr>
        <p:spPr>
          <a:xfrm>
            <a:off x="6318521" y="3801070"/>
            <a:ext cx="5644879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Users have to insert their smart cards into the card reader machines and enter their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personal identification number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(PIN) to authenticate themselves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CB2F54-9AFF-43BB-ABDE-5F87EB27858F}"/>
              </a:ext>
            </a:extLst>
          </p:cNvPr>
          <p:cNvSpPr/>
          <p:nvPr/>
        </p:nvSpPr>
        <p:spPr>
          <a:xfrm>
            <a:off x="6396173" y="1607667"/>
            <a:ext cx="5644878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0070C0"/>
                </a:solidFill>
                <a:latin typeface="Rockwell" panose="02060603020205020403" pitchFamily="18" charset="0"/>
              </a:rPr>
              <a:t>Smart Card Authentication</a:t>
            </a:r>
          </a:p>
        </p:txBody>
      </p:sp>
      <p:sp>
        <p:nvSpPr>
          <p:cNvPr id="19" name="Title 8">
            <a:extLst>
              <a:ext uri="{FF2B5EF4-FFF2-40B4-BE49-F238E27FC236}">
                <a16:creationId xmlns:a16="http://schemas.microsoft.com/office/drawing/2014/main" id="{B3C2B745-50AB-4C46-BBD1-82CB8469437E}"/>
              </a:ext>
            </a:extLst>
          </p:cNvPr>
          <p:cNvSpPr txBox="1">
            <a:spLocks/>
          </p:cNvSpPr>
          <p:nvPr/>
        </p:nvSpPr>
        <p:spPr>
          <a:xfrm>
            <a:off x="6671634" y="304800"/>
            <a:ext cx="5444693" cy="1036344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Types of Authentication (Cont’d)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B9769E-0C26-4CCF-B9A9-2F70B682825F}"/>
              </a:ext>
            </a:extLst>
          </p:cNvPr>
          <p:cNvGrpSpPr>
            <a:grpSpLocks noChangeAspect="1"/>
          </p:cNvGrpSpPr>
          <p:nvPr/>
        </p:nvGrpSpPr>
        <p:grpSpPr>
          <a:xfrm>
            <a:off x="5246910" y="5518657"/>
            <a:ext cx="511063" cy="511063"/>
            <a:chOff x="5632609" y="3667046"/>
            <a:chExt cx="524512" cy="524512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E447E52-73EF-4DE4-9EE4-8DE089DFBDFF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8" name="Right Arrow 371">
              <a:extLst>
                <a:ext uri="{FF2B5EF4-FFF2-40B4-BE49-F238E27FC236}">
                  <a16:creationId xmlns:a16="http://schemas.microsoft.com/office/drawing/2014/main" id="{0B417350-0F12-4437-BC23-5C9895E4F412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1862990-F932-438E-AA4B-DD2110679F1B}"/>
              </a:ext>
            </a:extLst>
          </p:cNvPr>
          <p:cNvGrpSpPr>
            <a:grpSpLocks noChangeAspect="1"/>
          </p:cNvGrpSpPr>
          <p:nvPr/>
        </p:nvGrpSpPr>
        <p:grpSpPr>
          <a:xfrm>
            <a:off x="6144465" y="2480679"/>
            <a:ext cx="511063" cy="511063"/>
            <a:chOff x="5632609" y="3667046"/>
            <a:chExt cx="524512" cy="52451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05ECFAD-0153-4B39-A702-73385F9210E2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1" name="Right Arrow 365">
              <a:extLst>
                <a:ext uri="{FF2B5EF4-FFF2-40B4-BE49-F238E27FC236}">
                  <a16:creationId xmlns:a16="http://schemas.microsoft.com/office/drawing/2014/main" id="{EE4ED9F3-A1D5-442A-9A0A-2AE3DBCDFD96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842FF4-5C5F-492D-AE7C-969536684CE1}"/>
              </a:ext>
            </a:extLst>
          </p:cNvPr>
          <p:cNvGrpSpPr>
            <a:grpSpLocks noChangeAspect="1"/>
          </p:cNvGrpSpPr>
          <p:nvPr/>
        </p:nvGrpSpPr>
        <p:grpSpPr>
          <a:xfrm>
            <a:off x="5656218" y="3991104"/>
            <a:ext cx="511063" cy="511063"/>
            <a:chOff x="5632609" y="3667046"/>
            <a:chExt cx="524512" cy="524512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7E52FC7-3A57-4152-B2E8-7C8E77284ADB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4" name="Right Arrow 368">
              <a:extLst>
                <a:ext uri="{FF2B5EF4-FFF2-40B4-BE49-F238E27FC236}">
                  <a16:creationId xmlns:a16="http://schemas.microsoft.com/office/drawing/2014/main" id="{A43C20C2-2477-4248-99B3-EEB074403372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37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65C075F5-FB7D-4AC6-B1D9-D311475071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874" b="30874"/>
          <a:stretch>
            <a:fillRect/>
          </a:stretch>
        </p:blipFill>
        <p:spPr>
          <a:xfrm>
            <a:off x="0" y="0"/>
            <a:ext cx="12192000" cy="3108325"/>
          </a:xfrm>
          <a:prstGeom prst="rect">
            <a:avLst/>
          </a:prstGeom>
        </p:spPr>
      </p:pic>
      <p:sp>
        <p:nvSpPr>
          <p:cNvPr id="3" name="Round Same Side Corner Rectangle 10">
            <a:extLst>
              <a:ext uri="{FF2B5EF4-FFF2-40B4-BE49-F238E27FC236}">
                <a16:creationId xmlns:a16="http://schemas.microsoft.com/office/drawing/2014/main" id="{1266D01E-3969-4916-A709-16AF77B05C03}"/>
              </a:ext>
            </a:extLst>
          </p:cNvPr>
          <p:cNvSpPr/>
          <p:nvPr/>
        </p:nvSpPr>
        <p:spPr>
          <a:xfrm rot="16200000" flipV="1">
            <a:off x="5290984" y="-3951547"/>
            <a:ext cx="1078219" cy="116570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50000"/>
              <a:alpha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9710" tIns="54855" rIns="109710" bIns="54855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1802F9-F01A-4356-A7CE-F5B23BB9CD03}"/>
              </a:ext>
            </a:extLst>
          </p:cNvPr>
          <p:cNvSpPr/>
          <p:nvPr/>
        </p:nvSpPr>
        <p:spPr>
          <a:xfrm>
            <a:off x="3955638" y="3196828"/>
            <a:ext cx="428072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Biometric Identification Techniques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DA1D9F-941C-4289-A786-C2A382DC274E}"/>
              </a:ext>
            </a:extLst>
          </p:cNvPr>
          <p:cNvSpPr/>
          <p:nvPr/>
        </p:nvSpPr>
        <p:spPr>
          <a:xfrm>
            <a:off x="1138410" y="3737467"/>
            <a:ext cx="214238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Fingerprint Scanning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B3DA76-6904-48AE-8AB9-26144C9CF62C}"/>
              </a:ext>
            </a:extLst>
          </p:cNvPr>
          <p:cNvSpPr/>
          <p:nvPr/>
        </p:nvSpPr>
        <p:spPr>
          <a:xfrm>
            <a:off x="484219" y="4214589"/>
            <a:ext cx="3662977" cy="8771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700" dirty="0"/>
              <a:t>Compares two fingerprints for verification and identification on the basis of the patterns on the finger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6C573-CF32-45F5-A93D-520089F0DE63}"/>
              </a:ext>
            </a:extLst>
          </p:cNvPr>
          <p:cNvSpPr/>
          <p:nvPr/>
        </p:nvSpPr>
        <p:spPr>
          <a:xfrm>
            <a:off x="5058789" y="3737467"/>
            <a:ext cx="207442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Retinal Scanning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E7E54D-F340-41D8-B2C9-A4F2C2224F11}"/>
              </a:ext>
            </a:extLst>
          </p:cNvPr>
          <p:cNvSpPr/>
          <p:nvPr/>
        </p:nvSpPr>
        <p:spPr>
          <a:xfrm>
            <a:off x="4370619" y="4214589"/>
            <a:ext cx="3329979" cy="8771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700" dirty="0"/>
              <a:t>Analyzes the layer of blood vessels at the back of their eyes to identify a person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2951B6-7B1C-49E8-8C60-ABD3B6989542}"/>
              </a:ext>
            </a:extLst>
          </p:cNvPr>
          <p:cNvSpPr/>
          <p:nvPr/>
        </p:nvSpPr>
        <p:spPr>
          <a:xfrm>
            <a:off x="643935" y="5313499"/>
            <a:ext cx="313133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Vein Structure Recognition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7E7D0F-B119-4A7F-B900-61BDE12B90F5}"/>
              </a:ext>
            </a:extLst>
          </p:cNvPr>
          <p:cNvSpPr/>
          <p:nvPr/>
        </p:nvSpPr>
        <p:spPr>
          <a:xfrm>
            <a:off x="484219" y="5780471"/>
            <a:ext cx="3192501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700" dirty="0"/>
              <a:t>Analyzes thickness and location of veins to identify a person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39BB9D-EDA0-49B0-A7BC-4B74EB015A87}"/>
              </a:ext>
            </a:extLst>
          </p:cNvPr>
          <p:cNvSpPr/>
          <p:nvPr/>
        </p:nvSpPr>
        <p:spPr>
          <a:xfrm>
            <a:off x="4915700" y="5313499"/>
            <a:ext cx="236060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Face Recognition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328569-CB37-44C0-917D-83D66CF12494}"/>
              </a:ext>
            </a:extLst>
          </p:cNvPr>
          <p:cNvSpPr/>
          <p:nvPr/>
        </p:nvSpPr>
        <p:spPr>
          <a:xfrm>
            <a:off x="4370619" y="5780471"/>
            <a:ext cx="3329979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700" dirty="0"/>
              <a:t>Uses facial features to identify or verify a person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0DB755-17EF-44AC-BC71-9059ACEFC43D}"/>
              </a:ext>
            </a:extLst>
          </p:cNvPr>
          <p:cNvSpPr/>
          <p:nvPr/>
        </p:nvSpPr>
        <p:spPr>
          <a:xfrm>
            <a:off x="9084501" y="3737467"/>
            <a:ext cx="179579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Iris Scanning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26EC89-0E12-4D3B-8071-460EB7CDBD70}"/>
              </a:ext>
            </a:extLst>
          </p:cNvPr>
          <p:cNvSpPr/>
          <p:nvPr/>
        </p:nvSpPr>
        <p:spPr>
          <a:xfrm>
            <a:off x="8257019" y="4214589"/>
            <a:ext cx="3259374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700" dirty="0"/>
              <a:t>Analyzes the colored part of the eye suspended behind the cornea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1CA38F-5C86-4B45-A150-D609305E2D7C}"/>
              </a:ext>
            </a:extLst>
          </p:cNvPr>
          <p:cNvSpPr/>
          <p:nvPr/>
        </p:nvSpPr>
        <p:spPr>
          <a:xfrm>
            <a:off x="8794567" y="5313499"/>
            <a:ext cx="2375666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Voice Recognition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0BBFE6-F181-4950-88CA-86E010885289}"/>
              </a:ext>
            </a:extLst>
          </p:cNvPr>
          <p:cNvSpPr/>
          <p:nvPr/>
        </p:nvSpPr>
        <p:spPr>
          <a:xfrm>
            <a:off x="8257019" y="5780471"/>
            <a:ext cx="3314629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700" dirty="0"/>
              <a:t>Uses voice patterns to identify or verify a person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CB1349-D4CD-4A19-BC80-E578DE57BA13}"/>
              </a:ext>
            </a:extLst>
          </p:cNvPr>
          <p:cNvSpPr/>
          <p:nvPr/>
        </p:nvSpPr>
        <p:spPr>
          <a:xfrm>
            <a:off x="27296" y="1493976"/>
            <a:ext cx="2358534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200" b="1" dirty="0">
                <a:solidFill>
                  <a:srgbClr val="FFC000"/>
                </a:solidFill>
                <a:latin typeface="Rockwell" panose="02060603020205020403" pitchFamily="18" charset="0"/>
              </a:rPr>
              <a:t>Biometric Authentication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ECB733-9BC8-48D9-A829-E7E0838F43CA}"/>
              </a:ext>
            </a:extLst>
          </p:cNvPr>
          <p:cNvSpPr/>
          <p:nvPr/>
        </p:nvSpPr>
        <p:spPr>
          <a:xfrm>
            <a:off x="2590800" y="1686336"/>
            <a:ext cx="9525000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 dirty="0">
                <a:solidFill>
                  <a:schemeClr val="bg1"/>
                </a:solidFill>
              </a:rPr>
              <a:t>Biometrics refers to the </a:t>
            </a:r>
            <a:r>
              <a:rPr lang="en-US" sz="1900" b="1" dirty="0">
                <a:solidFill>
                  <a:srgbClr val="FFFF00"/>
                </a:solidFill>
              </a:rPr>
              <a:t>identification of individuals</a:t>
            </a:r>
            <a:r>
              <a:rPr lang="en-US" sz="1900" dirty="0">
                <a:solidFill>
                  <a:srgbClr val="FFFF00"/>
                </a:solidFill>
              </a:rPr>
              <a:t> </a:t>
            </a:r>
            <a:r>
              <a:rPr lang="en-US" sz="1900" dirty="0">
                <a:solidFill>
                  <a:schemeClr val="bg1"/>
                </a:solidFill>
              </a:rPr>
              <a:t>based on their physical characteristics</a:t>
            </a:r>
          </a:p>
        </p:txBody>
      </p:sp>
      <p:sp>
        <p:nvSpPr>
          <p:cNvPr id="19" name="Title 19">
            <a:extLst>
              <a:ext uri="{FF2B5EF4-FFF2-40B4-BE49-F238E27FC236}">
                <a16:creationId xmlns:a16="http://schemas.microsoft.com/office/drawing/2014/main" id="{8E7B4D3F-567D-4846-AFDD-E91D7C7A4AFE}"/>
              </a:ext>
            </a:extLst>
          </p:cNvPr>
          <p:cNvSpPr txBox="1">
            <a:spLocks/>
          </p:cNvSpPr>
          <p:nvPr/>
        </p:nvSpPr>
        <p:spPr>
          <a:xfrm>
            <a:off x="1988822" y="228890"/>
            <a:ext cx="8214357" cy="707578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</a:rPr>
              <a:t>Types of Authentication (Cont’d)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0C6EC2-EA77-44FF-90B2-CAB70BD68CFB}"/>
              </a:ext>
            </a:extLst>
          </p:cNvPr>
          <p:cNvSpPr/>
          <p:nvPr/>
        </p:nvSpPr>
        <p:spPr>
          <a:xfrm>
            <a:off x="4370619" y="5724547"/>
            <a:ext cx="3450763" cy="43415"/>
          </a:xfrm>
          <a:prstGeom prst="rect">
            <a:avLst/>
          </a:prstGeom>
          <a:solidFill>
            <a:srgbClr val="4472C4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3F23B0-D816-497B-A64F-C7DB42C240FA}"/>
              </a:ext>
            </a:extLst>
          </p:cNvPr>
          <p:cNvSpPr/>
          <p:nvPr/>
        </p:nvSpPr>
        <p:spPr>
          <a:xfrm>
            <a:off x="4370619" y="4153720"/>
            <a:ext cx="3450763" cy="43415"/>
          </a:xfrm>
          <a:prstGeom prst="rect">
            <a:avLst/>
          </a:prstGeom>
          <a:solidFill>
            <a:srgbClr val="ED7D3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05DD9A-08DD-4D35-AF55-F3FD975E955A}"/>
              </a:ext>
            </a:extLst>
          </p:cNvPr>
          <p:cNvSpPr/>
          <p:nvPr/>
        </p:nvSpPr>
        <p:spPr>
          <a:xfrm>
            <a:off x="8257019" y="5724547"/>
            <a:ext cx="3450763" cy="43415"/>
          </a:xfrm>
          <a:prstGeom prst="rect">
            <a:avLst/>
          </a:prstGeom>
          <a:solidFill>
            <a:srgbClr val="70AD47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C20986-0528-4BAA-BBB7-369E9EB66B9C}"/>
              </a:ext>
            </a:extLst>
          </p:cNvPr>
          <p:cNvSpPr/>
          <p:nvPr/>
        </p:nvSpPr>
        <p:spPr>
          <a:xfrm>
            <a:off x="8257019" y="4153720"/>
            <a:ext cx="3450763" cy="43415"/>
          </a:xfrm>
          <a:prstGeom prst="rect">
            <a:avLst/>
          </a:prstGeom>
          <a:solidFill>
            <a:srgbClr val="A5A5A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BB43C3-1AC3-4B9F-8319-E3F34C75DCA2}"/>
              </a:ext>
            </a:extLst>
          </p:cNvPr>
          <p:cNvSpPr/>
          <p:nvPr/>
        </p:nvSpPr>
        <p:spPr>
          <a:xfrm>
            <a:off x="484219" y="5724547"/>
            <a:ext cx="3450763" cy="43415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87F025-98EC-4658-9973-DCCF1FA14455}"/>
              </a:ext>
            </a:extLst>
          </p:cNvPr>
          <p:cNvSpPr/>
          <p:nvPr/>
        </p:nvSpPr>
        <p:spPr>
          <a:xfrm>
            <a:off x="484219" y="4153720"/>
            <a:ext cx="3450763" cy="43415"/>
          </a:xfrm>
          <a:prstGeom prst="rect">
            <a:avLst/>
          </a:prstGeom>
          <a:solidFill>
            <a:srgbClr val="5B9BD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ound Same Side Corner Rectangle 65">
            <a:extLst>
              <a:ext uri="{FF2B5EF4-FFF2-40B4-BE49-F238E27FC236}">
                <a16:creationId xmlns:a16="http://schemas.microsoft.com/office/drawing/2014/main" id="{5477DA3C-F94B-4581-A0D1-509DC10F8110}"/>
              </a:ext>
            </a:extLst>
          </p:cNvPr>
          <p:cNvSpPr/>
          <p:nvPr/>
        </p:nvSpPr>
        <p:spPr>
          <a:xfrm rot="10800000" flipH="1">
            <a:off x="2438401" y="1486249"/>
            <a:ext cx="82417" cy="83053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6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xmlns:p14="http://schemas.microsoft.com/office/powerpoint/2010/main" advClick="0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олилиния: фигура 10">
            <a:extLst>
              <a:ext uri="{FF2B5EF4-FFF2-40B4-BE49-F238E27FC236}">
                <a16:creationId xmlns:a16="http://schemas.microsoft.com/office/drawing/2014/main" id="{8C751726-0078-4385-9CCF-57F8707BF73A}"/>
              </a:ext>
            </a:extLst>
          </p:cNvPr>
          <p:cNvSpPr/>
          <p:nvPr/>
        </p:nvSpPr>
        <p:spPr>
          <a:xfrm>
            <a:off x="940" y="-15490"/>
            <a:ext cx="12190119" cy="6571124"/>
          </a:xfrm>
          <a:custGeom>
            <a:avLst/>
            <a:gdLst>
              <a:gd name="connsiteX0" fmla="*/ 0 w 18288000"/>
              <a:gd name="connsiteY0" fmla="*/ 0 h 10288588"/>
              <a:gd name="connsiteX1" fmla="*/ 18288000 w 18288000"/>
              <a:gd name="connsiteY1" fmla="*/ 0 h 10288588"/>
              <a:gd name="connsiteX2" fmla="*/ 18288000 w 18288000"/>
              <a:gd name="connsiteY2" fmla="*/ 10288588 h 10288588"/>
              <a:gd name="connsiteX3" fmla="*/ 0 w 18288000"/>
              <a:gd name="connsiteY3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8588">
                <a:moveTo>
                  <a:pt x="0" y="0"/>
                </a:moveTo>
                <a:lnTo>
                  <a:pt x="18288000" y="0"/>
                </a:lnTo>
                <a:lnTo>
                  <a:pt x="18288000" y="10288588"/>
                </a:lnTo>
                <a:lnTo>
                  <a:pt x="0" y="10288588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56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Полилиния: фигура 20">
            <a:extLst>
              <a:ext uri="{FF2B5EF4-FFF2-40B4-BE49-F238E27FC236}">
                <a16:creationId xmlns:a16="http://schemas.microsoft.com/office/drawing/2014/main" id="{341E942E-9CCA-41A4-9ABB-3511902ABA04}"/>
              </a:ext>
            </a:extLst>
          </p:cNvPr>
          <p:cNvSpPr/>
          <p:nvPr/>
        </p:nvSpPr>
        <p:spPr>
          <a:xfrm>
            <a:off x="470" y="-15490"/>
            <a:ext cx="11277130" cy="6571374"/>
          </a:xfrm>
          <a:custGeom>
            <a:avLst/>
            <a:gdLst>
              <a:gd name="connsiteX0" fmla="*/ 0 w 14292338"/>
              <a:gd name="connsiteY0" fmla="*/ 0 h 10288588"/>
              <a:gd name="connsiteX1" fmla="*/ 1903954 w 14292338"/>
              <a:gd name="connsiteY1" fmla="*/ 0 h 10288588"/>
              <a:gd name="connsiteX2" fmla="*/ 2848334 w 14292338"/>
              <a:gd name="connsiteY2" fmla="*/ 0 h 10288588"/>
              <a:gd name="connsiteX3" fmla="*/ 4840780 w 14292338"/>
              <a:gd name="connsiteY3" fmla="*/ 0 h 10288588"/>
              <a:gd name="connsiteX4" fmla="*/ 5189032 w 14292338"/>
              <a:gd name="connsiteY4" fmla="*/ 0 h 10288588"/>
              <a:gd name="connsiteX5" fmla="*/ 7181477 w 14292338"/>
              <a:gd name="connsiteY5" fmla="*/ 0 h 10288588"/>
              <a:gd name="connsiteX6" fmla="*/ 8125857 w 14292338"/>
              <a:gd name="connsiteY6" fmla="*/ 0 h 10288588"/>
              <a:gd name="connsiteX7" fmla="*/ 10118302 w 14292338"/>
              <a:gd name="connsiteY7" fmla="*/ 0 h 10288588"/>
              <a:gd name="connsiteX8" fmla="*/ 13606264 w 14292338"/>
              <a:gd name="connsiteY8" fmla="*/ 3487964 h 10288588"/>
              <a:gd name="connsiteX9" fmla="*/ 13606264 w 14292338"/>
              <a:gd name="connsiteY9" fmla="*/ 6800626 h 10288588"/>
              <a:gd name="connsiteX10" fmla="*/ 10118302 w 14292338"/>
              <a:gd name="connsiteY10" fmla="*/ 10288588 h 10288588"/>
              <a:gd name="connsiteX11" fmla="*/ 8125857 w 14292338"/>
              <a:gd name="connsiteY11" fmla="*/ 10288588 h 10288588"/>
              <a:gd name="connsiteX12" fmla="*/ 7181477 w 14292338"/>
              <a:gd name="connsiteY12" fmla="*/ 10288588 h 10288588"/>
              <a:gd name="connsiteX13" fmla="*/ 5189032 w 14292338"/>
              <a:gd name="connsiteY13" fmla="*/ 10288588 h 10288588"/>
              <a:gd name="connsiteX14" fmla="*/ 4840780 w 14292338"/>
              <a:gd name="connsiteY14" fmla="*/ 10288588 h 10288588"/>
              <a:gd name="connsiteX15" fmla="*/ 2848334 w 14292338"/>
              <a:gd name="connsiteY15" fmla="*/ 10288588 h 10288588"/>
              <a:gd name="connsiteX16" fmla="*/ 1903954 w 14292338"/>
              <a:gd name="connsiteY16" fmla="*/ 10288588 h 10288588"/>
              <a:gd name="connsiteX17" fmla="*/ 0 w 14292338"/>
              <a:gd name="connsiteY17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292338" h="10288588">
                <a:moveTo>
                  <a:pt x="0" y="0"/>
                </a:moveTo>
                <a:lnTo>
                  <a:pt x="1903954" y="0"/>
                </a:lnTo>
                <a:lnTo>
                  <a:pt x="2848334" y="0"/>
                </a:lnTo>
                <a:lnTo>
                  <a:pt x="4840780" y="0"/>
                </a:lnTo>
                <a:lnTo>
                  <a:pt x="5189032" y="0"/>
                </a:lnTo>
                <a:lnTo>
                  <a:pt x="7181477" y="0"/>
                </a:lnTo>
                <a:lnTo>
                  <a:pt x="8125857" y="0"/>
                </a:lnTo>
                <a:lnTo>
                  <a:pt x="10118302" y="0"/>
                </a:lnTo>
                <a:lnTo>
                  <a:pt x="13606264" y="3487964"/>
                </a:lnTo>
                <a:cubicBezTo>
                  <a:pt x="14521030" y="4402730"/>
                  <a:pt x="14521030" y="5885860"/>
                  <a:pt x="13606264" y="6800626"/>
                </a:cubicBezTo>
                <a:lnTo>
                  <a:pt x="10118302" y="10288588"/>
                </a:lnTo>
                <a:lnTo>
                  <a:pt x="8125857" y="10288588"/>
                </a:lnTo>
                <a:lnTo>
                  <a:pt x="7181477" y="10288588"/>
                </a:lnTo>
                <a:lnTo>
                  <a:pt x="5189032" y="10288588"/>
                </a:lnTo>
                <a:lnTo>
                  <a:pt x="4840780" y="10288588"/>
                </a:lnTo>
                <a:lnTo>
                  <a:pt x="2848334" y="10288588"/>
                </a:lnTo>
                <a:lnTo>
                  <a:pt x="1903954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25500" sx="101000" sy="101000" algn="ctr" rotWithShape="0">
              <a:schemeClr val="bg1">
                <a:alpha val="3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9BBC4D-A298-4C7D-8393-6D821FE433AC}"/>
              </a:ext>
            </a:extLst>
          </p:cNvPr>
          <p:cNvSpPr/>
          <p:nvPr/>
        </p:nvSpPr>
        <p:spPr>
          <a:xfrm>
            <a:off x="1459908" y="1280012"/>
            <a:ext cx="3785202" cy="4308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0070C0"/>
                </a:solidFill>
                <a:latin typeface="Rockwell" panose="02060603020205020403" pitchFamily="18" charset="0"/>
              </a:rPr>
              <a:t>Two-factor Authentication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0A6FA1-2069-484D-8A9F-223025AEDA1E}"/>
              </a:ext>
            </a:extLst>
          </p:cNvPr>
          <p:cNvSpPr/>
          <p:nvPr/>
        </p:nvSpPr>
        <p:spPr>
          <a:xfrm>
            <a:off x="945364" y="1916164"/>
            <a:ext cx="5607836" cy="14773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800" dirty="0"/>
              <a:t>Two-factor authentication involves using two different authentication factors out of three (something you know, something your have, and something you are) to verify the </a:t>
            </a:r>
            <a:r>
              <a:rPr lang="en-US" sz="1800" b="1" dirty="0">
                <a:solidFill>
                  <a:srgbClr val="FF0000"/>
                </a:solidFill>
              </a:rPr>
              <a:t>identity of an individual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in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order to enhance the </a:t>
            </a:r>
            <a:r>
              <a:rPr lang="en-US" sz="1800" b="1" dirty="0">
                <a:solidFill>
                  <a:srgbClr val="FF0000"/>
                </a:solidFill>
              </a:rPr>
              <a:t>security in authentication systems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DFEEE62-30A0-4083-896D-71ADFA821239}"/>
              </a:ext>
            </a:extLst>
          </p:cNvPr>
          <p:cNvSpPr/>
          <p:nvPr/>
        </p:nvSpPr>
        <p:spPr>
          <a:xfrm>
            <a:off x="945364" y="5428061"/>
            <a:ext cx="645728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800" dirty="0">
                <a:solidFill>
                  <a:prstClr val="black"/>
                </a:solidFill>
              </a:rPr>
              <a:t>“Something you are” is the best companion of two-factor authentication as it is considered as the </a:t>
            </a:r>
            <a:r>
              <a:rPr lang="en-US" sz="1800" b="1" dirty="0">
                <a:solidFill>
                  <a:srgbClr val="FF0000"/>
                </a:solidFill>
              </a:rPr>
              <a:t>hardest to forge</a:t>
            </a:r>
            <a:r>
              <a:rPr lang="en-US" sz="1800" dirty="0">
                <a:solidFill>
                  <a:prstClr val="black"/>
                </a:solidFill>
              </a:rPr>
              <a:t> or</a:t>
            </a:r>
            <a:r>
              <a:rPr lang="en-US" sz="1800" b="1" dirty="0">
                <a:solidFill>
                  <a:srgbClr val="FF0000"/>
                </a:solidFill>
              </a:rPr>
              <a:t> spoof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D9CA2FE-3A32-43AD-8E35-4460E45DB073}"/>
              </a:ext>
            </a:extLst>
          </p:cNvPr>
          <p:cNvSpPr/>
          <p:nvPr/>
        </p:nvSpPr>
        <p:spPr>
          <a:xfrm>
            <a:off x="945364" y="3612684"/>
            <a:ext cx="5270395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800" b="1" dirty="0">
                <a:solidFill>
                  <a:srgbClr val="FF0000"/>
                </a:solidFill>
              </a:rPr>
              <a:t>Combinations of two-factor authentication: </a:t>
            </a:r>
            <a:r>
              <a:rPr lang="en-US" sz="1800" dirty="0"/>
              <a:t>password and smart card/token, password and biometrics, password and one-time password (OTP), smart card/token and biometrics, etc.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42864DCD-713B-4BC5-A12A-8F032BBD7847}"/>
              </a:ext>
            </a:extLst>
          </p:cNvPr>
          <p:cNvSpPr txBox="1">
            <a:spLocks/>
          </p:cNvSpPr>
          <p:nvPr/>
        </p:nvSpPr>
        <p:spPr>
          <a:xfrm>
            <a:off x="60960" y="329625"/>
            <a:ext cx="8229600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Types of Authentication (Cont’d) 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3CE949A-9463-4D5A-A03A-25B94313BCDD}"/>
              </a:ext>
            </a:extLst>
          </p:cNvPr>
          <p:cNvGrpSpPr/>
          <p:nvPr/>
        </p:nvGrpSpPr>
        <p:grpSpPr>
          <a:xfrm>
            <a:off x="288470" y="2381651"/>
            <a:ext cx="562910" cy="546355"/>
            <a:chOff x="7100185" y="2044623"/>
            <a:chExt cx="363329" cy="36332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D6735D-0519-407F-BCFC-1DF88D94DF64}"/>
                </a:ext>
              </a:extLst>
            </p:cNvPr>
            <p:cNvSpPr/>
            <p:nvPr/>
          </p:nvSpPr>
          <p:spPr>
            <a:xfrm>
              <a:off x="7100185" y="2044623"/>
              <a:ext cx="363329" cy="363329"/>
            </a:xfrm>
            <a:prstGeom prst="ellipse">
              <a:avLst/>
            </a:prstGeom>
            <a:solidFill>
              <a:srgbClr val="4F81B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474CEB7-6443-44D5-BEDB-6BEB86818D97}"/>
                </a:ext>
              </a:extLst>
            </p:cNvPr>
            <p:cNvSpPr txBox="1"/>
            <p:nvPr/>
          </p:nvSpPr>
          <p:spPr>
            <a:xfrm>
              <a:off x="7172072" y="2072399"/>
              <a:ext cx="219554" cy="307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/>
                <a:t>1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85A9EFB-F67B-44B1-8BC2-A01008D3366B}"/>
              </a:ext>
            </a:extLst>
          </p:cNvPr>
          <p:cNvGrpSpPr/>
          <p:nvPr/>
        </p:nvGrpSpPr>
        <p:grpSpPr>
          <a:xfrm>
            <a:off x="288470" y="3929850"/>
            <a:ext cx="562910" cy="546355"/>
            <a:chOff x="7100185" y="2795653"/>
            <a:chExt cx="363329" cy="363329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B7A7945-4DD5-41A9-8923-B10EC6EBC5A9}"/>
                </a:ext>
              </a:extLst>
            </p:cNvPr>
            <p:cNvSpPr/>
            <p:nvPr/>
          </p:nvSpPr>
          <p:spPr>
            <a:xfrm>
              <a:off x="7100185" y="2795653"/>
              <a:ext cx="363329" cy="363329"/>
            </a:xfrm>
            <a:prstGeom prst="ellipse">
              <a:avLst/>
            </a:prstGeom>
            <a:solidFill>
              <a:srgbClr val="C0504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6EFFDD-4A2B-49D4-BBE5-24483CF13544}"/>
                </a:ext>
              </a:extLst>
            </p:cNvPr>
            <p:cNvSpPr txBox="1"/>
            <p:nvPr/>
          </p:nvSpPr>
          <p:spPr>
            <a:xfrm>
              <a:off x="7168450" y="2826396"/>
              <a:ext cx="226797" cy="307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ockwell" panose="02060603020205020403" pitchFamily="18" charset="0"/>
                </a:rPr>
                <a:t>2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B7E6B8E-EB9D-46EF-81D3-7AD601057362}"/>
              </a:ext>
            </a:extLst>
          </p:cNvPr>
          <p:cNvGrpSpPr/>
          <p:nvPr/>
        </p:nvGrpSpPr>
        <p:grpSpPr>
          <a:xfrm>
            <a:off x="288470" y="5478049"/>
            <a:ext cx="562910" cy="546355"/>
            <a:chOff x="7100185" y="3546683"/>
            <a:chExt cx="363329" cy="363329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368BC7C-05B4-4789-9CFB-7EB678ABAE75}"/>
                </a:ext>
              </a:extLst>
            </p:cNvPr>
            <p:cNvSpPr/>
            <p:nvPr/>
          </p:nvSpPr>
          <p:spPr>
            <a:xfrm>
              <a:off x="7100185" y="3546683"/>
              <a:ext cx="363329" cy="363329"/>
            </a:xfrm>
            <a:prstGeom prst="ellipse">
              <a:avLst/>
            </a:prstGeom>
            <a:solidFill>
              <a:srgbClr val="9BBB59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9182B18-BF24-497A-8DD4-21A8339FAFBF}"/>
                </a:ext>
              </a:extLst>
            </p:cNvPr>
            <p:cNvSpPr txBox="1"/>
            <p:nvPr/>
          </p:nvSpPr>
          <p:spPr>
            <a:xfrm>
              <a:off x="7168450" y="3574458"/>
              <a:ext cx="226797" cy="307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ockwell" panose="02060603020205020403" pitchFamily="18" charset="0"/>
                </a:rPr>
                <a:t>3</a:t>
              </a:r>
            </a:p>
          </p:txBody>
        </p:sp>
      </p:grpSp>
      <p:pic>
        <p:nvPicPr>
          <p:cNvPr id="52" name="Picture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ABC435B4-296D-4510-8777-14EFDF5C63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8" t="-311" r="8974" b="311"/>
          <a:stretch/>
        </p:blipFill>
        <p:spPr>
          <a:xfrm>
            <a:off x="6657975" y="1068388"/>
            <a:ext cx="4876800" cy="4875212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702" h="7289702">
                <a:moveTo>
                  <a:pt x="3637074" y="0"/>
                </a:moveTo>
                <a:cubicBezTo>
                  <a:pt x="4057596" y="0"/>
                  <a:pt x="4478118" y="160423"/>
                  <a:pt x="4798965" y="481271"/>
                </a:cubicBezTo>
                <a:lnTo>
                  <a:pt x="6808431" y="2490737"/>
                </a:lnTo>
                <a:cubicBezTo>
                  <a:pt x="7450126" y="3132432"/>
                  <a:pt x="7450126" y="4172825"/>
                  <a:pt x="6808431" y="4814520"/>
                </a:cubicBezTo>
                <a:lnTo>
                  <a:pt x="4814520" y="6808431"/>
                </a:lnTo>
                <a:cubicBezTo>
                  <a:pt x="4172825" y="7450126"/>
                  <a:pt x="3132432" y="7450126"/>
                  <a:pt x="2490737" y="6808431"/>
                </a:cubicBezTo>
                <a:lnTo>
                  <a:pt x="481271" y="4798965"/>
                </a:lnTo>
                <a:cubicBezTo>
                  <a:pt x="-160424" y="4157270"/>
                  <a:pt x="-160424" y="3116877"/>
                  <a:pt x="481271" y="2475182"/>
                </a:cubicBezTo>
                <a:lnTo>
                  <a:pt x="2475182" y="481271"/>
                </a:lnTo>
                <a:cubicBezTo>
                  <a:pt x="2796029" y="160423"/>
                  <a:pt x="3216552" y="0"/>
                  <a:pt x="3637074" y="0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421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person, person, blue, dark&#10;&#10;Description automatically generated">
            <a:extLst>
              <a:ext uri="{FF2B5EF4-FFF2-40B4-BE49-F238E27FC236}">
                <a16:creationId xmlns:a16="http://schemas.microsoft.com/office/drawing/2014/main" id="{9AFDC97F-CBE8-428C-ABDF-D23A2455CF9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" t="674" r="45641" b="17478"/>
          <a:stretch/>
        </p:blipFill>
        <p:spPr>
          <a:xfrm>
            <a:off x="8116805" y="2052295"/>
            <a:ext cx="4068977" cy="4500905"/>
          </a:xfrm>
          <a:custGeom>
            <a:avLst/>
            <a:gdLst>
              <a:gd name="T0" fmla="*/ 839 w 4117"/>
              <a:gd name="T1" fmla="*/ 3729 h 3919"/>
              <a:gd name="T2" fmla="*/ 2724 w 4117"/>
              <a:gd name="T3" fmla="*/ 626 h 3919"/>
              <a:gd name="T4" fmla="*/ 4117 w 4117"/>
              <a:gd name="T5" fmla="*/ 3456 h 3919"/>
              <a:gd name="T6" fmla="*/ 839 w 4117"/>
              <a:gd name="T7" fmla="*/ 3729 h 3919"/>
              <a:gd name="T8" fmla="*/ 3761 w 4117"/>
              <a:gd name="T9" fmla="*/ 3612 h 3919"/>
              <a:gd name="T10" fmla="*/ 3511 w 4117"/>
              <a:gd name="T11" fmla="*/ 3919 h 3919"/>
              <a:gd name="T12" fmla="*/ 3943 w 4117"/>
              <a:gd name="T13" fmla="*/ 3893 h 3919"/>
              <a:gd name="T14" fmla="*/ 3761 w 4117"/>
              <a:gd name="T15" fmla="*/ 3612 h 3919"/>
              <a:gd name="T16" fmla="*/ 3506 w 4117"/>
              <a:gd name="T17" fmla="*/ 382 h 3919"/>
              <a:gd name="T18" fmla="*/ 3314 w 4117"/>
              <a:gd name="T19" fmla="*/ 617 h 3919"/>
              <a:gd name="T20" fmla="*/ 3645 w 4117"/>
              <a:gd name="T21" fmla="*/ 597 h 3919"/>
              <a:gd name="T22" fmla="*/ 3506 w 4117"/>
              <a:gd name="T23" fmla="*/ 382 h 3919"/>
              <a:gd name="T24" fmla="*/ 1598 w 4117"/>
              <a:gd name="T25" fmla="*/ 1479 h 3919"/>
              <a:gd name="T26" fmla="*/ 1703 w 4117"/>
              <a:gd name="T27" fmla="*/ 1756 h 3919"/>
              <a:gd name="T28" fmla="*/ 1877 w 4117"/>
              <a:gd name="T29" fmla="*/ 1409 h 3919"/>
              <a:gd name="T30" fmla="*/ 1598 w 4117"/>
              <a:gd name="T31" fmla="*/ 1479 h 3919"/>
              <a:gd name="T32" fmla="*/ 2997 w 4117"/>
              <a:gd name="T33" fmla="*/ 1061 h 3919"/>
              <a:gd name="T34" fmla="*/ 2495 w 4117"/>
              <a:gd name="T35" fmla="*/ 34 h 3919"/>
              <a:gd name="T36" fmla="*/ 3474 w 4117"/>
              <a:gd name="T37" fmla="*/ 146 h 3919"/>
              <a:gd name="T38" fmla="*/ 2997 w 4117"/>
              <a:gd name="T39" fmla="*/ 1061 h 3919"/>
              <a:gd name="T40" fmla="*/ 1361 w 4117"/>
              <a:gd name="T41" fmla="*/ 1542 h 3919"/>
              <a:gd name="T42" fmla="*/ 809 w 4117"/>
              <a:gd name="T43" fmla="*/ 2980 h 3919"/>
              <a:gd name="T44" fmla="*/ 14 w 4117"/>
              <a:gd name="T45" fmla="*/ 1881 h 3919"/>
              <a:gd name="T46" fmla="*/ 1361 w 4117"/>
              <a:gd name="T47" fmla="*/ 1542 h 3919"/>
              <a:gd name="T48" fmla="*/ 0 w 4117"/>
              <a:gd name="T49" fmla="*/ 1837 h 3919"/>
              <a:gd name="T50" fmla="*/ 614 w 4117"/>
              <a:gd name="T51" fmla="*/ 0 h 3919"/>
              <a:gd name="T52" fmla="*/ 2201 w 4117"/>
              <a:gd name="T53" fmla="*/ 1283 h 3919"/>
              <a:gd name="T54" fmla="*/ 0 w 4117"/>
              <a:gd name="T55" fmla="*/ 1837 h 3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7" h="3919">
                <a:moveTo>
                  <a:pt x="839" y="3729"/>
                </a:moveTo>
                <a:lnTo>
                  <a:pt x="2724" y="626"/>
                </a:lnTo>
                <a:lnTo>
                  <a:pt x="4117" y="3456"/>
                </a:lnTo>
                <a:lnTo>
                  <a:pt x="839" y="3729"/>
                </a:lnTo>
                <a:close/>
                <a:moveTo>
                  <a:pt x="3761" y="3612"/>
                </a:moveTo>
                <a:lnTo>
                  <a:pt x="3511" y="3919"/>
                </a:lnTo>
                <a:lnTo>
                  <a:pt x="3943" y="3893"/>
                </a:lnTo>
                <a:lnTo>
                  <a:pt x="3761" y="3612"/>
                </a:lnTo>
                <a:close/>
                <a:moveTo>
                  <a:pt x="3506" y="382"/>
                </a:moveTo>
                <a:lnTo>
                  <a:pt x="3314" y="617"/>
                </a:lnTo>
                <a:lnTo>
                  <a:pt x="3645" y="597"/>
                </a:lnTo>
                <a:lnTo>
                  <a:pt x="3506" y="382"/>
                </a:lnTo>
                <a:close/>
                <a:moveTo>
                  <a:pt x="1598" y="1479"/>
                </a:moveTo>
                <a:lnTo>
                  <a:pt x="1703" y="1756"/>
                </a:lnTo>
                <a:lnTo>
                  <a:pt x="1877" y="1409"/>
                </a:lnTo>
                <a:lnTo>
                  <a:pt x="1598" y="1479"/>
                </a:lnTo>
                <a:close/>
                <a:moveTo>
                  <a:pt x="2997" y="1061"/>
                </a:moveTo>
                <a:lnTo>
                  <a:pt x="2495" y="34"/>
                </a:lnTo>
                <a:lnTo>
                  <a:pt x="3474" y="146"/>
                </a:lnTo>
                <a:lnTo>
                  <a:pt x="2997" y="1061"/>
                </a:lnTo>
                <a:close/>
                <a:moveTo>
                  <a:pt x="1361" y="1542"/>
                </a:moveTo>
                <a:lnTo>
                  <a:pt x="809" y="2980"/>
                </a:lnTo>
                <a:lnTo>
                  <a:pt x="14" y="1881"/>
                </a:lnTo>
                <a:lnTo>
                  <a:pt x="1361" y="1542"/>
                </a:lnTo>
                <a:close/>
                <a:moveTo>
                  <a:pt x="0" y="1837"/>
                </a:moveTo>
                <a:lnTo>
                  <a:pt x="614" y="0"/>
                </a:lnTo>
                <a:lnTo>
                  <a:pt x="2201" y="1283"/>
                </a:lnTo>
                <a:lnTo>
                  <a:pt x="0" y="1837"/>
                </a:lnTo>
                <a:close/>
              </a:path>
            </a:pathLst>
          </a:custGeom>
        </p:spPr>
      </p:pic>
      <p:sp>
        <p:nvSpPr>
          <p:cNvPr id="98" name="Rectangle 97">
            <a:extLst>
              <a:ext uri="{FF2B5EF4-FFF2-40B4-BE49-F238E27FC236}">
                <a16:creationId xmlns:a16="http://schemas.microsoft.com/office/drawing/2014/main" id="{5569B990-4DB8-4A9A-88B8-59647E150779}"/>
              </a:ext>
            </a:extLst>
          </p:cNvPr>
          <p:cNvSpPr/>
          <p:nvPr/>
        </p:nvSpPr>
        <p:spPr bwMode="auto">
          <a:xfrm>
            <a:off x="-3355" y="912819"/>
            <a:ext cx="12195355" cy="1119985"/>
          </a:xfrm>
          <a:prstGeom prst="rect">
            <a:avLst/>
          </a:prstGeom>
          <a:solidFill>
            <a:srgbClr val="F3F2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prstClr val="white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D707550-86AC-40AE-9139-DA8FF07BBC96}"/>
              </a:ext>
            </a:extLst>
          </p:cNvPr>
          <p:cNvGrpSpPr/>
          <p:nvPr/>
        </p:nvGrpSpPr>
        <p:grpSpPr>
          <a:xfrm>
            <a:off x="1066800" y="5030205"/>
            <a:ext cx="6772182" cy="1466133"/>
            <a:chOff x="3514195" y="4679681"/>
            <a:chExt cx="6772182" cy="1466133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54B7D97-BA28-4F63-8D67-5D1A520BB337}"/>
                </a:ext>
              </a:extLst>
            </p:cNvPr>
            <p:cNvCxnSpPr/>
            <p:nvPr/>
          </p:nvCxnSpPr>
          <p:spPr>
            <a:xfrm rot="10800000" flipH="1">
              <a:off x="6483403" y="5431604"/>
              <a:ext cx="1764903" cy="0"/>
            </a:xfrm>
            <a:prstGeom prst="straightConnector1">
              <a:avLst/>
            </a:prstGeom>
            <a:ln w="28575" cap="sq" cmpd="sng">
              <a:solidFill>
                <a:srgbClr val="0070C0"/>
              </a:solidFill>
              <a:prstDash val="sysDot"/>
              <a:miter lim="800000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0C0926C-5A03-4BBA-A3C8-33BF3240C545}"/>
                </a:ext>
              </a:extLst>
            </p:cNvPr>
            <p:cNvCxnSpPr/>
            <p:nvPr/>
          </p:nvCxnSpPr>
          <p:spPr>
            <a:xfrm rot="10800000" flipH="1">
              <a:off x="7100647" y="4923267"/>
              <a:ext cx="1111473" cy="0"/>
            </a:xfrm>
            <a:prstGeom prst="straightConnector1">
              <a:avLst/>
            </a:prstGeom>
            <a:ln w="28575" cap="sq" cmpd="sng">
              <a:solidFill>
                <a:srgbClr val="0070C0"/>
              </a:solidFill>
              <a:prstDash val="sysDot"/>
              <a:miter lim="800000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2FDE849-6138-4BB4-A211-0C8D1AA735A7}"/>
                </a:ext>
              </a:extLst>
            </p:cNvPr>
            <p:cNvCxnSpPr/>
            <p:nvPr/>
          </p:nvCxnSpPr>
          <p:spPr>
            <a:xfrm rot="10800000" flipH="1">
              <a:off x="7105006" y="5886498"/>
              <a:ext cx="1100469" cy="0"/>
            </a:xfrm>
            <a:prstGeom prst="straightConnector1">
              <a:avLst/>
            </a:prstGeom>
            <a:ln w="28575" cap="sq" cmpd="sng">
              <a:solidFill>
                <a:srgbClr val="0070C0"/>
              </a:solidFill>
              <a:prstDash val="sysDot"/>
              <a:miter lim="800000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7FF67149-9FB3-4BDE-8AA6-80FB2C8C74D0}"/>
                </a:ext>
              </a:extLst>
            </p:cNvPr>
            <p:cNvCxnSpPr/>
            <p:nvPr/>
          </p:nvCxnSpPr>
          <p:spPr>
            <a:xfrm rot="5400000" flipH="1">
              <a:off x="6621695" y="5407075"/>
              <a:ext cx="946408" cy="0"/>
            </a:xfrm>
            <a:prstGeom prst="straightConnector1">
              <a:avLst/>
            </a:prstGeom>
            <a:ln w="28575" cap="sq" cmpd="sng">
              <a:solidFill>
                <a:srgbClr val="0070C0"/>
              </a:solidFill>
              <a:prstDash val="sysDot"/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9E7AD56E-F2B0-4D9A-BA1F-F642679C08B5}"/>
                </a:ext>
              </a:extLst>
            </p:cNvPr>
            <p:cNvCxnSpPr/>
            <p:nvPr/>
          </p:nvCxnSpPr>
          <p:spPr>
            <a:xfrm rot="10800000" flipH="1">
              <a:off x="4344789" y="5236650"/>
              <a:ext cx="1312868" cy="0"/>
            </a:xfrm>
            <a:prstGeom prst="straightConnector1">
              <a:avLst/>
            </a:prstGeom>
            <a:ln w="28575" cap="sq" cmpd="sng">
              <a:solidFill>
                <a:srgbClr val="0070C0"/>
              </a:solidFill>
              <a:prstDash val="sysDot"/>
              <a:miter lim="800000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5AE5CBE-3EA2-49BD-86EA-36983E092F9A}"/>
                </a:ext>
              </a:extLst>
            </p:cNvPr>
            <p:cNvCxnSpPr/>
            <p:nvPr/>
          </p:nvCxnSpPr>
          <p:spPr>
            <a:xfrm rot="10800000" flipH="1">
              <a:off x="4344789" y="5591591"/>
              <a:ext cx="1312868" cy="0"/>
            </a:xfrm>
            <a:prstGeom prst="straightConnector1">
              <a:avLst/>
            </a:prstGeom>
            <a:ln w="28575" cap="sq" cmpd="sng">
              <a:solidFill>
                <a:srgbClr val="0070C0"/>
              </a:solidFill>
              <a:prstDash val="sysDot"/>
              <a:miter lim="800000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0490956-42E5-41D3-A52E-23027D69308E}"/>
                </a:ext>
              </a:extLst>
            </p:cNvPr>
            <p:cNvSpPr/>
            <p:nvPr/>
          </p:nvSpPr>
          <p:spPr>
            <a:xfrm>
              <a:off x="5011236" y="5884204"/>
              <a:ext cx="226857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4"/>
              <a:r>
                <a:rPr lang="en-US" sz="1100" b="1" dirty="0">
                  <a:solidFill>
                    <a:prstClr val="black"/>
                  </a:solidFill>
                  <a:cs typeface="Arial" pitchFamily="34" charset="0"/>
                </a:rPr>
                <a:t>Single Sign-on (SSO) Authentication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95E512D-5E16-4CFC-B62B-AE66E3C804F1}"/>
                </a:ext>
              </a:extLst>
            </p:cNvPr>
            <p:cNvSpPr/>
            <p:nvPr/>
          </p:nvSpPr>
          <p:spPr>
            <a:xfrm>
              <a:off x="8832133" y="4805827"/>
              <a:ext cx="1454244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lvl="4"/>
              <a:r>
                <a:rPr lang="en-US" sz="1100" b="1" dirty="0">
                  <a:cs typeface="Arial" pitchFamily="34" charset="0"/>
                </a:rPr>
                <a:t>APPLICATION SERVER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F3AE7BE-22BC-446C-AB82-44CF5EE029F6}"/>
                </a:ext>
              </a:extLst>
            </p:cNvPr>
            <p:cNvSpPr/>
            <p:nvPr/>
          </p:nvSpPr>
          <p:spPr>
            <a:xfrm>
              <a:off x="8832133" y="5255984"/>
              <a:ext cx="1039067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lvl="4"/>
              <a:r>
                <a:rPr lang="en-US" sz="1100" b="1" dirty="0">
                  <a:cs typeface="Arial" pitchFamily="34" charset="0"/>
                </a:rPr>
                <a:t>EMAIL SERVER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4694626-995A-4685-ACC0-04D65C5BA3F9}"/>
                </a:ext>
              </a:extLst>
            </p:cNvPr>
            <p:cNvSpPr/>
            <p:nvPr/>
          </p:nvSpPr>
          <p:spPr>
            <a:xfrm>
              <a:off x="8832133" y="5706141"/>
              <a:ext cx="1293944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lvl="4"/>
              <a:r>
                <a:rPr lang="en-US" sz="1100" b="1" dirty="0">
                  <a:cs typeface="Arial" pitchFamily="34" charset="0"/>
                </a:rPr>
                <a:t>DATABASE SERVER</a:t>
              </a:r>
            </a:p>
          </p:txBody>
        </p:sp>
        <p:pic>
          <p:nvPicPr>
            <p:cNvPr id="43" name="Picture 2" descr="F:\snigdha work\Fresh Icons\computer-204.png">
              <a:extLst>
                <a:ext uri="{FF2B5EF4-FFF2-40B4-BE49-F238E27FC236}">
                  <a16:creationId xmlns:a16="http://schemas.microsoft.com/office/drawing/2014/main" id="{7611B1B1-7802-4B93-8B31-F022EF5FEC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514195" y="4923409"/>
              <a:ext cx="739753" cy="4801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F:\snigdha work\Fresh Icons\computer-204.png">
              <a:extLst>
                <a:ext uri="{FF2B5EF4-FFF2-40B4-BE49-F238E27FC236}">
                  <a16:creationId xmlns:a16="http://schemas.microsoft.com/office/drawing/2014/main" id="{A21B4870-3728-49C7-9745-10A8749EA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525026" y="5439028"/>
              <a:ext cx="739753" cy="4801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B32BECE-BF32-44CD-857F-8499042C5BE3}"/>
                </a:ext>
              </a:extLst>
            </p:cNvPr>
            <p:cNvSpPr txBox="1"/>
            <p:nvPr/>
          </p:nvSpPr>
          <p:spPr bwMode="auto">
            <a:xfrm>
              <a:off x="3775307" y="4734351"/>
              <a:ext cx="478641" cy="2616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40000"/>
                </a:spcBef>
                <a:buClr>
                  <a:srgbClr val="4F81BD"/>
                </a:buClr>
              </a:pPr>
              <a:r>
                <a:rPr lang="en-US" sz="1100" b="1" dirty="0">
                  <a:solidFill>
                    <a:prstClr val="black"/>
                  </a:solidFill>
                </a:rPr>
                <a:t>User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DE6377C-CE16-46FC-96EB-046C8BF8CFFD}"/>
                </a:ext>
              </a:extLst>
            </p:cNvPr>
            <p:cNvSpPr txBox="1"/>
            <p:nvPr/>
          </p:nvSpPr>
          <p:spPr bwMode="auto">
            <a:xfrm>
              <a:off x="3775306" y="5860757"/>
              <a:ext cx="475934" cy="261610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40000"/>
                </a:spcBef>
                <a:buClr>
                  <a:srgbClr val="4F81BD"/>
                </a:buClr>
              </a:pPr>
              <a:r>
                <a:rPr lang="en-US" sz="1100" b="1" dirty="0">
                  <a:solidFill>
                    <a:prstClr val="black"/>
                  </a:solidFill>
                </a:rPr>
                <a:t>User</a:t>
              </a:r>
            </a:p>
          </p:txBody>
        </p:sp>
        <p:pic>
          <p:nvPicPr>
            <p:cNvPr id="47" name="Picture 6" descr="F:\snigdha work\new icons\Web2.0 PNG Icons\serv.png">
              <a:extLst>
                <a:ext uri="{FF2B5EF4-FFF2-40B4-BE49-F238E27FC236}">
                  <a16:creationId xmlns:a16="http://schemas.microsoft.com/office/drawing/2014/main" id="{14A2610D-08FE-46DF-8071-351EC5324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1836" y="4679681"/>
              <a:ext cx="236581" cy="464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3" descr="E:\Icons\Web2.0 PNG Icons\serv.png">
              <a:extLst>
                <a:ext uri="{FF2B5EF4-FFF2-40B4-BE49-F238E27FC236}">
                  <a16:creationId xmlns:a16="http://schemas.microsoft.com/office/drawing/2014/main" id="{71C64014-6EE9-4568-BAA3-60DDF9FB7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1836" y="5193327"/>
              <a:ext cx="220679" cy="433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5" descr="E:\Icons\New Icons\1309929573_GMail-Android-R.png">
              <a:extLst>
                <a:ext uri="{FF2B5EF4-FFF2-40B4-BE49-F238E27FC236}">
                  <a16:creationId xmlns:a16="http://schemas.microsoft.com/office/drawing/2014/main" id="{BF3268A2-3741-4D95-9BDA-8A30C4EE0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1314" y="5322700"/>
              <a:ext cx="304064" cy="304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9" descr="F:\snigdha work\new icons\Web2.0 PNG Icons\server-4.png">
              <a:extLst>
                <a:ext uri="{FF2B5EF4-FFF2-40B4-BE49-F238E27FC236}">
                  <a16:creationId xmlns:a16="http://schemas.microsoft.com/office/drawing/2014/main" id="{1EAB9799-5D67-4A45-BBCB-19D1B7808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1835" y="5659053"/>
              <a:ext cx="401780" cy="476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D:\CND Data\Formating Templates\Icons\Web2.0 PNG Icons\login.png">
              <a:extLst>
                <a:ext uri="{FF2B5EF4-FFF2-40B4-BE49-F238E27FC236}">
                  <a16:creationId xmlns:a16="http://schemas.microsoft.com/office/drawing/2014/main" id="{17648C5F-DA28-4972-BCC3-0A4366D2D9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5596" y="5011450"/>
              <a:ext cx="1177524" cy="884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06D40DBF-472F-4F0F-A166-A9CDD36AD274}"/>
              </a:ext>
            </a:extLst>
          </p:cNvPr>
          <p:cNvSpPr/>
          <p:nvPr/>
        </p:nvSpPr>
        <p:spPr>
          <a:xfrm>
            <a:off x="0" y="1088091"/>
            <a:ext cx="3370479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200" b="1" dirty="0">
                <a:solidFill>
                  <a:srgbClr val="0070C0"/>
                </a:solidFill>
                <a:latin typeface="Rockwell" panose="02060603020205020403" pitchFamily="18" charset="0"/>
              </a:rPr>
              <a:t>Single Sign-on (SSO) Authentication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B7040D3-F355-47B7-8843-C25A9E33A9AF}"/>
              </a:ext>
            </a:extLst>
          </p:cNvPr>
          <p:cNvSpPr/>
          <p:nvPr/>
        </p:nvSpPr>
        <p:spPr>
          <a:xfrm>
            <a:off x="3328800" y="1134257"/>
            <a:ext cx="8528182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1313" indent="-341313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1900" dirty="0">
                <a:solidFill>
                  <a:prstClr val="black"/>
                </a:solidFill>
              </a:rPr>
              <a:t>It allows a user to authenticate themselves to </a:t>
            </a:r>
            <a:r>
              <a:rPr lang="en-US" sz="1900" b="1" dirty="0">
                <a:solidFill>
                  <a:srgbClr val="FF0000"/>
                </a:solidFill>
              </a:rPr>
              <a:t>multiple servers </a:t>
            </a:r>
            <a:r>
              <a:rPr lang="en-US" sz="1900" dirty="0">
                <a:solidFill>
                  <a:prstClr val="black"/>
                </a:solidFill>
              </a:rPr>
              <a:t>on a </a:t>
            </a:r>
            <a:r>
              <a:rPr lang="en-US" sz="1900" dirty="0"/>
              <a:t>network with a </a:t>
            </a:r>
            <a:r>
              <a:rPr lang="en-US" sz="1900" b="1" dirty="0">
                <a:solidFill>
                  <a:srgbClr val="FF0000"/>
                </a:solidFill>
              </a:rPr>
              <a:t>single password </a:t>
            </a:r>
            <a:r>
              <a:rPr lang="en-US" sz="1900" dirty="0">
                <a:solidFill>
                  <a:prstClr val="black"/>
                </a:solidFill>
              </a:rPr>
              <a:t>without re-entering it every time</a:t>
            </a:r>
          </a:p>
        </p:txBody>
      </p:sp>
      <p:sp>
        <p:nvSpPr>
          <p:cNvPr id="59" name="Title 8">
            <a:extLst>
              <a:ext uri="{FF2B5EF4-FFF2-40B4-BE49-F238E27FC236}">
                <a16:creationId xmlns:a16="http://schemas.microsoft.com/office/drawing/2014/main" id="{BFB77B26-0194-48FE-9383-B9FE5C192242}"/>
              </a:ext>
            </a:extLst>
          </p:cNvPr>
          <p:cNvSpPr txBox="1">
            <a:spLocks/>
          </p:cNvSpPr>
          <p:nvPr/>
        </p:nvSpPr>
        <p:spPr>
          <a:xfrm>
            <a:off x="2369937" y="182036"/>
            <a:ext cx="7452126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Types of Authentication (Cont’d) 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38ACD313-7C42-4C98-BC8D-47C224694A12}"/>
              </a:ext>
            </a:extLst>
          </p:cNvPr>
          <p:cNvSpPr/>
          <p:nvPr/>
        </p:nvSpPr>
        <p:spPr>
          <a:xfrm>
            <a:off x="2860178" y="2063103"/>
            <a:ext cx="259438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Advantages</a:t>
            </a:r>
          </a:p>
        </p:txBody>
      </p:sp>
      <p:sp>
        <p:nvSpPr>
          <p:cNvPr id="209" name="Freeform 50">
            <a:extLst>
              <a:ext uri="{FF2B5EF4-FFF2-40B4-BE49-F238E27FC236}">
                <a16:creationId xmlns:a16="http://schemas.microsoft.com/office/drawing/2014/main" id="{BE8DDD45-C99C-46C0-B477-E63666870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44565"/>
            <a:ext cx="766899" cy="710612"/>
          </a:xfrm>
          <a:custGeom>
            <a:avLst/>
            <a:gdLst>
              <a:gd name="T0" fmla="*/ 0 w 2402"/>
              <a:gd name="T1" fmla="*/ 2227 h 2228"/>
              <a:gd name="T2" fmla="*/ 0 w 2402"/>
              <a:gd name="T3" fmla="*/ 0 h 2228"/>
              <a:gd name="T4" fmla="*/ 2401 w 2402"/>
              <a:gd name="T5" fmla="*/ 0 h 2228"/>
              <a:gd name="T6" fmla="*/ 2401 w 2402"/>
              <a:gd name="T7" fmla="*/ 2227 h 2228"/>
              <a:gd name="T8" fmla="*/ 0 w 2402"/>
              <a:gd name="T9" fmla="*/ 2227 h 2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2" h="2228">
                <a:moveTo>
                  <a:pt x="0" y="2227"/>
                </a:moveTo>
                <a:lnTo>
                  <a:pt x="0" y="0"/>
                </a:lnTo>
                <a:lnTo>
                  <a:pt x="2401" y="0"/>
                </a:lnTo>
                <a:lnTo>
                  <a:pt x="2401" y="2227"/>
                </a:lnTo>
                <a:lnTo>
                  <a:pt x="0" y="2227"/>
                </a:lnTo>
              </a:path>
            </a:pathLst>
          </a:custGeom>
          <a:solidFill>
            <a:srgbClr val="8064A2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2" name="Freeform 81">
            <a:extLst>
              <a:ext uri="{FF2B5EF4-FFF2-40B4-BE49-F238E27FC236}">
                <a16:creationId xmlns:a16="http://schemas.microsoft.com/office/drawing/2014/main" id="{FDFB3218-EBD4-4D0A-9D35-0F091CBC9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994" y="3112268"/>
            <a:ext cx="6178006" cy="605076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3" name="Freeform 52">
            <a:extLst>
              <a:ext uri="{FF2B5EF4-FFF2-40B4-BE49-F238E27FC236}">
                <a16:creationId xmlns:a16="http://schemas.microsoft.com/office/drawing/2014/main" id="{EE7A0D76-37C3-4A4B-A76F-49BC2DFEE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92" y="4315457"/>
            <a:ext cx="295503" cy="817556"/>
          </a:xfrm>
          <a:custGeom>
            <a:avLst/>
            <a:gdLst>
              <a:gd name="T0" fmla="*/ 0 w 928"/>
              <a:gd name="T1" fmla="*/ 2559 h 2560"/>
              <a:gd name="T2" fmla="*/ 0 w 928"/>
              <a:gd name="T3" fmla="*/ 332 h 2560"/>
              <a:gd name="T4" fmla="*/ 927 w 928"/>
              <a:gd name="T5" fmla="*/ 0 h 2560"/>
              <a:gd name="T6" fmla="*/ 927 w 928"/>
              <a:gd name="T7" fmla="*/ 1895 h 2560"/>
              <a:gd name="T8" fmla="*/ 0 w 928"/>
              <a:gd name="T9" fmla="*/ 2559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8" h="2560">
                <a:moveTo>
                  <a:pt x="0" y="2559"/>
                </a:moveTo>
                <a:lnTo>
                  <a:pt x="0" y="332"/>
                </a:lnTo>
                <a:lnTo>
                  <a:pt x="927" y="0"/>
                </a:lnTo>
                <a:lnTo>
                  <a:pt x="927" y="1895"/>
                </a:lnTo>
                <a:lnTo>
                  <a:pt x="0" y="2559"/>
                </a:lnTo>
              </a:path>
            </a:pathLst>
          </a:custGeom>
          <a:solidFill>
            <a:srgbClr val="8064A2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4" name="Freeform 54">
            <a:extLst>
              <a:ext uri="{FF2B5EF4-FFF2-40B4-BE49-F238E27FC236}">
                <a16:creationId xmlns:a16="http://schemas.microsoft.com/office/drawing/2014/main" id="{1A22C72B-3E3F-46E4-A825-B666B492C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994" y="4315458"/>
            <a:ext cx="6848336" cy="605076"/>
          </a:xfrm>
          <a:custGeom>
            <a:avLst/>
            <a:gdLst>
              <a:gd name="T0" fmla="*/ 0 w 7811"/>
              <a:gd name="T1" fmla="*/ 1895 h 1896"/>
              <a:gd name="T2" fmla="*/ 0 w 7811"/>
              <a:gd name="T3" fmla="*/ 0 h 1896"/>
              <a:gd name="T4" fmla="*/ 7127 w 7811"/>
              <a:gd name="T5" fmla="*/ 0 h 1896"/>
              <a:gd name="T6" fmla="*/ 7810 w 7811"/>
              <a:gd name="T7" fmla="*/ 946 h 1896"/>
              <a:gd name="T8" fmla="*/ 7127 w 7811"/>
              <a:gd name="T9" fmla="*/ 1895 h 1896"/>
              <a:gd name="T10" fmla="*/ 0 w 7811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11" h="1896">
                <a:moveTo>
                  <a:pt x="0" y="1895"/>
                </a:moveTo>
                <a:lnTo>
                  <a:pt x="0" y="0"/>
                </a:lnTo>
                <a:lnTo>
                  <a:pt x="7127" y="0"/>
                </a:lnTo>
                <a:lnTo>
                  <a:pt x="7810" y="946"/>
                </a:lnTo>
                <a:lnTo>
                  <a:pt x="7127" y="1895"/>
                </a:lnTo>
                <a:lnTo>
                  <a:pt x="0" y="1895"/>
                </a:lnTo>
              </a:path>
            </a:pathLst>
          </a:custGeom>
          <a:solidFill>
            <a:srgbClr val="8064A2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5" name="Freeform 62">
            <a:extLst>
              <a:ext uri="{FF2B5EF4-FFF2-40B4-BE49-F238E27FC236}">
                <a16:creationId xmlns:a16="http://schemas.microsoft.com/office/drawing/2014/main" id="{F0737BC1-7402-4E0B-8570-B948E685B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33952"/>
            <a:ext cx="766899" cy="710613"/>
          </a:xfrm>
          <a:custGeom>
            <a:avLst/>
            <a:gdLst>
              <a:gd name="T0" fmla="*/ 0 w 2402"/>
              <a:gd name="T1" fmla="*/ 2228 h 2229"/>
              <a:gd name="T2" fmla="*/ 0 w 2402"/>
              <a:gd name="T3" fmla="*/ 0 h 2229"/>
              <a:gd name="T4" fmla="*/ 2401 w 2402"/>
              <a:gd name="T5" fmla="*/ 0 h 2229"/>
              <a:gd name="T6" fmla="*/ 2401 w 2402"/>
              <a:gd name="T7" fmla="*/ 2228 h 2229"/>
              <a:gd name="T8" fmla="*/ 0 w 2402"/>
              <a:gd name="T9" fmla="*/ 2228 h 2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2" h="2229">
                <a:moveTo>
                  <a:pt x="0" y="2228"/>
                </a:moveTo>
                <a:lnTo>
                  <a:pt x="0" y="0"/>
                </a:lnTo>
                <a:lnTo>
                  <a:pt x="2401" y="0"/>
                </a:lnTo>
                <a:lnTo>
                  <a:pt x="2401" y="2228"/>
                </a:lnTo>
                <a:lnTo>
                  <a:pt x="0" y="2228"/>
                </a:lnTo>
              </a:path>
            </a:pathLst>
          </a:custGeom>
          <a:solidFill>
            <a:srgbClr val="C0504D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6" name="Freeform 64">
            <a:extLst>
              <a:ext uri="{FF2B5EF4-FFF2-40B4-BE49-F238E27FC236}">
                <a16:creationId xmlns:a16="http://schemas.microsoft.com/office/drawing/2014/main" id="{999042AE-59D8-48F4-BB68-B6081B5A0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994" y="3714567"/>
            <a:ext cx="5562600" cy="603669"/>
          </a:xfrm>
          <a:custGeom>
            <a:avLst/>
            <a:gdLst>
              <a:gd name="T0" fmla="*/ 0 w 6662"/>
              <a:gd name="T1" fmla="*/ 1892 h 1893"/>
              <a:gd name="T2" fmla="*/ 0 w 6662"/>
              <a:gd name="T3" fmla="*/ 0 h 1893"/>
              <a:gd name="T4" fmla="*/ 5979 w 6662"/>
              <a:gd name="T5" fmla="*/ 0 h 1893"/>
              <a:gd name="T6" fmla="*/ 6661 w 6662"/>
              <a:gd name="T7" fmla="*/ 946 h 1893"/>
              <a:gd name="T8" fmla="*/ 5979 w 6662"/>
              <a:gd name="T9" fmla="*/ 1892 h 1893"/>
              <a:gd name="T10" fmla="*/ 0 w 6662"/>
              <a:gd name="T11" fmla="*/ 1892 h 1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62" h="1893">
                <a:moveTo>
                  <a:pt x="0" y="1892"/>
                </a:moveTo>
                <a:lnTo>
                  <a:pt x="0" y="0"/>
                </a:lnTo>
                <a:lnTo>
                  <a:pt x="5979" y="0"/>
                </a:lnTo>
                <a:lnTo>
                  <a:pt x="6661" y="946"/>
                </a:lnTo>
                <a:lnTo>
                  <a:pt x="5979" y="1892"/>
                </a:lnTo>
                <a:lnTo>
                  <a:pt x="0" y="1892"/>
                </a:lnTo>
              </a:path>
            </a:pathLst>
          </a:custGeom>
          <a:solidFill>
            <a:srgbClr val="C0504D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7" name="Freeform 66">
            <a:extLst>
              <a:ext uri="{FF2B5EF4-FFF2-40B4-BE49-F238E27FC236}">
                <a16:creationId xmlns:a16="http://schemas.microsoft.com/office/drawing/2014/main" id="{F1751D70-ED75-4D89-930C-D3300B401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92" y="3718712"/>
            <a:ext cx="295503" cy="712020"/>
          </a:xfrm>
          <a:custGeom>
            <a:avLst/>
            <a:gdLst>
              <a:gd name="T0" fmla="*/ 0 w 928"/>
              <a:gd name="T1" fmla="*/ 2231 h 2232"/>
              <a:gd name="T2" fmla="*/ 0 w 928"/>
              <a:gd name="T3" fmla="*/ 0 h 2232"/>
              <a:gd name="T4" fmla="*/ 927 w 928"/>
              <a:gd name="T5" fmla="*/ 0 h 2232"/>
              <a:gd name="T6" fmla="*/ 927 w 928"/>
              <a:gd name="T7" fmla="*/ 1895 h 2232"/>
              <a:gd name="T8" fmla="*/ 0 w 928"/>
              <a:gd name="T9" fmla="*/ 2231 h 2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8" h="2232">
                <a:moveTo>
                  <a:pt x="0" y="2231"/>
                </a:moveTo>
                <a:lnTo>
                  <a:pt x="0" y="0"/>
                </a:lnTo>
                <a:lnTo>
                  <a:pt x="927" y="0"/>
                </a:lnTo>
                <a:lnTo>
                  <a:pt x="927" y="1895"/>
                </a:lnTo>
                <a:lnTo>
                  <a:pt x="0" y="2231"/>
                </a:lnTo>
              </a:path>
            </a:pathLst>
          </a:custGeom>
          <a:solidFill>
            <a:srgbClr val="C0504D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8" name="Freeform 77">
            <a:extLst>
              <a:ext uri="{FF2B5EF4-FFF2-40B4-BE49-F238E27FC236}">
                <a16:creationId xmlns:a16="http://schemas.microsoft.com/office/drawing/2014/main" id="{3BA0D59E-F309-4383-9441-A8024AB4C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23341"/>
            <a:ext cx="766899" cy="710612"/>
          </a:xfrm>
          <a:custGeom>
            <a:avLst/>
            <a:gdLst>
              <a:gd name="T0" fmla="*/ 0 w 2402"/>
              <a:gd name="T1" fmla="*/ 2228 h 2229"/>
              <a:gd name="T2" fmla="*/ 0 w 2402"/>
              <a:gd name="T3" fmla="*/ 0 h 2229"/>
              <a:gd name="T4" fmla="*/ 2401 w 2402"/>
              <a:gd name="T5" fmla="*/ 0 h 2229"/>
              <a:gd name="T6" fmla="*/ 2401 w 2402"/>
              <a:gd name="T7" fmla="*/ 2228 h 2229"/>
              <a:gd name="T8" fmla="*/ 0 w 2402"/>
              <a:gd name="T9" fmla="*/ 2228 h 2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2" h="2229">
                <a:moveTo>
                  <a:pt x="0" y="2228"/>
                </a:moveTo>
                <a:lnTo>
                  <a:pt x="0" y="0"/>
                </a:lnTo>
                <a:lnTo>
                  <a:pt x="2401" y="0"/>
                </a:lnTo>
                <a:lnTo>
                  <a:pt x="2401" y="2228"/>
                </a:lnTo>
                <a:lnTo>
                  <a:pt x="0" y="2228"/>
                </a:lnTo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9" name="Freeform 91">
            <a:extLst>
              <a:ext uri="{FF2B5EF4-FFF2-40B4-BE49-F238E27FC236}">
                <a16:creationId xmlns:a16="http://schemas.microsoft.com/office/drawing/2014/main" id="{7C2FD227-2A8B-40B2-BE6A-627D3CDA4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2727"/>
            <a:ext cx="766899" cy="710613"/>
          </a:xfrm>
          <a:custGeom>
            <a:avLst/>
            <a:gdLst>
              <a:gd name="T0" fmla="*/ 0 w 2402"/>
              <a:gd name="T1" fmla="*/ 2227 h 2228"/>
              <a:gd name="T2" fmla="*/ 0 w 2402"/>
              <a:gd name="T3" fmla="*/ 0 h 2228"/>
              <a:gd name="T4" fmla="*/ 2401 w 2402"/>
              <a:gd name="T5" fmla="*/ 0 h 2228"/>
              <a:gd name="T6" fmla="*/ 2401 w 2402"/>
              <a:gd name="T7" fmla="*/ 2227 h 2228"/>
              <a:gd name="T8" fmla="*/ 0 w 2402"/>
              <a:gd name="T9" fmla="*/ 2227 h 2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2" h="2228">
                <a:moveTo>
                  <a:pt x="0" y="2227"/>
                </a:moveTo>
                <a:lnTo>
                  <a:pt x="0" y="0"/>
                </a:lnTo>
                <a:lnTo>
                  <a:pt x="2401" y="0"/>
                </a:lnTo>
                <a:lnTo>
                  <a:pt x="2401" y="2227"/>
                </a:lnTo>
                <a:lnTo>
                  <a:pt x="0" y="2227"/>
                </a:lnTo>
              </a:path>
            </a:pathLst>
          </a:custGeom>
          <a:solidFill>
            <a:srgbClr val="4F81BD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0" name="Freeform 93">
            <a:extLst>
              <a:ext uri="{FF2B5EF4-FFF2-40B4-BE49-F238E27FC236}">
                <a16:creationId xmlns:a16="http://schemas.microsoft.com/office/drawing/2014/main" id="{DE276089-3D08-4676-8825-6E9645916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92" y="2304411"/>
            <a:ext cx="295503" cy="817557"/>
          </a:xfrm>
          <a:custGeom>
            <a:avLst/>
            <a:gdLst>
              <a:gd name="T0" fmla="*/ 0 w 928"/>
              <a:gd name="T1" fmla="*/ 2227 h 2560"/>
              <a:gd name="T2" fmla="*/ 0 w 928"/>
              <a:gd name="T3" fmla="*/ 0 h 2560"/>
              <a:gd name="T4" fmla="*/ 927 w 928"/>
              <a:gd name="T5" fmla="*/ 667 h 2560"/>
              <a:gd name="T6" fmla="*/ 927 w 928"/>
              <a:gd name="T7" fmla="*/ 2559 h 2560"/>
              <a:gd name="T8" fmla="*/ 0 w 928"/>
              <a:gd name="T9" fmla="*/ 2227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8" h="2560">
                <a:moveTo>
                  <a:pt x="0" y="2227"/>
                </a:moveTo>
                <a:lnTo>
                  <a:pt x="0" y="0"/>
                </a:lnTo>
                <a:lnTo>
                  <a:pt x="927" y="667"/>
                </a:lnTo>
                <a:lnTo>
                  <a:pt x="927" y="2559"/>
                </a:lnTo>
                <a:lnTo>
                  <a:pt x="0" y="2227"/>
                </a:lnTo>
              </a:path>
            </a:pathLst>
          </a:custGeom>
          <a:solidFill>
            <a:srgbClr val="4F81BD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1" name="Freeform 95">
            <a:extLst>
              <a:ext uri="{FF2B5EF4-FFF2-40B4-BE49-F238E27FC236}">
                <a16:creationId xmlns:a16="http://schemas.microsoft.com/office/drawing/2014/main" id="{8F2ABF9A-51A2-4B67-963A-2878D4E7E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993" y="2509969"/>
            <a:ext cx="7253749" cy="605076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rgbClr val="4F81BD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2" name="Freeform 79">
            <a:extLst>
              <a:ext uri="{FF2B5EF4-FFF2-40B4-BE49-F238E27FC236}">
                <a16:creationId xmlns:a16="http://schemas.microsoft.com/office/drawing/2014/main" id="{92C5E0BF-A59F-4160-A717-8A3F413B2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92" y="3008101"/>
            <a:ext cx="295503" cy="710612"/>
          </a:xfrm>
          <a:custGeom>
            <a:avLst/>
            <a:gdLst>
              <a:gd name="T0" fmla="*/ 0 w 928"/>
              <a:gd name="T1" fmla="*/ 2228 h 2229"/>
              <a:gd name="T2" fmla="*/ 0 w 928"/>
              <a:gd name="T3" fmla="*/ 0 h 2229"/>
              <a:gd name="T4" fmla="*/ 927 w 928"/>
              <a:gd name="T5" fmla="*/ 332 h 2229"/>
              <a:gd name="T6" fmla="*/ 927 w 928"/>
              <a:gd name="T7" fmla="*/ 2228 h 2229"/>
              <a:gd name="T8" fmla="*/ 0 w 928"/>
              <a:gd name="T9" fmla="*/ 2228 h 2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8" h="2229">
                <a:moveTo>
                  <a:pt x="0" y="2228"/>
                </a:moveTo>
                <a:lnTo>
                  <a:pt x="0" y="0"/>
                </a:lnTo>
                <a:lnTo>
                  <a:pt x="927" y="332"/>
                </a:lnTo>
                <a:lnTo>
                  <a:pt x="927" y="2228"/>
                </a:lnTo>
                <a:lnTo>
                  <a:pt x="0" y="2228"/>
                </a:lnTo>
              </a:path>
            </a:pathLst>
          </a:custGeom>
          <a:solidFill>
            <a:sysClr val="window" lastClr="FFFFFF">
              <a:lumMod val="85000"/>
            </a:sys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E7ACECF7-4C31-453A-960C-0948433B5177}"/>
              </a:ext>
            </a:extLst>
          </p:cNvPr>
          <p:cNvSpPr/>
          <p:nvPr/>
        </p:nvSpPr>
        <p:spPr>
          <a:xfrm>
            <a:off x="1066800" y="3831735"/>
            <a:ext cx="525959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Reduces the network traffic to the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centralized server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603C1E8D-A204-43B9-8F2E-2EAE1B272454}"/>
              </a:ext>
            </a:extLst>
          </p:cNvPr>
          <p:cNvSpPr/>
          <p:nvPr/>
        </p:nvSpPr>
        <p:spPr>
          <a:xfrm>
            <a:off x="1066800" y="2627841"/>
            <a:ext cx="665624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 need to remember passwords of multiple applications or systems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9DDFC943-9857-4170-A424-4354E665F836}"/>
              </a:ext>
            </a:extLst>
          </p:cNvPr>
          <p:cNvSpPr/>
          <p:nvPr/>
        </p:nvSpPr>
        <p:spPr>
          <a:xfrm>
            <a:off x="1066800" y="3230140"/>
            <a:ext cx="55626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Reduces the time for entering a username and password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628EAB15-68C3-4D10-AADA-3CAD43A11B00}"/>
              </a:ext>
            </a:extLst>
          </p:cNvPr>
          <p:cNvSpPr/>
          <p:nvPr/>
        </p:nvSpPr>
        <p:spPr>
          <a:xfrm>
            <a:off x="1066800" y="4433330"/>
            <a:ext cx="639991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Users need to enter credentials only once for multiple applications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940A245-DC7A-4A5D-BF23-6FC97792CA8A}"/>
              </a:ext>
            </a:extLst>
          </p:cNvPr>
          <p:cNvGrpSpPr/>
          <p:nvPr/>
        </p:nvGrpSpPr>
        <p:grpSpPr>
          <a:xfrm>
            <a:off x="103187" y="2440908"/>
            <a:ext cx="516925" cy="469932"/>
            <a:chOff x="42227" y="2339220"/>
            <a:chExt cx="516925" cy="469932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68EA5A34-FFAA-4209-95F8-0F0AFA5CDE1F}"/>
                </a:ext>
              </a:extLst>
            </p:cNvPr>
            <p:cNvGrpSpPr/>
            <p:nvPr/>
          </p:nvGrpSpPr>
          <p:grpSpPr>
            <a:xfrm>
              <a:off x="42227" y="2339220"/>
              <a:ext cx="516925" cy="469932"/>
              <a:chOff x="221902" y="3272125"/>
              <a:chExt cx="1879692" cy="1879692"/>
            </a:xfrm>
          </p:grpSpPr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E84B5406-F59B-4AE2-92FD-D4A0822B25D8}"/>
                  </a:ext>
                </a:extLst>
              </p:cNvPr>
              <p:cNvSpPr/>
              <p:nvPr/>
            </p:nvSpPr>
            <p:spPr>
              <a:xfrm>
                <a:off x="221902" y="3272125"/>
                <a:ext cx="1879692" cy="187969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55694CBF-3A7B-4C65-850C-B1CCE6E3FE38}"/>
                  </a:ext>
                </a:extLst>
              </p:cNvPr>
              <p:cNvSpPr/>
              <p:nvPr/>
            </p:nvSpPr>
            <p:spPr>
              <a:xfrm>
                <a:off x="488126" y="3555564"/>
                <a:ext cx="1347244" cy="1347244"/>
              </a:xfrm>
              <a:prstGeom prst="ellipse">
                <a:avLst/>
              </a:prstGeom>
              <a:solidFill>
                <a:srgbClr val="4BACC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A4432C3F-8509-40A6-8774-3873C6E0E903}"/>
                </a:ext>
              </a:extLst>
            </p:cNvPr>
            <p:cNvSpPr txBox="1"/>
            <p:nvPr/>
          </p:nvSpPr>
          <p:spPr>
            <a:xfrm>
              <a:off x="46452" y="2358743"/>
              <a:ext cx="508474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01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3EA866DA-A880-4F36-8DDB-1DD6BD10E1C1}"/>
              </a:ext>
            </a:extLst>
          </p:cNvPr>
          <p:cNvGrpSpPr/>
          <p:nvPr/>
        </p:nvGrpSpPr>
        <p:grpSpPr>
          <a:xfrm>
            <a:off x="103721" y="3147187"/>
            <a:ext cx="515252" cy="468411"/>
            <a:chOff x="42761" y="3131947"/>
            <a:chExt cx="515252" cy="468411"/>
          </a:xfrm>
        </p:grpSpPr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9CC96657-43C8-43CB-9F3D-53F52A603081}"/>
                </a:ext>
              </a:extLst>
            </p:cNvPr>
            <p:cNvGrpSpPr/>
            <p:nvPr/>
          </p:nvGrpSpPr>
          <p:grpSpPr>
            <a:xfrm>
              <a:off x="42761" y="3131947"/>
              <a:ext cx="515252" cy="468411"/>
              <a:chOff x="221902" y="3272125"/>
              <a:chExt cx="1879692" cy="1879692"/>
            </a:xfrm>
          </p:grpSpPr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72896B0A-283E-48DA-8D0E-BF33B96ED171}"/>
                  </a:ext>
                </a:extLst>
              </p:cNvPr>
              <p:cNvSpPr/>
              <p:nvPr/>
            </p:nvSpPr>
            <p:spPr>
              <a:xfrm>
                <a:off x="221902" y="3272125"/>
                <a:ext cx="1879692" cy="187969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4889E245-9630-4132-99FB-EF00DC7BF307}"/>
                  </a:ext>
                </a:extLst>
              </p:cNvPr>
              <p:cNvSpPr/>
              <p:nvPr/>
            </p:nvSpPr>
            <p:spPr>
              <a:xfrm>
                <a:off x="488126" y="3555564"/>
                <a:ext cx="1347244" cy="1347244"/>
              </a:xfrm>
              <a:prstGeom prst="ellipse">
                <a:avLst/>
              </a:prstGeom>
              <a:solidFill>
                <a:srgbClr val="4BACC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58995404-7698-490B-8E45-0764592E2F2E}"/>
                </a:ext>
              </a:extLst>
            </p:cNvPr>
            <p:cNvSpPr txBox="1"/>
            <p:nvPr/>
          </p:nvSpPr>
          <p:spPr>
            <a:xfrm>
              <a:off x="46150" y="3150709"/>
              <a:ext cx="508474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02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92170612-3C22-44FF-8A73-863B4429E6AC}"/>
              </a:ext>
            </a:extLst>
          </p:cNvPr>
          <p:cNvGrpSpPr/>
          <p:nvPr/>
        </p:nvGrpSpPr>
        <p:grpSpPr>
          <a:xfrm>
            <a:off x="103722" y="3855990"/>
            <a:ext cx="515252" cy="468411"/>
            <a:chOff x="42762" y="3810270"/>
            <a:chExt cx="515252" cy="468411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5C51E073-CD2B-4698-8145-48B4ACAF77B2}"/>
                </a:ext>
              </a:extLst>
            </p:cNvPr>
            <p:cNvGrpSpPr/>
            <p:nvPr/>
          </p:nvGrpSpPr>
          <p:grpSpPr>
            <a:xfrm>
              <a:off x="42762" y="3810270"/>
              <a:ext cx="515252" cy="468411"/>
              <a:chOff x="221902" y="3272125"/>
              <a:chExt cx="1879692" cy="1879692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4BA362CF-05E6-4F12-A957-94A2FEBD21E1}"/>
                  </a:ext>
                </a:extLst>
              </p:cNvPr>
              <p:cNvSpPr/>
              <p:nvPr/>
            </p:nvSpPr>
            <p:spPr>
              <a:xfrm>
                <a:off x="221902" y="3272125"/>
                <a:ext cx="1879692" cy="187969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BF480AAF-F083-4461-9C35-C1EBB5F84706}"/>
                  </a:ext>
                </a:extLst>
              </p:cNvPr>
              <p:cNvSpPr/>
              <p:nvPr/>
            </p:nvSpPr>
            <p:spPr>
              <a:xfrm>
                <a:off x="488126" y="3555564"/>
                <a:ext cx="1347244" cy="1347244"/>
              </a:xfrm>
              <a:prstGeom prst="ellipse">
                <a:avLst/>
              </a:prstGeom>
              <a:solidFill>
                <a:srgbClr val="4BACC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2BE6FB6-0B3F-4837-8889-DDEB4AC443BB}"/>
                </a:ext>
              </a:extLst>
            </p:cNvPr>
            <p:cNvSpPr txBox="1"/>
            <p:nvPr/>
          </p:nvSpPr>
          <p:spPr>
            <a:xfrm>
              <a:off x="46151" y="3829032"/>
              <a:ext cx="508474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03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DD72344-4641-4202-BF5F-6FD9FFF26B7B}"/>
              </a:ext>
            </a:extLst>
          </p:cNvPr>
          <p:cNvGrpSpPr/>
          <p:nvPr/>
        </p:nvGrpSpPr>
        <p:grpSpPr>
          <a:xfrm>
            <a:off x="103721" y="4558478"/>
            <a:ext cx="515252" cy="468411"/>
            <a:chOff x="42761" y="4527998"/>
            <a:chExt cx="515252" cy="468411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8A16B72C-AF38-4D1F-8D17-B52619566A71}"/>
                </a:ext>
              </a:extLst>
            </p:cNvPr>
            <p:cNvGrpSpPr/>
            <p:nvPr/>
          </p:nvGrpSpPr>
          <p:grpSpPr>
            <a:xfrm>
              <a:off x="42761" y="4527998"/>
              <a:ext cx="515252" cy="468411"/>
              <a:chOff x="221902" y="3272125"/>
              <a:chExt cx="1879692" cy="1879692"/>
            </a:xfrm>
          </p:grpSpPr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4671DC2A-9252-4ADD-85C9-F1F6CB8E6DE3}"/>
                  </a:ext>
                </a:extLst>
              </p:cNvPr>
              <p:cNvSpPr/>
              <p:nvPr/>
            </p:nvSpPr>
            <p:spPr>
              <a:xfrm>
                <a:off x="221902" y="3272125"/>
                <a:ext cx="1879692" cy="187969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20A24730-025E-4475-A78D-971EAB9B04A4}"/>
                  </a:ext>
                </a:extLst>
              </p:cNvPr>
              <p:cNvSpPr/>
              <p:nvPr/>
            </p:nvSpPr>
            <p:spPr>
              <a:xfrm>
                <a:off x="488126" y="3555564"/>
                <a:ext cx="1347244" cy="1347244"/>
              </a:xfrm>
              <a:prstGeom prst="ellipse">
                <a:avLst/>
              </a:prstGeom>
              <a:solidFill>
                <a:srgbClr val="4BACC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1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C7D9885E-29FA-499E-ADA0-73A43119D8DB}"/>
                </a:ext>
              </a:extLst>
            </p:cNvPr>
            <p:cNvSpPr txBox="1"/>
            <p:nvPr/>
          </p:nvSpPr>
          <p:spPr>
            <a:xfrm>
              <a:off x="46150" y="4546760"/>
              <a:ext cx="508474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2256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Rounded Rectangle 10">
            <a:extLst>
              <a:ext uri="{FF2B5EF4-FFF2-40B4-BE49-F238E27FC236}">
                <a16:creationId xmlns:a16="http://schemas.microsoft.com/office/drawing/2014/main" id="{0FF09D2C-0EE4-4F51-ABDE-F4F43E1008CE}"/>
              </a:ext>
            </a:extLst>
          </p:cNvPr>
          <p:cNvSpPr/>
          <p:nvPr/>
        </p:nvSpPr>
        <p:spPr>
          <a:xfrm>
            <a:off x="-1" y="958020"/>
            <a:ext cx="12192001" cy="92058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857DCD9-7F24-49A9-96ED-157AD4E1C04A}"/>
              </a:ext>
            </a:extLst>
          </p:cNvPr>
          <p:cNvSpPr/>
          <p:nvPr/>
        </p:nvSpPr>
        <p:spPr>
          <a:xfrm>
            <a:off x="640596" y="1443879"/>
            <a:ext cx="214412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04212B3-4012-4D33-A942-9A7BA565A167}"/>
              </a:ext>
            </a:extLst>
          </p:cNvPr>
          <p:cNvSpPr/>
          <p:nvPr/>
        </p:nvSpPr>
        <p:spPr>
          <a:xfrm>
            <a:off x="3794590" y="2049520"/>
            <a:ext cx="4602821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Types of Authorization Systems</a:t>
            </a:r>
          </a:p>
        </p:txBody>
      </p:sp>
      <p:sp>
        <p:nvSpPr>
          <p:cNvPr id="22" name="Title 38">
            <a:extLst>
              <a:ext uri="{FF2B5EF4-FFF2-40B4-BE49-F238E27FC236}">
                <a16:creationId xmlns:a16="http://schemas.microsoft.com/office/drawing/2014/main" id="{4FE69DB0-15C8-4984-B2B5-84F7E2EEC964}"/>
              </a:ext>
            </a:extLst>
          </p:cNvPr>
          <p:cNvSpPr txBox="1">
            <a:spLocks/>
          </p:cNvSpPr>
          <p:nvPr/>
        </p:nvSpPr>
        <p:spPr>
          <a:xfrm>
            <a:off x="838202" y="195077"/>
            <a:ext cx="10515597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User Access Management (AM): Authorization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1F867B-335A-40B1-ACD6-BC91B8177C53}"/>
              </a:ext>
            </a:extLst>
          </p:cNvPr>
          <p:cNvSpPr/>
          <p:nvPr/>
        </p:nvSpPr>
        <p:spPr>
          <a:xfrm>
            <a:off x="152400" y="1095149"/>
            <a:ext cx="1125920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39725" indent="-339725" fontAlgn="base">
              <a:spcBef>
                <a:spcPts val="6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1800" dirty="0">
                <a:solidFill>
                  <a:prstClr val="black"/>
                </a:solidFill>
              </a:rPr>
              <a:t>Authorization involves </a:t>
            </a:r>
            <a:r>
              <a:rPr lang="en-US" sz="1800" b="1" dirty="0">
                <a:solidFill>
                  <a:srgbClr val="FF0000"/>
                </a:solidFill>
              </a:rPr>
              <a:t>controlling the access </a:t>
            </a:r>
            <a:r>
              <a:rPr lang="en-US" sz="1800" dirty="0">
                <a:solidFill>
                  <a:prstClr val="black"/>
                </a:solidFill>
              </a:rPr>
              <a:t>of information for an </a:t>
            </a:r>
            <a:r>
              <a:rPr lang="en-US" sz="1800" dirty="0"/>
              <a:t>individual (E.g.: A user can only read a file, but not write in it or delete it)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A60CAB9-7611-46AD-BE9F-843474DD882D}"/>
              </a:ext>
            </a:extLst>
          </p:cNvPr>
          <p:cNvSpPr/>
          <p:nvPr/>
        </p:nvSpPr>
        <p:spPr>
          <a:xfrm>
            <a:off x="441960" y="2594456"/>
            <a:ext cx="2790572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Centralized Authorization</a:t>
            </a:r>
            <a:endParaRPr lang="en-US" sz="16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7E46232-B313-43B6-A39A-EB1A5F3BCE5C}"/>
              </a:ext>
            </a:extLst>
          </p:cNvPr>
          <p:cNvSpPr/>
          <p:nvPr/>
        </p:nvSpPr>
        <p:spPr>
          <a:xfrm>
            <a:off x="7914451" y="2594456"/>
            <a:ext cx="24307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Implicit Authorization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F570D46-E5A5-40FC-818B-878B6B2EE86B}"/>
              </a:ext>
            </a:extLst>
          </p:cNvPr>
          <p:cNvSpPr/>
          <p:nvPr/>
        </p:nvSpPr>
        <p:spPr>
          <a:xfrm>
            <a:off x="441960" y="4538026"/>
            <a:ext cx="309410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Decentralized Authorization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3A3CFFA-E6D9-4F0E-9479-8CEF5DE21E00}"/>
              </a:ext>
            </a:extLst>
          </p:cNvPr>
          <p:cNvSpPr/>
          <p:nvPr/>
        </p:nvSpPr>
        <p:spPr>
          <a:xfrm>
            <a:off x="7914451" y="4538026"/>
            <a:ext cx="2390719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Explicit Authorization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B97A936-B204-45A7-B9DC-64C83579ED78}"/>
              </a:ext>
            </a:extLst>
          </p:cNvPr>
          <p:cNvSpPr/>
          <p:nvPr/>
        </p:nvSpPr>
        <p:spPr>
          <a:xfrm>
            <a:off x="441959" y="2971801"/>
            <a:ext cx="4859727" cy="14773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Authorization for network access is </a:t>
            </a:r>
            <a:r>
              <a:rPr lang="en-US" sz="1550" dirty="0"/>
              <a:t>done using a </a:t>
            </a:r>
            <a:r>
              <a:rPr lang="en-US" sz="1550" b="1" dirty="0">
                <a:solidFill>
                  <a:srgbClr val="FF0000"/>
                </a:solidFill>
              </a:rPr>
              <a:t>single centralized </a:t>
            </a:r>
            <a:r>
              <a:rPr lang="en-US" sz="1550" dirty="0">
                <a:solidFill>
                  <a:prstClr val="black"/>
                </a:solidFill>
              </a:rPr>
              <a:t>authorization unit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It maintains a </a:t>
            </a:r>
            <a:r>
              <a:rPr lang="en-US" sz="1550" b="1" dirty="0">
                <a:solidFill>
                  <a:srgbClr val="FF0000"/>
                </a:solidFill>
              </a:rPr>
              <a:t>single database </a:t>
            </a:r>
            <a:r>
              <a:rPr lang="en-US" sz="1550" dirty="0">
                <a:solidFill>
                  <a:prstClr val="black"/>
                </a:solidFill>
              </a:rPr>
              <a:t>for authorizing all the network resources or applications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It is an </a:t>
            </a:r>
            <a:r>
              <a:rPr lang="en-US" sz="1550" b="1" dirty="0">
                <a:solidFill>
                  <a:srgbClr val="FF0000"/>
                </a:solidFill>
              </a:rPr>
              <a:t>easy and inexpensive </a:t>
            </a:r>
            <a:r>
              <a:rPr lang="en-US" sz="1550" dirty="0">
                <a:solidFill>
                  <a:prstClr val="black"/>
                </a:solidFill>
              </a:rPr>
              <a:t>authorization approach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77D67D4-E072-42FF-959B-3FD44AA14B50}"/>
              </a:ext>
            </a:extLst>
          </p:cNvPr>
          <p:cNvSpPr/>
          <p:nvPr/>
        </p:nvSpPr>
        <p:spPr>
          <a:xfrm>
            <a:off x="441960" y="4915787"/>
            <a:ext cx="4370576" cy="11541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Each network resource maintains its </a:t>
            </a:r>
            <a:r>
              <a:rPr lang="en-US" sz="1550" b="1" dirty="0">
                <a:solidFill>
                  <a:srgbClr val="FF0000"/>
                </a:solidFill>
              </a:rPr>
              <a:t>authorization unit </a:t>
            </a:r>
            <a:r>
              <a:rPr lang="en-US" sz="1550" dirty="0">
                <a:solidFill>
                  <a:prstClr val="black"/>
                </a:solidFill>
              </a:rPr>
              <a:t>and performs </a:t>
            </a:r>
            <a:r>
              <a:rPr lang="en-US" sz="1550" dirty="0"/>
              <a:t>authorization locally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It maintains its </a:t>
            </a:r>
            <a:r>
              <a:rPr lang="en-US" sz="1550" b="1" dirty="0">
                <a:solidFill>
                  <a:srgbClr val="FF0000"/>
                </a:solidFill>
              </a:rPr>
              <a:t>own database </a:t>
            </a:r>
            <a:r>
              <a:rPr lang="en-US" sz="1550" dirty="0">
                <a:solidFill>
                  <a:prstClr val="black"/>
                </a:solidFill>
              </a:rPr>
              <a:t>for authorization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FF0AE8A-DD6C-4D27-BB1D-5AE41BDA4931}"/>
              </a:ext>
            </a:extLst>
          </p:cNvPr>
          <p:cNvSpPr/>
          <p:nvPr/>
        </p:nvSpPr>
        <p:spPr>
          <a:xfrm>
            <a:off x="7914451" y="2971800"/>
            <a:ext cx="4277549" cy="11541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Users can access the requested resource </a:t>
            </a:r>
            <a:r>
              <a:rPr lang="en-US" sz="1550" b="1" dirty="0">
                <a:solidFill>
                  <a:srgbClr val="FF0000"/>
                </a:solidFill>
              </a:rPr>
              <a:t>on behalf </a:t>
            </a:r>
            <a:r>
              <a:rPr lang="en-US" sz="1550" dirty="0">
                <a:solidFill>
                  <a:prstClr val="black"/>
                </a:solidFill>
              </a:rPr>
              <a:t>of others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The access request goes through a </a:t>
            </a:r>
            <a:r>
              <a:rPr lang="en-US" sz="1550" b="1" dirty="0">
                <a:solidFill>
                  <a:srgbClr val="FF0000"/>
                </a:solidFill>
              </a:rPr>
              <a:t>primary resource </a:t>
            </a:r>
            <a:r>
              <a:rPr lang="en-US" sz="1550" dirty="0">
                <a:solidFill>
                  <a:prstClr val="black"/>
                </a:solidFill>
              </a:rPr>
              <a:t>to access the requested resource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6B2135D-19DC-4714-926A-F233476AEBF7}"/>
              </a:ext>
            </a:extLst>
          </p:cNvPr>
          <p:cNvSpPr/>
          <p:nvPr/>
        </p:nvSpPr>
        <p:spPr>
          <a:xfrm>
            <a:off x="7914451" y="4915787"/>
            <a:ext cx="4201349" cy="140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/>
              <a:t>Unlike implicit authorization, explicit authorization requires </a:t>
            </a:r>
            <a:r>
              <a:rPr lang="en-US" sz="1550" b="1" dirty="0">
                <a:solidFill>
                  <a:srgbClr val="FF0000"/>
                </a:solidFill>
              </a:rPr>
              <a:t>separate authorization </a:t>
            </a:r>
            <a:r>
              <a:rPr lang="en-US" sz="1550" dirty="0">
                <a:solidFill>
                  <a:prstClr val="black"/>
                </a:solidFill>
              </a:rPr>
              <a:t>for each requested resource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50" dirty="0">
                <a:solidFill>
                  <a:prstClr val="black"/>
                </a:solidFill>
              </a:rPr>
              <a:t>It explicitly maintains authorization for each </a:t>
            </a:r>
            <a:r>
              <a:rPr lang="en-US" sz="1550" b="1" dirty="0">
                <a:solidFill>
                  <a:srgbClr val="FF0000"/>
                </a:solidFill>
              </a:rPr>
              <a:t>requested object 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714DE98B-0005-4A2B-A8B6-95750B56AD92}"/>
              </a:ext>
            </a:extLst>
          </p:cNvPr>
          <p:cNvCxnSpPr>
            <a:cxnSpLocks/>
          </p:cNvCxnSpPr>
          <p:nvPr/>
        </p:nvCxnSpPr>
        <p:spPr>
          <a:xfrm flipH="1" flipV="1">
            <a:off x="3428573" y="4707302"/>
            <a:ext cx="1432987" cy="2"/>
          </a:xfrm>
          <a:prstGeom prst="straightConnector1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38B485B8-A1F0-4F9D-8526-27C0844404F2}"/>
              </a:ext>
            </a:extLst>
          </p:cNvPr>
          <p:cNvCxnSpPr>
            <a:cxnSpLocks/>
          </p:cNvCxnSpPr>
          <p:nvPr/>
        </p:nvCxnSpPr>
        <p:spPr>
          <a:xfrm flipH="1" flipV="1">
            <a:off x="3333234" y="2757825"/>
            <a:ext cx="2351286" cy="11817"/>
          </a:xfrm>
          <a:prstGeom prst="straightConnector1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65CAC260-3781-4534-A8BC-FD61CE75B6B7}"/>
              </a:ext>
            </a:extLst>
          </p:cNvPr>
          <p:cNvCxnSpPr>
            <a:cxnSpLocks/>
          </p:cNvCxnSpPr>
          <p:nvPr/>
        </p:nvCxnSpPr>
        <p:spPr>
          <a:xfrm flipV="1">
            <a:off x="6690828" y="2758953"/>
            <a:ext cx="1228560" cy="9560"/>
          </a:xfrm>
          <a:prstGeom prst="straightConnector1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B7AF0369-2D16-48EB-9AA3-9C1516900D8B}"/>
              </a:ext>
            </a:extLst>
          </p:cNvPr>
          <p:cNvCxnSpPr>
            <a:cxnSpLocks/>
          </p:cNvCxnSpPr>
          <p:nvPr/>
        </p:nvCxnSpPr>
        <p:spPr>
          <a:xfrm>
            <a:off x="7344801" y="4707303"/>
            <a:ext cx="579999" cy="0"/>
          </a:xfrm>
          <a:prstGeom prst="straightConnector1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918DBE0-811E-432C-BCF5-61A93429C866}"/>
              </a:ext>
            </a:extLst>
          </p:cNvPr>
          <p:cNvGrpSpPr/>
          <p:nvPr/>
        </p:nvGrpSpPr>
        <p:grpSpPr>
          <a:xfrm>
            <a:off x="4932571" y="2787587"/>
            <a:ext cx="2326858" cy="3116829"/>
            <a:chOff x="4064608" y="-61091"/>
            <a:chExt cx="3958275" cy="5831408"/>
          </a:xfrm>
        </p:grpSpPr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A6C1289-8197-4638-ADFE-D75E5C852778}"/>
                </a:ext>
              </a:extLst>
            </p:cNvPr>
            <p:cNvGrpSpPr/>
            <p:nvPr/>
          </p:nvGrpSpPr>
          <p:grpSpPr>
            <a:xfrm>
              <a:off x="4064608" y="1814584"/>
              <a:ext cx="3958275" cy="3955733"/>
              <a:chOff x="4116862" y="2014891"/>
              <a:chExt cx="3958275" cy="3955733"/>
            </a:xfrm>
          </p:grpSpPr>
          <p:sp>
            <p:nvSpPr>
              <p:cNvPr id="227" name="Freeform 5">
                <a:extLst>
                  <a:ext uri="{FF2B5EF4-FFF2-40B4-BE49-F238E27FC236}">
                    <a16:creationId xmlns:a16="http://schemas.microsoft.com/office/drawing/2014/main" id="{FF4C5245-8CCA-46CE-9F18-33141F6351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89301" y="2382881"/>
                <a:ext cx="3212762" cy="3213398"/>
              </a:xfrm>
              <a:custGeom>
                <a:avLst/>
                <a:gdLst>
                  <a:gd name="T0" fmla="*/ 2132 w 2137"/>
                  <a:gd name="T1" fmla="*/ 1012 h 2138"/>
                  <a:gd name="T2" fmla="*/ 2111 w 2137"/>
                  <a:gd name="T3" fmla="*/ 869 h 2138"/>
                  <a:gd name="T4" fmla="*/ 2100 w 2137"/>
                  <a:gd name="T5" fmla="*/ 789 h 2138"/>
                  <a:gd name="T6" fmla="*/ 2067 w 2137"/>
                  <a:gd name="T7" fmla="*/ 699 h 2138"/>
                  <a:gd name="T8" fmla="*/ 2025 w 2137"/>
                  <a:gd name="T9" fmla="*/ 600 h 2138"/>
                  <a:gd name="T10" fmla="*/ 1981 w 2137"/>
                  <a:gd name="T11" fmla="*/ 519 h 2138"/>
                  <a:gd name="T12" fmla="*/ 1895 w 2137"/>
                  <a:gd name="T13" fmla="*/ 404 h 2138"/>
                  <a:gd name="T14" fmla="*/ 1843 w 2137"/>
                  <a:gd name="T15" fmla="*/ 338 h 2138"/>
                  <a:gd name="T16" fmla="*/ 1777 w 2137"/>
                  <a:gd name="T17" fmla="*/ 274 h 2138"/>
                  <a:gd name="T18" fmla="*/ 1693 w 2137"/>
                  <a:gd name="T19" fmla="*/ 212 h 2138"/>
                  <a:gd name="T20" fmla="*/ 1614 w 2137"/>
                  <a:gd name="T21" fmla="*/ 150 h 2138"/>
                  <a:gd name="T22" fmla="*/ 1504 w 2137"/>
                  <a:gd name="T23" fmla="*/ 101 h 2138"/>
                  <a:gd name="T24" fmla="*/ 1411 w 2137"/>
                  <a:gd name="T25" fmla="*/ 65 h 2138"/>
                  <a:gd name="T26" fmla="*/ 1297 w 2137"/>
                  <a:gd name="T27" fmla="*/ 25 h 2138"/>
                  <a:gd name="T28" fmla="*/ 1197 w 2137"/>
                  <a:gd name="T29" fmla="*/ 16 h 2138"/>
                  <a:gd name="T30" fmla="*/ 1093 w 2137"/>
                  <a:gd name="T31" fmla="*/ 5 h 2138"/>
                  <a:gd name="T32" fmla="*/ 978 w 2137"/>
                  <a:gd name="T33" fmla="*/ 12 h 2138"/>
                  <a:gd name="T34" fmla="*/ 894 w 2137"/>
                  <a:gd name="T35" fmla="*/ 19 h 2138"/>
                  <a:gd name="T36" fmla="*/ 801 w 2137"/>
                  <a:gd name="T37" fmla="*/ 43 h 2138"/>
                  <a:gd name="T38" fmla="*/ 706 w 2137"/>
                  <a:gd name="T39" fmla="*/ 72 h 2138"/>
                  <a:gd name="T40" fmla="*/ 593 w 2137"/>
                  <a:gd name="T41" fmla="*/ 112 h 2138"/>
                  <a:gd name="T42" fmla="*/ 511 w 2137"/>
                  <a:gd name="T43" fmla="*/ 162 h 2138"/>
                  <a:gd name="T44" fmla="*/ 396 w 2137"/>
                  <a:gd name="T45" fmla="*/ 249 h 2138"/>
                  <a:gd name="T46" fmla="*/ 331 w 2137"/>
                  <a:gd name="T47" fmla="*/ 296 h 2138"/>
                  <a:gd name="T48" fmla="*/ 267 w 2137"/>
                  <a:gd name="T49" fmla="*/ 368 h 2138"/>
                  <a:gd name="T50" fmla="*/ 206 w 2137"/>
                  <a:gd name="T51" fmla="*/ 452 h 2138"/>
                  <a:gd name="T52" fmla="*/ 134 w 2137"/>
                  <a:gd name="T53" fmla="*/ 550 h 2138"/>
                  <a:gd name="T54" fmla="*/ 95 w 2137"/>
                  <a:gd name="T55" fmla="*/ 638 h 2138"/>
                  <a:gd name="T56" fmla="*/ 49 w 2137"/>
                  <a:gd name="T57" fmla="*/ 775 h 2138"/>
                  <a:gd name="T58" fmla="*/ 27 w 2137"/>
                  <a:gd name="T59" fmla="*/ 831 h 2138"/>
                  <a:gd name="T60" fmla="*/ 14 w 2137"/>
                  <a:gd name="T61" fmla="*/ 951 h 2138"/>
                  <a:gd name="T62" fmla="*/ 8 w 2137"/>
                  <a:gd name="T63" fmla="*/ 1050 h 2138"/>
                  <a:gd name="T64" fmla="*/ 7 w 2137"/>
                  <a:gd name="T65" fmla="*/ 1146 h 2138"/>
                  <a:gd name="T66" fmla="*/ 23 w 2137"/>
                  <a:gd name="T67" fmla="*/ 1249 h 2138"/>
                  <a:gd name="T68" fmla="*/ 37 w 2137"/>
                  <a:gd name="T69" fmla="*/ 1348 h 2138"/>
                  <a:gd name="T70" fmla="*/ 82 w 2137"/>
                  <a:gd name="T71" fmla="*/ 1460 h 2138"/>
                  <a:gd name="T72" fmla="*/ 123 w 2137"/>
                  <a:gd name="T73" fmla="*/ 1550 h 2138"/>
                  <a:gd name="T74" fmla="*/ 165 w 2137"/>
                  <a:gd name="T75" fmla="*/ 1641 h 2138"/>
                  <a:gd name="T76" fmla="*/ 254 w 2137"/>
                  <a:gd name="T77" fmla="*/ 1749 h 2138"/>
                  <a:gd name="T78" fmla="*/ 302 w 2137"/>
                  <a:gd name="T79" fmla="*/ 1814 h 2138"/>
                  <a:gd name="T80" fmla="*/ 375 w 2137"/>
                  <a:gd name="T81" fmla="*/ 1877 h 2138"/>
                  <a:gd name="T82" fmla="*/ 493 w 2137"/>
                  <a:gd name="T83" fmla="*/ 1960 h 2138"/>
                  <a:gd name="T84" fmla="*/ 563 w 2137"/>
                  <a:gd name="T85" fmla="*/ 2006 h 2138"/>
                  <a:gd name="T86" fmla="*/ 646 w 2137"/>
                  <a:gd name="T87" fmla="*/ 2047 h 2138"/>
                  <a:gd name="T88" fmla="*/ 745 w 2137"/>
                  <a:gd name="T89" fmla="*/ 2080 h 2138"/>
                  <a:gd name="T90" fmla="*/ 859 w 2137"/>
                  <a:gd name="T91" fmla="*/ 2117 h 2138"/>
                  <a:gd name="T92" fmla="*/ 955 w 2137"/>
                  <a:gd name="T93" fmla="*/ 2128 h 2138"/>
                  <a:gd name="T94" fmla="*/ 1059 w 2137"/>
                  <a:gd name="T95" fmla="*/ 2130 h 2138"/>
                  <a:gd name="T96" fmla="*/ 1159 w 2137"/>
                  <a:gd name="T97" fmla="*/ 2134 h 2138"/>
                  <a:gd name="T98" fmla="*/ 1258 w 2137"/>
                  <a:gd name="T99" fmla="*/ 2113 h 2138"/>
                  <a:gd name="T100" fmla="*/ 1376 w 2137"/>
                  <a:gd name="T101" fmla="*/ 2093 h 2138"/>
                  <a:gd name="T102" fmla="*/ 1468 w 2137"/>
                  <a:gd name="T103" fmla="*/ 2052 h 2138"/>
                  <a:gd name="T104" fmla="*/ 1562 w 2137"/>
                  <a:gd name="T105" fmla="*/ 2018 h 2138"/>
                  <a:gd name="T106" fmla="*/ 1644 w 2137"/>
                  <a:gd name="T107" fmla="*/ 1960 h 2138"/>
                  <a:gd name="T108" fmla="*/ 1725 w 2137"/>
                  <a:gd name="T109" fmla="*/ 1902 h 2138"/>
                  <a:gd name="T110" fmla="*/ 1806 w 2137"/>
                  <a:gd name="T111" fmla="*/ 1843 h 2138"/>
                  <a:gd name="T112" fmla="*/ 1869 w 2137"/>
                  <a:gd name="T113" fmla="*/ 1765 h 2138"/>
                  <a:gd name="T114" fmla="*/ 1938 w 2137"/>
                  <a:gd name="T115" fmla="*/ 1691 h 2138"/>
                  <a:gd name="T116" fmla="*/ 2005 w 2137"/>
                  <a:gd name="T117" fmla="*/ 1568 h 2138"/>
                  <a:gd name="T118" fmla="*/ 2045 w 2137"/>
                  <a:gd name="T119" fmla="*/ 1494 h 2138"/>
                  <a:gd name="T120" fmla="*/ 2083 w 2137"/>
                  <a:gd name="T121" fmla="*/ 1405 h 2138"/>
                  <a:gd name="T122" fmla="*/ 2107 w 2137"/>
                  <a:gd name="T123" fmla="*/ 1287 h 2138"/>
                  <a:gd name="T124" fmla="*/ 2131 w 2137"/>
                  <a:gd name="T125" fmla="*/ 1190 h 2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37" h="2138">
                    <a:moveTo>
                      <a:pt x="2129" y="1068"/>
                    </a:moveTo>
                    <a:cubicBezTo>
                      <a:pt x="2129" y="1068"/>
                      <a:pt x="2129" y="1069"/>
                      <a:pt x="2129" y="1069"/>
                    </a:cubicBezTo>
                    <a:cubicBezTo>
                      <a:pt x="2129" y="1076"/>
                      <a:pt x="2129" y="1083"/>
                      <a:pt x="2129" y="1089"/>
                    </a:cubicBezTo>
                    <a:cubicBezTo>
                      <a:pt x="2129" y="1091"/>
                      <a:pt x="2131" y="1093"/>
                      <a:pt x="2133" y="1093"/>
                    </a:cubicBezTo>
                    <a:cubicBezTo>
                      <a:pt x="2135" y="1093"/>
                      <a:pt x="2137" y="1092"/>
                      <a:pt x="2137" y="1089"/>
                    </a:cubicBezTo>
                    <a:cubicBezTo>
                      <a:pt x="2137" y="1083"/>
                      <a:pt x="2137" y="1076"/>
                      <a:pt x="2137" y="1069"/>
                    </a:cubicBezTo>
                    <a:cubicBezTo>
                      <a:pt x="2137" y="1069"/>
                      <a:pt x="2137" y="1068"/>
                      <a:pt x="2137" y="1068"/>
                    </a:cubicBezTo>
                    <a:cubicBezTo>
                      <a:pt x="2137" y="1065"/>
                      <a:pt x="2136" y="1064"/>
                      <a:pt x="2133" y="1064"/>
                    </a:cubicBezTo>
                    <a:cubicBezTo>
                      <a:pt x="2131" y="1064"/>
                      <a:pt x="2129" y="1065"/>
                      <a:pt x="2129" y="1068"/>
                    </a:cubicBezTo>
                    <a:moveTo>
                      <a:pt x="2129" y="1028"/>
                    </a:moveTo>
                    <a:cubicBezTo>
                      <a:pt x="2129" y="1034"/>
                      <a:pt x="2129" y="1041"/>
                      <a:pt x="2129" y="1048"/>
                    </a:cubicBezTo>
                    <a:cubicBezTo>
                      <a:pt x="2129" y="1050"/>
                      <a:pt x="2131" y="1052"/>
                      <a:pt x="2133" y="1052"/>
                    </a:cubicBezTo>
                    <a:cubicBezTo>
                      <a:pt x="2135" y="1051"/>
                      <a:pt x="2137" y="1050"/>
                      <a:pt x="2137" y="1047"/>
                    </a:cubicBezTo>
                    <a:cubicBezTo>
                      <a:pt x="2137" y="1041"/>
                      <a:pt x="2137" y="1034"/>
                      <a:pt x="2137" y="1027"/>
                    </a:cubicBezTo>
                    <a:cubicBezTo>
                      <a:pt x="2136" y="1025"/>
                      <a:pt x="2135" y="1023"/>
                      <a:pt x="2132" y="1024"/>
                    </a:cubicBezTo>
                    <a:cubicBezTo>
                      <a:pt x="2130" y="1024"/>
                      <a:pt x="2128" y="1025"/>
                      <a:pt x="2129" y="1028"/>
                    </a:cubicBezTo>
                    <a:moveTo>
                      <a:pt x="2126" y="988"/>
                    </a:moveTo>
                    <a:cubicBezTo>
                      <a:pt x="2127" y="994"/>
                      <a:pt x="2127" y="1001"/>
                      <a:pt x="2128" y="1008"/>
                    </a:cubicBezTo>
                    <a:cubicBezTo>
                      <a:pt x="2128" y="1010"/>
                      <a:pt x="2130" y="1012"/>
                      <a:pt x="2132" y="1012"/>
                    </a:cubicBezTo>
                    <a:cubicBezTo>
                      <a:pt x="2134" y="1011"/>
                      <a:pt x="2136" y="1010"/>
                      <a:pt x="2136" y="1007"/>
                    </a:cubicBezTo>
                    <a:cubicBezTo>
                      <a:pt x="2135" y="1001"/>
                      <a:pt x="2135" y="994"/>
                      <a:pt x="2134" y="987"/>
                    </a:cubicBezTo>
                    <a:cubicBezTo>
                      <a:pt x="2134" y="985"/>
                      <a:pt x="2132" y="983"/>
                      <a:pt x="2130" y="984"/>
                    </a:cubicBezTo>
                    <a:cubicBezTo>
                      <a:pt x="2128" y="984"/>
                      <a:pt x="2126" y="986"/>
                      <a:pt x="2126" y="988"/>
                    </a:cubicBezTo>
                    <a:moveTo>
                      <a:pt x="2123" y="948"/>
                    </a:moveTo>
                    <a:cubicBezTo>
                      <a:pt x="2123" y="955"/>
                      <a:pt x="2124" y="961"/>
                      <a:pt x="2125" y="968"/>
                    </a:cubicBezTo>
                    <a:cubicBezTo>
                      <a:pt x="2125" y="970"/>
                      <a:pt x="2127" y="972"/>
                      <a:pt x="2129" y="972"/>
                    </a:cubicBezTo>
                    <a:cubicBezTo>
                      <a:pt x="2131" y="971"/>
                      <a:pt x="2133" y="969"/>
                      <a:pt x="2133" y="967"/>
                    </a:cubicBezTo>
                    <a:cubicBezTo>
                      <a:pt x="2132" y="961"/>
                      <a:pt x="2131" y="954"/>
                      <a:pt x="2130" y="947"/>
                    </a:cubicBezTo>
                    <a:cubicBezTo>
                      <a:pt x="2130" y="945"/>
                      <a:pt x="2128" y="943"/>
                      <a:pt x="2126" y="944"/>
                    </a:cubicBezTo>
                    <a:cubicBezTo>
                      <a:pt x="2124" y="944"/>
                      <a:pt x="2122" y="946"/>
                      <a:pt x="2123" y="948"/>
                    </a:cubicBezTo>
                    <a:moveTo>
                      <a:pt x="2117" y="909"/>
                    </a:moveTo>
                    <a:cubicBezTo>
                      <a:pt x="2118" y="915"/>
                      <a:pt x="2119" y="922"/>
                      <a:pt x="2120" y="928"/>
                    </a:cubicBezTo>
                    <a:cubicBezTo>
                      <a:pt x="2120" y="931"/>
                      <a:pt x="2122" y="932"/>
                      <a:pt x="2125" y="932"/>
                    </a:cubicBezTo>
                    <a:cubicBezTo>
                      <a:pt x="2127" y="931"/>
                      <a:pt x="2128" y="929"/>
                      <a:pt x="2128" y="927"/>
                    </a:cubicBezTo>
                    <a:cubicBezTo>
                      <a:pt x="2127" y="921"/>
                      <a:pt x="2126" y="914"/>
                      <a:pt x="2125" y="907"/>
                    </a:cubicBezTo>
                    <a:cubicBezTo>
                      <a:pt x="2125" y="905"/>
                      <a:pt x="2123" y="904"/>
                      <a:pt x="2121" y="904"/>
                    </a:cubicBezTo>
                    <a:cubicBezTo>
                      <a:pt x="2118" y="904"/>
                      <a:pt x="2117" y="906"/>
                      <a:pt x="2117" y="909"/>
                    </a:cubicBezTo>
                    <a:moveTo>
                      <a:pt x="2111" y="869"/>
                    </a:moveTo>
                    <a:cubicBezTo>
                      <a:pt x="2112" y="876"/>
                      <a:pt x="2113" y="882"/>
                      <a:pt x="2114" y="889"/>
                    </a:cubicBezTo>
                    <a:cubicBezTo>
                      <a:pt x="2114" y="891"/>
                      <a:pt x="2117" y="893"/>
                      <a:pt x="2119" y="892"/>
                    </a:cubicBezTo>
                    <a:cubicBezTo>
                      <a:pt x="2121" y="892"/>
                      <a:pt x="2122" y="890"/>
                      <a:pt x="2122" y="888"/>
                    </a:cubicBezTo>
                    <a:cubicBezTo>
                      <a:pt x="2121" y="881"/>
                      <a:pt x="2120" y="874"/>
                      <a:pt x="2118" y="868"/>
                    </a:cubicBezTo>
                    <a:cubicBezTo>
                      <a:pt x="2118" y="866"/>
                      <a:pt x="2116" y="864"/>
                      <a:pt x="2114" y="865"/>
                    </a:cubicBezTo>
                    <a:cubicBezTo>
                      <a:pt x="2112" y="865"/>
                      <a:pt x="2110" y="867"/>
                      <a:pt x="2111" y="869"/>
                    </a:cubicBezTo>
                    <a:cubicBezTo>
                      <a:pt x="2111" y="869"/>
                      <a:pt x="2111" y="869"/>
                      <a:pt x="2111" y="869"/>
                    </a:cubicBezTo>
                    <a:moveTo>
                      <a:pt x="2102" y="830"/>
                    </a:moveTo>
                    <a:cubicBezTo>
                      <a:pt x="2104" y="837"/>
                      <a:pt x="2105" y="843"/>
                      <a:pt x="2107" y="850"/>
                    </a:cubicBezTo>
                    <a:cubicBezTo>
                      <a:pt x="2107" y="852"/>
                      <a:pt x="2109" y="853"/>
                      <a:pt x="2111" y="853"/>
                    </a:cubicBezTo>
                    <a:cubicBezTo>
                      <a:pt x="2114" y="852"/>
                      <a:pt x="2115" y="850"/>
                      <a:pt x="2114" y="848"/>
                    </a:cubicBezTo>
                    <a:cubicBezTo>
                      <a:pt x="2113" y="841"/>
                      <a:pt x="2112" y="835"/>
                      <a:pt x="2110" y="828"/>
                    </a:cubicBezTo>
                    <a:cubicBezTo>
                      <a:pt x="2110" y="826"/>
                      <a:pt x="2107" y="825"/>
                      <a:pt x="2105" y="825"/>
                    </a:cubicBezTo>
                    <a:cubicBezTo>
                      <a:pt x="2103" y="826"/>
                      <a:pt x="2102" y="828"/>
                      <a:pt x="2102" y="830"/>
                    </a:cubicBezTo>
                    <a:moveTo>
                      <a:pt x="2093" y="792"/>
                    </a:moveTo>
                    <a:cubicBezTo>
                      <a:pt x="2094" y="798"/>
                      <a:pt x="2096" y="804"/>
                      <a:pt x="2098" y="811"/>
                    </a:cubicBezTo>
                    <a:cubicBezTo>
                      <a:pt x="2098" y="813"/>
                      <a:pt x="2100" y="814"/>
                      <a:pt x="2103" y="814"/>
                    </a:cubicBezTo>
                    <a:cubicBezTo>
                      <a:pt x="2105" y="813"/>
                      <a:pt x="2106" y="811"/>
                      <a:pt x="2105" y="809"/>
                    </a:cubicBezTo>
                    <a:cubicBezTo>
                      <a:pt x="2104" y="802"/>
                      <a:pt x="2102" y="796"/>
                      <a:pt x="2100" y="789"/>
                    </a:cubicBezTo>
                    <a:cubicBezTo>
                      <a:pt x="2100" y="787"/>
                      <a:pt x="2098" y="786"/>
                      <a:pt x="2095" y="787"/>
                    </a:cubicBezTo>
                    <a:cubicBezTo>
                      <a:pt x="2093" y="787"/>
                      <a:pt x="2092" y="789"/>
                      <a:pt x="2093" y="792"/>
                    </a:cubicBezTo>
                    <a:moveTo>
                      <a:pt x="2082" y="753"/>
                    </a:moveTo>
                    <a:cubicBezTo>
                      <a:pt x="2083" y="760"/>
                      <a:pt x="2085" y="766"/>
                      <a:pt x="2087" y="772"/>
                    </a:cubicBezTo>
                    <a:cubicBezTo>
                      <a:pt x="2088" y="774"/>
                      <a:pt x="2090" y="776"/>
                      <a:pt x="2092" y="775"/>
                    </a:cubicBezTo>
                    <a:cubicBezTo>
                      <a:pt x="2094" y="774"/>
                      <a:pt x="2096" y="772"/>
                      <a:pt x="2095" y="770"/>
                    </a:cubicBezTo>
                    <a:cubicBezTo>
                      <a:pt x="2093" y="764"/>
                      <a:pt x="2091" y="757"/>
                      <a:pt x="2089" y="751"/>
                    </a:cubicBezTo>
                    <a:cubicBezTo>
                      <a:pt x="2088" y="749"/>
                      <a:pt x="2086" y="748"/>
                      <a:pt x="2084" y="748"/>
                    </a:cubicBezTo>
                    <a:cubicBezTo>
                      <a:pt x="2082" y="749"/>
                      <a:pt x="2081" y="751"/>
                      <a:pt x="2082" y="753"/>
                    </a:cubicBezTo>
                    <a:moveTo>
                      <a:pt x="2069" y="715"/>
                    </a:moveTo>
                    <a:cubicBezTo>
                      <a:pt x="2071" y="722"/>
                      <a:pt x="2073" y="728"/>
                      <a:pt x="2075" y="734"/>
                    </a:cubicBezTo>
                    <a:cubicBezTo>
                      <a:pt x="2076" y="736"/>
                      <a:pt x="2078" y="737"/>
                      <a:pt x="2080" y="737"/>
                    </a:cubicBezTo>
                    <a:cubicBezTo>
                      <a:pt x="2083" y="736"/>
                      <a:pt x="2084" y="734"/>
                      <a:pt x="2083" y="732"/>
                    </a:cubicBezTo>
                    <a:cubicBezTo>
                      <a:pt x="2081" y="725"/>
                      <a:pt x="2079" y="719"/>
                      <a:pt x="2076" y="713"/>
                    </a:cubicBezTo>
                    <a:cubicBezTo>
                      <a:pt x="2076" y="711"/>
                      <a:pt x="2073" y="709"/>
                      <a:pt x="2071" y="710"/>
                    </a:cubicBezTo>
                    <a:cubicBezTo>
                      <a:pt x="2069" y="711"/>
                      <a:pt x="2068" y="713"/>
                      <a:pt x="2069" y="715"/>
                    </a:cubicBezTo>
                    <a:moveTo>
                      <a:pt x="2055" y="678"/>
                    </a:moveTo>
                    <a:cubicBezTo>
                      <a:pt x="2057" y="684"/>
                      <a:pt x="2060" y="690"/>
                      <a:pt x="2062" y="697"/>
                    </a:cubicBezTo>
                    <a:cubicBezTo>
                      <a:pt x="2063" y="699"/>
                      <a:pt x="2065" y="700"/>
                      <a:pt x="2067" y="699"/>
                    </a:cubicBezTo>
                    <a:cubicBezTo>
                      <a:pt x="2069" y="698"/>
                      <a:pt x="2070" y="696"/>
                      <a:pt x="2070" y="694"/>
                    </a:cubicBezTo>
                    <a:cubicBezTo>
                      <a:pt x="2067" y="687"/>
                      <a:pt x="2065" y="681"/>
                      <a:pt x="2062" y="675"/>
                    </a:cubicBezTo>
                    <a:cubicBezTo>
                      <a:pt x="2062" y="673"/>
                      <a:pt x="2059" y="672"/>
                      <a:pt x="2057" y="673"/>
                    </a:cubicBezTo>
                    <a:cubicBezTo>
                      <a:pt x="2055" y="674"/>
                      <a:pt x="2054" y="676"/>
                      <a:pt x="2055" y="678"/>
                    </a:cubicBezTo>
                    <a:cubicBezTo>
                      <a:pt x="2055" y="678"/>
                      <a:pt x="2055" y="678"/>
                      <a:pt x="2055" y="678"/>
                    </a:cubicBezTo>
                    <a:moveTo>
                      <a:pt x="2040" y="641"/>
                    </a:moveTo>
                    <a:cubicBezTo>
                      <a:pt x="2042" y="647"/>
                      <a:pt x="2045" y="653"/>
                      <a:pt x="2047" y="660"/>
                    </a:cubicBezTo>
                    <a:cubicBezTo>
                      <a:pt x="2048" y="662"/>
                      <a:pt x="2051" y="663"/>
                      <a:pt x="2053" y="662"/>
                    </a:cubicBezTo>
                    <a:cubicBezTo>
                      <a:pt x="2055" y="661"/>
                      <a:pt x="2056" y="659"/>
                      <a:pt x="2055" y="656"/>
                    </a:cubicBezTo>
                    <a:cubicBezTo>
                      <a:pt x="2052" y="650"/>
                      <a:pt x="2050" y="644"/>
                      <a:pt x="2047" y="638"/>
                    </a:cubicBezTo>
                    <a:cubicBezTo>
                      <a:pt x="2046" y="636"/>
                      <a:pt x="2044" y="635"/>
                      <a:pt x="2042" y="636"/>
                    </a:cubicBezTo>
                    <a:cubicBezTo>
                      <a:pt x="2040" y="637"/>
                      <a:pt x="2039" y="639"/>
                      <a:pt x="2040" y="641"/>
                    </a:cubicBezTo>
                    <a:cubicBezTo>
                      <a:pt x="2040" y="641"/>
                      <a:pt x="2040" y="641"/>
                      <a:pt x="2040" y="641"/>
                    </a:cubicBezTo>
                    <a:moveTo>
                      <a:pt x="2023" y="605"/>
                    </a:moveTo>
                    <a:cubicBezTo>
                      <a:pt x="2026" y="611"/>
                      <a:pt x="2029" y="617"/>
                      <a:pt x="2031" y="623"/>
                    </a:cubicBezTo>
                    <a:cubicBezTo>
                      <a:pt x="2032" y="625"/>
                      <a:pt x="2035" y="626"/>
                      <a:pt x="2037" y="625"/>
                    </a:cubicBezTo>
                    <a:cubicBezTo>
                      <a:pt x="2039" y="624"/>
                      <a:pt x="2040" y="622"/>
                      <a:pt x="2039" y="620"/>
                    </a:cubicBezTo>
                    <a:cubicBezTo>
                      <a:pt x="2036" y="614"/>
                      <a:pt x="2033" y="608"/>
                      <a:pt x="2030" y="602"/>
                    </a:cubicBezTo>
                    <a:cubicBezTo>
                      <a:pt x="2029" y="600"/>
                      <a:pt x="2027" y="599"/>
                      <a:pt x="2025" y="600"/>
                    </a:cubicBezTo>
                    <a:cubicBezTo>
                      <a:pt x="2023" y="601"/>
                      <a:pt x="2022" y="603"/>
                      <a:pt x="2023" y="605"/>
                    </a:cubicBezTo>
                    <a:moveTo>
                      <a:pt x="2005" y="570"/>
                    </a:moveTo>
                    <a:cubicBezTo>
                      <a:pt x="2008" y="576"/>
                      <a:pt x="2011" y="582"/>
                      <a:pt x="2014" y="587"/>
                    </a:cubicBezTo>
                    <a:cubicBezTo>
                      <a:pt x="2015" y="589"/>
                      <a:pt x="2017" y="590"/>
                      <a:pt x="2019" y="589"/>
                    </a:cubicBezTo>
                    <a:cubicBezTo>
                      <a:pt x="2021" y="588"/>
                      <a:pt x="2022" y="586"/>
                      <a:pt x="2021" y="584"/>
                    </a:cubicBezTo>
                    <a:cubicBezTo>
                      <a:pt x="2018" y="578"/>
                      <a:pt x="2015" y="572"/>
                      <a:pt x="2012" y="566"/>
                    </a:cubicBezTo>
                    <a:cubicBezTo>
                      <a:pt x="2011" y="564"/>
                      <a:pt x="2008" y="563"/>
                      <a:pt x="2006" y="564"/>
                    </a:cubicBezTo>
                    <a:cubicBezTo>
                      <a:pt x="2004" y="565"/>
                      <a:pt x="2004" y="568"/>
                      <a:pt x="2005" y="570"/>
                    </a:cubicBezTo>
                    <a:cubicBezTo>
                      <a:pt x="2005" y="570"/>
                      <a:pt x="2005" y="570"/>
                      <a:pt x="2005" y="570"/>
                    </a:cubicBezTo>
                    <a:moveTo>
                      <a:pt x="1985" y="535"/>
                    </a:moveTo>
                    <a:cubicBezTo>
                      <a:pt x="1989" y="541"/>
                      <a:pt x="1992" y="547"/>
                      <a:pt x="1995" y="552"/>
                    </a:cubicBezTo>
                    <a:cubicBezTo>
                      <a:pt x="1996" y="554"/>
                      <a:pt x="1999" y="555"/>
                      <a:pt x="2001" y="554"/>
                    </a:cubicBezTo>
                    <a:cubicBezTo>
                      <a:pt x="2003" y="553"/>
                      <a:pt x="2003" y="550"/>
                      <a:pt x="2002" y="548"/>
                    </a:cubicBezTo>
                    <a:cubicBezTo>
                      <a:pt x="1999" y="543"/>
                      <a:pt x="1996" y="537"/>
                      <a:pt x="1992" y="531"/>
                    </a:cubicBezTo>
                    <a:cubicBezTo>
                      <a:pt x="1991" y="529"/>
                      <a:pt x="1989" y="528"/>
                      <a:pt x="1987" y="530"/>
                    </a:cubicBezTo>
                    <a:cubicBezTo>
                      <a:pt x="1985" y="531"/>
                      <a:pt x="1984" y="533"/>
                      <a:pt x="1985" y="535"/>
                    </a:cubicBezTo>
                    <a:moveTo>
                      <a:pt x="1965" y="501"/>
                    </a:moveTo>
                    <a:cubicBezTo>
                      <a:pt x="1968" y="507"/>
                      <a:pt x="1972" y="512"/>
                      <a:pt x="1975" y="518"/>
                    </a:cubicBezTo>
                    <a:cubicBezTo>
                      <a:pt x="1976" y="520"/>
                      <a:pt x="1979" y="520"/>
                      <a:pt x="1981" y="519"/>
                    </a:cubicBezTo>
                    <a:cubicBezTo>
                      <a:pt x="1982" y="518"/>
                      <a:pt x="1983" y="516"/>
                      <a:pt x="1982" y="514"/>
                    </a:cubicBezTo>
                    <a:cubicBezTo>
                      <a:pt x="1978" y="508"/>
                      <a:pt x="1975" y="502"/>
                      <a:pt x="1971" y="497"/>
                    </a:cubicBezTo>
                    <a:cubicBezTo>
                      <a:pt x="1970" y="495"/>
                      <a:pt x="1968" y="494"/>
                      <a:pt x="1966" y="496"/>
                    </a:cubicBezTo>
                    <a:cubicBezTo>
                      <a:pt x="1964" y="497"/>
                      <a:pt x="1963" y="499"/>
                      <a:pt x="1965" y="501"/>
                    </a:cubicBezTo>
                    <a:moveTo>
                      <a:pt x="1943" y="468"/>
                    </a:moveTo>
                    <a:cubicBezTo>
                      <a:pt x="1946" y="473"/>
                      <a:pt x="1950" y="479"/>
                      <a:pt x="1954" y="484"/>
                    </a:cubicBezTo>
                    <a:cubicBezTo>
                      <a:pt x="1955" y="486"/>
                      <a:pt x="1957" y="487"/>
                      <a:pt x="1959" y="485"/>
                    </a:cubicBezTo>
                    <a:cubicBezTo>
                      <a:pt x="1961" y="484"/>
                      <a:pt x="1962" y="482"/>
                      <a:pt x="1960" y="480"/>
                    </a:cubicBezTo>
                    <a:cubicBezTo>
                      <a:pt x="1957" y="474"/>
                      <a:pt x="1953" y="469"/>
                      <a:pt x="1949" y="463"/>
                    </a:cubicBezTo>
                    <a:cubicBezTo>
                      <a:pt x="1948" y="461"/>
                      <a:pt x="1945" y="461"/>
                      <a:pt x="1944" y="462"/>
                    </a:cubicBezTo>
                    <a:cubicBezTo>
                      <a:pt x="1942" y="464"/>
                      <a:pt x="1941" y="466"/>
                      <a:pt x="1943" y="468"/>
                    </a:cubicBezTo>
                    <a:moveTo>
                      <a:pt x="1919" y="435"/>
                    </a:moveTo>
                    <a:cubicBezTo>
                      <a:pt x="1923" y="441"/>
                      <a:pt x="1927" y="446"/>
                      <a:pt x="1931" y="452"/>
                    </a:cubicBezTo>
                    <a:cubicBezTo>
                      <a:pt x="1932" y="453"/>
                      <a:pt x="1935" y="454"/>
                      <a:pt x="1937" y="452"/>
                    </a:cubicBezTo>
                    <a:cubicBezTo>
                      <a:pt x="1938" y="451"/>
                      <a:pt x="1939" y="449"/>
                      <a:pt x="1938" y="447"/>
                    </a:cubicBezTo>
                    <a:cubicBezTo>
                      <a:pt x="1934" y="441"/>
                      <a:pt x="1930" y="436"/>
                      <a:pt x="1926" y="431"/>
                    </a:cubicBezTo>
                    <a:cubicBezTo>
                      <a:pt x="1924" y="429"/>
                      <a:pt x="1922" y="429"/>
                      <a:pt x="1920" y="430"/>
                    </a:cubicBezTo>
                    <a:cubicBezTo>
                      <a:pt x="1918" y="431"/>
                      <a:pt x="1918" y="434"/>
                      <a:pt x="1919" y="435"/>
                    </a:cubicBezTo>
                    <a:moveTo>
                      <a:pt x="1895" y="404"/>
                    </a:moveTo>
                    <a:cubicBezTo>
                      <a:pt x="1899" y="409"/>
                      <a:pt x="1903" y="414"/>
                      <a:pt x="1907" y="420"/>
                    </a:cubicBezTo>
                    <a:cubicBezTo>
                      <a:pt x="1909" y="421"/>
                      <a:pt x="1911" y="422"/>
                      <a:pt x="1913" y="420"/>
                    </a:cubicBezTo>
                    <a:cubicBezTo>
                      <a:pt x="1915" y="419"/>
                      <a:pt x="1915" y="416"/>
                      <a:pt x="1914" y="415"/>
                    </a:cubicBezTo>
                    <a:cubicBezTo>
                      <a:pt x="1909" y="409"/>
                      <a:pt x="1905" y="404"/>
                      <a:pt x="1901" y="399"/>
                    </a:cubicBezTo>
                    <a:cubicBezTo>
                      <a:pt x="1900" y="397"/>
                      <a:pt x="1897" y="397"/>
                      <a:pt x="1896" y="398"/>
                    </a:cubicBezTo>
                    <a:cubicBezTo>
                      <a:pt x="1894" y="400"/>
                      <a:pt x="1894" y="402"/>
                      <a:pt x="1895" y="404"/>
                    </a:cubicBezTo>
                    <a:moveTo>
                      <a:pt x="1869" y="373"/>
                    </a:moveTo>
                    <a:cubicBezTo>
                      <a:pt x="1874" y="378"/>
                      <a:pt x="1878" y="383"/>
                      <a:pt x="1882" y="389"/>
                    </a:cubicBezTo>
                    <a:cubicBezTo>
                      <a:pt x="1884" y="390"/>
                      <a:pt x="1886" y="391"/>
                      <a:pt x="1888" y="389"/>
                    </a:cubicBezTo>
                    <a:cubicBezTo>
                      <a:pt x="1890" y="388"/>
                      <a:pt x="1890" y="385"/>
                      <a:pt x="1888" y="383"/>
                    </a:cubicBezTo>
                    <a:cubicBezTo>
                      <a:pt x="1884" y="378"/>
                      <a:pt x="1880" y="373"/>
                      <a:pt x="1875" y="368"/>
                    </a:cubicBezTo>
                    <a:cubicBezTo>
                      <a:pt x="1874" y="367"/>
                      <a:pt x="1871" y="366"/>
                      <a:pt x="1870" y="368"/>
                    </a:cubicBezTo>
                    <a:cubicBezTo>
                      <a:pt x="1868" y="369"/>
                      <a:pt x="1868" y="372"/>
                      <a:pt x="1869" y="373"/>
                    </a:cubicBezTo>
                    <a:moveTo>
                      <a:pt x="1843" y="344"/>
                    </a:moveTo>
                    <a:cubicBezTo>
                      <a:pt x="1847" y="349"/>
                      <a:pt x="1852" y="354"/>
                      <a:pt x="1856" y="358"/>
                    </a:cubicBezTo>
                    <a:cubicBezTo>
                      <a:pt x="1858" y="360"/>
                      <a:pt x="1860" y="360"/>
                      <a:pt x="1862" y="359"/>
                    </a:cubicBezTo>
                    <a:cubicBezTo>
                      <a:pt x="1863" y="357"/>
                      <a:pt x="1864" y="355"/>
                      <a:pt x="1862" y="353"/>
                    </a:cubicBezTo>
                    <a:cubicBezTo>
                      <a:pt x="1858" y="348"/>
                      <a:pt x="1853" y="343"/>
                      <a:pt x="1848" y="338"/>
                    </a:cubicBezTo>
                    <a:cubicBezTo>
                      <a:pt x="1847" y="337"/>
                      <a:pt x="1844" y="337"/>
                      <a:pt x="1843" y="338"/>
                    </a:cubicBezTo>
                    <a:cubicBezTo>
                      <a:pt x="1841" y="340"/>
                      <a:pt x="1841" y="342"/>
                      <a:pt x="1843" y="344"/>
                    </a:cubicBezTo>
                    <a:moveTo>
                      <a:pt x="1815" y="315"/>
                    </a:moveTo>
                    <a:cubicBezTo>
                      <a:pt x="1819" y="320"/>
                      <a:pt x="1824" y="325"/>
                      <a:pt x="1829" y="329"/>
                    </a:cubicBezTo>
                    <a:cubicBezTo>
                      <a:pt x="1830" y="331"/>
                      <a:pt x="1833" y="331"/>
                      <a:pt x="1834" y="329"/>
                    </a:cubicBezTo>
                    <a:cubicBezTo>
                      <a:pt x="1836" y="328"/>
                      <a:pt x="1836" y="325"/>
                      <a:pt x="1835" y="324"/>
                    </a:cubicBezTo>
                    <a:cubicBezTo>
                      <a:pt x="1830" y="319"/>
                      <a:pt x="1825" y="314"/>
                      <a:pt x="1820" y="310"/>
                    </a:cubicBezTo>
                    <a:cubicBezTo>
                      <a:pt x="1819" y="308"/>
                      <a:pt x="1816" y="308"/>
                      <a:pt x="1815" y="310"/>
                    </a:cubicBezTo>
                    <a:cubicBezTo>
                      <a:pt x="1813" y="311"/>
                      <a:pt x="1813" y="314"/>
                      <a:pt x="1815" y="315"/>
                    </a:cubicBezTo>
                    <a:moveTo>
                      <a:pt x="1786" y="288"/>
                    </a:moveTo>
                    <a:cubicBezTo>
                      <a:pt x="1791" y="292"/>
                      <a:pt x="1796" y="297"/>
                      <a:pt x="1800" y="301"/>
                    </a:cubicBezTo>
                    <a:cubicBezTo>
                      <a:pt x="1802" y="303"/>
                      <a:pt x="1805" y="303"/>
                      <a:pt x="1806" y="301"/>
                    </a:cubicBezTo>
                    <a:cubicBezTo>
                      <a:pt x="1808" y="300"/>
                      <a:pt x="1808" y="297"/>
                      <a:pt x="1806" y="296"/>
                    </a:cubicBezTo>
                    <a:cubicBezTo>
                      <a:pt x="1801" y="291"/>
                      <a:pt x="1796" y="286"/>
                      <a:pt x="1791" y="282"/>
                    </a:cubicBezTo>
                    <a:cubicBezTo>
                      <a:pt x="1790" y="280"/>
                      <a:pt x="1787" y="280"/>
                      <a:pt x="1786" y="282"/>
                    </a:cubicBezTo>
                    <a:cubicBezTo>
                      <a:pt x="1784" y="284"/>
                      <a:pt x="1784" y="286"/>
                      <a:pt x="1786" y="288"/>
                    </a:cubicBezTo>
                    <a:cubicBezTo>
                      <a:pt x="1786" y="288"/>
                      <a:pt x="1786" y="288"/>
                      <a:pt x="1786" y="288"/>
                    </a:cubicBezTo>
                    <a:moveTo>
                      <a:pt x="1756" y="261"/>
                    </a:moveTo>
                    <a:cubicBezTo>
                      <a:pt x="1761" y="266"/>
                      <a:pt x="1766" y="270"/>
                      <a:pt x="1771" y="274"/>
                    </a:cubicBezTo>
                    <a:cubicBezTo>
                      <a:pt x="1773" y="276"/>
                      <a:pt x="1775" y="276"/>
                      <a:pt x="1777" y="274"/>
                    </a:cubicBezTo>
                    <a:cubicBezTo>
                      <a:pt x="1778" y="272"/>
                      <a:pt x="1778" y="270"/>
                      <a:pt x="1776" y="268"/>
                    </a:cubicBezTo>
                    <a:cubicBezTo>
                      <a:pt x="1771" y="264"/>
                      <a:pt x="1766" y="260"/>
                      <a:pt x="1761" y="255"/>
                    </a:cubicBezTo>
                    <a:cubicBezTo>
                      <a:pt x="1759" y="254"/>
                      <a:pt x="1757" y="254"/>
                      <a:pt x="1756" y="256"/>
                    </a:cubicBezTo>
                    <a:cubicBezTo>
                      <a:pt x="1754" y="257"/>
                      <a:pt x="1754" y="260"/>
                      <a:pt x="1756" y="261"/>
                    </a:cubicBezTo>
                    <a:cubicBezTo>
                      <a:pt x="1756" y="261"/>
                      <a:pt x="1756" y="261"/>
                      <a:pt x="1756" y="261"/>
                    </a:cubicBezTo>
                    <a:moveTo>
                      <a:pt x="1725" y="236"/>
                    </a:moveTo>
                    <a:cubicBezTo>
                      <a:pt x="1730" y="240"/>
                      <a:pt x="1736" y="244"/>
                      <a:pt x="1741" y="248"/>
                    </a:cubicBezTo>
                    <a:cubicBezTo>
                      <a:pt x="1742" y="250"/>
                      <a:pt x="1745" y="250"/>
                      <a:pt x="1746" y="248"/>
                    </a:cubicBezTo>
                    <a:cubicBezTo>
                      <a:pt x="1748" y="246"/>
                      <a:pt x="1747" y="244"/>
                      <a:pt x="1746" y="242"/>
                    </a:cubicBezTo>
                    <a:cubicBezTo>
                      <a:pt x="1741" y="238"/>
                      <a:pt x="1735" y="234"/>
                      <a:pt x="1730" y="230"/>
                    </a:cubicBezTo>
                    <a:cubicBezTo>
                      <a:pt x="1728" y="228"/>
                      <a:pt x="1726" y="229"/>
                      <a:pt x="1724" y="230"/>
                    </a:cubicBezTo>
                    <a:cubicBezTo>
                      <a:pt x="1723" y="232"/>
                      <a:pt x="1723" y="235"/>
                      <a:pt x="1725" y="236"/>
                    </a:cubicBezTo>
                    <a:moveTo>
                      <a:pt x="1693" y="212"/>
                    </a:moveTo>
                    <a:cubicBezTo>
                      <a:pt x="1699" y="216"/>
                      <a:pt x="1704" y="220"/>
                      <a:pt x="1709" y="224"/>
                    </a:cubicBezTo>
                    <a:cubicBezTo>
                      <a:pt x="1711" y="225"/>
                      <a:pt x="1714" y="225"/>
                      <a:pt x="1715" y="223"/>
                    </a:cubicBezTo>
                    <a:cubicBezTo>
                      <a:pt x="1716" y="221"/>
                      <a:pt x="1716" y="219"/>
                      <a:pt x="1714" y="217"/>
                    </a:cubicBezTo>
                    <a:cubicBezTo>
                      <a:pt x="1709" y="213"/>
                      <a:pt x="1703" y="209"/>
                      <a:pt x="1698" y="205"/>
                    </a:cubicBezTo>
                    <a:cubicBezTo>
                      <a:pt x="1696" y="204"/>
                      <a:pt x="1694" y="204"/>
                      <a:pt x="1692" y="206"/>
                    </a:cubicBezTo>
                    <a:cubicBezTo>
                      <a:pt x="1691" y="208"/>
                      <a:pt x="1692" y="211"/>
                      <a:pt x="1693" y="212"/>
                    </a:cubicBezTo>
                    <a:moveTo>
                      <a:pt x="1661" y="189"/>
                    </a:moveTo>
                    <a:cubicBezTo>
                      <a:pt x="1666" y="193"/>
                      <a:pt x="1672" y="196"/>
                      <a:pt x="1677" y="200"/>
                    </a:cubicBezTo>
                    <a:cubicBezTo>
                      <a:pt x="1679" y="201"/>
                      <a:pt x="1681" y="201"/>
                      <a:pt x="1683" y="199"/>
                    </a:cubicBezTo>
                    <a:cubicBezTo>
                      <a:pt x="1684" y="197"/>
                      <a:pt x="1683" y="195"/>
                      <a:pt x="1682" y="194"/>
                    </a:cubicBezTo>
                    <a:cubicBezTo>
                      <a:pt x="1676" y="190"/>
                      <a:pt x="1671" y="186"/>
                      <a:pt x="1665" y="182"/>
                    </a:cubicBezTo>
                    <a:cubicBezTo>
                      <a:pt x="1663" y="181"/>
                      <a:pt x="1661" y="181"/>
                      <a:pt x="1660" y="183"/>
                    </a:cubicBezTo>
                    <a:cubicBezTo>
                      <a:pt x="1658" y="185"/>
                      <a:pt x="1659" y="188"/>
                      <a:pt x="1661" y="189"/>
                    </a:cubicBezTo>
                    <a:cubicBezTo>
                      <a:pt x="1661" y="189"/>
                      <a:pt x="1661" y="189"/>
                      <a:pt x="1661" y="189"/>
                    </a:cubicBezTo>
                    <a:moveTo>
                      <a:pt x="1627" y="167"/>
                    </a:moveTo>
                    <a:cubicBezTo>
                      <a:pt x="1633" y="171"/>
                      <a:pt x="1638" y="174"/>
                      <a:pt x="1644" y="178"/>
                    </a:cubicBezTo>
                    <a:cubicBezTo>
                      <a:pt x="1646" y="179"/>
                      <a:pt x="1648" y="179"/>
                      <a:pt x="1649" y="177"/>
                    </a:cubicBezTo>
                    <a:cubicBezTo>
                      <a:pt x="1651" y="175"/>
                      <a:pt x="1650" y="172"/>
                      <a:pt x="1648" y="171"/>
                    </a:cubicBezTo>
                    <a:cubicBezTo>
                      <a:pt x="1643" y="168"/>
                      <a:pt x="1637" y="164"/>
                      <a:pt x="1631" y="160"/>
                    </a:cubicBezTo>
                    <a:cubicBezTo>
                      <a:pt x="1629" y="159"/>
                      <a:pt x="1627" y="160"/>
                      <a:pt x="1626" y="162"/>
                    </a:cubicBezTo>
                    <a:cubicBezTo>
                      <a:pt x="1625" y="164"/>
                      <a:pt x="1625" y="166"/>
                      <a:pt x="1627" y="167"/>
                    </a:cubicBezTo>
                    <a:moveTo>
                      <a:pt x="1593" y="147"/>
                    </a:moveTo>
                    <a:cubicBezTo>
                      <a:pt x="1598" y="150"/>
                      <a:pt x="1604" y="153"/>
                      <a:pt x="1610" y="157"/>
                    </a:cubicBezTo>
                    <a:cubicBezTo>
                      <a:pt x="1612" y="158"/>
                      <a:pt x="1614" y="157"/>
                      <a:pt x="1615" y="155"/>
                    </a:cubicBezTo>
                    <a:cubicBezTo>
                      <a:pt x="1617" y="154"/>
                      <a:pt x="1616" y="151"/>
                      <a:pt x="1614" y="150"/>
                    </a:cubicBezTo>
                    <a:cubicBezTo>
                      <a:pt x="1608" y="146"/>
                      <a:pt x="1602" y="143"/>
                      <a:pt x="1597" y="140"/>
                    </a:cubicBezTo>
                    <a:cubicBezTo>
                      <a:pt x="1595" y="139"/>
                      <a:pt x="1592" y="139"/>
                      <a:pt x="1591" y="141"/>
                    </a:cubicBezTo>
                    <a:cubicBezTo>
                      <a:pt x="1590" y="143"/>
                      <a:pt x="1591" y="146"/>
                      <a:pt x="1593" y="147"/>
                    </a:cubicBezTo>
                    <a:moveTo>
                      <a:pt x="1558" y="128"/>
                    </a:moveTo>
                    <a:cubicBezTo>
                      <a:pt x="1563" y="131"/>
                      <a:pt x="1569" y="134"/>
                      <a:pt x="1575" y="137"/>
                    </a:cubicBezTo>
                    <a:cubicBezTo>
                      <a:pt x="1577" y="138"/>
                      <a:pt x="1580" y="137"/>
                      <a:pt x="1581" y="135"/>
                    </a:cubicBezTo>
                    <a:cubicBezTo>
                      <a:pt x="1582" y="133"/>
                      <a:pt x="1581" y="131"/>
                      <a:pt x="1579" y="130"/>
                    </a:cubicBezTo>
                    <a:cubicBezTo>
                      <a:pt x="1573" y="127"/>
                      <a:pt x="1567" y="124"/>
                      <a:pt x="1561" y="121"/>
                    </a:cubicBezTo>
                    <a:cubicBezTo>
                      <a:pt x="1559" y="120"/>
                      <a:pt x="1557" y="120"/>
                      <a:pt x="1556" y="122"/>
                    </a:cubicBezTo>
                    <a:cubicBezTo>
                      <a:pt x="1555" y="124"/>
                      <a:pt x="1556" y="127"/>
                      <a:pt x="1558" y="128"/>
                    </a:cubicBezTo>
                    <a:moveTo>
                      <a:pt x="1522" y="110"/>
                    </a:moveTo>
                    <a:cubicBezTo>
                      <a:pt x="1528" y="113"/>
                      <a:pt x="1534" y="116"/>
                      <a:pt x="1540" y="119"/>
                    </a:cubicBezTo>
                    <a:cubicBezTo>
                      <a:pt x="1542" y="120"/>
                      <a:pt x="1544" y="119"/>
                      <a:pt x="1545" y="117"/>
                    </a:cubicBezTo>
                    <a:cubicBezTo>
                      <a:pt x="1546" y="115"/>
                      <a:pt x="1545" y="112"/>
                      <a:pt x="1543" y="111"/>
                    </a:cubicBezTo>
                    <a:cubicBezTo>
                      <a:pt x="1537" y="108"/>
                      <a:pt x="1531" y="105"/>
                      <a:pt x="1525" y="103"/>
                    </a:cubicBezTo>
                    <a:cubicBezTo>
                      <a:pt x="1523" y="102"/>
                      <a:pt x="1521" y="103"/>
                      <a:pt x="1520" y="105"/>
                    </a:cubicBezTo>
                    <a:cubicBezTo>
                      <a:pt x="1519" y="107"/>
                      <a:pt x="1520" y="109"/>
                      <a:pt x="1522" y="110"/>
                    </a:cubicBezTo>
                    <a:moveTo>
                      <a:pt x="1485" y="93"/>
                    </a:moveTo>
                    <a:cubicBezTo>
                      <a:pt x="1491" y="96"/>
                      <a:pt x="1498" y="99"/>
                      <a:pt x="1504" y="101"/>
                    </a:cubicBezTo>
                    <a:cubicBezTo>
                      <a:pt x="1506" y="102"/>
                      <a:pt x="1508" y="101"/>
                      <a:pt x="1509" y="99"/>
                    </a:cubicBezTo>
                    <a:cubicBezTo>
                      <a:pt x="1510" y="97"/>
                      <a:pt x="1509" y="95"/>
                      <a:pt x="1507" y="94"/>
                    </a:cubicBezTo>
                    <a:cubicBezTo>
                      <a:pt x="1501" y="91"/>
                      <a:pt x="1495" y="89"/>
                      <a:pt x="1488" y="86"/>
                    </a:cubicBezTo>
                    <a:cubicBezTo>
                      <a:pt x="1486" y="85"/>
                      <a:pt x="1484" y="86"/>
                      <a:pt x="1483" y="88"/>
                    </a:cubicBezTo>
                    <a:cubicBezTo>
                      <a:pt x="1482" y="90"/>
                      <a:pt x="1483" y="93"/>
                      <a:pt x="1485" y="93"/>
                    </a:cubicBezTo>
                    <a:moveTo>
                      <a:pt x="1448" y="78"/>
                    </a:moveTo>
                    <a:cubicBezTo>
                      <a:pt x="1454" y="81"/>
                      <a:pt x="1461" y="83"/>
                      <a:pt x="1467" y="86"/>
                    </a:cubicBezTo>
                    <a:cubicBezTo>
                      <a:pt x="1469" y="87"/>
                      <a:pt x="1471" y="86"/>
                      <a:pt x="1472" y="84"/>
                    </a:cubicBezTo>
                    <a:cubicBezTo>
                      <a:pt x="1473" y="81"/>
                      <a:pt x="1472" y="79"/>
                      <a:pt x="1470" y="78"/>
                    </a:cubicBezTo>
                    <a:cubicBezTo>
                      <a:pt x="1464" y="76"/>
                      <a:pt x="1457" y="73"/>
                      <a:pt x="1451" y="71"/>
                    </a:cubicBezTo>
                    <a:cubicBezTo>
                      <a:pt x="1449" y="70"/>
                      <a:pt x="1447" y="71"/>
                      <a:pt x="1446" y="73"/>
                    </a:cubicBezTo>
                    <a:cubicBezTo>
                      <a:pt x="1445" y="75"/>
                      <a:pt x="1446" y="78"/>
                      <a:pt x="1448" y="78"/>
                    </a:cubicBezTo>
                    <a:moveTo>
                      <a:pt x="1411" y="65"/>
                    </a:moveTo>
                    <a:cubicBezTo>
                      <a:pt x="1417" y="67"/>
                      <a:pt x="1423" y="69"/>
                      <a:pt x="1429" y="71"/>
                    </a:cubicBezTo>
                    <a:cubicBezTo>
                      <a:pt x="1431" y="72"/>
                      <a:pt x="1434" y="71"/>
                      <a:pt x="1435" y="69"/>
                    </a:cubicBezTo>
                    <a:cubicBezTo>
                      <a:pt x="1435" y="67"/>
                      <a:pt x="1434" y="65"/>
                      <a:pt x="1432" y="64"/>
                    </a:cubicBezTo>
                    <a:cubicBezTo>
                      <a:pt x="1426" y="62"/>
                      <a:pt x="1419" y="59"/>
                      <a:pt x="1413" y="57"/>
                    </a:cubicBezTo>
                    <a:cubicBezTo>
                      <a:pt x="1411" y="56"/>
                      <a:pt x="1409" y="58"/>
                      <a:pt x="1408" y="60"/>
                    </a:cubicBezTo>
                    <a:cubicBezTo>
                      <a:pt x="1407" y="62"/>
                      <a:pt x="1408" y="64"/>
                      <a:pt x="1411" y="65"/>
                    </a:cubicBezTo>
                    <a:moveTo>
                      <a:pt x="1372" y="53"/>
                    </a:moveTo>
                    <a:cubicBezTo>
                      <a:pt x="1379" y="55"/>
                      <a:pt x="1385" y="56"/>
                      <a:pt x="1391" y="58"/>
                    </a:cubicBezTo>
                    <a:cubicBezTo>
                      <a:pt x="1394" y="59"/>
                      <a:pt x="1396" y="58"/>
                      <a:pt x="1397" y="56"/>
                    </a:cubicBezTo>
                    <a:cubicBezTo>
                      <a:pt x="1397" y="54"/>
                      <a:pt x="1396" y="52"/>
                      <a:pt x="1394" y="51"/>
                    </a:cubicBezTo>
                    <a:cubicBezTo>
                      <a:pt x="1388" y="49"/>
                      <a:pt x="1381" y="47"/>
                      <a:pt x="1375" y="45"/>
                    </a:cubicBezTo>
                    <a:cubicBezTo>
                      <a:pt x="1373" y="44"/>
                      <a:pt x="1370" y="46"/>
                      <a:pt x="1370" y="48"/>
                    </a:cubicBezTo>
                    <a:cubicBezTo>
                      <a:pt x="1369" y="50"/>
                      <a:pt x="1370" y="52"/>
                      <a:pt x="1372" y="53"/>
                    </a:cubicBezTo>
                    <a:moveTo>
                      <a:pt x="1334" y="42"/>
                    </a:moveTo>
                    <a:cubicBezTo>
                      <a:pt x="1340" y="44"/>
                      <a:pt x="1347" y="45"/>
                      <a:pt x="1353" y="47"/>
                    </a:cubicBezTo>
                    <a:cubicBezTo>
                      <a:pt x="1355" y="48"/>
                      <a:pt x="1358" y="46"/>
                      <a:pt x="1358" y="44"/>
                    </a:cubicBezTo>
                    <a:cubicBezTo>
                      <a:pt x="1359" y="42"/>
                      <a:pt x="1358" y="40"/>
                      <a:pt x="1355" y="39"/>
                    </a:cubicBezTo>
                    <a:cubicBezTo>
                      <a:pt x="1349" y="38"/>
                      <a:pt x="1342" y="36"/>
                      <a:pt x="1336" y="34"/>
                    </a:cubicBezTo>
                    <a:cubicBezTo>
                      <a:pt x="1334" y="34"/>
                      <a:pt x="1332" y="35"/>
                      <a:pt x="1331" y="37"/>
                    </a:cubicBezTo>
                    <a:cubicBezTo>
                      <a:pt x="1331" y="39"/>
                      <a:pt x="1332" y="41"/>
                      <a:pt x="1334" y="42"/>
                    </a:cubicBezTo>
                    <a:moveTo>
                      <a:pt x="1295" y="33"/>
                    </a:moveTo>
                    <a:cubicBezTo>
                      <a:pt x="1302" y="34"/>
                      <a:pt x="1308" y="36"/>
                      <a:pt x="1315" y="37"/>
                    </a:cubicBezTo>
                    <a:cubicBezTo>
                      <a:pt x="1317" y="38"/>
                      <a:pt x="1319" y="36"/>
                      <a:pt x="1319" y="34"/>
                    </a:cubicBezTo>
                    <a:cubicBezTo>
                      <a:pt x="1320" y="32"/>
                      <a:pt x="1319" y="30"/>
                      <a:pt x="1316" y="29"/>
                    </a:cubicBezTo>
                    <a:cubicBezTo>
                      <a:pt x="1310" y="28"/>
                      <a:pt x="1303" y="26"/>
                      <a:pt x="1297" y="25"/>
                    </a:cubicBezTo>
                    <a:cubicBezTo>
                      <a:pt x="1295" y="24"/>
                      <a:pt x="1293" y="26"/>
                      <a:pt x="1292" y="28"/>
                    </a:cubicBezTo>
                    <a:cubicBezTo>
                      <a:pt x="1292" y="30"/>
                      <a:pt x="1293" y="32"/>
                      <a:pt x="1295" y="33"/>
                    </a:cubicBezTo>
                    <a:cubicBezTo>
                      <a:pt x="1295" y="33"/>
                      <a:pt x="1295" y="33"/>
                      <a:pt x="1295" y="33"/>
                    </a:cubicBezTo>
                    <a:moveTo>
                      <a:pt x="1256" y="25"/>
                    </a:moveTo>
                    <a:cubicBezTo>
                      <a:pt x="1263" y="26"/>
                      <a:pt x="1269" y="27"/>
                      <a:pt x="1276" y="29"/>
                    </a:cubicBezTo>
                    <a:cubicBezTo>
                      <a:pt x="1278" y="29"/>
                      <a:pt x="1280" y="28"/>
                      <a:pt x="1280" y="26"/>
                    </a:cubicBezTo>
                    <a:cubicBezTo>
                      <a:pt x="1281" y="23"/>
                      <a:pt x="1279" y="21"/>
                      <a:pt x="1277" y="21"/>
                    </a:cubicBezTo>
                    <a:cubicBezTo>
                      <a:pt x="1271" y="20"/>
                      <a:pt x="1264" y="18"/>
                      <a:pt x="1257" y="17"/>
                    </a:cubicBezTo>
                    <a:cubicBezTo>
                      <a:pt x="1255" y="17"/>
                      <a:pt x="1253" y="18"/>
                      <a:pt x="1253" y="20"/>
                    </a:cubicBezTo>
                    <a:cubicBezTo>
                      <a:pt x="1252" y="22"/>
                      <a:pt x="1254" y="25"/>
                      <a:pt x="1256" y="25"/>
                    </a:cubicBezTo>
                    <a:moveTo>
                      <a:pt x="1217" y="19"/>
                    </a:moveTo>
                    <a:cubicBezTo>
                      <a:pt x="1223" y="20"/>
                      <a:pt x="1230" y="21"/>
                      <a:pt x="1236" y="22"/>
                    </a:cubicBezTo>
                    <a:cubicBezTo>
                      <a:pt x="1239" y="22"/>
                      <a:pt x="1241" y="21"/>
                      <a:pt x="1241" y="18"/>
                    </a:cubicBezTo>
                    <a:cubicBezTo>
                      <a:pt x="1241" y="16"/>
                      <a:pt x="1240" y="14"/>
                      <a:pt x="1238" y="14"/>
                    </a:cubicBezTo>
                    <a:cubicBezTo>
                      <a:pt x="1231" y="13"/>
                      <a:pt x="1224" y="12"/>
                      <a:pt x="1218" y="11"/>
                    </a:cubicBezTo>
                    <a:cubicBezTo>
                      <a:pt x="1216" y="10"/>
                      <a:pt x="1213" y="12"/>
                      <a:pt x="1213" y="14"/>
                    </a:cubicBezTo>
                    <a:cubicBezTo>
                      <a:pt x="1213" y="16"/>
                      <a:pt x="1214" y="18"/>
                      <a:pt x="1217" y="19"/>
                    </a:cubicBezTo>
                    <a:moveTo>
                      <a:pt x="1177" y="14"/>
                    </a:moveTo>
                    <a:cubicBezTo>
                      <a:pt x="1184" y="15"/>
                      <a:pt x="1190" y="15"/>
                      <a:pt x="1197" y="16"/>
                    </a:cubicBezTo>
                    <a:cubicBezTo>
                      <a:pt x="1199" y="16"/>
                      <a:pt x="1201" y="15"/>
                      <a:pt x="1201" y="13"/>
                    </a:cubicBezTo>
                    <a:cubicBezTo>
                      <a:pt x="1202" y="10"/>
                      <a:pt x="1200" y="8"/>
                      <a:pt x="1198" y="8"/>
                    </a:cubicBezTo>
                    <a:cubicBezTo>
                      <a:pt x="1191" y="7"/>
                      <a:pt x="1184" y="7"/>
                      <a:pt x="1178" y="6"/>
                    </a:cubicBezTo>
                    <a:cubicBezTo>
                      <a:pt x="1176" y="6"/>
                      <a:pt x="1174" y="7"/>
                      <a:pt x="1173" y="10"/>
                    </a:cubicBezTo>
                    <a:cubicBezTo>
                      <a:pt x="1173" y="12"/>
                      <a:pt x="1175" y="14"/>
                      <a:pt x="1177" y="14"/>
                    </a:cubicBezTo>
                    <a:moveTo>
                      <a:pt x="1137" y="11"/>
                    </a:moveTo>
                    <a:cubicBezTo>
                      <a:pt x="1144" y="11"/>
                      <a:pt x="1150" y="12"/>
                      <a:pt x="1157" y="12"/>
                    </a:cubicBezTo>
                    <a:cubicBezTo>
                      <a:pt x="1159" y="12"/>
                      <a:pt x="1161" y="11"/>
                      <a:pt x="1161" y="8"/>
                    </a:cubicBezTo>
                    <a:cubicBezTo>
                      <a:pt x="1162" y="6"/>
                      <a:pt x="1160" y="4"/>
                      <a:pt x="1158" y="4"/>
                    </a:cubicBezTo>
                    <a:cubicBezTo>
                      <a:pt x="1151" y="4"/>
                      <a:pt x="1144" y="3"/>
                      <a:pt x="1138" y="3"/>
                    </a:cubicBezTo>
                    <a:cubicBezTo>
                      <a:pt x="1136" y="3"/>
                      <a:pt x="1134" y="4"/>
                      <a:pt x="1133" y="6"/>
                    </a:cubicBezTo>
                    <a:cubicBezTo>
                      <a:pt x="1133" y="9"/>
                      <a:pt x="1135" y="11"/>
                      <a:pt x="1137" y="11"/>
                    </a:cubicBezTo>
                    <a:cubicBezTo>
                      <a:pt x="1137" y="11"/>
                      <a:pt x="1137" y="11"/>
                      <a:pt x="1137" y="11"/>
                    </a:cubicBezTo>
                    <a:moveTo>
                      <a:pt x="1097" y="9"/>
                    </a:moveTo>
                    <a:cubicBezTo>
                      <a:pt x="1104" y="9"/>
                      <a:pt x="1111" y="9"/>
                      <a:pt x="1117" y="10"/>
                    </a:cubicBezTo>
                    <a:cubicBezTo>
                      <a:pt x="1119" y="10"/>
                      <a:pt x="1121" y="8"/>
                      <a:pt x="1121" y="6"/>
                    </a:cubicBezTo>
                    <a:cubicBezTo>
                      <a:pt x="1122" y="4"/>
                      <a:pt x="1120" y="2"/>
                      <a:pt x="1118" y="2"/>
                    </a:cubicBezTo>
                    <a:cubicBezTo>
                      <a:pt x="1111" y="1"/>
                      <a:pt x="1104" y="1"/>
                      <a:pt x="1098" y="1"/>
                    </a:cubicBezTo>
                    <a:cubicBezTo>
                      <a:pt x="1095" y="1"/>
                      <a:pt x="1094" y="3"/>
                      <a:pt x="1093" y="5"/>
                    </a:cubicBezTo>
                    <a:cubicBezTo>
                      <a:pt x="1093" y="7"/>
                      <a:pt x="1095" y="9"/>
                      <a:pt x="1097" y="9"/>
                    </a:cubicBezTo>
                    <a:cubicBezTo>
                      <a:pt x="1097" y="9"/>
                      <a:pt x="1097" y="9"/>
                      <a:pt x="1097" y="9"/>
                    </a:cubicBezTo>
                    <a:moveTo>
                      <a:pt x="1057" y="9"/>
                    </a:moveTo>
                    <a:cubicBezTo>
                      <a:pt x="1061" y="8"/>
                      <a:pt x="1065" y="8"/>
                      <a:pt x="1069" y="8"/>
                    </a:cubicBezTo>
                    <a:cubicBezTo>
                      <a:pt x="1072" y="8"/>
                      <a:pt x="1074" y="8"/>
                      <a:pt x="1077" y="9"/>
                    </a:cubicBezTo>
                    <a:cubicBezTo>
                      <a:pt x="1080" y="9"/>
                      <a:pt x="1081" y="7"/>
                      <a:pt x="1081" y="5"/>
                    </a:cubicBezTo>
                    <a:cubicBezTo>
                      <a:pt x="1081" y="2"/>
                      <a:pt x="1080" y="1"/>
                      <a:pt x="1077" y="1"/>
                    </a:cubicBezTo>
                    <a:cubicBezTo>
                      <a:pt x="1075" y="0"/>
                      <a:pt x="1072" y="0"/>
                      <a:pt x="1069" y="0"/>
                    </a:cubicBezTo>
                    <a:cubicBezTo>
                      <a:pt x="1065" y="0"/>
                      <a:pt x="1061" y="0"/>
                      <a:pt x="1057" y="1"/>
                    </a:cubicBezTo>
                    <a:cubicBezTo>
                      <a:pt x="1055" y="1"/>
                      <a:pt x="1053" y="2"/>
                      <a:pt x="1053" y="5"/>
                    </a:cubicBezTo>
                    <a:cubicBezTo>
                      <a:pt x="1053" y="7"/>
                      <a:pt x="1055" y="9"/>
                      <a:pt x="1057" y="9"/>
                    </a:cubicBezTo>
                    <a:moveTo>
                      <a:pt x="1018" y="10"/>
                    </a:moveTo>
                    <a:cubicBezTo>
                      <a:pt x="1024" y="9"/>
                      <a:pt x="1031" y="9"/>
                      <a:pt x="1038" y="9"/>
                    </a:cubicBezTo>
                    <a:cubicBezTo>
                      <a:pt x="1040" y="9"/>
                      <a:pt x="1041" y="7"/>
                      <a:pt x="1041" y="5"/>
                    </a:cubicBezTo>
                    <a:cubicBezTo>
                      <a:pt x="1041" y="3"/>
                      <a:pt x="1039" y="1"/>
                      <a:pt x="1037" y="1"/>
                    </a:cubicBezTo>
                    <a:cubicBezTo>
                      <a:pt x="1031" y="1"/>
                      <a:pt x="1024" y="1"/>
                      <a:pt x="1017" y="2"/>
                    </a:cubicBezTo>
                    <a:cubicBezTo>
                      <a:pt x="1015" y="2"/>
                      <a:pt x="1013" y="4"/>
                      <a:pt x="1013" y="6"/>
                    </a:cubicBezTo>
                    <a:cubicBezTo>
                      <a:pt x="1013" y="8"/>
                      <a:pt x="1015" y="10"/>
                      <a:pt x="1018" y="10"/>
                    </a:cubicBezTo>
                    <a:moveTo>
                      <a:pt x="978" y="12"/>
                    </a:moveTo>
                    <a:cubicBezTo>
                      <a:pt x="984" y="12"/>
                      <a:pt x="991" y="11"/>
                      <a:pt x="998" y="11"/>
                    </a:cubicBezTo>
                    <a:cubicBezTo>
                      <a:pt x="1000" y="11"/>
                      <a:pt x="1002" y="9"/>
                      <a:pt x="1001" y="7"/>
                    </a:cubicBezTo>
                    <a:cubicBezTo>
                      <a:pt x="1001" y="4"/>
                      <a:pt x="999" y="3"/>
                      <a:pt x="997" y="3"/>
                    </a:cubicBezTo>
                    <a:cubicBezTo>
                      <a:pt x="990" y="3"/>
                      <a:pt x="984" y="4"/>
                      <a:pt x="977" y="4"/>
                    </a:cubicBezTo>
                    <a:cubicBezTo>
                      <a:pt x="975" y="5"/>
                      <a:pt x="973" y="6"/>
                      <a:pt x="973" y="9"/>
                    </a:cubicBezTo>
                    <a:cubicBezTo>
                      <a:pt x="974" y="11"/>
                      <a:pt x="976" y="12"/>
                      <a:pt x="978" y="12"/>
                    </a:cubicBezTo>
                    <a:moveTo>
                      <a:pt x="938" y="16"/>
                    </a:moveTo>
                    <a:cubicBezTo>
                      <a:pt x="945" y="16"/>
                      <a:pt x="951" y="15"/>
                      <a:pt x="958" y="14"/>
                    </a:cubicBezTo>
                    <a:cubicBezTo>
                      <a:pt x="960" y="14"/>
                      <a:pt x="962" y="12"/>
                      <a:pt x="961" y="10"/>
                    </a:cubicBezTo>
                    <a:cubicBezTo>
                      <a:pt x="961" y="8"/>
                      <a:pt x="959" y="6"/>
                      <a:pt x="957" y="6"/>
                    </a:cubicBezTo>
                    <a:cubicBezTo>
                      <a:pt x="950" y="7"/>
                      <a:pt x="944" y="8"/>
                      <a:pt x="937" y="8"/>
                    </a:cubicBezTo>
                    <a:cubicBezTo>
                      <a:pt x="935" y="9"/>
                      <a:pt x="933" y="11"/>
                      <a:pt x="934" y="13"/>
                    </a:cubicBezTo>
                    <a:cubicBezTo>
                      <a:pt x="934" y="15"/>
                      <a:pt x="936" y="17"/>
                      <a:pt x="938" y="16"/>
                    </a:cubicBezTo>
                    <a:moveTo>
                      <a:pt x="899" y="22"/>
                    </a:moveTo>
                    <a:cubicBezTo>
                      <a:pt x="905" y="21"/>
                      <a:pt x="912" y="20"/>
                      <a:pt x="918" y="19"/>
                    </a:cubicBezTo>
                    <a:cubicBezTo>
                      <a:pt x="920" y="19"/>
                      <a:pt x="922" y="17"/>
                      <a:pt x="922" y="15"/>
                    </a:cubicBezTo>
                    <a:cubicBezTo>
                      <a:pt x="921" y="12"/>
                      <a:pt x="919" y="11"/>
                      <a:pt x="917" y="11"/>
                    </a:cubicBezTo>
                    <a:cubicBezTo>
                      <a:pt x="911" y="12"/>
                      <a:pt x="904" y="13"/>
                      <a:pt x="897" y="14"/>
                    </a:cubicBezTo>
                    <a:cubicBezTo>
                      <a:pt x="895" y="14"/>
                      <a:pt x="894" y="17"/>
                      <a:pt x="894" y="19"/>
                    </a:cubicBezTo>
                    <a:cubicBezTo>
                      <a:pt x="894" y="21"/>
                      <a:pt x="896" y="22"/>
                      <a:pt x="899" y="22"/>
                    </a:cubicBezTo>
                    <a:cubicBezTo>
                      <a:pt x="899" y="22"/>
                      <a:pt x="899" y="22"/>
                      <a:pt x="899" y="22"/>
                    </a:cubicBezTo>
                    <a:moveTo>
                      <a:pt x="859" y="29"/>
                    </a:moveTo>
                    <a:cubicBezTo>
                      <a:pt x="866" y="28"/>
                      <a:pt x="872" y="27"/>
                      <a:pt x="879" y="25"/>
                    </a:cubicBezTo>
                    <a:cubicBezTo>
                      <a:pt x="881" y="25"/>
                      <a:pt x="883" y="23"/>
                      <a:pt x="882" y="21"/>
                    </a:cubicBezTo>
                    <a:cubicBezTo>
                      <a:pt x="882" y="19"/>
                      <a:pt x="880" y="17"/>
                      <a:pt x="877" y="18"/>
                    </a:cubicBezTo>
                    <a:cubicBezTo>
                      <a:pt x="871" y="19"/>
                      <a:pt x="864" y="20"/>
                      <a:pt x="858" y="21"/>
                    </a:cubicBezTo>
                    <a:cubicBezTo>
                      <a:pt x="856" y="22"/>
                      <a:pt x="854" y="24"/>
                      <a:pt x="855" y="26"/>
                    </a:cubicBezTo>
                    <a:cubicBezTo>
                      <a:pt x="855" y="28"/>
                      <a:pt x="857" y="30"/>
                      <a:pt x="859" y="29"/>
                    </a:cubicBezTo>
                    <a:moveTo>
                      <a:pt x="820" y="38"/>
                    </a:moveTo>
                    <a:cubicBezTo>
                      <a:pt x="827" y="36"/>
                      <a:pt x="833" y="35"/>
                      <a:pt x="840" y="33"/>
                    </a:cubicBezTo>
                    <a:cubicBezTo>
                      <a:pt x="842" y="33"/>
                      <a:pt x="843" y="31"/>
                      <a:pt x="843" y="28"/>
                    </a:cubicBezTo>
                    <a:cubicBezTo>
                      <a:pt x="842" y="26"/>
                      <a:pt x="840" y="25"/>
                      <a:pt x="838" y="25"/>
                    </a:cubicBezTo>
                    <a:cubicBezTo>
                      <a:pt x="831" y="27"/>
                      <a:pt x="825" y="28"/>
                      <a:pt x="818" y="30"/>
                    </a:cubicBezTo>
                    <a:cubicBezTo>
                      <a:pt x="816" y="30"/>
                      <a:pt x="815" y="33"/>
                      <a:pt x="816" y="35"/>
                    </a:cubicBezTo>
                    <a:cubicBezTo>
                      <a:pt x="816" y="37"/>
                      <a:pt x="818" y="38"/>
                      <a:pt x="820" y="38"/>
                    </a:cubicBezTo>
                    <a:cubicBezTo>
                      <a:pt x="820" y="38"/>
                      <a:pt x="820" y="38"/>
                      <a:pt x="820" y="38"/>
                    </a:cubicBezTo>
                    <a:moveTo>
                      <a:pt x="782" y="48"/>
                    </a:moveTo>
                    <a:cubicBezTo>
                      <a:pt x="788" y="46"/>
                      <a:pt x="795" y="44"/>
                      <a:pt x="801" y="43"/>
                    </a:cubicBezTo>
                    <a:cubicBezTo>
                      <a:pt x="803" y="42"/>
                      <a:pt x="804" y="40"/>
                      <a:pt x="804" y="38"/>
                    </a:cubicBezTo>
                    <a:cubicBezTo>
                      <a:pt x="803" y="36"/>
                      <a:pt x="801" y="34"/>
                      <a:pt x="799" y="35"/>
                    </a:cubicBezTo>
                    <a:cubicBezTo>
                      <a:pt x="792" y="36"/>
                      <a:pt x="786" y="38"/>
                      <a:pt x="780" y="40"/>
                    </a:cubicBezTo>
                    <a:cubicBezTo>
                      <a:pt x="777" y="41"/>
                      <a:pt x="776" y="43"/>
                      <a:pt x="777" y="45"/>
                    </a:cubicBezTo>
                    <a:cubicBezTo>
                      <a:pt x="777" y="47"/>
                      <a:pt x="780" y="48"/>
                      <a:pt x="782" y="48"/>
                    </a:cubicBezTo>
                    <a:moveTo>
                      <a:pt x="744" y="59"/>
                    </a:moveTo>
                    <a:cubicBezTo>
                      <a:pt x="750" y="57"/>
                      <a:pt x="756" y="55"/>
                      <a:pt x="763" y="53"/>
                    </a:cubicBezTo>
                    <a:cubicBezTo>
                      <a:pt x="765" y="53"/>
                      <a:pt x="766" y="50"/>
                      <a:pt x="765" y="48"/>
                    </a:cubicBezTo>
                    <a:cubicBezTo>
                      <a:pt x="765" y="46"/>
                      <a:pt x="762" y="45"/>
                      <a:pt x="760" y="46"/>
                    </a:cubicBezTo>
                    <a:cubicBezTo>
                      <a:pt x="754" y="48"/>
                      <a:pt x="747" y="50"/>
                      <a:pt x="741" y="52"/>
                    </a:cubicBezTo>
                    <a:cubicBezTo>
                      <a:pt x="739" y="52"/>
                      <a:pt x="738" y="55"/>
                      <a:pt x="738" y="57"/>
                    </a:cubicBezTo>
                    <a:cubicBezTo>
                      <a:pt x="739" y="59"/>
                      <a:pt x="741" y="60"/>
                      <a:pt x="744" y="59"/>
                    </a:cubicBezTo>
                    <a:moveTo>
                      <a:pt x="706" y="72"/>
                    </a:moveTo>
                    <a:cubicBezTo>
                      <a:pt x="712" y="70"/>
                      <a:pt x="718" y="68"/>
                      <a:pt x="725" y="66"/>
                    </a:cubicBezTo>
                    <a:cubicBezTo>
                      <a:pt x="727" y="65"/>
                      <a:pt x="728" y="63"/>
                      <a:pt x="727" y="60"/>
                    </a:cubicBezTo>
                    <a:cubicBezTo>
                      <a:pt x="726" y="58"/>
                      <a:pt x="724" y="57"/>
                      <a:pt x="722" y="58"/>
                    </a:cubicBezTo>
                    <a:cubicBezTo>
                      <a:pt x="716" y="60"/>
                      <a:pt x="709" y="62"/>
                      <a:pt x="703" y="65"/>
                    </a:cubicBezTo>
                    <a:cubicBezTo>
                      <a:pt x="701" y="65"/>
                      <a:pt x="700" y="68"/>
                      <a:pt x="701" y="70"/>
                    </a:cubicBezTo>
                    <a:cubicBezTo>
                      <a:pt x="701" y="72"/>
                      <a:pt x="704" y="73"/>
                      <a:pt x="706" y="72"/>
                    </a:cubicBezTo>
                    <a:moveTo>
                      <a:pt x="669" y="87"/>
                    </a:moveTo>
                    <a:cubicBezTo>
                      <a:pt x="675" y="84"/>
                      <a:pt x="681" y="82"/>
                      <a:pt x="687" y="79"/>
                    </a:cubicBezTo>
                    <a:cubicBezTo>
                      <a:pt x="689" y="78"/>
                      <a:pt x="690" y="76"/>
                      <a:pt x="689" y="74"/>
                    </a:cubicBezTo>
                    <a:cubicBezTo>
                      <a:pt x="689" y="72"/>
                      <a:pt x="686" y="71"/>
                      <a:pt x="684" y="72"/>
                    </a:cubicBezTo>
                    <a:cubicBezTo>
                      <a:pt x="678" y="74"/>
                      <a:pt x="672" y="77"/>
                      <a:pt x="666" y="79"/>
                    </a:cubicBezTo>
                    <a:cubicBezTo>
                      <a:pt x="663" y="80"/>
                      <a:pt x="662" y="82"/>
                      <a:pt x="663" y="84"/>
                    </a:cubicBezTo>
                    <a:cubicBezTo>
                      <a:pt x="664" y="86"/>
                      <a:pt x="666" y="87"/>
                      <a:pt x="669" y="87"/>
                    </a:cubicBezTo>
                    <a:moveTo>
                      <a:pt x="632" y="102"/>
                    </a:moveTo>
                    <a:cubicBezTo>
                      <a:pt x="638" y="99"/>
                      <a:pt x="644" y="97"/>
                      <a:pt x="650" y="94"/>
                    </a:cubicBezTo>
                    <a:cubicBezTo>
                      <a:pt x="652" y="93"/>
                      <a:pt x="653" y="91"/>
                      <a:pt x="652" y="89"/>
                    </a:cubicBezTo>
                    <a:cubicBezTo>
                      <a:pt x="651" y="87"/>
                      <a:pt x="649" y="86"/>
                      <a:pt x="647" y="87"/>
                    </a:cubicBezTo>
                    <a:cubicBezTo>
                      <a:pt x="641" y="89"/>
                      <a:pt x="635" y="92"/>
                      <a:pt x="629" y="95"/>
                    </a:cubicBezTo>
                    <a:cubicBezTo>
                      <a:pt x="627" y="96"/>
                      <a:pt x="626" y="98"/>
                      <a:pt x="627" y="100"/>
                    </a:cubicBezTo>
                    <a:cubicBezTo>
                      <a:pt x="628" y="102"/>
                      <a:pt x="630" y="103"/>
                      <a:pt x="632" y="102"/>
                    </a:cubicBezTo>
                    <a:moveTo>
                      <a:pt x="596" y="119"/>
                    </a:moveTo>
                    <a:cubicBezTo>
                      <a:pt x="602" y="116"/>
                      <a:pt x="608" y="113"/>
                      <a:pt x="614" y="111"/>
                    </a:cubicBezTo>
                    <a:cubicBezTo>
                      <a:pt x="616" y="110"/>
                      <a:pt x="617" y="107"/>
                      <a:pt x="616" y="105"/>
                    </a:cubicBezTo>
                    <a:cubicBezTo>
                      <a:pt x="615" y="103"/>
                      <a:pt x="613" y="102"/>
                      <a:pt x="611" y="103"/>
                    </a:cubicBezTo>
                    <a:cubicBezTo>
                      <a:pt x="604" y="106"/>
                      <a:pt x="598" y="109"/>
                      <a:pt x="593" y="112"/>
                    </a:cubicBezTo>
                    <a:cubicBezTo>
                      <a:pt x="591" y="113"/>
                      <a:pt x="590" y="115"/>
                      <a:pt x="591" y="117"/>
                    </a:cubicBezTo>
                    <a:cubicBezTo>
                      <a:pt x="592" y="119"/>
                      <a:pt x="594" y="120"/>
                      <a:pt x="596" y="119"/>
                    </a:cubicBezTo>
                    <a:moveTo>
                      <a:pt x="561" y="138"/>
                    </a:moveTo>
                    <a:cubicBezTo>
                      <a:pt x="567" y="135"/>
                      <a:pt x="572" y="131"/>
                      <a:pt x="578" y="128"/>
                    </a:cubicBezTo>
                    <a:cubicBezTo>
                      <a:pt x="580" y="127"/>
                      <a:pt x="581" y="125"/>
                      <a:pt x="580" y="123"/>
                    </a:cubicBezTo>
                    <a:cubicBezTo>
                      <a:pt x="579" y="121"/>
                      <a:pt x="577" y="120"/>
                      <a:pt x="575" y="121"/>
                    </a:cubicBezTo>
                    <a:cubicBezTo>
                      <a:pt x="569" y="124"/>
                      <a:pt x="563" y="127"/>
                      <a:pt x="557" y="131"/>
                    </a:cubicBezTo>
                    <a:cubicBezTo>
                      <a:pt x="555" y="132"/>
                      <a:pt x="554" y="134"/>
                      <a:pt x="555" y="136"/>
                    </a:cubicBezTo>
                    <a:cubicBezTo>
                      <a:pt x="556" y="138"/>
                      <a:pt x="559" y="139"/>
                      <a:pt x="561" y="138"/>
                    </a:cubicBezTo>
                    <a:moveTo>
                      <a:pt x="526" y="157"/>
                    </a:moveTo>
                    <a:cubicBezTo>
                      <a:pt x="532" y="154"/>
                      <a:pt x="538" y="151"/>
                      <a:pt x="543" y="147"/>
                    </a:cubicBezTo>
                    <a:cubicBezTo>
                      <a:pt x="545" y="146"/>
                      <a:pt x="546" y="144"/>
                      <a:pt x="545" y="142"/>
                    </a:cubicBezTo>
                    <a:cubicBezTo>
                      <a:pt x="544" y="140"/>
                      <a:pt x="541" y="139"/>
                      <a:pt x="539" y="140"/>
                    </a:cubicBezTo>
                    <a:cubicBezTo>
                      <a:pt x="534" y="144"/>
                      <a:pt x="528" y="147"/>
                      <a:pt x="522" y="151"/>
                    </a:cubicBezTo>
                    <a:cubicBezTo>
                      <a:pt x="520" y="152"/>
                      <a:pt x="520" y="154"/>
                      <a:pt x="521" y="156"/>
                    </a:cubicBezTo>
                    <a:cubicBezTo>
                      <a:pt x="522" y="158"/>
                      <a:pt x="524" y="159"/>
                      <a:pt x="526" y="157"/>
                    </a:cubicBezTo>
                    <a:moveTo>
                      <a:pt x="492" y="178"/>
                    </a:moveTo>
                    <a:cubicBezTo>
                      <a:pt x="498" y="175"/>
                      <a:pt x="504" y="171"/>
                      <a:pt x="509" y="168"/>
                    </a:cubicBezTo>
                    <a:cubicBezTo>
                      <a:pt x="511" y="167"/>
                      <a:pt x="512" y="164"/>
                      <a:pt x="511" y="162"/>
                    </a:cubicBezTo>
                    <a:cubicBezTo>
                      <a:pt x="509" y="160"/>
                      <a:pt x="507" y="160"/>
                      <a:pt x="505" y="161"/>
                    </a:cubicBezTo>
                    <a:cubicBezTo>
                      <a:pt x="499" y="165"/>
                      <a:pt x="494" y="168"/>
                      <a:pt x="488" y="172"/>
                    </a:cubicBezTo>
                    <a:cubicBezTo>
                      <a:pt x="486" y="173"/>
                      <a:pt x="486" y="175"/>
                      <a:pt x="487" y="177"/>
                    </a:cubicBezTo>
                    <a:cubicBezTo>
                      <a:pt x="488" y="179"/>
                      <a:pt x="491" y="180"/>
                      <a:pt x="492" y="178"/>
                    </a:cubicBezTo>
                    <a:moveTo>
                      <a:pt x="459" y="201"/>
                    </a:moveTo>
                    <a:cubicBezTo>
                      <a:pt x="465" y="197"/>
                      <a:pt x="470" y="193"/>
                      <a:pt x="476" y="189"/>
                    </a:cubicBezTo>
                    <a:cubicBezTo>
                      <a:pt x="478" y="188"/>
                      <a:pt x="478" y="186"/>
                      <a:pt x="477" y="184"/>
                    </a:cubicBezTo>
                    <a:cubicBezTo>
                      <a:pt x="476" y="182"/>
                      <a:pt x="473" y="182"/>
                      <a:pt x="471" y="183"/>
                    </a:cubicBezTo>
                    <a:cubicBezTo>
                      <a:pt x="466" y="187"/>
                      <a:pt x="460" y="190"/>
                      <a:pt x="455" y="194"/>
                    </a:cubicBezTo>
                    <a:cubicBezTo>
                      <a:pt x="453" y="195"/>
                      <a:pt x="453" y="198"/>
                      <a:pt x="454" y="200"/>
                    </a:cubicBezTo>
                    <a:cubicBezTo>
                      <a:pt x="455" y="202"/>
                      <a:pt x="458" y="202"/>
                      <a:pt x="459" y="201"/>
                    </a:cubicBezTo>
                    <a:moveTo>
                      <a:pt x="427" y="224"/>
                    </a:moveTo>
                    <a:cubicBezTo>
                      <a:pt x="433" y="220"/>
                      <a:pt x="438" y="216"/>
                      <a:pt x="443" y="212"/>
                    </a:cubicBezTo>
                    <a:cubicBezTo>
                      <a:pt x="445" y="211"/>
                      <a:pt x="445" y="209"/>
                      <a:pt x="444" y="207"/>
                    </a:cubicBezTo>
                    <a:cubicBezTo>
                      <a:pt x="443" y="205"/>
                      <a:pt x="440" y="205"/>
                      <a:pt x="438" y="206"/>
                    </a:cubicBezTo>
                    <a:cubicBezTo>
                      <a:pt x="433" y="210"/>
                      <a:pt x="428" y="214"/>
                      <a:pt x="422" y="218"/>
                    </a:cubicBezTo>
                    <a:cubicBezTo>
                      <a:pt x="421" y="219"/>
                      <a:pt x="420" y="222"/>
                      <a:pt x="422" y="223"/>
                    </a:cubicBezTo>
                    <a:cubicBezTo>
                      <a:pt x="423" y="225"/>
                      <a:pt x="425" y="226"/>
                      <a:pt x="427" y="224"/>
                    </a:cubicBezTo>
                    <a:moveTo>
                      <a:pt x="396" y="249"/>
                    </a:moveTo>
                    <a:cubicBezTo>
                      <a:pt x="401" y="245"/>
                      <a:pt x="406" y="241"/>
                      <a:pt x="411" y="236"/>
                    </a:cubicBezTo>
                    <a:cubicBezTo>
                      <a:pt x="413" y="235"/>
                      <a:pt x="414" y="233"/>
                      <a:pt x="412" y="231"/>
                    </a:cubicBezTo>
                    <a:cubicBezTo>
                      <a:pt x="411" y="229"/>
                      <a:pt x="408" y="229"/>
                      <a:pt x="407" y="230"/>
                    </a:cubicBezTo>
                    <a:cubicBezTo>
                      <a:pt x="401" y="234"/>
                      <a:pt x="396" y="239"/>
                      <a:pt x="391" y="243"/>
                    </a:cubicBezTo>
                    <a:cubicBezTo>
                      <a:pt x="389" y="244"/>
                      <a:pt x="389" y="247"/>
                      <a:pt x="390" y="248"/>
                    </a:cubicBezTo>
                    <a:cubicBezTo>
                      <a:pt x="392" y="250"/>
                      <a:pt x="394" y="250"/>
                      <a:pt x="396" y="249"/>
                    </a:cubicBezTo>
                    <a:moveTo>
                      <a:pt x="366" y="275"/>
                    </a:moveTo>
                    <a:cubicBezTo>
                      <a:pt x="371" y="270"/>
                      <a:pt x="376" y="266"/>
                      <a:pt x="381" y="262"/>
                    </a:cubicBezTo>
                    <a:cubicBezTo>
                      <a:pt x="382" y="260"/>
                      <a:pt x="383" y="258"/>
                      <a:pt x="381" y="256"/>
                    </a:cubicBezTo>
                    <a:cubicBezTo>
                      <a:pt x="380" y="254"/>
                      <a:pt x="377" y="254"/>
                      <a:pt x="375" y="256"/>
                    </a:cubicBezTo>
                    <a:cubicBezTo>
                      <a:pt x="370" y="260"/>
                      <a:pt x="365" y="264"/>
                      <a:pt x="360" y="269"/>
                    </a:cubicBezTo>
                    <a:cubicBezTo>
                      <a:pt x="359" y="270"/>
                      <a:pt x="359" y="273"/>
                      <a:pt x="360" y="275"/>
                    </a:cubicBezTo>
                    <a:cubicBezTo>
                      <a:pt x="361" y="276"/>
                      <a:pt x="364" y="276"/>
                      <a:pt x="366" y="275"/>
                    </a:cubicBezTo>
                    <a:cubicBezTo>
                      <a:pt x="366" y="275"/>
                      <a:pt x="366" y="275"/>
                      <a:pt x="366" y="275"/>
                    </a:cubicBezTo>
                    <a:moveTo>
                      <a:pt x="336" y="302"/>
                    </a:moveTo>
                    <a:cubicBezTo>
                      <a:pt x="341" y="297"/>
                      <a:pt x="346" y="293"/>
                      <a:pt x="351" y="288"/>
                    </a:cubicBezTo>
                    <a:cubicBezTo>
                      <a:pt x="352" y="287"/>
                      <a:pt x="353" y="284"/>
                      <a:pt x="351" y="283"/>
                    </a:cubicBezTo>
                    <a:cubicBezTo>
                      <a:pt x="350" y="281"/>
                      <a:pt x="347" y="281"/>
                      <a:pt x="345" y="282"/>
                    </a:cubicBezTo>
                    <a:cubicBezTo>
                      <a:pt x="340" y="287"/>
                      <a:pt x="336" y="291"/>
                      <a:pt x="331" y="296"/>
                    </a:cubicBezTo>
                    <a:cubicBezTo>
                      <a:pt x="329" y="298"/>
                      <a:pt x="329" y="300"/>
                      <a:pt x="331" y="302"/>
                    </a:cubicBezTo>
                    <a:cubicBezTo>
                      <a:pt x="332" y="303"/>
                      <a:pt x="335" y="303"/>
                      <a:pt x="336" y="302"/>
                    </a:cubicBezTo>
                    <a:moveTo>
                      <a:pt x="308" y="330"/>
                    </a:moveTo>
                    <a:cubicBezTo>
                      <a:pt x="313" y="325"/>
                      <a:pt x="317" y="320"/>
                      <a:pt x="322" y="316"/>
                    </a:cubicBezTo>
                    <a:cubicBezTo>
                      <a:pt x="324" y="314"/>
                      <a:pt x="324" y="312"/>
                      <a:pt x="322" y="310"/>
                    </a:cubicBezTo>
                    <a:cubicBezTo>
                      <a:pt x="320" y="309"/>
                      <a:pt x="318" y="309"/>
                      <a:pt x="316" y="310"/>
                    </a:cubicBezTo>
                    <a:cubicBezTo>
                      <a:pt x="312" y="315"/>
                      <a:pt x="307" y="320"/>
                      <a:pt x="302" y="324"/>
                    </a:cubicBezTo>
                    <a:cubicBezTo>
                      <a:pt x="301" y="326"/>
                      <a:pt x="301" y="328"/>
                      <a:pt x="302" y="330"/>
                    </a:cubicBezTo>
                    <a:cubicBezTo>
                      <a:pt x="304" y="332"/>
                      <a:pt x="306" y="332"/>
                      <a:pt x="308" y="330"/>
                    </a:cubicBezTo>
                    <a:moveTo>
                      <a:pt x="281" y="359"/>
                    </a:moveTo>
                    <a:cubicBezTo>
                      <a:pt x="285" y="354"/>
                      <a:pt x="290" y="349"/>
                      <a:pt x="294" y="344"/>
                    </a:cubicBezTo>
                    <a:cubicBezTo>
                      <a:pt x="296" y="343"/>
                      <a:pt x="296" y="340"/>
                      <a:pt x="294" y="339"/>
                    </a:cubicBezTo>
                    <a:cubicBezTo>
                      <a:pt x="292" y="337"/>
                      <a:pt x="290" y="337"/>
                      <a:pt x="288" y="339"/>
                    </a:cubicBezTo>
                    <a:cubicBezTo>
                      <a:pt x="284" y="344"/>
                      <a:pt x="279" y="349"/>
                      <a:pt x="275" y="354"/>
                    </a:cubicBezTo>
                    <a:cubicBezTo>
                      <a:pt x="273" y="355"/>
                      <a:pt x="273" y="358"/>
                      <a:pt x="275" y="359"/>
                    </a:cubicBezTo>
                    <a:cubicBezTo>
                      <a:pt x="277" y="361"/>
                      <a:pt x="279" y="361"/>
                      <a:pt x="281" y="359"/>
                    </a:cubicBezTo>
                    <a:moveTo>
                      <a:pt x="254" y="389"/>
                    </a:moveTo>
                    <a:cubicBezTo>
                      <a:pt x="259" y="384"/>
                      <a:pt x="263" y="379"/>
                      <a:pt x="267" y="374"/>
                    </a:cubicBezTo>
                    <a:cubicBezTo>
                      <a:pt x="269" y="372"/>
                      <a:pt x="269" y="370"/>
                      <a:pt x="267" y="368"/>
                    </a:cubicBezTo>
                    <a:cubicBezTo>
                      <a:pt x="265" y="367"/>
                      <a:pt x="263" y="367"/>
                      <a:pt x="261" y="369"/>
                    </a:cubicBezTo>
                    <a:cubicBezTo>
                      <a:pt x="257" y="374"/>
                      <a:pt x="253" y="379"/>
                      <a:pt x="248" y="384"/>
                    </a:cubicBezTo>
                    <a:cubicBezTo>
                      <a:pt x="247" y="386"/>
                      <a:pt x="247" y="388"/>
                      <a:pt x="249" y="390"/>
                    </a:cubicBezTo>
                    <a:cubicBezTo>
                      <a:pt x="251" y="391"/>
                      <a:pt x="253" y="391"/>
                      <a:pt x="254" y="389"/>
                    </a:cubicBezTo>
                    <a:moveTo>
                      <a:pt x="229" y="420"/>
                    </a:moveTo>
                    <a:cubicBezTo>
                      <a:pt x="234" y="415"/>
                      <a:pt x="238" y="410"/>
                      <a:pt x="242" y="405"/>
                    </a:cubicBezTo>
                    <a:cubicBezTo>
                      <a:pt x="243" y="403"/>
                      <a:pt x="243" y="400"/>
                      <a:pt x="241" y="399"/>
                    </a:cubicBezTo>
                    <a:cubicBezTo>
                      <a:pt x="239" y="398"/>
                      <a:pt x="237" y="398"/>
                      <a:pt x="236" y="400"/>
                    </a:cubicBezTo>
                    <a:cubicBezTo>
                      <a:pt x="231" y="405"/>
                      <a:pt x="227" y="410"/>
                      <a:pt x="223" y="415"/>
                    </a:cubicBezTo>
                    <a:cubicBezTo>
                      <a:pt x="222" y="417"/>
                      <a:pt x="222" y="420"/>
                      <a:pt x="224" y="421"/>
                    </a:cubicBezTo>
                    <a:cubicBezTo>
                      <a:pt x="226" y="422"/>
                      <a:pt x="228" y="422"/>
                      <a:pt x="229" y="420"/>
                    </a:cubicBezTo>
                    <a:moveTo>
                      <a:pt x="206" y="452"/>
                    </a:moveTo>
                    <a:cubicBezTo>
                      <a:pt x="209" y="447"/>
                      <a:pt x="213" y="442"/>
                      <a:pt x="217" y="436"/>
                    </a:cubicBezTo>
                    <a:cubicBezTo>
                      <a:pt x="219" y="434"/>
                      <a:pt x="218" y="432"/>
                      <a:pt x="217" y="431"/>
                    </a:cubicBezTo>
                    <a:cubicBezTo>
                      <a:pt x="215" y="429"/>
                      <a:pt x="212" y="430"/>
                      <a:pt x="211" y="431"/>
                    </a:cubicBezTo>
                    <a:cubicBezTo>
                      <a:pt x="207" y="437"/>
                      <a:pt x="203" y="442"/>
                      <a:pt x="199" y="448"/>
                    </a:cubicBezTo>
                    <a:cubicBezTo>
                      <a:pt x="198" y="449"/>
                      <a:pt x="198" y="452"/>
                      <a:pt x="200" y="453"/>
                    </a:cubicBezTo>
                    <a:cubicBezTo>
                      <a:pt x="202" y="455"/>
                      <a:pt x="204" y="454"/>
                      <a:pt x="206" y="452"/>
                    </a:cubicBezTo>
                    <a:cubicBezTo>
                      <a:pt x="206" y="452"/>
                      <a:pt x="206" y="452"/>
                      <a:pt x="206" y="452"/>
                    </a:cubicBezTo>
                    <a:moveTo>
                      <a:pt x="183" y="485"/>
                    </a:moveTo>
                    <a:cubicBezTo>
                      <a:pt x="187" y="480"/>
                      <a:pt x="190" y="474"/>
                      <a:pt x="194" y="469"/>
                    </a:cubicBezTo>
                    <a:cubicBezTo>
                      <a:pt x="195" y="467"/>
                      <a:pt x="195" y="464"/>
                      <a:pt x="193" y="463"/>
                    </a:cubicBezTo>
                    <a:cubicBezTo>
                      <a:pt x="191" y="462"/>
                      <a:pt x="189" y="462"/>
                      <a:pt x="188" y="464"/>
                    </a:cubicBezTo>
                    <a:cubicBezTo>
                      <a:pt x="184" y="470"/>
                      <a:pt x="180" y="475"/>
                      <a:pt x="176" y="481"/>
                    </a:cubicBezTo>
                    <a:cubicBezTo>
                      <a:pt x="175" y="483"/>
                      <a:pt x="176" y="485"/>
                      <a:pt x="177" y="486"/>
                    </a:cubicBezTo>
                    <a:cubicBezTo>
                      <a:pt x="179" y="488"/>
                      <a:pt x="182" y="487"/>
                      <a:pt x="183" y="485"/>
                    </a:cubicBezTo>
                    <a:moveTo>
                      <a:pt x="162" y="519"/>
                    </a:moveTo>
                    <a:cubicBezTo>
                      <a:pt x="165" y="513"/>
                      <a:pt x="169" y="508"/>
                      <a:pt x="172" y="502"/>
                    </a:cubicBezTo>
                    <a:cubicBezTo>
                      <a:pt x="173" y="500"/>
                      <a:pt x="173" y="498"/>
                      <a:pt x="171" y="496"/>
                    </a:cubicBezTo>
                    <a:cubicBezTo>
                      <a:pt x="169" y="495"/>
                      <a:pt x="167" y="496"/>
                      <a:pt x="165" y="498"/>
                    </a:cubicBezTo>
                    <a:cubicBezTo>
                      <a:pt x="162" y="503"/>
                      <a:pt x="158" y="509"/>
                      <a:pt x="155" y="515"/>
                    </a:cubicBezTo>
                    <a:cubicBezTo>
                      <a:pt x="154" y="517"/>
                      <a:pt x="154" y="519"/>
                      <a:pt x="156" y="520"/>
                    </a:cubicBezTo>
                    <a:cubicBezTo>
                      <a:pt x="158" y="521"/>
                      <a:pt x="160" y="521"/>
                      <a:pt x="162" y="519"/>
                    </a:cubicBezTo>
                    <a:moveTo>
                      <a:pt x="141" y="554"/>
                    </a:moveTo>
                    <a:cubicBezTo>
                      <a:pt x="145" y="548"/>
                      <a:pt x="148" y="542"/>
                      <a:pt x="151" y="536"/>
                    </a:cubicBezTo>
                    <a:cubicBezTo>
                      <a:pt x="152" y="534"/>
                      <a:pt x="152" y="532"/>
                      <a:pt x="150" y="531"/>
                    </a:cubicBezTo>
                    <a:cubicBezTo>
                      <a:pt x="148" y="530"/>
                      <a:pt x="146" y="530"/>
                      <a:pt x="144" y="532"/>
                    </a:cubicBezTo>
                    <a:cubicBezTo>
                      <a:pt x="141" y="538"/>
                      <a:pt x="138" y="544"/>
                      <a:pt x="134" y="550"/>
                    </a:cubicBezTo>
                    <a:cubicBezTo>
                      <a:pt x="133" y="552"/>
                      <a:pt x="134" y="554"/>
                      <a:pt x="136" y="555"/>
                    </a:cubicBezTo>
                    <a:cubicBezTo>
                      <a:pt x="138" y="556"/>
                      <a:pt x="140" y="555"/>
                      <a:pt x="141" y="554"/>
                    </a:cubicBezTo>
                    <a:moveTo>
                      <a:pt x="123" y="589"/>
                    </a:moveTo>
                    <a:cubicBezTo>
                      <a:pt x="126" y="583"/>
                      <a:pt x="129" y="577"/>
                      <a:pt x="132" y="571"/>
                    </a:cubicBezTo>
                    <a:cubicBezTo>
                      <a:pt x="133" y="569"/>
                      <a:pt x="132" y="567"/>
                      <a:pt x="130" y="566"/>
                    </a:cubicBezTo>
                    <a:cubicBezTo>
                      <a:pt x="128" y="565"/>
                      <a:pt x="126" y="565"/>
                      <a:pt x="125" y="567"/>
                    </a:cubicBezTo>
                    <a:cubicBezTo>
                      <a:pt x="122" y="573"/>
                      <a:pt x="119" y="579"/>
                      <a:pt x="116" y="585"/>
                    </a:cubicBezTo>
                    <a:cubicBezTo>
                      <a:pt x="115" y="587"/>
                      <a:pt x="115" y="590"/>
                      <a:pt x="117" y="591"/>
                    </a:cubicBezTo>
                    <a:cubicBezTo>
                      <a:pt x="119" y="592"/>
                      <a:pt x="122" y="591"/>
                      <a:pt x="123" y="589"/>
                    </a:cubicBezTo>
                    <a:moveTo>
                      <a:pt x="105" y="625"/>
                    </a:moveTo>
                    <a:cubicBezTo>
                      <a:pt x="108" y="619"/>
                      <a:pt x="111" y="613"/>
                      <a:pt x="114" y="607"/>
                    </a:cubicBezTo>
                    <a:cubicBezTo>
                      <a:pt x="115" y="605"/>
                      <a:pt x="114" y="602"/>
                      <a:pt x="112" y="601"/>
                    </a:cubicBezTo>
                    <a:cubicBezTo>
                      <a:pt x="110" y="600"/>
                      <a:pt x="107" y="601"/>
                      <a:pt x="107" y="603"/>
                    </a:cubicBezTo>
                    <a:cubicBezTo>
                      <a:pt x="104" y="609"/>
                      <a:pt x="101" y="615"/>
                      <a:pt x="98" y="621"/>
                    </a:cubicBezTo>
                    <a:cubicBezTo>
                      <a:pt x="97" y="623"/>
                      <a:pt x="98" y="626"/>
                      <a:pt x="100" y="627"/>
                    </a:cubicBezTo>
                    <a:cubicBezTo>
                      <a:pt x="102" y="628"/>
                      <a:pt x="104" y="627"/>
                      <a:pt x="105" y="625"/>
                    </a:cubicBezTo>
                    <a:moveTo>
                      <a:pt x="89" y="661"/>
                    </a:moveTo>
                    <a:cubicBezTo>
                      <a:pt x="92" y="655"/>
                      <a:pt x="94" y="649"/>
                      <a:pt x="97" y="643"/>
                    </a:cubicBezTo>
                    <a:cubicBezTo>
                      <a:pt x="98" y="641"/>
                      <a:pt x="97" y="639"/>
                      <a:pt x="95" y="638"/>
                    </a:cubicBezTo>
                    <a:cubicBezTo>
                      <a:pt x="93" y="637"/>
                      <a:pt x="91" y="638"/>
                      <a:pt x="90" y="640"/>
                    </a:cubicBezTo>
                    <a:cubicBezTo>
                      <a:pt x="87" y="646"/>
                      <a:pt x="84" y="652"/>
                      <a:pt x="82" y="658"/>
                    </a:cubicBezTo>
                    <a:cubicBezTo>
                      <a:pt x="81" y="660"/>
                      <a:pt x="82" y="663"/>
                      <a:pt x="84" y="664"/>
                    </a:cubicBezTo>
                    <a:cubicBezTo>
                      <a:pt x="86" y="664"/>
                      <a:pt x="88" y="663"/>
                      <a:pt x="89" y="661"/>
                    </a:cubicBezTo>
                    <a:moveTo>
                      <a:pt x="74" y="699"/>
                    </a:moveTo>
                    <a:cubicBezTo>
                      <a:pt x="77" y="692"/>
                      <a:pt x="79" y="686"/>
                      <a:pt x="82" y="680"/>
                    </a:cubicBezTo>
                    <a:cubicBezTo>
                      <a:pt x="82" y="678"/>
                      <a:pt x="81" y="676"/>
                      <a:pt x="79" y="675"/>
                    </a:cubicBezTo>
                    <a:cubicBezTo>
                      <a:pt x="77" y="674"/>
                      <a:pt x="75" y="675"/>
                      <a:pt x="74" y="677"/>
                    </a:cubicBezTo>
                    <a:cubicBezTo>
                      <a:pt x="72" y="683"/>
                      <a:pt x="69" y="690"/>
                      <a:pt x="67" y="696"/>
                    </a:cubicBezTo>
                    <a:cubicBezTo>
                      <a:pt x="66" y="698"/>
                      <a:pt x="67" y="700"/>
                      <a:pt x="69" y="701"/>
                    </a:cubicBezTo>
                    <a:cubicBezTo>
                      <a:pt x="71" y="702"/>
                      <a:pt x="74" y="701"/>
                      <a:pt x="74" y="699"/>
                    </a:cubicBezTo>
                    <a:moveTo>
                      <a:pt x="61" y="736"/>
                    </a:moveTo>
                    <a:cubicBezTo>
                      <a:pt x="63" y="730"/>
                      <a:pt x="65" y="724"/>
                      <a:pt x="68" y="717"/>
                    </a:cubicBezTo>
                    <a:cubicBezTo>
                      <a:pt x="68" y="715"/>
                      <a:pt x="67" y="713"/>
                      <a:pt x="65" y="712"/>
                    </a:cubicBezTo>
                    <a:cubicBezTo>
                      <a:pt x="63" y="712"/>
                      <a:pt x="61" y="713"/>
                      <a:pt x="60" y="715"/>
                    </a:cubicBezTo>
                    <a:cubicBezTo>
                      <a:pt x="58" y="721"/>
                      <a:pt x="56" y="728"/>
                      <a:pt x="54" y="734"/>
                    </a:cubicBezTo>
                    <a:cubicBezTo>
                      <a:pt x="53" y="736"/>
                      <a:pt x="54" y="738"/>
                      <a:pt x="56" y="739"/>
                    </a:cubicBezTo>
                    <a:cubicBezTo>
                      <a:pt x="58" y="740"/>
                      <a:pt x="60" y="739"/>
                      <a:pt x="61" y="736"/>
                    </a:cubicBezTo>
                    <a:moveTo>
                      <a:pt x="49" y="775"/>
                    </a:moveTo>
                    <a:cubicBezTo>
                      <a:pt x="51" y="768"/>
                      <a:pt x="53" y="762"/>
                      <a:pt x="55" y="756"/>
                    </a:cubicBezTo>
                    <a:cubicBezTo>
                      <a:pt x="56" y="753"/>
                      <a:pt x="54" y="751"/>
                      <a:pt x="52" y="751"/>
                    </a:cubicBezTo>
                    <a:cubicBezTo>
                      <a:pt x="50" y="750"/>
                      <a:pt x="48" y="751"/>
                      <a:pt x="47" y="753"/>
                    </a:cubicBezTo>
                    <a:cubicBezTo>
                      <a:pt x="45" y="760"/>
                      <a:pt x="43" y="766"/>
                      <a:pt x="42" y="772"/>
                    </a:cubicBezTo>
                    <a:cubicBezTo>
                      <a:pt x="41" y="775"/>
                      <a:pt x="42" y="777"/>
                      <a:pt x="44" y="777"/>
                    </a:cubicBezTo>
                    <a:cubicBezTo>
                      <a:pt x="46" y="778"/>
                      <a:pt x="49" y="777"/>
                      <a:pt x="49" y="775"/>
                    </a:cubicBezTo>
                    <a:cubicBezTo>
                      <a:pt x="49" y="775"/>
                      <a:pt x="49" y="775"/>
                      <a:pt x="49" y="775"/>
                    </a:cubicBezTo>
                    <a:moveTo>
                      <a:pt x="39" y="813"/>
                    </a:moveTo>
                    <a:cubicBezTo>
                      <a:pt x="41" y="807"/>
                      <a:pt x="42" y="800"/>
                      <a:pt x="44" y="794"/>
                    </a:cubicBezTo>
                    <a:cubicBezTo>
                      <a:pt x="45" y="792"/>
                      <a:pt x="43" y="790"/>
                      <a:pt x="41" y="789"/>
                    </a:cubicBezTo>
                    <a:cubicBezTo>
                      <a:pt x="39" y="788"/>
                      <a:pt x="37" y="790"/>
                      <a:pt x="36" y="792"/>
                    </a:cubicBezTo>
                    <a:cubicBezTo>
                      <a:pt x="34" y="798"/>
                      <a:pt x="33" y="805"/>
                      <a:pt x="31" y="811"/>
                    </a:cubicBezTo>
                    <a:cubicBezTo>
                      <a:pt x="31" y="813"/>
                      <a:pt x="32" y="816"/>
                      <a:pt x="34" y="816"/>
                    </a:cubicBezTo>
                    <a:cubicBezTo>
                      <a:pt x="36" y="817"/>
                      <a:pt x="38" y="815"/>
                      <a:pt x="39" y="813"/>
                    </a:cubicBezTo>
                    <a:cubicBezTo>
                      <a:pt x="39" y="813"/>
                      <a:pt x="39" y="813"/>
                      <a:pt x="39" y="813"/>
                    </a:cubicBezTo>
                    <a:moveTo>
                      <a:pt x="30" y="852"/>
                    </a:moveTo>
                    <a:cubicBezTo>
                      <a:pt x="31" y="846"/>
                      <a:pt x="33" y="839"/>
                      <a:pt x="34" y="833"/>
                    </a:cubicBezTo>
                    <a:cubicBezTo>
                      <a:pt x="35" y="830"/>
                      <a:pt x="33" y="828"/>
                      <a:pt x="31" y="828"/>
                    </a:cubicBezTo>
                    <a:cubicBezTo>
                      <a:pt x="29" y="827"/>
                      <a:pt x="27" y="829"/>
                      <a:pt x="27" y="831"/>
                    </a:cubicBezTo>
                    <a:cubicBezTo>
                      <a:pt x="25" y="837"/>
                      <a:pt x="24" y="844"/>
                      <a:pt x="22" y="850"/>
                    </a:cubicBezTo>
                    <a:cubicBezTo>
                      <a:pt x="22" y="853"/>
                      <a:pt x="23" y="855"/>
                      <a:pt x="25" y="855"/>
                    </a:cubicBezTo>
                    <a:cubicBezTo>
                      <a:pt x="28" y="856"/>
                      <a:pt x="30" y="854"/>
                      <a:pt x="30" y="852"/>
                    </a:cubicBezTo>
                    <a:moveTo>
                      <a:pt x="23" y="891"/>
                    </a:moveTo>
                    <a:cubicBezTo>
                      <a:pt x="24" y="885"/>
                      <a:pt x="25" y="878"/>
                      <a:pt x="26" y="872"/>
                    </a:cubicBezTo>
                    <a:cubicBezTo>
                      <a:pt x="27" y="870"/>
                      <a:pt x="25" y="867"/>
                      <a:pt x="23" y="867"/>
                    </a:cubicBezTo>
                    <a:cubicBezTo>
                      <a:pt x="21" y="867"/>
                      <a:pt x="19" y="868"/>
                      <a:pt x="18" y="870"/>
                    </a:cubicBezTo>
                    <a:cubicBezTo>
                      <a:pt x="17" y="877"/>
                      <a:pt x="16" y="883"/>
                      <a:pt x="15" y="890"/>
                    </a:cubicBezTo>
                    <a:cubicBezTo>
                      <a:pt x="14" y="892"/>
                      <a:pt x="16" y="894"/>
                      <a:pt x="18" y="895"/>
                    </a:cubicBezTo>
                    <a:cubicBezTo>
                      <a:pt x="20" y="895"/>
                      <a:pt x="22" y="893"/>
                      <a:pt x="23" y="891"/>
                    </a:cubicBezTo>
                    <a:moveTo>
                      <a:pt x="17" y="931"/>
                    </a:moveTo>
                    <a:cubicBezTo>
                      <a:pt x="18" y="924"/>
                      <a:pt x="19" y="918"/>
                      <a:pt x="20" y="911"/>
                    </a:cubicBezTo>
                    <a:cubicBezTo>
                      <a:pt x="20" y="909"/>
                      <a:pt x="18" y="907"/>
                      <a:pt x="16" y="906"/>
                    </a:cubicBezTo>
                    <a:cubicBezTo>
                      <a:pt x="14" y="906"/>
                      <a:pt x="12" y="908"/>
                      <a:pt x="12" y="910"/>
                    </a:cubicBezTo>
                    <a:cubicBezTo>
                      <a:pt x="11" y="916"/>
                      <a:pt x="10" y="923"/>
                      <a:pt x="9" y="930"/>
                    </a:cubicBezTo>
                    <a:cubicBezTo>
                      <a:pt x="9" y="932"/>
                      <a:pt x="10" y="934"/>
                      <a:pt x="12" y="934"/>
                    </a:cubicBezTo>
                    <a:cubicBezTo>
                      <a:pt x="15" y="935"/>
                      <a:pt x="17" y="933"/>
                      <a:pt x="17" y="931"/>
                    </a:cubicBezTo>
                    <a:moveTo>
                      <a:pt x="12" y="970"/>
                    </a:moveTo>
                    <a:cubicBezTo>
                      <a:pt x="13" y="964"/>
                      <a:pt x="14" y="957"/>
                      <a:pt x="14" y="951"/>
                    </a:cubicBezTo>
                    <a:cubicBezTo>
                      <a:pt x="15" y="948"/>
                      <a:pt x="13" y="946"/>
                      <a:pt x="11" y="946"/>
                    </a:cubicBezTo>
                    <a:cubicBezTo>
                      <a:pt x="9" y="946"/>
                      <a:pt x="7" y="948"/>
                      <a:pt x="6" y="950"/>
                    </a:cubicBezTo>
                    <a:cubicBezTo>
                      <a:pt x="6" y="956"/>
                      <a:pt x="5" y="963"/>
                      <a:pt x="4" y="970"/>
                    </a:cubicBezTo>
                    <a:cubicBezTo>
                      <a:pt x="4" y="972"/>
                      <a:pt x="6" y="974"/>
                      <a:pt x="8" y="974"/>
                    </a:cubicBezTo>
                    <a:cubicBezTo>
                      <a:pt x="10" y="974"/>
                      <a:pt x="12" y="973"/>
                      <a:pt x="12" y="970"/>
                    </a:cubicBezTo>
                    <a:moveTo>
                      <a:pt x="9" y="1010"/>
                    </a:moveTo>
                    <a:cubicBezTo>
                      <a:pt x="10" y="1004"/>
                      <a:pt x="10" y="997"/>
                      <a:pt x="11" y="990"/>
                    </a:cubicBezTo>
                    <a:cubicBezTo>
                      <a:pt x="11" y="988"/>
                      <a:pt x="9" y="986"/>
                      <a:pt x="7" y="986"/>
                    </a:cubicBezTo>
                    <a:cubicBezTo>
                      <a:pt x="5" y="986"/>
                      <a:pt x="3" y="988"/>
                      <a:pt x="3" y="990"/>
                    </a:cubicBezTo>
                    <a:cubicBezTo>
                      <a:pt x="2" y="996"/>
                      <a:pt x="2" y="1003"/>
                      <a:pt x="1" y="1010"/>
                    </a:cubicBezTo>
                    <a:cubicBezTo>
                      <a:pt x="1" y="1012"/>
                      <a:pt x="3" y="1014"/>
                      <a:pt x="5" y="1014"/>
                    </a:cubicBezTo>
                    <a:cubicBezTo>
                      <a:pt x="7" y="1014"/>
                      <a:pt x="9" y="1012"/>
                      <a:pt x="9" y="1010"/>
                    </a:cubicBezTo>
                    <a:moveTo>
                      <a:pt x="8" y="1050"/>
                    </a:moveTo>
                    <a:cubicBezTo>
                      <a:pt x="8" y="1043"/>
                      <a:pt x="8" y="1037"/>
                      <a:pt x="9" y="1030"/>
                    </a:cubicBezTo>
                    <a:cubicBezTo>
                      <a:pt x="9" y="1028"/>
                      <a:pt x="7" y="1026"/>
                      <a:pt x="5" y="1026"/>
                    </a:cubicBezTo>
                    <a:cubicBezTo>
                      <a:pt x="3" y="1026"/>
                      <a:pt x="1" y="1028"/>
                      <a:pt x="1" y="1030"/>
                    </a:cubicBezTo>
                    <a:cubicBezTo>
                      <a:pt x="0" y="1037"/>
                      <a:pt x="0" y="1043"/>
                      <a:pt x="0" y="1050"/>
                    </a:cubicBezTo>
                    <a:cubicBezTo>
                      <a:pt x="0" y="1052"/>
                      <a:pt x="2" y="1054"/>
                      <a:pt x="4" y="1054"/>
                    </a:cubicBezTo>
                    <a:cubicBezTo>
                      <a:pt x="6" y="1054"/>
                      <a:pt x="8" y="1052"/>
                      <a:pt x="8" y="1050"/>
                    </a:cubicBezTo>
                    <a:moveTo>
                      <a:pt x="8" y="1090"/>
                    </a:moveTo>
                    <a:cubicBezTo>
                      <a:pt x="8" y="1083"/>
                      <a:pt x="8" y="1077"/>
                      <a:pt x="8" y="1070"/>
                    </a:cubicBezTo>
                    <a:cubicBezTo>
                      <a:pt x="8" y="1068"/>
                      <a:pt x="6" y="1066"/>
                      <a:pt x="4" y="1066"/>
                    </a:cubicBezTo>
                    <a:cubicBezTo>
                      <a:pt x="2" y="1066"/>
                      <a:pt x="0" y="1068"/>
                      <a:pt x="0" y="1070"/>
                    </a:cubicBezTo>
                    <a:cubicBezTo>
                      <a:pt x="0" y="1077"/>
                      <a:pt x="0" y="1083"/>
                      <a:pt x="0" y="1090"/>
                    </a:cubicBezTo>
                    <a:cubicBezTo>
                      <a:pt x="0" y="1092"/>
                      <a:pt x="2" y="1094"/>
                      <a:pt x="4" y="1094"/>
                    </a:cubicBezTo>
                    <a:cubicBezTo>
                      <a:pt x="6" y="1094"/>
                      <a:pt x="8" y="1092"/>
                      <a:pt x="8" y="1090"/>
                    </a:cubicBezTo>
                    <a:cubicBezTo>
                      <a:pt x="8" y="1090"/>
                      <a:pt x="8" y="1090"/>
                      <a:pt x="8" y="1090"/>
                    </a:cubicBezTo>
                    <a:moveTo>
                      <a:pt x="10" y="1130"/>
                    </a:moveTo>
                    <a:cubicBezTo>
                      <a:pt x="9" y="1123"/>
                      <a:pt x="9" y="1117"/>
                      <a:pt x="9" y="1110"/>
                    </a:cubicBezTo>
                    <a:cubicBezTo>
                      <a:pt x="9" y="1108"/>
                      <a:pt x="7" y="1106"/>
                      <a:pt x="4" y="1106"/>
                    </a:cubicBezTo>
                    <a:cubicBezTo>
                      <a:pt x="2" y="1106"/>
                      <a:pt x="1" y="1108"/>
                      <a:pt x="1" y="1110"/>
                    </a:cubicBezTo>
                    <a:cubicBezTo>
                      <a:pt x="1" y="1117"/>
                      <a:pt x="1" y="1124"/>
                      <a:pt x="2" y="1130"/>
                    </a:cubicBezTo>
                    <a:cubicBezTo>
                      <a:pt x="2" y="1133"/>
                      <a:pt x="4" y="1134"/>
                      <a:pt x="6" y="1134"/>
                    </a:cubicBezTo>
                    <a:cubicBezTo>
                      <a:pt x="8" y="1134"/>
                      <a:pt x="10" y="1132"/>
                      <a:pt x="10" y="1130"/>
                    </a:cubicBezTo>
                    <a:cubicBezTo>
                      <a:pt x="10" y="1130"/>
                      <a:pt x="10" y="1130"/>
                      <a:pt x="10" y="1130"/>
                    </a:cubicBezTo>
                    <a:moveTo>
                      <a:pt x="13" y="1170"/>
                    </a:moveTo>
                    <a:cubicBezTo>
                      <a:pt x="12" y="1163"/>
                      <a:pt x="11" y="1156"/>
                      <a:pt x="11" y="1150"/>
                    </a:cubicBezTo>
                    <a:cubicBezTo>
                      <a:pt x="11" y="1148"/>
                      <a:pt x="9" y="1146"/>
                      <a:pt x="7" y="1146"/>
                    </a:cubicBezTo>
                    <a:cubicBezTo>
                      <a:pt x="4" y="1146"/>
                      <a:pt x="3" y="1148"/>
                      <a:pt x="3" y="1150"/>
                    </a:cubicBezTo>
                    <a:cubicBezTo>
                      <a:pt x="3" y="1157"/>
                      <a:pt x="4" y="1164"/>
                      <a:pt x="5" y="1170"/>
                    </a:cubicBezTo>
                    <a:cubicBezTo>
                      <a:pt x="5" y="1173"/>
                      <a:pt x="7" y="1174"/>
                      <a:pt x="9" y="1174"/>
                    </a:cubicBezTo>
                    <a:cubicBezTo>
                      <a:pt x="11" y="1174"/>
                      <a:pt x="13" y="1172"/>
                      <a:pt x="13" y="1170"/>
                    </a:cubicBezTo>
                    <a:cubicBezTo>
                      <a:pt x="13" y="1170"/>
                      <a:pt x="13" y="1170"/>
                      <a:pt x="13" y="1170"/>
                    </a:cubicBezTo>
                    <a:moveTo>
                      <a:pt x="17" y="1209"/>
                    </a:moveTo>
                    <a:cubicBezTo>
                      <a:pt x="16" y="1203"/>
                      <a:pt x="15" y="1196"/>
                      <a:pt x="15" y="1189"/>
                    </a:cubicBezTo>
                    <a:cubicBezTo>
                      <a:pt x="14" y="1187"/>
                      <a:pt x="12" y="1186"/>
                      <a:pt x="10" y="1186"/>
                    </a:cubicBezTo>
                    <a:cubicBezTo>
                      <a:pt x="8" y="1186"/>
                      <a:pt x="6" y="1188"/>
                      <a:pt x="7" y="1190"/>
                    </a:cubicBezTo>
                    <a:cubicBezTo>
                      <a:pt x="7" y="1197"/>
                      <a:pt x="8" y="1204"/>
                      <a:pt x="9" y="1210"/>
                    </a:cubicBezTo>
                    <a:cubicBezTo>
                      <a:pt x="9" y="1213"/>
                      <a:pt x="11" y="1214"/>
                      <a:pt x="14" y="1214"/>
                    </a:cubicBezTo>
                    <a:cubicBezTo>
                      <a:pt x="16" y="1213"/>
                      <a:pt x="17" y="1211"/>
                      <a:pt x="17" y="1209"/>
                    </a:cubicBezTo>
                    <a:moveTo>
                      <a:pt x="23" y="1249"/>
                    </a:moveTo>
                    <a:cubicBezTo>
                      <a:pt x="22" y="1242"/>
                      <a:pt x="21" y="1236"/>
                      <a:pt x="20" y="1229"/>
                    </a:cubicBezTo>
                    <a:cubicBezTo>
                      <a:pt x="19" y="1227"/>
                      <a:pt x="17" y="1225"/>
                      <a:pt x="15" y="1226"/>
                    </a:cubicBezTo>
                    <a:cubicBezTo>
                      <a:pt x="13" y="1226"/>
                      <a:pt x="12" y="1228"/>
                      <a:pt x="12" y="1230"/>
                    </a:cubicBezTo>
                    <a:cubicBezTo>
                      <a:pt x="13" y="1237"/>
                      <a:pt x="14" y="1243"/>
                      <a:pt x="15" y="1250"/>
                    </a:cubicBezTo>
                    <a:cubicBezTo>
                      <a:pt x="15" y="1252"/>
                      <a:pt x="18" y="1254"/>
                      <a:pt x="20" y="1253"/>
                    </a:cubicBezTo>
                    <a:cubicBezTo>
                      <a:pt x="22" y="1253"/>
                      <a:pt x="23" y="1251"/>
                      <a:pt x="23" y="1249"/>
                    </a:cubicBezTo>
                    <a:moveTo>
                      <a:pt x="30" y="1288"/>
                    </a:moveTo>
                    <a:cubicBezTo>
                      <a:pt x="29" y="1281"/>
                      <a:pt x="28" y="1275"/>
                      <a:pt x="27" y="1268"/>
                    </a:cubicBezTo>
                    <a:cubicBezTo>
                      <a:pt x="26" y="1266"/>
                      <a:pt x="24" y="1265"/>
                      <a:pt x="22" y="1265"/>
                    </a:cubicBezTo>
                    <a:cubicBezTo>
                      <a:pt x="20" y="1266"/>
                      <a:pt x="18" y="1268"/>
                      <a:pt x="19" y="1270"/>
                    </a:cubicBezTo>
                    <a:cubicBezTo>
                      <a:pt x="20" y="1276"/>
                      <a:pt x="21" y="1283"/>
                      <a:pt x="23" y="1290"/>
                    </a:cubicBezTo>
                    <a:cubicBezTo>
                      <a:pt x="23" y="1292"/>
                      <a:pt x="25" y="1293"/>
                      <a:pt x="27" y="1293"/>
                    </a:cubicBezTo>
                    <a:cubicBezTo>
                      <a:pt x="30" y="1292"/>
                      <a:pt x="31" y="1290"/>
                      <a:pt x="30" y="1288"/>
                    </a:cubicBezTo>
                    <a:cubicBezTo>
                      <a:pt x="30" y="1288"/>
                      <a:pt x="30" y="1288"/>
                      <a:pt x="30" y="1288"/>
                    </a:cubicBezTo>
                    <a:moveTo>
                      <a:pt x="39" y="1327"/>
                    </a:moveTo>
                    <a:cubicBezTo>
                      <a:pt x="38" y="1320"/>
                      <a:pt x="36" y="1314"/>
                      <a:pt x="35" y="1307"/>
                    </a:cubicBezTo>
                    <a:cubicBezTo>
                      <a:pt x="34" y="1305"/>
                      <a:pt x="32" y="1304"/>
                      <a:pt x="30" y="1304"/>
                    </a:cubicBezTo>
                    <a:cubicBezTo>
                      <a:pt x="28" y="1305"/>
                      <a:pt x="26" y="1307"/>
                      <a:pt x="27" y="1309"/>
                    </a:cubicBezTo>
                    <a:cubicBezTo>
                      <a:pt x="28" y="1316"/>
                      <a:pt x="30" y="1322"/>
                      <a:pt x="32" y="1329"/>
                    </a:cubicBezTo>
                    <a:cubicBezTo>
                      <a:pt x="32" y="1331"/>
                      <a:pt x="34" y="1332"/>
                      <a:pt x="36" y="1332"/>
                    </a:cubicBezTo>
                    <a:cubicBezTo>
                      <a:pt x="39" y="1331"/>
                      <a:pt x="40" y="1329"/>
                      <a:pt x="39" y="1327"/>
                    </a:cubicBezTo>
                    <a:moveTo>
                      <a:pt x="50" y="1365"/>
                    </a:moveTo>
                    <a:cubicBezTo>
                      <a:pt x="48" y="1359"/>
                      <a:pt x="46" y="1353"/>
                      <a:pt x="44" y="1346"/>
                    </a:cubicBezTo>
                    <a:cubicBezTo>
                      <a:pt x="44" y="1344"/>
                      <a:pt x="42" y="1343"/>
                      <a:pt x="39" y="1343"/>
                    </a:cubicBezTo>
                    <a:cubicBezTo>
                      <a:pt x="37" y="1344"/>
                      <a:pt x="36" y="1346"/>
                      <a:pt x="37" y="1348"/>
                    </a:cubicBezTo>
                    <a:cubicBezTo>
                      <a:pt x="38" y="1355"/>
                      <a:pt x="40" y="1361"/>
                      <a:pt x="42" y="1368"/>
                    </a:cubicBezTo>
                    <a:cubicBezTo>
                      <a:pt x="43" y="1370"/>
                      <a:pt x="45" y="1371"/>
                      <a:pt x="47" y="1370"/>
                    </a:cubicBezTo>
                    <a:cubicBezTo>
                      <a:pt x="49" y="1370"/>
                      <a:pt x="50" y="1367"/>
                      <a:pt x="50" y="1365"/>
                    </a:cubicBezTo>
                    <a:moveTo>
                      <a:pt x="62" y="1403"/>
                    </a:moveTo>
                    <a:cubicBezTo>
                      <a:pt x="60" y="1397"/>
                      <a:pt x="57" y="1391"/>
                      <a:pt x="55" y="1384"/>
                    </a:cubicBezTo>
                    <a:cubicBezTo>
                      <a:pt x="55" y="1382"/>
                      <a:pt x="53" y="1381"/>
                      <a:pt x="50" y="1382"/>
                    </a:cubicBezTo>
                    <a:cubicBezTo>
                      <a:pt x="48" y="1382"/>
                      <a:pt x="47" y="1385"/>
                      <a:pt x="48" y="1387"/>
                    </a:cubicBezTo>
                    <a:cubicBezTo>
                      <a:pt x="50" y="1393"/>
                      <a:pt x="52" y="1400"/>
                      <a:pt x="54" y="1406"/>
                    </a:cubicBezTo>
                    <a:cubicBezTo>
                      <a:pt x="55" y="1408"/>
                      <a:pt x="57" y="1409"/>
                      <a:pt x="59" y="1409"/>
                    </a:cubicBezTo>
                    <a:cubicBezTo>
                      <a:pt x="61" y="1408"/>
                      <a:pt x="62" y="1406"/>
                      <a:pt x="62" y="1403"/>
                    </a:cubicBezTo>
                    <a:moveTo>
                      <a:pt x="75" y="1441"/>
                    </a:moveTo>
                    <a:cubicBezTo>
                      <a:pt x="73" y="1435"/>
                      <a:pt x="70" y="1429"/>
                      <a:pt x="68" y="1422"/>
                    </a:cubicBezTo>
                    <a:cubicBezTo>
                      <a:pt x="67" y="1420"/>
                      <a:pt x="65" y="1419"/>
                      <a:pt x="63" y="1420"/>
                    </a:cubicBezTo>
                    <a:cubicBezTo>
                      <a:pt x="61" y="1421"/>
                      <a:pt x="60" y="1423"/>
                      <a:pt x="61" y="1425"/>
                    </a:cubicBezTo>
                    <a:cubicBezTo>
                      <a:pt x="63" y="1431"/>
                      <a:pt x="65" y="1438"/>
                      <a:pt x="67" y="1444"/>
                    </a:cubicBezTo>
                    <a:cubicBezTo>
                      <a:pt x="68" y="1446"/>
                      <a:pt x="70" y="1447"/>
                      <a:pt x="73" y="1446"/>
                    </a:cubicBezTo>
                    <a:cubicBezTo>
                      <a:pt x="75" y="1445"/>
                      <a:pt x="76" y="1443"/>
                      <a:pt x="75" y="1441"/>
                    </a:cubicBezTo>
                    <a:moveTo>
                      <a:pt x="90" y="1478"/>
                    </a:moveTo>
                    <a:cubicBezTo>
                      <a:pt x="87" y="1472"/>
                      <a:pt x="84" y="1466"/>
                      <a:pt x="82" y="1460"/>
                    </a:cubicBezTo>
                    <a:cubicBezTo>
                      <a:pt x="81" y="1458"/>
                      <a:pt x="79" y="1457"/>
                      <a:pt x="77" y="1457"/>
                    </a:cubicBezTo>
                    <a:cubicBezTo>
                      <a:pt x="75" y="1458"/>
                      <a:pt x="74" y="1461"/>
                      <a:pt x="75" y="1463"/>
                    </a:cubicBezTo>
                    <a:cubicBezTo>
                      <a:pt x="77" y="1469"/>
                      <a:pt x="80" y="1475"/>
                      <a:pt x="82" y="1481"/>
                    </a:cubicBezTo>
                    <a:cubicBezTo>
                      <a:pt x="83" y="1483"/>
                      <a:pt x="85" y="1484"/>
                      <a:pt x="87" y="1483"/>
                    </a:cubicBezTo>
                    <a:cubicBezTo>
                      <a:pt x="89" y="1482"/>
                      <a:pt x="90" y="1480"/>
                      <a:pt x="90" y="1478"/>
                    </a:cubicBezTo>
                    <a:moveTo>
                      <a:pt x="106" y="1514"/>
                    </a:moveTo>
                    <a:cubicBezTo>
                      <a:pt x="103" y="1508"/>
                      <a:pt x="100" y="1502"/>
                      <a:pt x="97" y="1496"/>
                    </a:cubicBezTo>
                    <a:cubicBezTo>
                      <a:pt x="96" y="1494"/>
                      <a:pt x="94" y="1493"/>
                      <a:pt x="92" y="1494"/>
                    </a:cubicBezTo>
                    <a:cubicBezTo>
                      <a:pt x="90" y="1495"/>
                      <a:pt x="89" y="1498"/>
                      <a:pt x="90" y="1500"/>
                    </a:cubicBezTo>
                    <a:cubicBezTo>
                      <a:pt x="93" y="1506"/>
                      <a:pt x="95" y="1512"/>
                      <a:pt x="98" y="1518"/>
                    </a:cubicBezTo>
                    <a:cubicBezTo>
                      <a:pt x="99" y="1520"/>
                      <a:pt x="102" y="1521"/>
                      <a:pt x="104" y="1520"/>
                    </a:cubicBezTo>
                    <a:cubicBezTo>
                      <a:pt x="106" y="1519"/>
                      <a:pt x="106" y="1516"/>
                      <a:pt x="106" y="1514"/>
                    </a:cubicBezTo>
                    <a:moveTo>
                      <a:pt x="123" y="1550"/>
                    </a:moveTo>
                    <a:cubicBezTo>
                      <a:pt x="120" y="1544"/>
                      <a:pt x="117" y="1538"/>
                      <a:pt x="114" y="1532"/>
                    </a:cubicBezTo>
                    <a:cubicBezTo>
                      <a:pt x="113" y="1530"/>
                      <a:pt x="111" y="1530"/>
                      <a:pt x="109" y="1531"/>
                    </a:cubicBezTo>
                    <a:cubicBezTo>
                      <a:pt x="107" y="1532"/>
                      <a:pt x="106" y="1534"/>
                      <a:pt x="107" y="1536"/>
                    </a:cubicBezTo>
                    <a:cubicBezTo>
                      <a:pt x="110" y="1542"/>
                      <a:pt x="113" y="1548"/>
                      <a:pt x="116" y="1554"/>
                    </a:cubicBezTo>
                    <a:cubicBezTo>
                      <a:pt x="117" y="1556"/>
                      <a:pt x="119" y="1557"/>
                      <a:pt x="121" y="1556"/>
                    </a:cubicBezTo>
                    <a:cubicBezTo>
                      <a:pt x="123" y="1555"/>
                      <a:pt x="124" y="1552"/>
                      <a:pt x="123" y="1550"/>
                    </a:cubicBezTo>
                    <a:cubicBezTo>
                      <a:pt x="123" y="1550"/>
                      <a:pt x="123" y="1550"/>
                      <a:pt x="123" y="1550"/>
                    </a:cubicBezTo>
                    <a:moveTo>
                      <a:pt x="142" y="1585"/>
                    </a:moveTo>
                    <a:cubicBezTo>
                      <a:pt x="138" y="1580"/>
                      <a:pt x="135" y="1574"/>
                      <a:pt x="132" y="1568"/>
                    </a:cubicBezTo>
                    <a:cubicBezTo>
                      <a:pt x="131" y="1566"/>
                      <a:pt x="129" y="1565"/>
                      <a:pt x="127" y="1566"/>
                    </a:cubicBezTo>
                    <a:cubicBezTo>
                      <a:pt x="125" y="1567"/>
                      <a:pt x="124" y="1570"/>
                      <a:pt x="125" y="1572"/>
                    </a:cubicBezTo>
                    <a:cubicBezTo>
                      <a:pt x="128" y="1578"/>
                      <a:pt x="131" y="1583"/>
                      <a:pt x="135" y="1589"/>
                    </a:cubicBezTo>
                    <a:cubicBezTo>
                      <a:pt x="136" y="1591"/>
                      <a:pt x="138" y="1592"/>
                      <a:pt x="140" y="1591"/>
                    </a:cubicBezTo>
                    <a:cubicBezTo>
                      <a:pt x="142" y="1590"/>
                      <a:pt x="143" y="1587"/>
                      <a:pt x="142" y="1585"/>
                    </a:cubicBezTo>
                    <a:moveTo>
                      <a:pt x="162" y="1620"/>
                    </a:moveTo>
                    <a:cubicBezTo>
                      <a:pt x="158" y="1614"/>
                      <a:pt x="155" y="1608"/>
                      <a:pt x="152" y="1603"/>
                    </a:cubicBezTo>
                    <a:cubicBezTo>
                      <a:pt x="150" y="1601"/>
                      <a:pt x="148" y="1600"/>
                      <a:pt x="146" y="1601"/>
                    </a:cubicBezTo>
                    <a:cubicBezTo>
                      <a:pt x="144" y="1602"/>
                      <a:pt x="144" y="1605"/>
                      <a:pt x="145" y="1607"/>
                    </a:cubicBezTo>
                    <a:cubicBezTo>
                      <a:pt x="148" y="1612"/>
                      <a:pt x="151" y="1618"/>
                      <a:pt x="155" y="1624"/>
                    </a:cubicBezTo>
                    <a:cubicBezTo>
                      <a:pt x="156" y="1626"/>
                      <a:pt x="159" y="1626"/>
                      <a:pt x="160" y="1625"/>
                    </a:cubicBezTo>
                    <a:cubicBezTo>
                      <a:pt x="162" y="1624"/>
                      <a:pt x="163" y="1622"/>
                      <a:pt x="162" y="1620"/>
                    </a:cubicBezTo>
                    <a:moveTo>
                      <a:pt x="183" y="1653"/>
                    </a:moveTo>
                    <a:cubicBezTo>
                      <a:pt x="179" y="1648"/>
                      <a:pt x="176" y="1642"/>
                      <a:pt x="172" y="1637"/>
                    </a:cubicBezTo>
                    <a:cubicBezTo>
                      <a:pt x="171" y="1635"/>
                      <a:pt x="169" y="1634"/>
                      <a:pt x="167" y="1635"/>
                    </a:cubicBezTo>
                    <a:cubicBezTo>
                      <a:pt x="165" y="1637"/>
                      <a:pt x="164" y="1639"/>
                      <a:pt x="165" y="1641"/>
                    </a:cubicBezTo>
                    <a:cubicBezTo>
                      <a:pt x="169" y="1647"/>
                      <a:pt x="173" y="1652"/>
                      <a:pt x="176" y="1658"/>
                    </a:cubicBezTo>
                    <a:cubicBezTo>
                      <a:pt x="178" y="1660"/>
                      <a:pt x="180" y="1660"/>
                      <a:pt x="182" y="1659"/>
                    </a:cubicBezTo>
                    <a:cubicBezTo>
                      <a:pt x="184" y="1658"/>
                      <a:pt x="184" y="1655"/>
                      <a:pt x="183" y="1653"/>
                    </a:cubicBezTo>
                    <a:cubicBezTo>
                      <a:pt x="183" y="1653"/>
                      <a:pt x="183" y="1653"/>
                      <a:pt x="183" y="1653"/>
                    </a:cubicBezTo>
                    <a:moveTo>
                      <a:pt x="206" y="1686"/>
                    </a:moveTo>
                    <a:cubicBezTo>
                      <a:pt x="202" y="1681"/>
                      <a:pt x="198" y="1675"/>
                      <a:pt x="194" y="1670"/>
                    </a:cubicBezTo>
                    <a:cubicBezTo>
                      <a:pt x="193" y="1668"/>
                      <a:pt x="190" y="1668"/>
                      <a:pt x="189" y="1669"/>
                    </a:cubicBezTo>
                    <a:cubicBezTo>
                      <a:pt x="187" y="1670"/>
                      <a:pt x="186" y="1673"/>
                      <a:pt x="188" y="1674"/>
                    </a:cubicBezTo>
                    <a:cubicBezTo>
                      <a:pt x="191" y="1680"/>
                      <a:pt x="195" y="1685"/>
                      <a:pt x="199" y="1691"/>
                    </a:cubicBezTo>
                    <a:cubicBezTo>
                      <a:pt x="200" y="1693"/>
                      <a:pt x="203" y="1693"/>
                      <a:pt x="205" y="1692"/>
                    </a:cubicBezTo>
                    <a:cubicBezTo>
                      <a:pt x="207" y="1691"/>
                      <a:pt x="207" y="1688"/>
                      <a:pt x="206" y="1686"/>
                    </a:cubicBezTo>
                    <a:moveTo>
                      <a:pt x="229" y="1718"/>
                    </a:moveTo>
                    <a:cubicBezTo>
                      <a:pt x="225" y="1713"/>
                      <a:pt x="221" y="1708"/>
                      <a:pt x="217" y="1702"/>
                    </a:cubicBezTo>
                    <a:cubicBezTo>
                      <a:pt x="216" y="1701"/>
                      <a:pt x="214" y="1700"/>
                      <a:pt x="212" y="1701"/>
                    </a:cubicBezTo>
                    <a:cubicBezTo>
                      <a:pt x="210" y="1703"/>
                      <a:pt x="210" y="1705"/>
                      <a:pt x="211" y="1707"/>
                    </a:cubicBezTo>
                    <a:cubicBezTo>
                      <a:pt x="215" y="1712"/>
                      <a:pt x="219" y="1718"/>
                      <a:pt x="223" y="1723"/>
                    </a:cubicBezTo>
                    <a:cubicBezTo>
                      <a:pt x="224" y="1725"/>
                      <a:pt x="227" y="1725"/>
                      <a:pt x="229" y="1724"/>
                    </a:cubicBezTo>
                    <a:cubicBezTo>
                      <a:pt x="230" y="1722"/>
                      <a:pt x="231" y="1720"/>
                      <a:pt x="229" y="1718"/>
                    </a:cubicBezTo>
                    <a:moveTo>
                      <a:pt x="254" y="1749"/>
                    </a:moveTo>
                    <a:cubicBezTo>
                      <a:pt x="250" y="1744"/>
                      <a:pt x="246" y="1739"/>
                      <a:pt x="242" y="1734"/>
                    </a:cubicBezTo>
                    <a:cubicBezTo>
                      <a:pt x="240" y="1732"/>
                      <a:pt x="238" y="1732"/>
                      <a:pt x="236" y="1733"/>
                    </a:cubicBezTo>
                    <a:cubicBezTo>
                      <a:pt x="234" y="1735"/>
                      <a:pt x="234" y="1737"/>
                      <a:pt x="236" y="1739"/>
                    </a:cubicBezTo>
                    <a:cubicBezTo>
                      <a:pt x="240" y="1744"/>
                      <a:pt x="244" y="1749"/>
                      <a:pt x="248" y="1754"/>
                    </a:cubicBezTo>
                    <a:cubicBezTo>
                      <a:pt x="250" y="1756"/>
                      <a:pt x="252" y="1756"/>
                      <a:pt x="254" y="1755"/>
                    </a:cubicBezTo>
                    <a:cubicBezTo>
                      <a:pt x="256" y="1753"/>
                      <a:pt x="256" y="1751"/>
                      <a:pt x="254" y="1749"/>
                    </a:cubicBezTo>
                    <a:cubicBezTo>
                      <a:pt x="254" y="1749"/>
                      <a:pt x="254" y="1749"/>
                      <a:pt x="254" y="1749"/>
                    </a:cubicBezTo>
                    <a:moveTo>
                      <a:pt x="281" y="1779"/>
                    </a:moveTo>
                    <a:cubicBezTo>
                      <a:pt x="276" y="1774"/>
                      <a:pt x="272" y="1769"/>
                      <a:pt x="267" y="1764"/>
                    </a:cubicBezTo>
                    <a:cubicBezTo>
                      <a:pt x="266" y="1763"/>
                      <a:pt x="263" y="1763"/>
                      <a:pt x="262" y="1764"/>
                    </a:cubicBezTo>
                    <a:cubicBezTo>
                      <a:pt x="260" y="1765"/>
                      <a:pt x="260" y="1768"/>
                      <a:pt x="261" y="1770"/>
                    </a:cubicBezTo>
                    <a:cubicBezTo>
                      <a:pt x="266" y="1775"/>
                      <a:pt x="270" y="1780"/>
                      <a:pt x="275" y="1785"/>
                    </a:cubicBezTo>
                    <a:cubicBezTo>
                      <a:pt x="276" y="1786"/>
                      <a:pt x="279" y="1786"/>
                      <a:pt x="280" y="1785"/>
                    </a:cubicBezTo>
                    <a:cubicBezTo>
                      <a:pt x="282" y="1784"/>
                      <a:pt x="282" y="1781"/>
                      <a:pt x="281" y="1779"/>
                    </a:cubicBezTo>
                    <a:moveTo>
                      <a:pt x="308" y="1808"/>
                    </a:moveTo>
                    <a:cubicBezTo>
                      <a:pt x="303" y="1804"/>
                      <a:pt x="299" y="1799"/>
                      <a:pt x="294" y="1794"/>
                    </a:cubicBezTo>
                    <a:cubicBezTo>
                      <a:pt x="293" y="1792"/>
                      <a:pt x="290" y="1792"/>
                      <a:pt x="288" y="1794"/>
                    </a:cubicBezTo>
                    <a:cubicBezTo>
                      <a:pt x="287" y="1795"/>
                      <a:pt x="287" y="1798"/>
                      <a:pt x="288" y="1799"/>
                    </a:cubicBezTo>
                    <a:cubicBezTo>
                      <a:pt x="293" y="1804"/>
                      <a:pt x="297" y="1809"/>
                      <a:pt x="302" y="1814"/>
                    </a:cubicBezTo>
                    <a:cubicBezTo>
                      <a:pt x="304" y="1816"/>
                      <a:pt x="306" y="1816"/>
                      <a:pt x="308" y="1814"/>
                    </a:cubicBezTo>
                    <a:cubicBezTo>
                      <a:pt x="309" y="1813"/>
                      <a:pt x="309" y="1810"/>
                      <a:pt x="308" y="1808"/>
                    </a:cubicBezTo>
                    <a:moveTo>
                      <a:pt x="336" y="1837"/>
                    </a:moveTo>
                    <a:cubicBezTo>
                      <a:pt x="331" y="1832"/>
                      <a:pt x="327" y="1827"/>
                      <a:pt x="322" y="1823"/>
                    </a:cubicBezTo>
                    <a:cubicBezTo>
                      <a:pt x="320" y="1821"/>
                      <a:pt x="318" y="1821"/>
                      <a:pt x="316" y="1823"/>
                    </a:cubicBezTo>
                    <a:cubicBezTo>
                      <a:pt x="315" y="1824"/>
                      <a:pt x="315" y="1827"/>
                      <a:pt x="316" y="1828"/>
                    </a:cubicBezTo>
                    <a:cubicBezTo>
                      <a:pt x="321" y="1833"/>
                      <a:pt x="326" y="1838"/>
                      <a:pt x="331" y="1842"/>
                    </a:cubicBezTo>
                    <a:cubicBezTo>
                      <a:pt x="332" y="1844"/>
                      <a:pt x="335" y="1844"/>
                      <a:pt x="336" y="1842"/>
                    </a:cubicBezTo>
                    <a:cubicBezTo>
                      <a:pt x="338" y="1841"/>
                      <a:pt x="338" y="1838"/>
                      <a:pt x="336" y="1837"/>
                    </a:cubicBezTo>
                    <a:moveTo>
                      <a:pt x="366" y="1864"/>
                    </a:moveTo>
                    <a:cubicBezTo>
                      <a:pt x="361" y="1859"/>
                      <a:pt x="356" y="1855"/>
                      <a:pt x="351" y="1850"/>
                    </a:cubicBezTo>
                    <a:cubicBezTo>
                      <a:pt x="349" y="1849"/>
                      <a:pt x="347" y="1849"/>
                      <a:pt x="345" y="1850"/>
                    </a:cubicBezTo>
                    <a:cubicBezTo>
                      <a:pt x="344" y="1852"/>
                      <a:pt x="344" y="1855"/>
                      <a:pt x="345" y="1856"/>
                    </a:cubicBezTo>
                    <a:cubicBezTo>
                      <a:pt x="350" y="1861"/>
                      <a:pt x="355" y="1865"/>
                      <a:pt x="360" y="1870"/>
                    </a:cubicBezTo>
                    <a:cubicBezTo>
                      <a:pt x="362" y="1871"/>
                      <a:pt x="364" y="1871"/>
                      <a:pt x="366" y="1869"/>
                    </a:cubicBezTo>
                    <a:cubicBezTo>
                      <a:pt x="367" y="1868"/>
                      <a:pt x="367" y="1865"/>
                      <a:pt x="366" y="1864"/>
                    </a:cubicBezTo>
                    <a:moveTo>
                      <a:pt x="396" y="1889"/>
                    </a:moveTo>
                    <a:cubicBezTo>
                      <a:pt x="391" y="1885"/>
                      <a:pt x="386" y="1881"/>
                      <a:pt x="381" y="1877"/>
                    </a:cubicBezTo>
                    <a:cubicBezTo>
                      <a:pt x="379" y="1875"/>
                      <a:pt x="376" y="1875"/>
                      <a:pt x="375" y="1877"/>
                    </a:cubicBezTo>
                    <a:cubicBezTo>
                      <a:pt x="374" y="1879"/>
                      <a:pt x="374" y="1881"/>
                      <a:pt x="375" y="1883"/>
                    </a:cubicBezTo>
                    <a:cubicBezTo>
                      <a:pt x="381" y="1887"/>
                      <a:pt x="386" y="1891"/>
                      <a:pt x="391" y="1896"/>
                    </a:cubicBezTo>
                    <a:cubicBezTo>
                      <a:pt x="393" y="1897"/>
                      <a:pt x="395" y="1897"/>
                      <a:pt x="396" y="1895"/>
                    </a:cubicBezTo>
                    <a:cubicBezTo>
                      <a:pt x="398" y="1893"/>
                      <a:pt x="398" y="1891"/>
                      <a:pt x="396" y="1889"/>
                    </a:cubicBezTo>
                    <a:moveTo>
                      <a:pt x="427" y="1914"/>
                    </a:moveTo>
                    <a:cubicBezTo>
                      <a:pt x="422" y="1910"/>
                      <a:pt x="417" y="1906"/>
                      <a:pt x="411" y="1902"/>
                    </a:cubicBezTo>
                    <a:cubicBezTo>
                      <a:pt x="410" y="1901"/>
                      <a:pt x="407" y="1901"/>
                      <a:pt x="406" y="1903"/>
                    </a:cubicBezTo>
                    <a:cubicBezTo>
                      <a:pt x="405" y="1904"/>
                      <a:pt x="405" y="1907"/>
                      <a:pt x="407" y="1908"/>
                    </a:cubicBezTo>
                    <a:cubicBezTo>
                      <a:pt x="412" y="1912"/>
                      <a:pt x="417" y="1917"/>
                      <a:pt x="422" y="1921"/>
                    </a:cubicBezTo>
                    <a:cubicBezTo>
                      <a:pt x="424" y="1922"/>
                      <a:pt x="427" y="1922"/>
                      <a:pt x="428" y="1920"/>
                    </a:cubicBezTo>
                    <a:cubicBezTo>
                      <a:pt x="429" y="1918"/>
                      <a:pt x="429" y="1916"/>
                      <a:pt x="427" y="1914"/>
                    </a:cubicBezTo>
                    <a:moveTo>
                      <a:pt x="460" y="1938"/>
                    </a:moveTo>
                    <a:cubicBezTo>
                      <a:pt x="454" y="1934"/>
                      <a:pt x="449" y="1930"/>
                      <a:pt x="443" y="1926"/>
                    </a:cubicBezTo>
                    <a:cubicBezTo>
                      <a:pt x="442" y="1925"/>
                      <a:pt x="439" y="1925"/>
                      <a:pt x="438" y="1927"/>
                    </a:cubicBezTo>
                    <a:cubicBezTo>
                      <a:pt x="436" y="1929"/>
                      <a:pt x="437" y="1931"/>
                      <a:pt x="439" y="1933"/>
                    </a:cubicBezTo>
                    <a:cubicBezTo>
                      <a:pt x="444" y="1937"/>
                      <a:pt x="449" y="1940"/>
                      <a:pt x="455" y="1944"/>
                    </a:cubicBezTo>
                    <a:cubicBezTo>
                      <a:pt x="457" y="1946"/>
                      <a:pt x="459" y="1945"/>
                      <a:pt x="460" y="1943"/>
                    </a:cubicBezTo>
                    <a:cubicBezTo>
                      <a:pt x="462" y="1942"/>
                      <a:pt x="461" y="1939"/>
                      <a:pt x="460" y="1938"/>
                    </a:cubicBezTo>
                    <a:moveTo>
                      <a:pt x="493" y="1960"/>
                    </a:moveTo>
                    <a:cubicBezTo>
                      <a:pt x="487" y="1957"/>
                      <a:pt x="481" y="1953"/>
                      <a:pt x="476" y="1949"/>
                    </a:cubicBezTo>
                    <a:cubicBezTo>
                      <a:pt x="474" y="1948"/>
                      <a:pt x="472" y="1948"/>
                      <a:pt x="470" y="1950"/>
                    </a:cubicBezTo>
                    <a:cubicBezTo>
                      <a:pt x="469" y="1952"/>
                      <a:pt x="470" y="1955"/>
                      <a:pt x="471" y="1956"/>
                    </a:cubicBezTo>
                    <a:cubicBezTo>
                      <a:pt x="477" y="1959"/>
                      <a:pt x="483" y="1963"/>
                      <a:pt x="488" y="1967"/>
                    </a:cubicBezTo>
                    <a:cubicBezTo>
                      <a:pt x="490" y="1968"/>
                      <a:pt x="493" y="1968"/>
                      <a:pt x="494" y="1966"/>
                    </a:cubicBezTo>
                    <a:cubicBezTo>
                      <a:pt x="495" y="1964"/>
                      <a:pt x="494" y="1961"/>
                      <a:pt x="493" y="1960"/>
                    </a:cubicBezTo>
                    <a:moveTo>
                      <a:pt x="527" y="1981"/>
                    </a:moveTo>
                    <a:cubicBezTo>
                      <a:pt x="521" y="1978"/>
                      <a:pt x="515" y="1974"/>
                      <a:pt x="510" y="1971"/>
                    </a:cubicBezTo>
                    <a:cubicBezTo>
                      <a:pt x="508" y="1970"/>
                      <a:pt x="505" y="1970"/>
                      <a:pt x="504" y="1972"/>
                    </a:cubicBezTo>
                    <a:cubicBezTo>
                      <a:pt x="503" y="1974"/>
                      <a:pt x="503" y="1976"/>
                      <a:pt x="505" y="1978"/>
                    </a:cubicBezTo>
                    <a:cubicBezTo>
                      <a:pt x="511" y="1981"/>
                      <a:pt x="517" y="1985"/>
                      <a:pt x="522" y="1988"/>
                    </a:cubicBezTo>
                    <a:cubicBezTo>
                      <a:pt x="524" y="1989"/>
                      <a:pt x="527" y="1989"/>
                      <a:pt x="528" y="1987"/>
                    </a:cubicBezTo>
                    <a:cubicBezTo>
                      <a:pt x="529" y="1985"/>
                      <a:pt x="528" y="1982"/>
                      <a:pt x="527" y="1981"/>
                    </a:cubicBezTo>
                    <a:moveTo>
                      <a:pt x="561" y="2001"/>
                    </a:moveTo>
                    <a:cubicBezTo>
                      <a:pt x="555" y="1998"/>
                      <a:pt x="550" y="1995"/>
                      <a:pt x="544" y="1991"/>
                    </a:cubicBezTo>
                    <a:cubicBezTo>
                      <a:pt x="542" y="1990"/>
                      <a:pt x="539" y="1991"/>
                      <a:pt x="538" y="1993"/>
                    </a:cubicBezTo>
                    <a:cubicBezTo>
                      <a:pt x="537" y="1995"/>
                      <a:pt x="538" y="1997"/>
                      <a:pt x="540" y="1998"/>
                    </a:cubicBezTo>
                    <a:cubicBezTo>
                      <a:pt x="546" y="2002"/>
                      <a:pt x="552" y="2005"/>
                      <a:pt x="557" y="2008"/>
                    </a:cubicBezTo>
                    <a:cubicBezTo>
                      <a:pt x="559" y="2009"/>
                      <a:pt x="562" y="2008"/>
                      <a:pt x="563" y="2006"/>
                    </a:cubicBezTo>
                    <a:cubicBezTo>
                      <a:pt x="564" y="2005"/>
                      <a:pt x="563" y="2002"/>
                      <a:pt x="561" y="2001"/>
                    </a:cubicBezTo>
                    <a:cubicBezTo>
                      <a:pt x="561" y="2001"/>
                      <a:pt x="561" y="2001"/>
                      <a:pt x="561" y="2001"/>
                    </a:cubicBezTo>
                    <a:moveTo>
                      <a:pt x="597" y="2020"/>
                    </a:moveTo>
                    <a:cubicBezTo>
                      <a:pt x="591" y="2017"/>
                      <a:pt x="585" y="2014"/>
                      <a:pt x="579" y="2010"/>
                    </a:cubicBezTo>
                    <a:cubicBezTo>
                      <a:pt x="577" y="2009"/>
                      <a:pt x="575" y="2010"/>
                      <a:pt x="574" y="2012"/>
                    </a:cubicBezTo>
                    <a:cubicBezTo>
                      <a:pt x="573" y="2014"/>
                      <a:pt x="573" y="2017"/>
                      <a:pt x="575" y="2018"/>
                    </a:cubicBezTo>
                    <a:cubicBezTo>
                      <a:pt x="581" y="2021"/>
                      <a:pt x="587" y="2024"/>
                      <a:pt x="593" y="2027"/>
                    </a:cubicBezTo>
                    <a:cubicBezTo>
                      <a:pt x="595" y="2028"/>
                      <a:pt x="598" y="2027"/>
                      <a:pt x="599" y="2025"/>
                    </a:cubicBezTo>
                    <a:cubicBezTo>
                      <a:pt x="600" y="2023"/>
                      <a:pt x="599" y="2020"/>
                      <a:pt x="597" y="2020"/>
                    </a:cubicBezTo>
                    <a:moveTo>
                      <a:pt x="633" y="2037"/>
                    </a:moveTo>
                    <a:cubicBezTo>
                      <a:pt x="627" y="2034"/>
                      <a:pt x="621" y="2031"/>
                      <a:pt x="615" y="2028"/>
                    </a:cubicBezTo>
                    <a:cubicBezTo>
                      <a:pt x="613" y="2027"/>
                      <a:pt x="610" y="2028"/>
                      <a:pt x="609" y="2030"/>
                    </a:cubicBezTo>
                    <a:cubicBezTo>
                      <a:pt x="608" y="2032"/>
                      <a:pt x="609" y="2035"/>
                      <a:pt x="611" y="2035"/>
                    </a:cubicBezTo>
                    <a:cubicBezTo>
                      <a:pt x="617" y="2038"/>
                      <a:pt x="623" y="2041"/>
                      <a:pt x="630" y="2044"/>
                    </a:cubicBezTo>
                    <a:cubicBezTo>
                      <a:pt x="632" y="2045"/>
                      <a:pt x="634" y="2044"/>
                      <a:pt x="635" y="2042"/>
                    </a:cubicBezTo>
                    <a:cubicBezTo>
                      <a:pt x="636" y="2040"/>
                      <a:pt x="635" y="2038"/>
                      <a:pt x="633" y="2037"/>
                    </a:cubicBezTo>
                    <a:moveTo>
                      <a:pt x="670" y="2052"/>
                    </a:moveTo>
                    <a:cubicBezTo>
                      <a:pt x="664" y="2050"/>
                      <a:pt x="657" y="2047"/>
                      <a:pt x="651" y="2045"/>
                    </a:cubicBezTo>
                    <a:cubicBezTo>
                      <a:pt x="649" y="2044"/>
                      <a:pt x="647" y="2045"/>
                      <a:pt x="646" y="2047"/>
                    </a:cubicBezTo>
                    <a:cubicBezTo>
                      <a:pt x="645" y="2049"/>
                      <a:pt x="646" y="2051"/>
                      <a:pt x="648" y="2052"/>
                    </a:cubicBezTo>
                    <a:cubicBezTo>
                      <a:pt x="654" y="2055"/>
                      <a:pt x="660" y="2057"/>
                      <a:pt x="667" y="2060"/>
                    </a:cubicBezTo>
                    <a:cubicBezTo>
                      <a:pt x="669" y="2061"/>
                      <a:pt x="671" y="2060"/>
                      <a:pt x="672" y="2058"/>
                    </a:cubicBezTo>
                    <a:cubicBezTo>
                      <a:pt x="673" y="2056"/>
                      <a:pt x="672" y="2053"/>
                      <a:pt x="670" y="2052"/>
                    </a:cubicBezTo>
                    <a:cubicBezTo>
                      <a:pt x="670" y="2052"/>
                      <a:pt x="670" y="2052"/>
                      <a:pt x="670" y="2052"/>
                    </a:cubicBezTo>
                    <a:moveTo>
                      <a:pt x="707" y="2067"/>
                    </a:moveTo>
                    <a:cubicBezTo>
                      <a:pt x="701" y="2064"/>
                      <a:pt x="695" y="2062"/>
                      <a:pt x="688" y="2060"/>
                    </a:cubicBezTo>
                    <a:cubicBezTo>
                      <a:pt x="686" y="2059"/>
                      <a:pt x="684" y="2060"/>
                      <a:pt x="683" y="2062"/>
                    </a:cubicBezTo>
                    <a:cubicBezTo>
                      <a:pt x="682" y="2064"/>
                      <a:pt x="683" y="2066"/>
                      <a:pt x="685" y="2067"/>
                    </a:cubicBezTo>
                    <a:cubicBezTo>
                      <a:pt x="692" y="2070"/>
                      <a:pt x="698" y="2072"/>
                      <a:pt x="704" y="2074"/>
                    </a:cubicBezTo>
                    <a:cubicBezTo>
                      <a:pt x="706" y="2075"/>
                      <a:pt x="709" y="2074"/>
                      <a:pt x="709" y="2072"/>
                    </a:cubicBezTo>
                    <a:cubicBezTo>
                      <a:pt x="710" y="2070"/>
                      <a:pt x="709" y="2068"/>
                      <a:pt x="707" y="2067"/>
                    </a:cubicBezTo>
                    <a:moveTo>
                      <a:pt x="745" y="2080"/>
                    </a:moveTo>
                    <a:cubicBezTo>
                      <a:pt x="739" y="2078"/>
                      <a:pt x="732" y="2076"/>
                      <a:pt x="726" y="2073"/>
                    </a:cubicBezTo>
                    <a:cubicBezTo>
                      <a:pt x="724" y="2073"/>
                      <a:pt x="722" y="2074"/>
                      <a:pt x="721" y="2076"/>
                    </a:cubicBezTo>
                    <a:cubicBezTo>
                      <a:pt x="720" y="2078"/>
                      <a:pt x="721" y="2080"/>
                      <a:pt x="723" y="2081"/>
                    </a:cubicBezTo>
                    <a:cubicBezTo>
                      <a:pt x="730" y="2083"/>
                      <a:pt x="736" y="2085"/>
                      <a:pt x="743" y="2087"/>
                    </a:cubicBezTo>
                    <a:cubicBezTo>
                      <a:pt x="745" y="2088"/>
                      <a:pt x="747" y="2087"/>
                      <a:pt x="748" y="2085"/>
                    </a:cubicBezTo>
                    <a:cubicBezTo>
                      <a:pt x="748" y="2083"/>
                      <a:pt x="747" y="2080"/>
                      <a:pt x="745" y="2080"/>
                    </a:cubicBezTo>
                    <a:moveTo>
                      <a:pt x="783" y="2091"/>
                    </a:moveTo>
                    <a:cubicBezTo>
                      <a:pt x="777" y="2089"/>
                      <a:pt x="770" y="2088"/>
                      <a:pt x="764" y="2086"/>
                    </a:cubicBezTo>
                    <a:cubicBezTo>
                      <a:pt x="762" y="2085"/>
                      <a:pt x="760" y="2086"/>
                      <a:pt x="759" y="2088"/>
                    </a:cubicBezTo>
                    <a:cubicBezTo>
                      <a:pt x="758" y="2090"/>
                      <a:pt x="760" y="2093"/>
                      <a:pt x="762" y="2093"/>
                    </a:cubicBezTo>
                    <a:cubicBezTo>
                      <a:pt x="768" y="2095"/>
                      <a:pt x="775" y="2097"/>
                      <a:pt x="781" y="2099"/>
                    </a:cubicBezTo>
                    <a:cubicBezTo>
                      <a:pt x="783" y="2099"/>
                      <a:pt x="785" y="2098"/>
                      <a:pt x="786" y="2096"/>
                    </a:cubicBezTo>
                    <a:cubicBezTo>
                      <a:pt x="787" y="2094"/>
                      <a:pt x="785" y="2092"/>
                      <a:pt x="783" y="2091"/>
                    </a:cubicBezTo>
                    <a:moveTo>
                      <a:pt x="822" y="2101"/>
                    </a:moveTo>
                    <a:cubicBezTo>
                      <a:pt x="815" y="2100"/>
                      <a:pt x="809" y="2098"/>
                      <a:pt x="802" y="2096"/>
                    </a:cubicBezTo>
                    <a:cubicBezTo>
                      <a:pt x="800" y="2096"/>
                      <a:pt x="798" y="2097"/>
                      <a:pt x="798" y="2099"/>
                    </a:cubicBezTo>
                    <a:cubicBezTo>
                      <a:pt x="797" y="2101"/>
                      <a:pt x="798" y="2104"/>
                      <a:pt x="800" y="2104"/>
                    </a:cubicBezTo>
                    <a:cubicBezTo>
                      <a:pt x="807" y="2106"/>
                      <a:pt x="813" y="2107"/>
                      <a:pt x="820" y="2109"/>
                    </a:cubicBezTo>
                    <a:cubicBezTo>
                      <a:pt x="822" y="2109"/>
                      <a:pt x="824" y="2108"/>
                      <a:pt x="825" y="2106"/>
                    </a:cubicBezTo>
                    <a:cubicBezTo>
                      <a:pt x="825" y="2104"/>
                      <a:pt x="824" y="2102"/>
                      <a:pt x="822" y="2101"/>
                    </a:cubicBezTo>
                    <a:moveTo>
                      <a:pt x="861" y="2110"/>
                    </a:moveTo>
                    <a:cubicBezTo>
                      <a:pt x="854" y="2108"/>
                      <a:pt x="848" y="2107"/>
                      <a:pt x="841" y="2106"/>
                    </a:cubicBezTo>
                    <a:cubicBezTo>
                      <a:pt x="839" y="2105"/>
                      <a:pt x="837" y="2106"/>
                      <a:pt x="837" y="2109"/>
                    </a:cubicBezTo>
                    <a:cubicBezTo>
                      <a:pt x="836" y="2111"/>
                      <a:pt x="837" y="2113"/>
                      <a:pt x="840" y="2113"/>
                    </a:cubicBezTo>
                    <a:cubicBezTo>
                      <a:pt x="846" y="2115"/>
                      <a:pt x="853" y="2116"/>
                      <a:pt x="859" y="2117"/>
                    </a:cubicBezTo>
                    <a:cubicBezTo>
                      <a:pt x="861" y="2118"/>
                      <a:pt x="864" y="2117"/>
                      <a:pt x="864" y="2114"/>
                    </a:cubicBezTo>
                    <a:cubicBezTo>
                      <a:pt x="864" y="2112"/>
                      <a:pt x="863" y="2110"/>
                      <a:pt x="861" y="2110"/>
                    </a:cubicBezTo>
                    <a:moveTo>
                      <a:pt x="900" y="2117"/>
                    </a:moveTo>
                    <a:cubicBezTo>
                      <a:pt x="894" y="2116"/>
                      <a:pt x="887" y="2115"/>
                      <a:pt x="880" y="2113"/>
                    </a:cubicBezTo>
                    <a:cubicBezTo>
                      <a:pt x="878" y="2113"/>
                      <a:pt x="876" y="2114"/>
                      <a:pt x="876" y="2117"/>
                    </a:cubicBezTo>
                    <a:cubicBezTo>
                      <a:pt x="875" y="2119"/>
                      <a:pt x="877" y="2121"/>
                      <a:pt x="879" y="2121"/>
                    </a:cubicBezTo>
                    <a:cubicBezTo>
                      <a:pt x="886" y="2122"/>
                      <a:pt x="892" y="2124"/>
                      <a:pt x="899" y="2125"/>
                    </a:cubicBezTo>
                    <a:cubicBezTo>
                      <a:pt x="901" y="2125"/>
                      <a:pt x="903" y="2123"/>
                      <a:pt x="903" y="2121"/>
                    </a:cubicBezTo>
                    <a:cubicBezTo>
                      <a:pt x="904" y="2119"/>
                      <a:pt x="902" y="2117"/>
                      <a:pt x="900" y="2117"/>
                    </a:cubicBezTo>
                    <a:moveTo>
                      <a:pt x="940" y="2122"/>
                    </a:moveTo>
                    <a:cubicBezTo>
                      <a:pt x="933" y="2121"/>
                      <a:pt x="926" y="2121"/>
                      <a:pt x="920" y="2120"/>
                    </a:cubicBezTo>
                    <a:cubicBezTo>
                      <a:pt x="918" y="2119"/>
                      <a:pt x="916" y="2121"/>
                      <a:pt x="915" y="2123"/>
                    </a:cubicBezTo>
                    <a:cubicBezTo>
                      <a:pt x="915" y="2125"/>
                      <a:pt x="917" y="2127"/>
                      <a:pt x="919" y="2128"/>
                    </a:cubicBezTo>
                    <a:cubicBezTo>
                      <a:pt x="925" y="2128"/>
                      <a:pt x="932" y="2129"/>
                      <a:pt x="939" y="2130"/>
                    </a:cubicBezTo>
                    <a:cubicBezTo>
                      <a:pt x="941" y="2130"/>
                      <a:pt x="943" y="2129"/>
                      <a:pt x="943" y="2127"/>
                    </a:cubicBezTo>
                    <a:cubicBezTo>
                      <a:pt x="943" y="2124"/>
                      <a:pt x="942" y="2122"/>
                      <a:pt x="940" y="2122"/>
                    </a:cubicBezTo>
                    <a:moveTo>
                      <a:pt x="979" y="2126"/>
                    </a:moveTo>
                    <a:cubicBezTo>
                      <a:pt x="973" y="2126"/>
                      <a:pt x="966" y="2125"/>
                      <a:pt x="959" y="2124"/>
                    </a:cubicBezTo>
                    <a:cubicBezTo>
                      <a:pt x="957" y="2124"/>
                      <a:pt x="955" y="2126"/>
                      <a:pt x="955" y="2128"/>
                    </a:cubicBezTo>
                    <a:cubicBezTo>
                      <a:pt x="955" y="2130"/>
                      <a:pt x="956" y="2132"/>
                      <a:pt x="959" y="2132"/>
                    </a:cubicBezTo>
                    <a:cubicBezTo>
                      <a:pt x="965" y="2133"/>
                      <a:pt x="972" y="2134"/>
                      <a:pt x="979" y="2134"/>
                    </a:cubicBezTo>
                    <a:cubicBezTo>
                      <a:pt x="981" y="2134"/>
                      <a:pt x="983" y="2133"/>
                      <a:pt x="983" y="2131"/>
                    </a:cubicBezTo>
                    <a:cubicBezTo>
                      <a:pt x="983" y="2128"/>
                      <a:pt x="982" y="2126"/>
                      <a:pt x="979" y="2126"/>
                    </a:cubicBezTo>
                    <a:cubicBezTo>
                      <a:pt x="979" y="2126"/>
                      <a:pt x="979" y="2126"/>
                      <a:pt x="979" y="2126"/>
                    </a:cubicBezTo>
                    <a:moveTo>
                      <a:pt x="1019" y="2129"/>
                    </a:moveTo>
                    <a:cubicBezTo>
                      <a:pt x="1012" y="2129"/>
                      <a:pt x="1006" y="2128"/>
                      <a:pt x="999" y="2128"/>
                    </a:cubicBezTo>
                    <a:cubicBezTo>
                      <a:pt x="997" y="2128"/>
                      <a:pt x="995" y="2129"/>
                      <a:pt x="995" y="2131"/>
                    </a:cubicBezTo>
                    <a:cubicBezTo>
                      <a:pt x="995" y="2134"/>
                      <a:pt x="996" y="2136"/>
                      <a:pt x="999" y="2136"/>
                    </a:cubicBezTo>
                    <a:cubicBezTo>
                      <a:pt x="1005" y="2136"/>
                      <a:pt x="1012" y="2137"/>
                      <a:pt x="1019" y="2137"/>
                    </a:cubicBezTo>
                    <a:cubicBezTo>
                      <a:pt x="1021" y="2137"/>
                      <a:pt x="1023" y="2135"/>
                      <a:pt x="1023" y="2133"/>
                    </a:cubicBezTo>
                    <a:cubicBezTo>
                      <a:pt x="1023" y="2131"/>
                      <a:pt x="1021" y="2129"/>
                      <a:pt x="1019" y="2129"/>
                    </a:cubicBezTo>
                    <a:moveTo>
                      <a:pt x="1059" y="2130"/>
                    </a:moveTo>
                    <a:cubicBezTo>
                      <a:pt x="1052" y="2130"/>
                      <a:pt x="1046" y="2130"/>
                      <a:pt x="1039" y="2130"/>
                    </a:cubicBezTo>
                    <a:cubicBezTo>
                      <a:pt x="1037" y="2130"/>
                      <a:pt x="1035" y="2131"/>
                      <a:pt x="1035" y="2133"/>
                    </a:cubicBezTo>
                    <a:cubicBezTo>
                      <a:pt x="1035" y="2136"/>
                      <a:pt x="1037" y="2138"/>
                      <a:pt x="1039" y="2138"/>
                    </a:cubicBezTo>
                    <a:cubicBezTo>
                      <a:pt x="1046" y="2138"/>
                      <a:pt x="1052" y="2138"/>
                      <a:pt x="1059" y="2138"/>
                    </a:cubicBezTo>
                    <a:cubicBezTo>
                      <a:pt x="1061" y="2138"/>
                      <a:pt x="1063" y="2136"/>
                      <a:pt x="1063" y="2134"/>
                    </a:cubicBezTo>
                    <a:cubicBezTo>
                      <a:pt x="1063" y="2132"/>
                      <a:pt x="1061" y="2130"/>
                      <a:pt x="1059" y="2130"/>
                    </a:cubicBezTo>
                    <a:moveTo>
                      <a:pt x="1099" y="2130"/>
                    </a:moveTo>
                    <a:cubicBezTo>
                      <a:pt x="1092" y="2130"/>
                      <a:pt x="1086" y="2130"/>
                      <a:pt x="1079" y="2130"/>
                    </a:cubicBezTo>
                    <a:cubicBezTo>
                      <a:pt x="1077" y="2130"/>
                      <a:pt x="1075" y="2132"/>
                      <a:pt x="1075" y="2134"/>
                    </a:cubicBezTo>
                    <a:cubicBezTo>
                      <a:pt x="1075" y="2136"/>
                      <a:pt x="1077" y="2138"/>
                      <a:pt x="1079" y="2138"/>
                    </a:cubicBezTo>
                    <a:cubicBezTo>
                      <a:pt x="1086" y="2138"/>
                      <a:pt x="1092" y="2138"/>
                      <a:pt x="1099" y="2138"/>
                    </a:cubicBezTo>
                    <a:cubicBezTo>
                      <a:pt x="1101" y="2137"/>
                      <a:pt x="1103" y="2136"/>
                      <a:pt x="1103" y="2133"/>
                    </a:cubicBezTo>
                    <a:cubicBezTo>
                      <a:pt x="1103" y="2131"/>
                      <a:pt x="1101" y="2129"/>
                      <a:pt x="1099" y="2130"/>
                    </a:cubicBezTo>
                    <a:moveTo>
                      <a:pt x="1139" y="2128"/>
                    </a:moveTo>
                    <a:cubicBezTo>
                      <a:pt x="1132" y="2128"/>
                      <a:pt x="1126" y="2129"/>
                      <a:pt x="1119" y="2129"/>
                    </a:cubicBezTo>
                    <a:cubicBezTo>
                      <a:pt x="1117" y="2129"/>
                      <a:pt x="1115" y="2131"/>
                      <a:pt x="1115" y="2133"/>
                    </a:cubicBezTo>
                    <a:cubicBezTo>
                      <a:pt x="1115" y="2135"/>
                      <a:pt x="1117" y="2137"/>
                      <a:pt x="1119" y="2137"/>
                    </a:cubicBezTo>
                    <a:cubicBezTo>
                      <a:pt x="1126" y="2136"/>
                      <a:pt x="1133" y="2136"/>
                      <a:pt x="1139" y="2136"/>
                    </a:cubicBezTo>
                    <a:cubicBezTo>
                      <a:pt x="1141" y="2136"/>
                      <a:pt x="1143" y="2134"/>
                      <a:pt x="1143" y="2131"/>
                    </a:cubicBezTo>
                    <a:cubicBezTo>
                      <a:pt x="1143" y="2129"/>
                      <a:pt x="1141" y="2128"/>
                      <a:pt x="1139" y="2128"/>
                    </a:cubicBezTo>
                    <a:cubicBezTo>
                      <a:pt x="1139" y="2128"/>
                      <a:pt x="1139" y="2128"/>
                      <a:pt x="1139" y="2128"/>
                    </a:cubicBezTo>
                    <a:moveTo>
                      <a:pt x="1179" y="2124"/>
                    </a:moveTo>
                    <a:cubicBezTo>
                      <a:pt x="1172" y="2125"/>
                      <a:pt x="1165" y="2126"/>
                      <a:pt x="1159" y="2126"/>
                    </a:cubicBezTo>
                    <a:cubicBezTo>
                      <a:pt x="1156" y="2126"/>
                      <a:pt x="1155" y="2128"/>
                      <a:pt x="1155" y="2131"/>
                    </a:cubicBezTo>
                    <a:cubicBezTo>
                      <a:pt x="1155" y="2133"/>
                      <a:pt x="1157" y="2134"/>
                      <a:pt x="1159" y="2134"/>
                    </a:cubicBezTo>
                    <a:cubicBezTo>
                      <a:pt x="1166" y="2134"/>
                      <a:pt x="1173" y="2133"/>
                      <a:pt x="1179" y="2132"/>
                    </a:cubicBezTo>
                    <a:cubicBezTo>
                      <a:pt x="1182" y="2132"/>
                      <a:pt x="1183" y="2130"/>
                      <a:pt x="1183" y="2128"/>
                    </a:cubicBezTo>
                    <a:cubicBezTo>
                      <a:pt x="1183" y="2126"/>
                      <a:pt x="1181" y="2124"/>
                      <a:pt x="1179" y="2124"/>
                    </a:cubicBezTo>
                    <a:cubicBezTo>
                      <a:pt x="1179" y="2124"/>
                      <a:pt x="1179" y="2124"/>
                      <a:pt x="1179" y="2124"/>
                    </a:cubicBezTo>
                    <a:moveTo>
                      <a:pt x="1218" y="2120"/>
                    </a:moveTo>
                    <a:cubicBezTo>
                      <a:pt x="1212" y="2120"/>
                      <a:pt x="1205" y="2121"/>
                      <a:pt x="1198" y="2122"/>
                    </a:cubicBezTo>
                    <a:cubicBezTo>
                      <a:pt x="1196" y="2122"/>
                      <a:pt x="1195" y="2124"/>
                      <a:pt x="1195" y="2127"/>
                    </a:cubicBezTo>
                    <a:cubicBezTo>
                      <a:pt x="1195" y="2129"/>
                      <a:pt x="1197" y="2130"/>
                      <a:pt x="1199" y="2130"/>
                    </a:cubicBezTo>
                    <a:cubicBezTo>
                      <a:pt x="1206" y="2129"/>
                      <a:pt x="1213" y="2128"/>
                      <a:pt x="1219" y="2127"/>
                    </a:cubicBezTo>
                    <a:cubicBezTo>
                      <a:pt x="1221" y="2127"/>
                      <a:pt x="1223" y="2125"/>
                      <a:pt x="1223" y="2123"/>
                    </a:cubicBezTo>
                    <a:cubicBezTo>
                      <a:pt x="1222" y="2121"/>
                      <a:pt x="1220" y="2119"/>
                      <a:pt x="1218" y="2120"/>
                    </a:cubicBezTo>
                    <a:moveTo>
                      <a:pt x="1258" y="2113"/>
                    </a:moveTo>
                    <a:cubicBezTo>
                      <a:pt x="1251" y="2114"/>
                      <a:pt x="1244" y="2116"/>
                      <a:pt x="1238" y="2117"/>
                    </a:cubicBezTo>
                    <a:cubicBezTo>
                      <a:pt x="1236" y="2117"/>
                      <a:pt x="1234" y="2119"/>
                      <a:pt x="1235" y="2121"/>
                    </a:cubicBezTo>
                    <a:cubicBezTo>
                      <a:pt x="1235" y="2123"/>
                      <a:pt x="1237" y="2125"/>
                      <a:pt x="1239" y="2124"/>
                    </a:cubicBezTo>
                    <a:cubicBezTo>
                      <a:pt x="1246" y="2123"/>
                      <a:pt x="1252" y="2122"/>
                      <a:pt x="1259" y="2121"/>
                    </a:cubicBezTo>
                    <a:cubicBezTo>
                      <a:pt x="1261" y="2121"/>
                      <a:pt x="1263" y="2119"/>
                      <a:pt x="1262" y="2116"/>
                    </a:cubicBezTo>
                    <a:cubicBezTo>
                      <a:pt x="1262" y="2114"/>
                      <a:pt x="1260" y="2113"/>
                      <a:pt x="1258" y="2113"/>
                    </a:cubicBezTo>
                    <a:cubicBezTo>
                      <a:pt x="1258" y="2113"/>
                      <a:pt x="1258" y="2113"/>
                      <a:pt x="1258" y="2113"/>
                    </a:cubicBezTo>
                    <a:moveTo>
                      <a:pt x="1297" y="2105"/>
                    </a:moveTo>
                    <a:cubicBezTo>
                      <a:pt x="1290" y="2107"/>
                      <a:pt x="1284" y="2108"/>
                      <a:pt x="1277" y="2109"/>
                    </a:cubicBezTo>
                    <a:cubicBezTo>
                      <a:pt x="1275" y="2110"/>
                      <a:pt x="1274" y="2112"/>
                      <a:pt x="1274" y="2114"/>
                    </a:cubicBezTo>
                    <a:cubicBezTo>
                      <a:pt x="1274" y="2116"/>
                      <a:pt x="1277" y="2118"/>
                      <a:pt x="1279" y="2117"/>
                    </a:cubicBezTo>
                    <a:cubicBezTo>
                      <a:pt x="1285" y="2116"/>
                      <a:pt x="1292" y="2115"/>
                      <a:pt x="1298" y="2113"/>
                    </a:cubicBezTo>
                    <a:cubicBezTo>
                      <a:pt x="1301" y="2113"/>
                      <a:pt x="1302" y="2111"/>
                      <a:pt x="1301" y="2108"/>
                    </a:cubicBezTo>
                    <a:cubicBezTo>
                      <a:pt x="1301" y="2106"/>
                      <a:pt x="1299" y="2105"/>
                      <a:pt x="1297" y="2105"/>
                    </a:cubicBezTo>
                    <a:moveTo>
                      <a:pt x="1335" y="2096"/>
                    </a:moveTo>
                    <a:cubicBezTo>
                      <a:pt x="1329" y="2098"/>
                      <a:pt x="1323" y="2099"/>
                      <a:pt x="1316" y="2101"/>
                    </a:cubicBezTo>
                    <a:cubicBezTo>
                      <a:pt x="1314" y="2101"/>
                      <a:pt x="1313" y="2104"/>
                      <a:pt x="1313" y="2106"/>
                    </a:cubicBezTo>
                    <a:cubicBezTo>
                      <a:pt x="1314" y="2108"/>
                      <a:pt x="1316" y="2109"/>
                      <a:pt x="1318" y="2109"/>
                    </a:cubicBezTo>
                    <a:cubicBezTo>
                      <a:pt x="1324" y="2107"/>
                      <a:pt x="1331" y="2106"/>
                      <a:pt x="1337" y="2104"/>
                    </a:cubicBezTo>
                    <a:cubicBezTo>
                      <a:pt x="1340" y="2103"/>
                      <a:pt x="1341" y="2101"/>
                      <a:pt x="1340" y="2099"/>
                    </a:cubicBezTo>
                    <a:cubicBezTo>
                      <a:pt x="1340" y="2097"/>
                      <a:pt x="1338" y="2096"/>
                      <a:pt x="1335" y="2096"/>
                    </a:cubicBezTo>
                    <a:moveTo>
                      <a:pt x="1374" y="2085"/>
                    </a:moveTo>
                    <a:cubicBezTo>
                      <a:pt x="1368" y="2087"/>
                      <a:pt x="1361" y="2089"/>
                      <a:pt x="1355" y="2091"/>
                    </a:cubicBezTo>
                    <a:cubicBezTo>
                      <a:pt x="1353" y="2092"/>
                      <a:pt x="1351" y="2094"/>
                      <a:pt x="1352" y="2096"/>
                    </a:cubicBezTo>
                    <a:cubicBezTo>
                      <a:pt x="1353" y="2098"/>
                      <a:pt x="1355" y="2099"/>
                      <a:pt x="1357" y="2099"/>
                    </a:cubicBezTo>
                    <a:cubicBezTo>
                      <a:pt x="1363" y="2097"/>
                      <a:pt x="1370" y="2095"/>
                      <a:pt x="1376" y="2093"/>
                    </a:cubicBezTo>
                    <a:cubicBezTo>
                      <a:pt x="1378" y="2092"/>
                      <a:pt x="1380" y="2090"/>
                      <a:pt x="1379" y="2088"/>
                    </a:cubicBezTo>
                    <a:cubicBezTo>
                      <a:pt x="1378" y="2086"/>
                      <a:pt x="1376" y="2085"/>
                      <a:pt x="1374" y="2085"/>
                    </a:cubicBezTo>
                    <a:moveTo>
                      <a:pt x="1412" y="2073"/>
                    </a:moveTo>
                    <a:cubicBezTo>
                      <a:pt x="1406" y="2075"/>
                      <a:pt x="1399" y="2077"/>
                      <a:pt x="1393" y="2079"/>
                    </a:cubicBezTo>
                    <a:cubicBezTo>
                      <a:pt x="1391" y="2080"/>
                      <a:pt x="1390" y="2082"/>
                      <a:pt x="1390" y="2085"/>
                    </a:cubicBezTo>
                    <a:cubicBezTo>
                      <a:pt x="1391" y="2087"/>
                      <a:pt x="1393" y="2088"/>
                      <a:pt x="1395" y="2087"/>
                    </a:cubicBezTo>
                    <a:cubicBezTo>
                      <a:pt x="1402" y="2085"/>
                      <a:pt x="1408" y="2083"/>
                      <a:pt x="1414" y="2081"/>
                    </a:cubicBezTo>
                    <a:cubicBezTo>
                      <a:pt x="1417" y="2080"/>
                      <a:pt x="1418" y="2078"/>
                      <a:pt x="1417" y="2076"/>
                    </a:cubicBezTo>
                    <a:cubicBezTo>
                      <a:pt x="1416" y="2074"/>
                      <a:pt x="1414" y="2072"/>
                      <a:pt x="1412" y="2073"/>
                    </a:cubicBezTo>
                    <a:cubicBezTo>
                      <a:pt x="1412" y="2073"/>
                      <a:pt x="1412" y="2073"/>
                      <a:pt x="1412" y="2073"/>
                    </a:cubicBezTo>
                    <a:moveTo>
                      <a:pt x="1449" y="2060"/>
                    </a:moveTo>
                    <a:cubicBezTo>
                      <a:pt x="1443" y="2062"/>
                      <a:pt x="1437" y="2064"/>
                      <a:pt x="1431" y="2067"/>
                    </a:cubicBezTo>
                    <a:cubicBezTo>
                      <a:pt x="1429" y="2067"/>
                      <a:pt x="1428" y="2070"/>
                      <a:pt x="1428" y="2072"/>
                    </a:cubicBezTo>
                    <a:cubicBezTo>
                      <a:pt x="1429" y="2074"/>
                      <a:pt x="1431" y="2075"/>
                      <a:pt x="1433" y="2074"/>
                    </a:cubicBezTo>
                    <a:cubicBezTo>
                      <a:pt x="1440" y="2072"/>
                      <a:pt x="1446" y="2069"/>
                      <a:pt x="1452" y="2067"/>
                    </a:cubicBezTo>
                    <a:cubicBezTo>
                      <a:pt x="1454" y="2066"/>
                      <a:pt x="1455" y="2064"/>
                      <a:pt x="1455" y="2062"/>
                    </a:cubicBezTo>
                    <a:cubicBezTo>
                      <a:pt x="1454" y="2060"/>
                      <a:pt x="1451" y="2059"/>
                      <a:pt x="1449" y="2060"/>
                    </a:cubicBezTo>
                    <a:moveTo>
                      <a:pt x="1486" y="2045"/>
                    </a:moveTo>
                    <a:cubicBezTo>
                      <a:pt x="1480" y="2047"/>
                      <a:pt x="1474" y="2050"/>
                      <a:pt x="1468" y="2052"/>
                    </a:cubicBezTo>
                    <a:cubicBezTo>
                      <a:pt x="1466" y="2053"/>
                      <a:pt x="1465" y="2055"/>
                      <a:pt x="1466" y="2057"/>
                    </a:cubicBezTo>
                    <a:cubicBezTo>
                      <a:pt x="1467" y="2060"/>
                      <a:pt x="1469" y="2060"/>
                      <a:pt x="1471" y="2060"/>
                    </a:cubicBezTo>
                    <a:cubicBezTo>
                      <a:pt x="1477" y="2057"/>
                      <a:pt x="1483" y="2055"/>
                      <a:pt x="1489" y="2052"/>
                    </a:cubicBezTo>
                    <a:cubicBezTo>
                      <a:pt x="1491" y="2051"/>
                      <a:pt x="1492" y="2049"/>
                      <a:pt x="1492" y="2047"/>
                    </a:cubicBezTo>
                    <a:cubicBezTo>
                      <a:pt x="1491" y="2045"/>
                      <a:pt x="1488" y="2044"/>
                      <a:pt x="1486" y="2045"/>
                    </a:cubicBezTo>
                    <a:cubicBezTo>
                      <a:pt x="1486" y="2045"/>
                      <a:pt x="1486" y="2045"/>
                      <a:pt x="1486" y="2045"/>
                    </a:cubicBezTo>
                    <a:moveTo>
                      <a:pt x="1523" y="2028"/>
                    </a:moveTo>
                    <a:cubicBezTo>
                      <a:pt x="1517" y="2031"/>
                      <a:pt x="1511" y="2034"/>
                      <a:pt x="1504" y="2037"/>
                    </a:cubicBezTo>
                    <a:cubicBezTo>
                      <a:pt x="1502" y="2037"/>
                      <a:pt x="1502" y="2040"/>
                      <a:pt x="1502" y="2042"/>
                    </a:cubicBezTo>
                    <a:cubicBezTo>
                      <a:pt x="1503" y="2044"/>
                      <a:pt x="1506" y="2045"/>
                      <a:pt x="1508" y="2044"/>
                    </a:cubicBezTo>
                    <a:cubicBezTo>
                      <a:pt x="1514" y="2041"/>
                      <a:pt x="1520" y="2038"/>
                      <a:pt x="1526" y="2035"/>
                    </a:cubicBezTo>
                    <a:cubicBezTo>
                      <a:pt x="1528" y="2035"/>
                      <a:pt x="1529" y="2032"/>
                      <a:pt x="1528" y="2030"/>
                    </a:cubicBezTo>
                    <a:cubicBezTo>
                      <a:pt x="1527" y="2028"/>
                      <a:pt x="1525" y="2027"/>
                      <a:pt x="1523" y="2028"/>
                    </a:cubicBezTo>
                    <a:cubicBezTo>
                      <a:pt x="1523" y="2028"/>
                      <a:pt x="1523" y="2028"/>
                      <a:pt x="1523" y="2028"/>
                    </a:cubicBezTo>
                    <a:moveTo>
                      <a:pt x="1558" y="2011"/>
                    </a:moveTo>
                    <a:cubicBezTo>
                      <a:pt x="1552" y="2014"/>
                      <a:pt x="1546" y="2017"/>
                      <a:pt x="1540" y="2020"/>
                    </a:cubicBezTo>
                    <a:cubicBezTo>
                      <a:pt x="1538" y="2021"/>
                      <a:pt x="1538" y="2023"/>
                      <a:pt x="1539" y="2025"/>
                    </a:cubicBezTo>
                    <a:cubicBezTo>
                      <a:pt x="1540" y="2027"/>
                      <a:pt x="1542" y="2028"/>
                      <a:pt x="1544" y="2027"/>
                    </a:cubicBezTo>
                    <a:cubicBezTo>
                      <a:pt x="1550" y="2024"/>
                      <a:pt x="1556" y="2021"/>
                      <a:pt x="1562" y="2018"/>
                    </a:cubicBezTo>
                    <a:cubicBezTo>
                      <a:pt x="1564" y="2017"/>
                      <a:pt x="1565" y="2014"/>
                      <a:pt x="1564" y="2012"/>
                    </a:cubicBezTo>
                    <a:cubicBezTo>
                      <a:pt x="1563" y="2010"/>
                      <a:pt x="1560" y="2009"/>
                      <a:pt x="1558" y="2011"/>
                    </a:cubicBezTo>
                    <a:moveTo>
                      <a:pt x="1593" y="1991"/>
                    </a:moveTo>
                    <a:cubicBezTo>
                      <a:pt x="1587" y="1995"/>
                      <a:pt x="1582" y="1998"/>
                      <a:pt x="1576" y="2001"/>
                    </a:cubicBezTo>
                    <a:cubicBezTo>
                      <a:pt x="1574" y="2002"/>
                      <a:pt x="1573" y="2005"/>
                      <a:pt x="1574" y="2007"/>
                    </a:cubicBezTo>
                    <a:cubicBezTo>
                      <a:pt x="1575" y="2009"/>
                      <a:pt x="1578" y="2009"/>
                      <a:pt x="1580" y="2008"/>
                    </a:cubicBezTo>
                    <a:cubicBezTo>
                      <a:pt x="1585" y="2005"/>
                      <a:pt x="1591" y="2002"/>
                      <a:pt x="1597" y="1998"/>
                    </a:cubicBezTo>
                    <a:cubicBezTo>
                      <a:pt x="1599" y="1997"/>
                      <a:pt x="1600" y="1995"/>
                      <a:pt x="1599" y="1993"/>
                    </a:cubicBezTo>
                    <a:cubicBezTo>
                      <a:pt x="1597" y="1991"/>
                      <a:pt x="1595" y="1990"/>
                      <a:pt x="1593" y="1991"/>
                    </a:cubicBezTo>
                    <a:cubicBezTo>
                      <a:pt x="1593" y="1991"/>
                      <a:pt x="1593" y="1991"/>
                      <a:pt x="1593" y="1991"/>
                    </a:cubicBezTo>
                    <a:moveTo>
                      <a:pt x="1627" y="1971"/>
                    </a:moveTo>
                    <a:cubicBezTo>
                      <a:pt x="1622" y="1975"/>
                      <a:pt x="1616" y="1978"/>
                      <a:pt x="1610" y="1981"/>
                    </a:cubicBezTo>
                    <a:cubicBezTo>
                      <a:pt x="1608" y="1983"/>
                      <a:pt x="1608" y="1985"/>
                      <a:pt x="1609" y="1987"/>
                    </a:cubicBezTo>
                    <a:cubicBezTo>
                      <a:pt x="1610" y="1989"/>
                      <a:pt x="1612" y="1989"/>
                      <a:pt x="1614" y="1988"/>
                    </a:cubicBezTo>
                    <a:cubicBezTo>
                      <a:pt x="1620" y="1985"/>
                      <a:pt x="1626" y="1981"/>
                      <a:pt x="1632" y="1978"/>
                    </a:cubicBezTo>
                    <a:cubicBezTo>
                      <a:pt x="1633" y="1977"/>
                      <a:pt x="1634" y="1974"/>
                      <a:pt x="1633" y="1972"/>
                    </a:cubicBezTo>
                    <a:cubicBezTo>
                      <a:pt x="1632" y="1971"/>
                      <a:pt x="1629" y="1970"/>
                      <a:pt x="1627" y="1971"/>
                    </a:cubicBezTo>
                    <a:moveTo>
                      <a:pt x="1661" y="1949"/>
                    </a:moveTo>
                    <a:cubicBezTo>
                      <a:pt x="1655" y="1953"/>
                      <a:pt x="1650" y="1957"/>
                      <a:pt x="1644" y="1960"/>
                    </a:cubicBezTo>
                    <a:cubicBezTo>
                      <a:pt x="1642" y="1962"/>
                      <a:pt x="1642" y="1964"/>
                      <a:pt x="1643" y="1966"/>
                    </a:cubicBezTo>
                    <a:cubicBezTo>
                      <a:pt x="1644" y="1968"/>
                      <a:pt x="1647" y="1968"/>
                      <a:pt x="1648" y="1967"/>
                    </a:cubicBezTo>
                    <a:cubicBezTo>
                      <a:pt x="1654" y="1964"/>
                      <a:pt x="1660" y="1960"/>
                      <a:pt x="1665" y="1956"/>
                    </a:cubicBezTo>
                    <a:cubicBezTo>
                      <a:pt x="1667" y="1955"/>
                      <a:pt x="1668" y="1952"/>
                      <a:pt x="1666" y="1951"/>
                    </a:cubicBezTo>
                    <a:cubicBezTo>
                      <a:pt x="1665" y="1949"/>
                      <a:pt x="1663" y="1948"/>
                      <a:pt x="1661" y="1949"/>
                    </a:cubicBezTo>
                    <a:moveTo>
                      <a:pt x="1693" y="1927"/>
                    </a:moveTo>
                    <a:cubicBezTo>
                      <a:pt x="1688" y="1931"/>
                      <a:pt x="1683" y="1934"/>
                      <a:pt x="1677" y="1938"/>
                    </a:cubicBezTo>
                    <a:cubicBezTo>
                      <a:pt x="1675" y="1939"/>
                      <a:pt x="1675" y="1942"/>
                      <a:pt x="1676" y="1944"/>
                    </a:cubicBezTo>
                    <a:cubicBezTo>
                      <a:pt x="1677" y="1946"/>
                      <a:pt x="1680" y="1946"/>
                      <a:pt x="1682" y="1945"/>
                    </a:cubicBezTo>
                    <a:cubicBezTo>
                      <a:pt x="1687" y="1941"/>
                      <a:pt x="1693" y="1937"/>
                      <a:pt x="1698" y="1933"/>
                    </a:cubicBezTo>
                    <a:cubicBezTo>
                      <a:pt x="1700" y="1932"/>
                      <a:pt x="1700" y="1929"/>
                      <a:pt x="1699" y="1927"/>
                    </a:cubicBezTo>
                    <a:cubicBezTo>
                      <a:pt x="1698" y="1926"/>
                      <a:pt x="1695" y="1925"/>
                      <a:pt x="1693" y="1927"/>
                    </a:cubicBezTo>
                    <a:moveTo>
                      <a:pt x="1725" y="1902"/>
                    </a:moveTo>
                    <a:cubicBezTo>
                      <a:pt x="1720" y="1907"/>
                      <a:pt x="1715" y="1911"/>
                      <a:pt x="1709" y="1915"/>
                    </a:cubicBezTo>
                    <a:cubicBezTo>
                      <a:pt x="1708" y="1916"/>
                      <a:pt x="1707" y="1919"/>
                      <a:pt x="1709" y="1920"/>
                    </a:cubicBezTo>
                    <a:cubicBezTo>
                      <a:pt x="1710" y="1922"/>
                      <a:pt x="1712" y="1922"/>
                      <a:pt x="1714" y="1921"/>
                    </a:cubicBezTo>
                    <a:cubicBezTo>
                      <a:pt x="1720" y="1917"/>
                      <a:pt x="1725" y="1913"/>
                      <a:pt x="1730" y="1909"/>
                    </a:cubicBezTo>
                    <a:cubicBezTo>
                      <a:pt x="1732" y="1907"/>
                      <a:pt x="1732" y="1905"/>
                      <a:pt x="1731" y="1903"/>
                    </a:cubicBezTo>
                    <a:cubicBezTo>
                      <a:pt x="1729" y="1901"/>
                      <a:pt x="1727" y="1901"/>
                      <a:pt x="1725" y="1902"/>
                    </a:cubicBezTo>
                    <a:moveTo>
                      <a:pt x="1756" y="1877"/>
                    </a:moveTo>
                    <a:cubicBezTo>
                      <a:pt x="1751" y="1882"/>
                      <a:pt x="1746" y="1886"/>
                      <a:pt x="1741" y="1890"/>
                    </a:cubicBezTo>
                    <a:cubicBezTo>
                      <a:pt x="1739" y="1891"/>
                      <a:pt x="1739" y="1894"/>
                      <a:pt x="1740" y="1896"/>
                    </a:cubicBezTo>
                    <a:cubicBezTo>
                      <a:pt x="1741" y="1897"/>
                      <a:pt x="1744" y="1898"/>
                      <a:pt x="1746" y="1896"/>
                    </a:cubicBezTo>
                    <a:cubicBezTo>
                      <a:pt x="1751" y="1892"/>
                      <a:pt x="1756" y="1888"/>
                      <a:pt x="1761" y="1883"/>
                    </a:cubicBezTo>
                    <a:cubicBezTo>
                      <a:pt x="1763" y="1882"/>
                      <a:pt x="1763" y="1879"/>
                      <a:pt x="1762" y="1878"/>
                    </a:cubicBezTo>
                    <a:cubicBezTo>
                      <a:pt x="1760" y="1876"/>
                      <a:pt x="1758" y="1876"/>
                      <a:pt x="1756" y="1877"/>
                    </a:cubicBezTo>
                    <a:moveTo>
                      <a:pt x="1786" y="1851"/>
                    </a:moveTo>
                    <a:cubicBezTo>
                      <a:pt x="1781" y="1855"/>
                      <a:pt x="1776" y="1860"/>
                      <a:pt x="1771" y="1864"/>
                    </a:cubicBezTo>
                    <a:cubicBezTo>
                      <a:pt x="1769" y="1866"/>
                      <a:pt x="1769" y="1868"/>
                      <a:pt x="1771" y="1870"/>
                    </a:cubicBezTo>
                    <a:cubicBezTo>
                      <a:pt x="1772" y="1871"/>
                      <a:pt x="1775" y="1872"/>
                      <a:pt x="1776" y="1870"/>
                    </a:cubicBezTo>
                    <a:cubicBezTo>
                      <a:pt x="1781" y="1866"/>
                      <a:pt x="1786" y="1861"/>
                      <a:pt x="1791" y="1857"/>
                    </a:cubicBezTo>
                    <a:cubicBezTo>
                      <a:pt x="1793" y="1855"/>
                      <a:pt x="1793" y="1853"/>
                      <a:pt x="1791" y="1851"/>
                    </a:cubicBezTo>
                    <a:cubicBezTo>
                      <a:pt x="1790" y="1849"/>
                      <a:pt x="1787" y="1849"/>
                      <a:pt x="1786" y="1851"/>
                    </a:cubicBezTo>
                    <a:cubicBezTo>
                      <a:pt x="1786" y="1851"/>
                      <a:pt x="1786" y="1851"/>
                      <a:pt x="1786" y="1851"/>
                    </a:cubicBezTo>
                    <a:moveTo>
                      <a:pt x="1815" y="1823"/>
                    </a:moveTo>
                    <a:cubicBezTo>
                      <a:pt x="1810" y="1828"/>
                      <a:pt x="1805" y="1833"/>
                      <a:pt x="1800" y="1837"/>
                    </a:cubicBezTo>
                    <a:cubicBezTo>
                      <a:pt x="1799" y="1839"/>
                      <a:pt x="1799" y="1841"/>
                      <a:pt x="1800" y="1843"/>
                    </a:cubicBezTo>
                    <a:cubicBezTo>
                      <a:pt x="1802" y="1844"/>
                      <a:pt x="1804" y="1844"/>
                      <a:pt x="1806" y="1843"/>
                    </a:cubicBezTo>
                    <a:cubicBezTo>
                      <a:pt x="1811" y="1838"/>
                      <a:pt x="1816" y="1834"/>
                      <a:pt x="1820" y="1829"/>
                    </a:cubicBezTo>
                    <a:cubicBezTo>
                      <a:pt x="1822" y="1827"/>
                      <a:pt x="1822" y="1825"/>
                      <a:pt x="1820" y="1823"/>
                    </a:cubicBezTo>
                    <a:cubicBezTo>
                      <a:pt x="1819" y="1822"/>
                      <a:pt x="1816" y="1822"/>
                      <a:pt x="1815" y="1823"/>
                    </a:cubicBezTo>
                    <a:moveTo>
                      <a:pt x="1843" y="1795"/>
                    </a:moveTo>
                    <a:cubicBezTo>
                      <a:pt x="1838" y="1800"/>
                      <a:pt x="1833" y="1804"/>
                      <a:pt x="1829" y="1809"/>
                    </a:cubicBezTo>
                    <a:cubicBezTo>
                      <a:pt x="1827" y="1811"/>
                      <a:pt x="1827" y="1813"/>
                      <a:pt x="1829" y="1815"/>
                    </a:cubicBezTo>
                    <a:cubicBezTo>
                      <a:pt x="1830" y="1816"/>
                      <a:pt x="1833" y="1816"/>
                      <a:pt x="1834" y="1815"/>
                    </a:cubicBezTo>
                    <a:cubicBezTo>
                      <a:pt x="1839" y="1810"/>
                      <a:pt x="1844" y="1805"/>
                      <a:pt x="1848" y="1800"/>
                    </a:cubicBezTo>
                    <a:cubicBezTo>
                      <a:pt x="1850" y="1799"/>
                      <a:pt x="1850" y="1796"/>
                      <a:pt x="1848" y="1795"/>
                    </a:cubicBezTo>
                    <a:cubicBezTo>
                      <a:pt x="1847" y="1793"/>
                      <a:pt x="1844" y="1793"/>
                      <a:pt x="1843" y="1795"/>
                    </a:cubicBezTo>
                    <a:cubicBezTo>
                      <a:pt x="1843" y="1795"/>
                      <a:pt x="1843" y="1795"/>
                      <a:pt x="1843" y="1795"/>
                    </a:cubicBezTo>
                    <a:moveTo>
                      <a:pt x="1869" y="1765"/>
                    </a:moveTo>
                    <a:cubicBezTo>
                      <a:pt x="1865" y="1770"/>
                      <a:pt x="1860" y="1775"/>
                      <a:pt x="1856" y="1780"/>
                    </a:cubicBezTo>
                    <a:cubicBezTo>
                      <a:pt x="1855" y="1782"/>
                      <a:pt x="1855" y="1784"/>
                      <a:pt x="1856" y="1786"/>
                    </a:cubicBezTo>
                    <a:cubicBezTo>
                      <a:pt x="1858" y="1787"/>
                      <a:pt x="1860" y="1787"/>
                      <a:pt x="1862" y="1785"/>
                    </a:cubicBezTo>
                    <a:cubicBezTo>
                      <a:pt x="1866" y="1780"/>
                      <a:pt x="1871" y="1775"/>
                      <a:pt x="1875" y="1770"/>
                    </a:cubicBezTo>
                    <a:cubicBezTo>
                      <a:pt x="1877" y="1769"/>
                      <a:pt x="1877" y="1766"/>
                      <a:pt x="1875" y="1765"/>
                    </a:cubicBezTo>
                    <a:cubicBezTo>
                      <a:pt x="1873" y="1763"/>
                      <a:pt x="1871" y="1763"/>
                      <a:pt x="1869" y="1765"/>
                    </a:cubicBezTo>
                    <a:cubicBezTo>
                      <a:pt x="1869" y="1765"/>
                      <a:pt x="1869" y="1765"/>
                      <a:pt x="1869" y="1765"/>
                    </a:cubicBezTo>
                    <a:moveTo>
                      <a:pt x="1895" y="1734"/>
                    </a:moveTo>
                    <a:cubicBezTo>
                      <a:pt x="1891" y="1740"/>
                      <a:pt x="1886" y="1745"/>
                      <a:pt x="1882" y="1750"/>
                    </a:cubicBezTo>
                    <a:cubicBezTo>
                      <a:pt x="1881" y="1752"/>
                      <a:pt x="1881" y="1754"/>
                      <a:pt x="1883" y="1756"/>
                    </a:cubicBezTo>
                    <a:cubicBezTo>
                      <a:pt x="1884" y="1757"/>
                      <a:pt x="1887" y="1757"/>
                      <a:pt x="1888" y="1755"/>
                    </a:cubicBezTo>
                    <a:cubicBezTo>
                      <a:pt x="1893" y="1750"/>
                      <a:pt x="1897" y="1745"/>
                      <a:pt x="1901" y="1739"/>
                    </a:cubicBezTo>
                    <a:cubicBezTo>
                      <a:pt x="1903" y="1738"/>
                      <a:pt x="1902" y="1735"/>
                      <a:pt x="1901" y="1734"/>
                    </a:cubicBezTo>
                    <a:cubicBezTo>
                      <a:pt x="1899" y="1732"/>
                      <a:pt x="1896" y="1733"/>
                      <a:pt x="1895" y="1734"/>
                    </a:cubicBezTo>
                    <a:cubicBezTo>
                      <a:pt x="1895" y="1734"/>
                      <a:pt x="1895" y="1734"/>
                      <a:pt x="1895" y="1734"/>
                    </a:cubicBezTo>
                    <a:moveTo>
                      <a:pt x="1919" y="1703"/>
                    </a:moveTo>
                    <a:cubicBezTo>
                      <a:pt x="1915" y="1708"/>
                      <a:pt x="1911" y="1714"/>
                      <a:pt x="1907" y="1719"/>
                    </a:cubicBezTo>
                    <a:cubicBezTo>
                      <a:pt x="1906" y="1721"/>
                      <a:pt x="1906" y="1723"/>
                      <a:pt x="1908" y="1724"/>
                    </a:cubicBezTo>
                    <a:cubicBezTo>
                      <a:pt x="1910" y="1726"/>
                      <a:pt x="1912" y="1725"/>
                      <a:pt x="1914" y="1724"/>
                    </a:cubicBezTo>
                    <a:cubicBezTo>
                      <a:pt x="1918" y="1718"/>
                      <a:pt x="1922" y="1713"/>
                      <a:pt x="1926" y="1708"/>
                    </a:cubicBezTo>
                    <a:cubicBezTo>
                      <a:pt x="1927" y="1706"/>
                      <a:pt x="1927" y="1703"/>
                      <a:pt x="1925" y="1702"/>
                    </a:cubicBezTo>
                    <a:cubicBezTo>
                      <a:pt x="1923" y="1701"/>
                      <a:pt x="1921" y="1701"/>
                      <a:pt x="1919" y="1703"/>
                    </a:cubicBezTo>
                    <a:moveTo>
                      <a:pt x="1943" y="1670"/>
                    </a:moveTo>
                    <a:cubicBezTo>
                      <a:pt x="1939" y="1676"/>
                      <a:pt x="1935" y="1681"/>
                      <a:pt x="1931" y="1687"/>
                    </a:cubicBezTo>
                    <a:cubicBezTo>
                      <a:pt x="1930" y="1689"/>
                      <a:pt x="1930" y="1691"/>
                      <a:pt x="1932" y="1692"/>
                    </a:cubicBezTo>
                    <a:cubicBezTo>
                      <a:pt x="1934" y="1694"/>
                      <a:pt x="1936" y="1693"/>
                      <a:pt x="1938" y="1691"/>
                    </a:cubicBezTo>
                    <a:cubicBezTo>
                      <a:pt x="1942" y="1686"/>
                      <a:pt x="1945" y="1681"/>
                      <a:pt x="1949" y="1675"/>
                    </a:cubicBezTo>
                    <a:cubicBezTo>
                      <a:pt x="1950" y="1673"/>
                      <a:pt x="1950" y="1671"/>
                      <a:pt x="1948" y="1669"/>
                    </a:cubicBezTo>
                    <a:cubicBezTo>
                      <a:pt x="1946" y="1668"/>
                      <a:pt x="1944" y="1669"/>
                      <a:pt x="1943" y="1670"/>
                    </a:cubicBezTo>
                    <a:moveTo>
                      <a:pt x="1965" y="1637"/>
                    </a:moveTo>
                    <a:cubicBezTo>
                      <a:pt x="1961" y="1643"/>
                      <a:pt x="1958" y="1648"/>
                      <a:pt x="1954" y="1654"/>
                    </a:cubicBezTo>
                    <a:cubicBezTo>
                      <a:pt x="1953" y="1656"/>
                      <a:pt x="1953" y="1658"/>
                      <a:pt x="1955" y="1659"/>
                    </a:cubicBezTo>
                    <a:cubicBezTo>
                      <a:pt x="1957" y="1661"/>
                      <a:pt x="1959" y="1660"/>
                      <a:pt x="1961" y="1658"/>
                    </a:cubicBezTo>
                    <a:cubicBezTo>
                      <a:pt x="1964" y="1653"/>
                      <a:pt x="1968" y="1647"/>
                      <a:pt x="1971" y="1641"/>
                    </a:cubicBezTo>
                    <a:cubicBezTo>
                      <a:pt x="1973" y="1640"/>
                      <a:pt x="1972" y="1637"/>
                      <a:pt x="1970" y="1636"/>
                    </a:cubicBezTo>
                    <a:cubicBezTo>
                      <a:pt x="1968" y="1635"/>
                      <a:pt x="1966" y="1635"/>
                      <a:pt x="1965" y="1637"/>
                    </a:cubicBezTo>
                    <a:moveTo>
                      <a:pt x="1985" y="1603"/>
                    </a:moveTo>
                    <a:cubicBezTo>
                      <a:pt x="1982" y="1609"/>
                      <a:pt x="1979" y="1614"/>
                      <a:pt x="1975" y="1620"/>
                    </a:cubicBezTo>
                    <a:cubicBezTo>
                      <a:pt x="1974" y="1622"/>
                      <a:pt x="1975" y="1625"/>
                      <a:pt x="1977" y="1626"/>
                    </a:cubicBezTo>
                    <a:cubicBezTo>
                      <a:pt x="1978" y="1627"/>
                      <a:pt x="1981" y="1626"/>
                      <a:pt x="1982" y="1624"/>
                    </a:cubicBezTo>
                    <a:cubicBezTo>
                      <a:pt x="1986" y="1619"/>
                      <a:pt x="1989" y="1613"/>
                      <a:pt x="1992" y="1607"/>
                    </a:cubicBezTo>
                    <a:cubicBezTo>
                      <a:pt x="1994" y="1605"/>
                      <a:pt x="1993" y="1603"/>
                      <a:pt x="1991" y="1602"/>
                    </a:cubicBezTo>
                    <a:cubicBezTo>
                      <a:pt x="1989" y="1600"/>
                      <a:pt x="1987" y="1601"/>
                      <a:pt x="1985" y="1603"/>
                    </a:cubicBezTo>
                    <a:cubicBezTo>
                      <a:pt x="1985" y="1603"/>
                      <a:pt x="1985" y="1603"/>
                      <a:pt x="1985" y="1603"/>
                    </a:cubicBezTo>
                    <a:moveTo>
                      <a:pt x="2005" y="1568"/>
                    </a:moveTo>
                    <a:cubicBezTo>
                      <a:pt x="2002" y="1574"/>
                      <a:pt x="1999" y="1580"/>
                      <a:pt x="1995" y="1586"/>
                    </a:cubicBezTo>
                    <a:cubicBezTo>
                      <a:pt x="1994" y="1588"/>
                      <a:pt x="1995" y="1590"/>
                      <a:pt x="1997" y="1591"/>
                    </a:cubicBezTo>
                    <a:cubicBezTo>
                      <a:pt x="1999" y="1592"/>
                      <a:pt x="2001" y="1591"/>
                      <a:pt x="2002" y="1590"/>
                    </a:cubicBezTo>
                    <a:cubicBezTo>
                      <a:pt x="2006" y="1584"/>
                      <a:pt x="2009" y="1578"/>
                      <a:pt x="2012" y="1572"/>
                    </a:cubicBezTo>
                    <a:cubicBezTo>
                      <a:pt x="2013" y="1570"/>
                      <a:pt x="2012" y="1568"/>
                      <a:pt x="2010" y="1566"/>
                    </a:cubicBezTo>
                    <a:cubicBezTo>
                      <a:pt x="2008" y="1565"/>
                      <a:pt x="2006" y="1566"/>
                      <a:pt x="2005" y="1568"/>
                    </a:cubicBezTo>
                    <a:moveTo>
                      <a:pt x="2023" y="1532"/>
                    </a:moveTo>
                    <a:cubicBezTo>
                      <a:pt x="2020" y="1538"/>
                      <a:pt x="2017" y="1544"/>
                      <a:pt x="2014" y="1550"/>
                    </a:cubicBezTo>
                    <a:cubicBezTo>
                      <a:pt x="2013" y="1552"/>
                      <a:pt x="2014" y="1555"/>
                      <a:pt x="2016" y="1556"/>
                    </a:cubicBezTo>
                    <a:cubicBezTo>
                      <a:pt x="2018" y="1557"/>
                      <a:pt x="2020" y="1556"/>
                      <a:pt x="2021" y="1554"/>
                    </a:cubicBezTo>
                    <a:cubicBezTo>
                      <a:pt x="2024" y="1548"/>
                      <a:pt x="2027" y="1542"/>
                      <a:pt x="2030" y="1536"/>
                    </a:cubicBezTo>
                    <a:cubicBezTo>
                      <a:pt x="2031" y="1534"/>
                      <a:pt x="2030" y="1532"/>
                      <a:pt x="2028" y="1531"/>
                    </a:cubicBezTo>
                    <a:cubicBezTo>
                      <a:pt x="2027" y="1530"/>
                      <a:pt x="2024" y="1530"/>
                      <a:pt x="2023" y="1532"/>
                    </a:cubicBezTo>
                    <a:moveTo>
                      <a:pt x="2040" y="1496"/>
                    </a:moveTo>
                    <a:cubicBezTo>
                      <a:pt x="2037" y="1502"/>
                      <a:pt x="2035" y="1508"/>
                      <a:pt x="2032" y="1514"/>
                    </a:cubicBezTo>
                    <a:cubicBezTo>
                      <a:pt x="2031" y="1516"/>
                      <a:pt x="2032" y="1519"/>
                      <a:pt x="2034" y="1520"/>
                    </a:cubicBezTo>
                    <a:cubicBezTo>
                      <a:pt x="2036" y="1521"/>
                      <a:pt x="2038" y="1520"/>
                      <a:pt x="2039" y="1518"/>
                    </a:cubicBezTo>
                    <a:cubicBezTo>
                      <a:pt x="2042" y="1512"/>
                      <a:pt x="2045" y="1506"/>
                      <a:pt x="2047" y="1499"/>
                    </a:cubicBezTo>
                    <a:cubicBezTo>
                      <a:pt x="2048" y="1497"/>
                      <a:pt x="2047" y="1495"/>
                      <a:pt x="2045" y="1494"/>
                    </a:cubicBezTo>
                    <a:cubicBezTo>
                      <a:pt x="2043" y="1493"/>
                      <a:pt x="2041" y="1494"/>
                      <a:pt x="2040" y="1496"/>
                    </a:cubicBezTo>
                    <a:moveTo>
                      <a:pt x="2055" y="1459"/>
                    </a:moveTo>
                    <a:cubicBezTo>
                      <a:pt x="2053" y="1465"/>
                      <a:pt x="2050" y="1472"/>
                      <a:pt x="2048" y="1478"/>
                    </a:cubicBezTo>
                    <a:cubicBezTo>
                      <a:pt x="2047" y="1480"/>
                      <a:pt x="2048" y="1482"/>
                      <a:pt x="2050" y="1483"/>
                    </a:cubicBezTo>
                    <a:cubicBezTo>
                      <a:pt x="2052" y="1484"/>
                      <a:pt x="2054" y="1483"/>
                      <a:pt x="2055" y="1481"/>
                    </a:cubicBezTo>
                    <a:cubicBezTo>
                      <a:pt x="2058" y="1475"/>
                      <a:pt x="2060" y="1468"/>
                      <a:pt x="2063" y="1462"/>
                    </a:cubicBezTo>
                    <a:cubicBezTo>
                      <a:pt x="2064" y="1460"/>
                      <a:pt x="2063" y="1458"/>
                      <a:pt x="2061" y="1457"/>
                    </a:cubicBezTo>
                    <a:cubicBezTo>
                      <a:pt x="2059" y="1456"/>
                      <a:pt x="2056" y="1457"/>
                      <a:pt x="2055" y="1459"/>
                    </a:cubicBezTo>
                    <a:moveTo>
                      <a:pt x="2069" y="1422"/>
                    </a:moveTo>
                    <a:cubicBezTo>
                      <a:pt x="2067" y="1428"/>
                      <a:pt x="2065" y="1434"/>
                      <a:pt x="2063" y="1441"/>
                    </a:cubicBezTo>
                    <a:cubicBezTo>
                      <a:pt x="2062" y="1443"/>
                      <a:pt x="2063" y="1445"/>
                      <a:pt x="2065" y="1446"/>
                    </a:cubicBezTo>
                    <a:cubicBezTo>
                      <a:pt x="2067" y="1446"/>
                      <a:pt x="2069" y="1445"/>
                      <a:pt x="2070" y="1443"/>
                    </a:cubicBezTo>
                    <a:cubicBezTo>
                      <a:pt x="2072" y="1437"/>
                      <a:pt x="2075" y="1431"/>
                      <a:pt x="2077" y="1424"/>
                    </a:cubicBezTo>
                    <a:cubicBezTo>
                      <a:pt x="2078" y="1422"/>
                      <a:pt x="2077" y="1420"/>
                      <a:pt x="2074" y="1419"/>
                    </a:cubicBezTo>
                    <a:cubicBezTo>
                      <a:pt x="2072" y="1419"/>
                      <a:pt x="2070" y="1420"/>
                      <a:pt x="2069" y="1422"/>
                    </a:cubicBezTo>
                    <a:moveTo>
                      <a:pt x="2082" y="1384"/>
                    </a:moveTo>
                    <a:cubicBezTo>
                      <a:pt x="2080" y="1390"/>
                      <a:pt x="2078" y="1396"/>
                      <a:pt x="2076" y="1403"/>
                    </a:cubicBezTo>
                    <a:cubicBezTo>
                      <a:pt x="2075" y="1405"/>
                      <a:pt x="2076" y="1407"/>
                      <a:pt x="2078" y="1408"/>
                    </a:cubicBezTo>
                    <a:cubicBezTo>
                      <a:pt x="2081" y="1409"/>
                      <a:pt x="2083" y="1407"/>
                      <a:pt x="2083" y="1405"/>
                    </a:cubicBezTo>
                    <a:cubicBezTo>
                      <a:pt x="2086" y="1399"/>
                      <a:pt x="2088" y="1393"/>
                      <a:pt x="2090" y="1386"/>
                    </a:cubicBezTo>
                    <a:cubicBezTo>
                      <a:pt x="2090" y="1384"/>
                      <a:pt x="2089" y="1382"/>
                      <a:pt x="2087" y="1381"/>
                    </a:cubicBezTo>
                    <a:cubicBezTo>
                      <a:pt x="2085" y="1380"/>
                      <a:pt x="2083" y="1382"/>
                      <a:pt x="2082" y="1384"/>
                    </a:cubicBezTo>
                    <a:moveTo>
                      <a:pt x="2093" y="1345"/>
                    </a:moveTo>
                    <a:cubicBezTo>
                      <a:pt x="2091" y="1352"/>
                      <a:pt x="2090" y="1358"/>
                      <a:pt x="2088" y="1365"/>
                    </a:cubicBezTo>
                    <a:cubicBezTo>
                      <a:pt x="2087" y="1367"/>
                      <a:pt x="2088" y="1369"/>
                      <a:pt x="2090" y="1370"/>
                    </a:cubicBezTo>
                    <a:cubicBezTo>
                      <a:pt x="2093" y="1370"/>
                      <a:pt x="2095" y="1369"/>
                      <a:pt x="2095" y="1367"/>
                    </a:cubicBezTo>
                    <a:cubicBezTo>
                      <a:pt x="2097" y="1360"/>
                      <a:pt x="2099" y="1354"/>
                      <a:pt x="2101" y="1347"/>
                    </a:cubicBezTo>
                    <a:cubicBezTo>
                      <a:pt x="2101" y="1345"/>
                      <a:pt x="2100" y="1343"/>
                      <a:pt x="2098" y="1343"/>
                    </a:cubicBezTo>
                    <a:cubicBezTo>
                      <a:pt x="2096" y="1342"/>
                      <a:pt x="2094" y="1343"/>
                      <a:pt x="2093" y="1345"/>
                    </a:cubicBezTo>
                    <a:moveTo>
                      <a:pt x="2103" y="1307"/>
                    </a:moveTo>
                    <a:cubicBezTo>
                      <a:pt x="2101" y="1313"/>
                      <a:pt x="2100" y="1320"/>
                      <a:pt x="2098" y="1326"/>
                    </a:cubicBezTo>
                    <a:cubicBezTo>
                      <a:pt x="2098" y="1328"/>
                      <a:pt x="2099" y="1330"/>
                      <a:pt x="2101" y="1331"/>
                    </a:cubicBezTo>
                    <a:cubicBezTo>
                      <a:pt x="2103" y="1331"/>
                      <a:pt x="2105" y="1330"/>
                      <a:pt x="2106" y="1328"/>
                    </a:cubicBezTo>
                    <a:cubicBezTo>
                      <a:pt x="2107" y="1322"/>
                      <a:pt x="2109" y="1315"/>
                      <a:pt x="2111" y="1308"/>
                    </a:cubicBezTo>
                    <a:cubicBezTo>
                      <a:pt x="2111" y="1306"/>
                      <a:pt x="2110" y="1304"/>
                      <a:pt x="2107" y="1304"/>
                    </a:cubicBezTo>
                    <a:cubicBezTo>
                      <a:pt x="2105" y="1303"/>
                      <a:pt x="2103" y="1305"/>
                      <a:pt x="2103" y="1307"/>
                    </a:cubicBezTo>
                    <a:moveTo>
                      <a:pt x="2111" y="1268"/>
                    </a:moveTo>
                    <a:cubicBezTo>
                      <a:pt x="2110" y="1274"/>
                      <a:pt x="2108" y="1281"/>
                      <a:pt x="2107" y="1287"/>
                    </a:cubicBezTo>
                    <a:cubicBezTo>
                      <a:pt x="2107" y="1289"/>
                      <a:pt x="2108" y="1291"/>
                      <a:pt x="2110" y="1292"/>
                    </a:cubicBezTo>
                    <a:cubicBezTo>
                      <a:pt x="2112" y="1292"/>
                      <a:pt x="2114" y="1291"/>
                      <a:pt x="2115" y="1289"/>
                    </a:cubicBezTo>
                    <a:cubicBezTo>
                      <a:pt x="2116" y="1282"/>
                      <a:pt x="2117" y="1276"/>
                      <a:pt x="2119" y="1269"/>
                    </a:cubicBezTo>
                    <a:cubicBezTo>
                      <a:pt x="2119" y="1267"/>
                      <a:pt x="2118" y="1265"/>
                      <a:pt x="2116" y="1264"/>
                    </a:cubicBezTo>
                    <a:cubicBezTo>
                      <a:pt x="2113" y="1264"/>
                      <a:pt x="2111" y="1265"/>
                      <a:pt x="2111" y="1268"/>
                    </a:cubicBezTo>
                    <a:cubicBezTo>
                      <a:pt x="2111" y="1268"/>
                      <a:pt x="2111" y="1268"/>
                      <a:pt x="2111" y="1268"/>
                    </a:cubicBezTo>
                    <a:moveTo>
                      <a:pt x="2118" y="1228"/>
                    </a:moveTo>
                    <a:cubicBezTo>
                      <a:pt x="2117" y="1235"/>
                      <a:pt x="2115" y="1241"/>
                      <a:pt x="2114" y="1248"/>
                    </a:cubicBezTo>
                    <a:cubicBezTo>
                      <a:pt x="2114" y="1250"/>
                      <a:pt x="2115" y="1252"/>
                      <a:pt x="2118" y="1253"/>
                    </a:cubicBezTo>
                    <a:cubicBezTo>
                      <a:pt x="2120" y="1253"/>
                      <a:pt x="2122" y="1251"/>
                      <a:pt x="2122" y="1249"/>
                    </a:cubicBezTo>
                    <a:cubicBezTo>
                      <a:pt x="2123" y="1243"/>
                      <a:pt x="2124" y="1236"/>
                      <a:pt x="2125" y="1229"/>
                    </a:cubicBezTo>
                    <a:cubicBezTo>
                      <a:pt x="2126" y="1227"/>
                      <a:pt x="2124" y="1225"/>
                      <a:pt x="2122" y="1225"/>
                    </a:cubicBezTo>
                    <a:cubicBezTo>
                      <a:pt x="2120" y="1225"/>
                      <a:pt x="2118" y="1226"/>
                      <a:pt x="2118" y="1228"/>
                    </a:cubicBezTo>
                    <a:cubicBezTo>
                      <a:pt x="2118" y="1228"/>
                      <a:pt x="2118" y="1228"/>
                      <a:pt x="2118" y="1228"/>
                    </a:cubicBezTo>
                    <a:moveTo>
                      <a:pt x="2123" y="1189"/>
                    </a:moveTo>
                    <a:cubicBezTo>
                      <a:pt x="2122" y="1195"/>
                      <a:pt x="2121" y="1202"/>
                      <a:pt x="2120" y="1209"/>
                    </a:cubicBezTo>
                    <a:cubicBezTo>
                      <a:pt x="2120" y="1211"/>
                      <a:pt x="2122" y="1213"/>
                      <a:pt x="2124" y="1213"/>
                    </a:cubicBezTo>
                    <a:cubicBezTo>
                      <a:pt x="2126" y="1213"/>
                      <a:pt x="2128" y="1212"/>
                      <a:pt x="2128" y="1210"/>
                    </a:cubicBezTo>
                    <a:cubicBezTo>
                      <a:pt x="2129" y="1203"/>
                      <a:pt x="2130" y="1196"/>
                      <a:pt x="2131" y="1190"/>
                    </a:cubicBezTo>
                    <a:cubicBezTo>
                      <a:pt x="2131" y="1187"/>
                      <a:pt x="2129" y="1185"/>
                      <a:pt x="2127" y="1185"/>
                    </a:cubicBezTo>
                    <a:cubicBezTo>
                      <a:pt x="2125" y="1185"/>
                      <a:pt x="2123" y="1186"/>
                      <a:pt x="2123" y="1189"/>
                    </a:cubicBezTo>
                    <a:moveTo>
                      <a:pt x="2126" y="1149"/>
                    </a:moveTo>
                    <a:cubicBezTo>
                      <a:pt x="2126" y="1156"/>
                      <a:pt x="2125" y="1162"/>
                      <a:pt x="2125" y="1169"/>
                    </a:cubicBezTo>
                    <a:cubicBezTo>
                      <a:pt x="2125" y="1171"/>
                      <a:pt x="2126" y="1173"/>
                      <a:pt x="2128" y="1173"/>
                    </a:cubicBezTo>
                    <a:cubicBezTo>
                      <a:pt x="2131" y="1173"/>
                      <a:pt x="2133" y="1172"/>
                      <a:pt x="2133" y="1170"/>
                    </a:cubicBezTo>
                    <a:cubicBezTo>
                      <a:pt x="2133" y="1163"/>
                      <a:pt x="2134" y="1156"/>
                      <a:pt x="2134" y="1150"/>
                    </a:cubicBezTo>
                    <a:cubicBezTo>
                      <a:pt x="2135" y="1147"/>
                      <a:pt x="2133" y="1145"/>
                      <a:pt x="2131" y="1145"/>
                    </a:cubicBezTo>
                    <a:cubicBezTo>
                      <a:pt x="2129" y="1145"/>
                      <a:pt x="2127" y="1147"/>
                      <a:pt x="2126" y="1149"/>
                    </a:cubicBezTo>
                    <a:moveTo>
                      <a:pt x="2129" y="1109"/>
                    </a:moveTo>
                    <a:cubicBezTo>
                      <a:pt x="2128" y="1116"/>
                      <a:pt x="2128" y="1122"/>
                      <a:pt x="2128" y="1129"/>
                    </a:cubicBezTo>
                    <a:cubicBezTo>
                      <a:pt x="2128" y="1131"/>
                      <a:pt x="2129" y="1133"/>
                      <a:pt x="2131" y="1133"/>
                    </a:cubicBezTo>
                    <a:cubicBezTo>
                      <a:pt x="2134" y="1133"/>
                      <a:pt x="2136" y="1132"/>
                      <a:pt x="2136" y="1129"/>
                    </a:cubicBezTo>
                    <a:cubicBezTo>
                      <a:pt x="2136" y="1123"/>
                      <a:pt x="2136" y="1116"/>
                      <a:pt x="2137" y="1109"/>
                    </a:cubicBezTo>
                    <a:cubicBezTo>
                      <a:pt x="2137" y="1107"/>
                      <a:pt x="2135" y="1105"/>
                      <a:pt x="2133" y="1105"/>
                    </a:cubicBezTo>
                    <a:cubicBezTo>
                      <a:pt x="2131" y="1105"/>
                      <a:pt x="2129" y="1107"/>
                      <a:pt x="2129" y="1109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8" name="Freeform 6">
                <a:extLst>
                  <a:ext uri="{FF2B5EF4-FFF2-40B4-BE49-F238E27FC236}">
                    <a16:creationId xmlns:a16="http://schemas.microsoft.com/office/drawing/2014/main" id="{FE83F22B-12DB-446A-9667-EDE595728E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16862" y="2354281"/>
                <a:ext cx="3214033" cy="3212126"/>
              </a:xfrm>
              <a:custGeom>
                <a:avLst/>
                <a:gdLst>
                  <a:gd name="T0" fmla="*/ 2132 w 2138"/>
                  <a:gd name="T1" fmla="*/ 1011 h 2137"/>
                  <a:gd name="T2" fmla="*/ 2111 w 2138"/>
                  <a:gd name="T3" fmla="*/ 869 h 2137"/>
                  <a:gd name="T4" fmla="*/ 2101 w 2138"/>
                  <a:gd name="T5" fmla="*/ 789 h 2137"/>
                  <a:gd name="T6" fmla="*/ 2063 w 2138"/>
                  <a:gd name="T7" fmla="*/ 696 h 2137"/>
                  <a:gd name="T8" fmla="*/ 2023 w 2138"/>
                  <a:gd name="T9" fmla="*/ 605 h 2137"/>
                  <a:gd name="T10" fmla="*/ 1983 w 2138"/>
                  <a:gd name="T11" fmla="*/ 513 h 2137"/>
                  <a:gd name="T12" fmla="*/ 1920 w 2138"/>
                  <a:gd name="T13" fmla="*/ 435 h 2137"/>
                  <a:gd name="T14" fmla="*/ 1862 w 2138"/>
                  <a:gd name="T15" fmla="*/ 358 h 2137"/>
                  <a:gd name="T16" fmla="*/ 1757 w 2138"/>
                  <a:gd name="T17" fmla="*/ 261 h 2137"/>
                  <a:gd name="T18" fmla="*/ 1693 w 2138"/>
                  <a:gd name="T19" fmla="*/ 206 h 2137"/>
                  <a:gd name="T20" fmla="*/ 1616 w 2138"/>
                  <a:gd name="T21" fmla="*/ 155 h 2137"/>
                  <a:gd name="T22" fmla="*/ 1522 w 2138"/>
                  <a:gd name="T23" fmla="*/ 109 h 2137"/>
                  <a:gd name="T24" fmla="*/ 1433 w 2138"/>
                  <a:gd name="T25" fmla="*/ 63 h 2137"/>
                  <a:gd name="T26" fmla="*/ 1315 w 2138"/>
                  <a:gd name="T27" fmla="*/ 37 h 2137"/>
                  <a:gd name="T28" fmla="*/ 1217 w 2138"/>
                  <a:gd name="T29" fmla="*/ 18 h 2137"/>
                  <a:gd name="T30" fmla="*/ 1118 w 2138"/>
                  <a:gd name="T31" fmla="*/ 1 h 2137"/>
                  <a:gd name="T32" fmla="*/ 1014 w 2138"/>
                  <a:gd name="T33" fmla="*/ 5 h 2137"/>
                  <a:gd name="T34" fmla="*/ 922 w 2138"/>
                  <a:gd name="T35" fmla="*/ 14 h 2137"/>
                  <a:gd name="T36" fmla="*/ 782 w 2138"/>
                  <a:gd name="T37" fmla="*/ 47 h 2137"/>
                  <a:gd name="T38" fmla="*/ 723 w 2138"/>
                  <a:gd name="T39" fmla="*/ 57 h 2137"/>
                  <a:gd name="T40" fmla="*/ 633 w 2138"/>
                  <a:gd name="T41" fmla="*/ 102 h 2137"/>
                  <a:gd name="T42" fmla="*/ 540 w 2138"/>
                  <a:gd name="T43" fmla="*/ 140 h 2137"/>
                  <a:gd name="T44" fmla="*/ 428 w 2138"/>
                  <a:gd name="T45" fmla="*/ 224 h 2137"/>
                  <a:gd name="T46" fmla="*/ 361 w 2138"/>
                  <a:gd name="T47" fmla="*/ 274 h 2137"/>
                  <a:gd name="T48" fmla="*/ 289 w 2138"/>
                  <a:gd name="T49" fmla="*/ 338 h 2137"/>
                  <a:gd name="T50" fmla="*/ 218 w 2138"/>
                  <a:gd name="T51" fmla="*/ 436 h 2137"/>
                  <a:gd name="T52" fmla="*/ 162 w 2138"/>
                  <a:gd name="T53" fmla="*/ 518 h 2137"/>
                  <a:gd name="T54" fmla="*/ 99 w 2138"/>
                  <a:gd name="T55" fmla="*/ 621 h 2137"/>
                  <a:gd name="T56" fmla="*/ 68 w 2138"/>
                  <a:gd name="T57" fmla="*/ 717 h 2137"/>
                  <a:gd name="T58" fmla="*/ 40 w 2138"/>
                  <a:gd name="T59" fmla="*/ 813 h 2137"/>
                  <a:gd name="T60" fmla="*/ 17 w 2138"/>
                  <a:gd name="T61" fmla="*/ 906 h 2137"/>
                  <a:gd name="T62" fmla="*/ 9 w 2138"/>
                  <a:gd name="T63" fmla="*/ 1050 h 2137"/>
                  <a:gd name="T64" fmla="*/ 2 w 2138"/>
                  <a:gd name="T65" fmla="*/ 1130 h 2137"/>
                  <a:gd name="T66" fmla="*/ 16 w 2138"/>
                  <a:gd name="T67" fmla="*/ 1225 h 2137"/>
                  <a:gd name="T68" fmla="*/ 40 w 2138"/>
                  <a:gd name="T69" fmla="*/ 1326 h 2137"/>
                  <a:gd name="T70" fmla="*/ 61 w 2138"/>
                  <a:gd name="T71" fmla="*/ 1424 h 2137"/>
                  <a:gd name="T72" fmla="*/ 115 w 2138"/>
                  <a:gd name="T73" fmla="*/ 1532 h 2137"/>
                  <a:gd name="T74" fmla="*/ 162 w 2138"/>
                  <a:gd name="T75" fmla="*/ 1619 h 2137"/>
                  <a:gd name="T76" fmla="*/ 212 w 2138"/>
                  <a:gd name="T77" fmla="*/ 1707 h 2137"/>
                  <a:gd name="T78" fmla="*/ 295 w 2138"/>
                  <a:gd name="T79" fmla="*/ 1793 h 2137"/>
                  <a:gd name="T80" fmla="*/ 366 w 2138"/>
                  <a:gd name="T81" fmla="*/ 1863 h 2137"/>
                  <a:gd name="T82" fmla="*/ 439 w 2138"/>
                  <a:gd name="T83" fmla="*/ 1932 h 2137"/>
                  <a:gd name="T84" fmla="*/ 562 w 2138"/>
                  <a:gd name="T85" fmla="*/ 2000 h 2137"/>
                  <a:gd name="T86" fmla="*/ 636 w 2138"/>
                  <a:gd name="T87" fmla="*/ 2041 h 2137"/>
                  <a:gd name="T88" fmla="*/ 721 w 2138"/>
                  <a:gd name="T89" fmla="*/ 2075 h 2137"/>
                  <a:gd name="T90" fmla="*/ 861 w 2138"/>
                  <a:gd name="T91" fmla="*/ 2109 h 2137"/>
                  <a:gd name="T92" fmla="*/ 944 w 2138"/>
                  <a:gd name="T93" fmla="*/ 2126 h 2137"/>
                  <a:gd name="T94" fmla="*/ 1039 w 2138"/>
                  <a:gd name="T95" fmla="*/ 2137 h 2137"/>
                  <a:gd name="T96" fmla="*/ 1179 w 2138"/>
                  <a:gd name="T97" fmla="*/ 2124 h 2137"/>
                  <a:gd name="T98" fmla="*/ 1260 w 2138"/>
                  <a:gd name="T99" fmla="*/ 2121 h 2137"/>
                  <a:gd name="T100" fmla="*/ 1375 w 2138"/>
                  <a:gd name="T101" fmla="*/ 2085 h 2137"/>
                  <a:gd name="T102" fmla="*/ 1455 w 2138"/>
                  <a:gd name="T103" fmla="*/ 2061 h 2137"/>
                  <a:gd name="T104" fmla="*/ 1545 w 2138"/>
                  <a:gd name="T105" fmla="*/ 2026 h 2137"/>
                  <a:gd name="T106" fmla="*/ 1645 w 2138"/>
                  <a:gd name="T107" fmla="*/ 1960 h 2137"/>
                  <a:gd name="T108" fmla="*/ 1726 w 2138"/>
                  <a:gd name="T109" fmla="*/ 1902 h 2137"/>
                  <a:gd name="T110" fmla="*/ 1821 w 2138"/>
                  <a:gd name="T111" fmla="*/ 1828 h 2137"/>
                  <a:gd name="T112" fmla="*/ 1883 w 2138"/>
                  <a:gd name="T113" fmla="*/ 1755 h 2137"/>
                  <a:gd name="T114" fmla="*/ 1965 w 2138"/>
                  <a:gd name="T115" fmla="*/ 1637 h 2137"/>
                  <a:gd name="T116" fmla="*/ 2011 w 2138"/>
                  <a:gd name="T117" fmla="*/ 1566 h 2137"/>
                  <a:gd name="T118" fmla="*/ 2056 w 2138"/>
                  <a:gd name="T119" fmla="*/ 1480 h 2137"/>
                  <a:gd name="T120" fmla="*/ 2088 w 2138"/>
                  <a:gd name="T121" fmla="*/ 1364 h 2137"/>
                  <a:gd name="T122" fmla="*/ 2119 w 2138"/>
                  <a:gd name="T123" fmla="*/ 1269 h 2137"/>
                  <a:gd name="T124" fmla="*/ 2125 w 2138"/>
                  <a:gd name="T125" fmla="*/ 1168 h 2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38" h="2137">
                    <a:moveTo>
                      <a:pt x="2130" y="1067"/>
                    </a:moveTo>
                    <a:cubicBezTo>
                      <a:pt x="2130" y="1068"/>
                      <a:pt x="2130" y="1068"/>
                      <a:pt x="2130" y="1069"/>
                    </a:cubicBezTo>
                    <a:cubicBezTo>
                      <a:pt x="2130" y="1075"/>
                      <a:pt x="2130" y="1082"/>
                      <a:pt x="2130" y="1089"/>
                    </a:cubicBezTo>
                    <a:cubicBezTo>
                      <a:pt x="2130" y="1091"/>
                      <a:pt x="2132" y="1093"/>
                      <a:pt x="2134" y="1093"/>
                    </a:cubicBezTo>
                    <a:cubicBezTo>
                      <a:pt x="2136" y="1093"/>
                      <a:pt x="2138" y="1091"/>
                      <a:pt x="2138" y="1089"/>
                    </a:cubicBezTo>
                    <a:cubicBezTo>
                      <a:pt x="2138" y="1082"/>
                      <a:pt x="2138" y="1075"/>
                      <a:pt x="2138" y="1069"/>
                    </a:cubicBezTo>
                    <a:cubicBezTo>
                      <a:pt x="2138" y="1068"/>
                      <a:pt x="2138" y="1068"/>
                      <a:pt x="2138" y="1067"/>
                    </a:cubicBezTo>
                    <a:cubicBezTo>
                      <a:pt x="2138" y="1065"/>
                      <a:pt x="2136" y="1063"/>
                      <a:pt x="2134" y="1063"/>
                    </a:cubicBezTo>
                    <a:cubicBezTo>
                      <a:pt x="2132" y="1063"/>
                      <a:pt x="2130" y="1065"/>
                      <a:pt x="2130" y="1067"/>
                    </a:cubicBezTo>
                    <a:moveTo>
                      <a:pt x="2129" y="1027"/>
                    </a:moveTo>
                    <a:cubicBezTo>
                      <a:pt x="2129" y="1034"/>
                      <a:pt x="2130" y="1040"/>
                      <a:pt x="2130" y="1047"/>
                    </a:cubicBezTo>
                    <a:cubicBezTo>
                      <a:pt x="2130" y="1049"/>
                      <a:pt x="2132" y="1051"/>
                      <a:pt x="2134" y="1051"/>
                    </a:cubicBezTo>
                    <a:cubicBezTo>
                      <a:pt x="2136" y="1051"/>
                      <a:pt x="2138" y="1049"/>
                      <a:pt x="2138" y="1047"/>
                    </a:cubicBezTo>
                    <a:cubicBezTo>
                      <a:pt x="2138" y="1040"/>
                      <a:pt x="2137" y="1033"/>
                      <a:pt x="2137" y="1027"/>
                    </a:cubicBezTo>
                    <a:cubicBezTo>
                      <a:pt x="2137" y="1025"/>
                      <a:pt x="2135" y="1023"/>
                      <a:pt x="2133" y="1023"/>
                    </a:cubicBezTo>
                    <a:cubicBezTo>
                      <a:pt x="2131" y="1023"/>
                      <a:pt x="2129" y="1025"/>
                      <a:pt x="2129" y="1027"/>
                    </a:cubicBezTo>
                    <a:moveTo>
                      <a:pt x="2127" y="987"/>
                    </a:moveTo>
                    <a:cubicBezTo>
                      <a:pt x="2127" y="994"/>
                      <a:pt x="2128" y="1001"/>
                      <a:pt x="2128" y="1007"/>
                    </a:cubicBezTo>
                    <a:cubicBezTo>
                      <a:pt x="2128" y="1009"/>
                      <a:pt x="2130" y="1011"/>
                      <a:pt x="2132" y="1011"/>
                    </a:cubicBezTo>
                    <a:cubicBezTo>
                      <a:pt x="2135" y="1011"/>
                      <a:pt x="2136" y="1009"/>
                      <a:pt x="2136" y="1007"/>
                    </a:cubicBezTo>
                    <a:cubicBezTo>
                      <a:pt x="2136" y="1000"/>
                      <a:pt x="2135" y="993"/>
                      <a:pt x="2135" y="987"/>
                    </a:cubicBezTo>
                    <a:cubicBezTo>
                      <a:pt x="2135" y="984"/>
                      <a:pt x="2133" y="983"/>
                      <a:pt x="2131" y="983"/>
                    </a:cubicBezTo>
                    <a:cubicBezTo>
                      <a:pt x="2128" y="983"/>
                      <a:pt x="2127" y="985"/>
                      <a:pt x="2127" y="987"/>
                    </a:cubicBezTo>
                    <a:moveTo>
                      <a:pt x="2123" y="948"/>
                    </a:moveTo>
                    <a:cubicBezTo>
                      <a:pt x="2124" y="954"/>
                      <a:pt x="2125" y="961"/>
                      <a:pt x="2125" y="967"/>
                    </a:cubicBezTo>
                    <a:cubicBezTo>
                      <a:pt x="2125" y="970"/>
                      <a:pt x="2127" y="971"/>
                      <a:pt x="2130" y="971"/>
                    </a:cubicBezTo>
                    <a:cubicBezTo>
                      <a:pt x="2132" y="971"/>
                      <a:pt x="2133" y="969"/>
                      <a:pt x="2133" y="967"/>
                    </a:cubicBezTo>
                    <a:cubicBezTo>
                      <a:pt x="2133" y="960"/>
                      <a:pt x="2132" y="953"/>
                      <a:pt x="2131" y="947"/>
                    </a:cubicBezTo>
                    <a:cubicBezTo>
                      <a:pt x="2131" y="944"/>
                      <a:pt x="2129" y="943"/>
                      <a:pt x="2127" y="943"/>
                    </a:cubicBezTo>
                    <a:cubicBezTo>
                      <a:pt x="2124" y="943"/>
                      <a:pt x="2123" y="945"/>
                      <a:pt x="2123" y="948"/>
                    </a:cubicBezTo>
                    <a:moveTo>
                      <a:pt x="2118" y="908"/>
                    </a:moveTo>
                    <a:cubicBezTo>
                      <a:pt x="2119" y="915"/>
                      <a:pt x="2120" y="921"/>
                      <a:pt x="2121" y="928"/>
                    </a:cubicBezTo>
                    <a:cubicBezTo>
                      <a:pt x="2121" y="930"/>
                      <a:pt x="2123" y="931"/>
                      <a:pt x="2125" y="931"/>
                    </a:cubicBezTo>
                    <a:cubicBezTo>
                      <a:pt x="2127" y="931"/>
                      <a:pt x="2129" y="929"/>
                      <a:pt x="2129" y="927"/>
                    </a:cubicBezTo>
                    <a:cubicBezTo>
                      <a:pt x="2128" y="920"/>
                      <a:pt x="2127" y="913"/>
                      <a:pt x="2126" y="907"/>
                    </a:cubicBezTo>
                    <a:cubicBezTo>
                      <a:pt x="2125" y="905"/>
                      <a:pt x="2123" y="903"/>
                      <a:pt x="2121" y="903"/>
                    </a:cubicBezTo>
                    <a:cubicBezTo>
                      <a:pt x="2119" y="904"/>
                      <a:pt x="2118" y="906"/>
                      <a:pt x="2118" y="908"/>
                    </a:cubicBezTo>
                    <a:moveTo>
                      <a:pt x="2111" y="869"/>
                    </a:moveTo>
                    <a:cubicBezTo>
                      <a:pt x="2112" y="875"/>
                      <a:pt x="2114" y="882"/>
                      <a:pt x="2115" y="888"/>
                    </a:cubicBezTo>
                    <a:cubicBezTo>
                      <a:pt x="2115" y="890"/>
                      <a:pt x="2117" y="892"/>
                      <a:pt x="2119" y="892"/>
                    </a:cubicBezTo>
                    <a:cubicBezTo>
                      <a:pt x="2122" y="891"/>
                      <a:pt x="2123" y="889"/>
                      <a:pt x="2123" y="887"/>
                    </a:cubicBezTo>
                    <a:cubicBezTo>
                      <a:pt x="2121" y="880"/>
                      <a:pt x="2120" y="874"/>
                      <a:pt x="2119" y="867"/>
                    </a:cubicBezTo>
                    <a:cubicBezTo>
                      <a:pt x="2119" y="865"/>
                      <a:pt x="2117" y="864"/>
                      <a:pt x="2114" y="864"/>
                    </a:cubicBezTo>
                    <a:cubicBezTo>
                      <a:pt x="2112" y="864"/>
                      <a:pt x="2111" y="867"/>
                      <a:pt x="2111" y="869"/>
                    </a:cubicBezTo>
                    <a:cubicBezTo>
                      <a:pt x="2111" y="869"/>
                      <a:pt x="2111" y="869"/>
                      <a:pt x="2111" y="869"/>
                    </a:cubicBezTo>
                    <a:moveTo>
                      <a:pt x="2103" y="830"/>
                    </a:moveTo>
                    <a:cubicBezTo>
                      <a:pt x="2104" y="836"/>
                      <a:pt x="2106" y="843"/>
                      <a:pt x="2107" y="849"/>
                    </a:cubicBezTo>
                    <a:cubicBezTo>
                      <a:pt x="2108" y="851"/>
                      <a:pt x="2110" y="853"/>
                      <a:pt x="2112" y="852"/>
                    </a:cubicBezTo>
                    <a:cubicBezTo>
                      <a:pt x="2114" y="852"/>
                      <a:pt x="2116" y="850"/>
                      <a:pt x="2115" y="847"/>
                    </a:cubicBezTo>
                    <a:cubicBezTo>
                      <a:pt x="2114" y="841"/>
                      <a:pt x="2112" y="834"/>
                      <a:pt x="2111" y="828"/>
                    </a:cubicBezTo>
                    <a:cubicBezTo>
                      <a:pt x="2110" y="826"/>
                      <a:pt x="2108" y="824"/>
                      <a:pt x="2106" y="825"/>
                    </a:cubicBezTo>
                    <a:cubicBezTo>
                      <a:pt x="2104" y="825"/>
                      <a:pt x="2102" y="827"/>
                      <a:pt x="2103" y="830"/>
                    </a:cubicBezTo>
                    <a:moveTo>
                      <a:pt x="2093" y="791"/>
                    </a:moveTo>
                    <a:cubicBezTo>
                      <a:pt x="2095" y="797"/>
                      <a:pt x="2097" y="804"/>
                      <a:pt x="2098" y="810"/>
                    </a:cubicBezTo>
                    <a:cubicBezTo>
                      <a:pt x="2099" y="812"/>
                      <a:pt x="2101" y="814"/>
                      <a:pt x="2103" y="813"/>
                    </a:cubicBezTo>
                    <a:cubicBezTo>
                      <a:pt x="2105" y="813"/>
                      <a:pt x="2107" y="810"/>
                      <a:pt x="2106" y="808"/>
                    </a:cubicBezTo>
                    <a:cubicBezTo>
                      <a:pt x="2104" y="802"/>
                      <a:pt x="2103" y="795"/>
                      <a:pt x="2101" y="789"/>
                    </a:cubicBezTo>
                    <a:cubicBezTo>
                      <a:pt x="2100" y="787"/>
                      <a:pt x="2098" y="785"/>
                      <a:pt x="2096" y="786"/>
                    </a:cubicBezTo>
                    <a:cubicBezTo>
                      <a:pt x="2094" y="787"/>
                      <a:pt x="2093" y="789"/>
                      <a:pt x="2093" y="791"/>
                    </a:cubicBezTo>
                    <a:moveTo>
                      <a:pt x="2082" y="753"/>
                    </a:moveTo>
                    <a:cubicBezTo>
                      <a:pt x="2084" y="759"/>
                      <a:pt x="2086" y="765"/>
                      <a:pt x="2088" y="772"/>
                    </a:cubicBezTo>
                    <a:cubicBezTo>
                      <a:pt x="2089" y="774"/>
                      <a:pt x="2091" y="775"/>
                      <a:pt x="2093" y="774"/>
                    </a:cubicBezTo>
                    <a:cubicBezTo>
                      <a:pt x="2095" y="774"/>
                      <a:pt x="2096" y="772"/>
                      <a:pt x="2096" y="769"/>
                    </a:cubicBezTo>
                    <a:cubicBezTo>
                      <a:pt x="2094" y="763"/>
                      <a:pt x="2092" y="757"/>
                      <a:pt x="2090" y="750"/>
                    </a:cubicBezTo>
                    <a:cubicBezTo>
                      <a:pt x="2089" y="748"/>
                      <a:pt x="2087" y="747"/>
                      <a:pt x="2085" y="748"/>
                    </a:cubicBezTo>
                    <a:cubicBezTo>
                      <a:pt x="2083" y="748"/>
                      <a:pt x="2081" y="751"/>
                      <a:pt x="2082" y="753"/>
                    </a:cubicBezTo>
                    <a:cubicBezTo>
                      <a:pt x="2082" y="753"/>
                      <a:pt x="2082" y="753"/>
                      <a:pt x="2082" y="753"/>
                    </a:cubicBezTo>
                    <a:moveTo>
                      <a:pt x="2070" y="715"/>
                    </a:moveTo>
                    <a:cubicBezTo>
                      <a:pt x="2072" y="721"/>
                      <a:pt x="2074" y="727"/>
                      <a:pt x="2076" y="734"/>
                    </a:cubicBezTo>
                    <a:cubicBezTo>
                      <a:pt x="2077" y="736"/>
                      <a:pt x="2079" y="737"/>
                      <a:pt x="2081" y="736"/>
                    </a:cubicBezTo>
                    <a:cubicBezTo>
                      <a:pt x="2083" y="735"/>
                      <a:pt x="2084" y="733"/>
                      <a:pt x="2084" y="731"/>
                    </a:cubicBezTo>
                    <a:cubicBezTo>
                      <a:pt x="2081" y="725"/>
                      <a:pt x="2079" y="718"/>
                      <a:pt x="2077" y="712"/>
                    </a:cubicBezTo>
                    <a:cubicBezTo>
                      <a:pt x="2076" y="710"/>
                      <a:pt x="2074" y="709"/>
                      <a:pt x="2072" y="710"/>
                    </a:cubicBezTo>
                    <a:cubicBezTo>
                      <a:pt x="2070" y="710"/>
                      <a:pt x="2069" y="713"/>
                      <a:pt x="2070" y="715"/>
                    </a:cubicBezTo>
                    <a:moveTo>
                      <a:pt x="2056" y="677"/>
                    </a:moveTo>
                    <a:cubicBezTo>
                      <a:pt x="2058" y="684"/>
                      <a:pt x="2060" y="690"/>
                      <a:pt x="2063" y="696"/>
                    </a:cubicBezTo>
                    <a:cubicBezTo>
                      <a:pt x="2063" y="698"/>
                      <a:pt x="2066" y="699"/>
                      <a:pt x="2068" y="698"/>
                    </a:cubicBezTo>
                    <a:cubicBezTo>
                      <a:pt x="2070" y="698"/>
                      <a:pt x="2071" y="695"/>
                      <a:pt x="2070" y="693"/>
                    </a:cubicBezTo>
                    <a:cubicBezTo>
                      <a:pt x="2068" y="687"/>
                      <a:pt x="2065" y="681"/>
                      <a:pt x="2063" y="674"/>
                    </a:cubicBezTo>
                    <a:cubicBezTo>
                      <a:pt x="2062" y="672"/>
                      <a:pt x="2060" y="671"/>
                      <a:pt x="2058" y="672"/>
                    </a:cubicBezTo>
                    <a:cubicBezTo>
                      <a:pt x="2056" y="673"/>
                      <a:pt x="2055" y="675"/>
                      <a:pt x="2056" y="677"/>
                    </a:cubicBezTo>
                    <a:moveTo>
                      <a:pt x="2040" y="641"/>
                    </a:moveTo>
                    <a:cubicBezTo>
                      <a:pt x="2043" y="647"/>
                      <a:pt x="2045" y="653"/>
                      <a:pt x="2048" y="659"/>
                    </a:cubicBezTo>
                    <a:cubicBezTo>
                      <a:pt x="2049" y="661"/>
                      <a:pt x="2051" y="662"/>
                      <a:pt x="2053" y="661"/>
                    </a:cubicBezTo>
                    <a:cubicBezTo>
                      <a:pt x="2055" y="660"/>
                      <a:pt x="2056" y="658"/>
                      <a:pt x="2055" y="656"/>
                    </a:cubicBezTo>
                    <a:cubicBezTo>
                      <a:pt x="2053" y="650"/>
                      <a:pt x="2050" y="644"/>
                      <a:pt x="2047" y="638"/>
                    </a:cubicBezTo>
                    <a:cubicBezTo>
                      <a:pt x="2047" y="635"/>
                      <a:pt x="2044" y="635"/>
                      <a:pt x="2042" y="635"/>
                    </a:cubicBezTo>
                    <a:cubicBezTo>
                      <a:pt x="2040" y="636"/>
                      <a:pt x="2039" y="639"/>
                      <a:pt x="2040" y="641"/>
                    </a:cubicBezTo>
                    <a:moveTo>
                      <a:pt x="2023" y="605"/>
                    </a:moveTo>
                    <a:cubicBezTo>
                      <a:pt x="2026" y="611"/>
                      <a:pt x="2029" y="617"/>
                      <a:pt x="2032" y="623"/>
                    </a:cubicBezTo>
                    <a:cubicBezTo>
                      <a:pt x="2033" y="625"/>
                      <a:pt x="2035" y="626"/>
                      <a:pt x="2037" y="625"/>
                    </a:cubicBezTo>
                    <a:cubicBezTo>
                      <a:pt x="2039" y="624"/>
                      <a:pt x="2040" y="621"/>
                      <a:pt x="2039" y="619"/>
                    </a:cubicBezTo>
                    <a:cubicBezTo>
                      <a:pt x="2036" y="613"/>
                      <a:pt x="2034" y="607"/>
                      <a:pt x="2031" y="601"/>
                    </a:cubicBezTo>
                    <a:cubicBezTo>
                      <a:pt x="2030" y="599"/>
                      <a:pt x="2027" y="598"/>
                      <a:pt x="2025" y="599"/>
                    </a:cubicBezTo>
                    <a:cubicBezTo>
                      <a:pt x="2023" y="600"/>
                      <a:pt x="2022" y="603"/>
                      <a:pt x="2023" y="605"/>
                    </a:cubicBezTo>
                    <a:moveTo>
                      <a:pt x="2005" y="569"/>
                    </a:moveTo>
                    <a:cubicBezTo>
                      <a:pt x="2008" y="575"/>
                      <a:pt x="2012" y="581"/>
                      <a:pt x="2015" y="587"/>
                    </a:cubicBezTo>
                    <a:cubicBezTo>
                      <a:pt x="2016" y="589"/>
                      <a:pt x="2018" y="590"/>
                      <a:pt x="2020" y="589"/>
                    </a:cubicBezTo>
                    <a:cubicBezTo>
                      <a:pt x="2022" y="588"/>
                      <a:pt x="2023" y="585"/>
                      <a:pt x="2022" y="583"/>
                    </a:cubicBezTo>
                    <a:cubicBezTo>
                      <a:pt x="2019" y="577"/>
                      <a:pt x="2016" y="571"/>
                      <a:pt x="2012" y="565"/>
                    </a:cubicBezTo>
                    <a:cubicBezTo>
                      <a:pt x="2011" y="564"/>
                      <a:pt x="2009" y="563"/>
                      <a:pt x="2007" y="564"/>
                    </a:cubicBezTo>
                    <a:cubicBezTo>
                      <a:pt x="2005" y="565"/>
                      <a:pt x="2004" y="567"/>
                      <a:pt x="2005" y="569"/>
                    </a:cubicBezTo>
                    <a:cubicBezTo>
                      <a:pt x="2005" y="569"/>
                      <a:pt x="2005" y="569"/>
                      <a:pt x="2005" y="569"/>
                    </a:cubicBezTo>
                    <a:moveTo>
                      <a:pt x="1986" y="534"/>
                    </a:moveTo>
                    <a:cubicBezTo>
                      <a:pt x="1989" y="540"/>
                      <a:pt x="1993" y="546"/>
                      <a:pt x="1996" y="552"/>
                    </a:cubicBezTo>
                    <a:cubicBezTo>
                      <a:pt x="1997" y="554"/>
                      <a:pt x="1999" y="554"/>
                      <a:pt x="2001" y="553"/>
                    </a:cubicBezTo>
                    <a:cubicBezTo>
                      <a:pt x="2003" y="552"/>
                      <a:pt x="2004" y="550"/>
                      <a:pt x="2003" y="548"/>
                    </a:cubicBezTo>
                    <a:cubicBezTo>
                      <a:pt x="1999" y="542"/>
                      <a:pt x="1996" y="536"/>
                      <a:pt x="1993" y="530"/>
                    </a:cubicBezTo>
                    <a:cubicBezTo>
                      <a:pt x="1992" y="529"/>
                      <a:pt x="1989" y="528"/>
                      <a:pt x="1987" y="529"/>
                    </a:cubicBezTo>
                    <a:cubicBezTo>
                      <a:pt x="1985" y="530"/>
                      <a:pt x="1985" y="533"/>
                      <a:pt x="1986" y="534"/>
                    </a:cubicBezTo>
                    <a:moveTo>
                      <a:pt x="1965" y="500"/>
                    </a:moveTo>
                    <a:cubicBezTo>
                      <a:pt x="1969" y="506"/>
                      <a:pt x="1972" y="512"/>
                      <a:pt x="1976" y="517"/>
                    </a:cubicBezTo>
                    <a:cubicBezTo>
                      <a:pt x="1977" y="519"/>
                      <a:pt x="1979" y="520"/>
                      <a:pt x="1981" y="519"/>
                    </a:cubicBezTo>
                    <a:cubicBezTo>
                      <a:pt x="1983" y="518"/>
                      <a:pt x="1984" y="515"/>
                      <a:pt x="1983" y="513"/>
                    </a:cubicBezTo>
                    <a:cubicBezTo>
                      <a:pt x="1979" y="508"/>
                      <a:pt x="1976" y="502"/>
                      <a:pt x="1972" y="496"/>
                    </a:cubicBezTo>
                    <a:cubicBezTo>
                      <a:pt x="1971" y="494"/>
                      <a:pt x="1968" y="494"/>
                      <a:pt x="1966" y="495"/>
                    </a:cubicBezTo>
                    <a:cubicBezTo>
                      <a:pt x="1965" y="496"/>
                      <a:pt x="1964" y="499"/>
                      <a:pt x="1965" y="500"/>
                    </a:cubicBezTo>
                    <a:cubicBezTo>
                      <a:pt x="1965" y="500"/>
                      <a:pt x="1965" y="500"/>
                      <a:pt x="1965" y="500"/>
                    </a:cubicBezTo>
                    <a:moveTo>
                      <a:pt x="1943" y="467"/>
                    </a:moveTo>
                    <a:cubicBezTo>
                      <a:pt x="1947" y="473"/>
                      <a:pt x="1951" y="478"/>
                      <a:pt x="1954" y="484"/>
                    </a:cubicBezTo>
                    <a:cubicBezTo>
                      <a:pt x="1956" y="486"/>
                      <a:pt x="1958" y="486"/>
                      <a:pt x="1960" y="485"/>
                    </a:cubicBezTo>
                    <a:cubicBezTo>
                      <a:pt x="1962" y="484"/>
                      <a:pt x="1962" y="481"/>
                      <a:pt x="1961" y="479"/>
                    </a:cubicBezTo>
                    <a:cubicBezTo>
                      <a:pt x="1957" y="474"/>
                      <a:pt x="1954" y="468"/>
                      <a:pt x="1950" y="463"/>
                    </a:cubicBezTo>
                    <a:cubicBezTo>
                      <a:pt x="1949" y="461"/>
                      <a:pt x="1946" y="460"/>
                      <a:pt x="1944" y="462"/>
                    </a:cubicBezTo>
                    <a:cubicBezTo>
                      <a:pt x="1942" y="463"/>
                      <a:pt x="1942" y="465"/>
                      <a:pt x="1943" y="467"/>
                    </a:cubicBezTo>
                    <a:moveTo>
                      <a:pt x="1920" y="435"/>
                    </a:moveTo>
                    <a:cubicBezTo>
                      <a:pt x="1924" y="440"/>
                      <a:pt x="1928" y="446"/>
                      <a:pt x="1932" y="451"/>
                    </a:cubicBezTo>
                    <a:cubicBezTo>
                      <a:pt x="1933" y="453"/>
                      <a:pt x="1936" y="453"/>
                      <a:pt x="1937" y="452"/>
                    </a:cubicBezTo>
                    <a:cubicBezTo>
                      <a:pt x="1939" y="451"/>
                      <a:pt x="1940" y="448"/>
                      <a:pt x="1938" y="446"/>
                    </a:cubicBezTo>
                    <a:cubicBezTo>
                      <a:pt x="1934" y="441"/>
                      <a:pt x="1930" y="435"/>
                      <a:pt x="1926" y="430"/>
                    </a:cubicBezTo>
                    <a:cubicBezTo>
                      <a:pt x="1925" y="428"/>
                      <a:pt x="1923" y="428"/>
                      <a:pt x="1921" y="429"/>
                    </a:cubicBezTo>
                    <a:cubicBezTo>
                      <a:pt x="1919" y="431"/>
                      <a:pt x="1919" y="433"/>
                      <a:pt x="1920" y="435"/>
                    </a:cubicBezTo>
                    <a:cubicBezTo>
                      <a:pt x="1920" y="435"/>
                      <a:pt x="1920" y="435"/>
                      <a:pt x="1920" y="435"/>
                    </a:cubicBezTo>
                    <a:moveTo>
                      <a:pt x="1896" y="403"/>
                    </a:moveTo>
                    <a:cubicBezTo>
                      <a:pt x="1900" y="409"/>
                      <a:pt x="1904" y="414"/>
                      <a:pt x="1908" y="419"/>
                    </a:cubicBezTo>
                    <a:cubicBezTo>
                      <a:pt x="1909" y="421"/>
                      <a:pt x="1912" y="421"/>
                      <a:pt x="1914" y="420"/>
                    </a:cubicBezTo>
                    <a:cubicBezTo>
                      <a:pt x="1915" y="418"/>
                      <a:pt x="1916" y="416"/>
                      <a:pt x="1914" y="414"/>
                    </a:cubicBezTo>
                    <a:cubicBezTo>
                      <a:pt x="1910" y="409"/>
                      <a:pt x="1906" y="404"/>
                      <a:pt x="1902" y="398"/>
                    </a:cubicBezTo>
                    <a:cubicBezTo>
                      <a:pt x="1900" y="397"/>
                      <a:pt x="1898" y="396"/>
                      <a:pt x="1896" y="398"/>
                    </a:cubicBezTo>
                    <a:cubicBezTo>
                      <a:pt x="1894" y="399"/>
                      <a:pt x="1894" y="402"/>
                      <a:pt x="1896" y="403"/>
                    </a:cubicBezTo>
                    <a:cubicBezTo>
                      <a:pt x="1896" y="403"/>
                      <a:pt x="1896" y="403"/>
                      <a:pt x="1896" y="403"/>
                    </a:cubicBezTo>
                    <a:moveTo>
                      <a:pt x="1870" y="373"/>
                    </a:moveTo>
                    <a:cubicBezTo>
                      <a:pt x="1874" y="378"/>
                      <a:pt x="1879" y="383"/>
                      <a:pt x="1883" y="388"/>
                    </a:cubicBezTo>
                    <a:cubicBezTo>
                      <a:pt x="1884" y="390"/>
                      <a:pt x="1887" y="390"/>
                      <a:pt x="1889" y="389"/>
                    </a:cubicBezTo>
                    <a:cubicBezTo>
                      <a:pt x="1890" y="387"/>
                      <a:pt x="1890" y="385"/>
                      <a:pt x="1889" y="383"/>
                    </a:cubicBezTo>
                    <a:cubicBezTo>
                      <a:pt x="1885" y="378"/>
                      <a:pt x="1880" y="373"/>
                      <a:pt x="1876" y="368"/>
                    </a:cubicBezTo>
                    <a:cubicBezTo>
                      <a:pt x="1875" y="366"/>
                      <a:pt x="1872" y="366"/>
                      <a:pt x="1870" y="367"/>
                    </a:cubicBezTo>
                    <a:cubicBezTo>
                      <a:pt x="1869" y="369"/>
                      <a:pt x="1868" y="371"/>
                      <a:pt x="1870" y="373"/>
                    </a:cubicBezTo>
                    <a:cubicBezTo>
                      <a:pt x="1870" y="373"/>
                      <a:pt x="1870" y="373"/>
                      <a:pt x="1870" y="373"/>
                    </a:cubicBezTo>
                    <a:moveTo>
                      <a:pt x="1843" y="343"/>
                    </a:moveTo>
                    <a:cubicBezTo>
                      <a:pt x="1848" y="348"/>
                      <a:pt x="1852" y="353"/>
                      <a:pt x="1857" y="358"/>
                    </a:cubicBezTo>
                    <a:cubicBezTo>
                      <a:pt x="1858" y="360"/>
                      <a:pt x="1861" y="360"/>
                      <a:pt x="1862" y="358"/>
                    </a:cubicBezTo>
                    <a:cubicBezTo>
                      <a:pt x="1864" y="357"/>
                      <a:pt x="1864" y="354"/>
                      <a:pt x="1863" y="353"/>
                    </a:cubicBezTo>
                    <a:cubicBezTo>
                      <a:pt x="1858" y="348"/>
                      <a:pt x="1854" y="343"/>
                      <a:pt x="1849" y="338"/>
                    </a:cubicBezTo>
                    <a:cubicBezTo>
                      <a:pt x="1848" y="336"/>
                      <a:pt x="1845" y="336"/>
                      <a:pt x="1843" y="338"/>
                    </a:cubicBezTo>
                    <a:cubicBezTo>
                      <a:pt x="1842" y="339"/>
                      <a:pt x="1842" y="342"/>
                      <a:pt x="1843" y="343"/>
                    </a:cubicBezTo>
                    <a:moveTo>
                      <a:pt x="1815" y="315"/>
                    </a:moveTo>
                    <a:cubicBezTo>
                      <a:pt x="1820" y="319"/>
                      <a:pt x="1825" y="324"/>
                      <a:pt x="1829" y="329"/>
                    </a:cubicBezTo>
                    <a:cubicBezTo>
                      <a:pt x="1831" y="330"/>
                      <a:pt x="1833" y="330"/>
                      <a:pt x="1835" y="329"/>
                    </a:cubicBezTo>
                    <a:cubicBezTo>
                      <a:pt x="1837" y="327"/>
                      <a:pt x="1837" y="325"/>
                      <a:pt x="1835" y="323"/>
                    </a:cubicBezTo>
                    <a:cubicBezTo>
                      <a:pt x="1830" y="318"/>
                      <a:pt x="1826" y="314"/>
                      <a:pt x="1821" y="309"/>
                    </a:cubicBezTo>
                    <a:cubicBezTo>
                      <a:pt x="1819" y="307"/>
                      <a:pt x="1817" y="307"/>
                      <a:pt x="1815" y="309"/>
                    </a:cubicBezTo>
                    <a:cubicBezTo>
                      <a:pt x="1814" y="311"/>
                      <a:pt x="1814" y="313"/>
                      <a:pt x="1815" y="315"/>
                    </a:cubicBezTo>
                    <a:moveTo>
                      <a:pt x="1786" y="287"/>
                    </a:moveTo>
                    <a:cubicBezTo>
                      <a:pt x="1791" y="292"/>
                      <a:pt x="1796" y="296"/>
                      <a:pt x="1801" y="301"/>
                    </a:cubicBezTo>
                    <a:cubicBezTo>
                      <a:pt x="1803" y="302"/>
                      <a:pt x="1805" y="302"/>
                      <a:pt x="1807" y="301"/>
                    </a:cubicBezTo>
                    <a:cubicBezTo>
                      <a:pt x="1808" y="299"/>
                      <a:pt x="1808" y="296"/>
                      <a:pt x="1807" y="295"/>
                    </a:cubicBezTo>
                    <a:cubicBezTo>
                      <a:pt x="1802" y="290"/>
                      <a:pt x="1797" y="286"/>
                      <a:pt x="1792" y="281"/>
                    </a:cubicBezTo>
                    <a:cubicBezTo>
                      <a:pt x="1790" y="280"/>
                      <a:pt x="1788" y="280"/>
                      <a:pt x="1786" y="281"/>
                    </a:cubicBezTo>
                    <a:cubicBezTo>
                      <a:pt x="1785" y="283"/>
                      <a:pt x="1785" y="286"/>
                      <a:pt x="1786" y="287"/>
                    </a:cubicBezTo>
                    <a:moveTo>
                      <a:pt x="1757" y="261"/>
                    </a:moveTo>
                    <a:cubicBezTo>
                      <a:pt x="1762" y="265"/>
                      <a:pt x="1767" y="269"/>
                      <a:pt x="1772" y="274"/>
                    </a:cubicBezTo>
                    <a:cubicBezTo>
                      <a:pt x="1773" y="275"/>
                      <a:pt x="1776" y="275"/>
                      <a:pt x="1777" y="273"/>
                    </a:cubicBezTo>
                    <a:cubicBezTo>
                      <a:pt x="1779" y="272"/>
                      <a:pt x="1779" y="269"/>
                      <a:pt x="1777" y="268"/>
                    </a:cubicBezTo>
                    <a:cubicBezTo>
                      <a:pt x="1772" y="263"/>
                      <a:pt x="1767" y="259"/>
                      <a:pt x="1762" y="255"/>
                    </a:cubicBezTo>
                    <a:cubicBezTo>
                      <a:pt x="1760" y="253"/>
                      <a:pt x="1758" y="253"/>
                      <a:pt x="1756" y="255"/>
                    </a:cubicBezTo>
                    <a:cubicBezTo>
                      <a:pt x="1755" y="257"/>
                      <a:pt x="1755" y="259"/>
                      <a:pt x="1757" y="261"/>
                    </a:cubicBezTo>
                    <a:moveTo>
                      <a:pt x="1726" y="235"/>
                    </a:moveTo>
                    <a:cubicBezTo>
                      <a:pt x="1731" y="240"/>
                      <a:pt x="1736" y="244"/>
                      <a:pt x="1741" y="248"/>
                    </a:cubicBezTo>
                    <a:cubicBezTo>
                      <a:pt x="1743" y="249"/>
                      <a:pt x="1746" y="249"/>
                      <a:pt x="1747" y="247"/>
                    </a:cubicBezTo>
                    <a:cubicBezTo>
                      <a:pt x="1748" y="246"/>
                      <a:pt x="1748" y="243"/>
                      <a:pt x="1746" y="242"/>
                    </a:cubicBezTo>
                    <a:cubicBezTo>
                      <a:pt x="1741" y="237"/>
                      <a:pt x="1736" y="233"/>
                      <a:pt x="1731" y="229"/>
                    </a:cubicBezTo>
                    <a:cubicBezTo>
                      <a:pt x="1729" y="228"/>
                      <a:pt x="1726" y="228"/>
                      <a:pt x="1725" y="230"/>
                    </a:cubicBezTo>
                    <a:cubicBezTo>
                      <a:pt x="1724" y="231"/>
                      <a:pt x="1724" y="234"/>
                      <a:pt x="1726" y="235"/>
                    </a:cubicBezTo>
                    <a:moveTo>
                      <a:pt x="1694" y="211"/>
                    </a:moveTo>
                    <a:cubicBezTo>
                      <a:pt x="1699" y="215"/>
                      <a:pt x="1705" y="219"/>
                      <a:pt x="1710" y="223"/>
                    </a:cubicBezTo>
                    <a:cubicBezTo>
                      <a:pt x="1712" y="224"/>
                      <a:pt x="1714" y="224"/>
                      <a:pt x="1716" y="222"/>
                    </a:cubicBezTo>
                    <a:cubicBezTo>
                      <a:pt x="1717" y="221"/>
                      <a:pt x="1717" y="218"/>
                      <a:pt x="1715" y="217"/>
                    </a:cubicBezTo>
                    <a:cubicBezTo>
                      <a:pt x="1709" y="213"/>
                      <a:pt x="1704" y="209"/>
                      <a:pt x="1699" y="205"/>
                    </a:cubicBezTo>
                    <a:cubicBezTo>
                      <a:pt x="1697" y="203"/>
                      <a:pt x="1694" y="204"/>
                      <a:pt x="1693" y="206"/>
                    </a:cubicBezTo>
                    <a:cubicBezTo>
                      <a:pt x="1692" y="207"/>
                      <a:pt x="1692" y="210"/>
                      <a:pt x="1694" y="211"/>
                    </a:cubicBezTo>
                    <a:moveTo>
                      <a:pt x="1661" y="188"/>
                    </a:moveTo>
                    <a:cubicBezTo>
                      <a:pt x="1667" y="192"/>
                      <a:pt x="1672" y="196"/>
                      <a:pt x="1678" y="200"/>
                    </a:cubicBezTo>
                    <a:cubicBezTo>
                      <a:pt x="1679" y="201"/>
                      <a:pt x="1682" y="200"/>
                      <a:pt x="1683" y="199"/>
                    </a:cubicBezTo>
                    <a:cubicBezTo>
                      <a:pt x="1685" y="197"/>
                      <a:pt x="1684" y="194"/>
                      <a:pt x="1682" y="193"/>
                    </a:cubicBezTo>
                    <a:cubicBezTo>
                      <a:pt x="1677" y="189"/>
                      <a:pt x="1671" y="185"/>
                      <a:pt x="1666" y="182"/>
                    </a:cubicBezTo>
                    <a:cubicBezTo>
                      <a:pt x="1664" y="180"/>
                      <a:pt x="1661" y="181"/>
                      <a:pt x="1660" y="183"/>
                    </a:cubicBezTo>
                    <a:cubicBezTo>
                      <a:pt x="1659" y="185"/>
                      <a:pt x="1659" y="187"/>
                      <a:pt x="1661" y="188"/>
                    </a:cubicBezTo>
                    <a:moveTo>
                      <a:pt x="1628" y="167"/>
                    </a:moveTo>
                    <a:cubicBezTo>
                      <a:pt x="1633" y="170"/>
                      <a:pt x="1639" y="174"/>
                      <a:pt x="1645" y="177"/>
                    </a:cubicBezTo>
                    <a:cubicBezTo>
                      <a:pt x="1646" y="178"/>
                      <a:pt x="1649" y="178"/>
                      <a:pt x="1650" y="176"/>
                    </a:cubicBezTo>
                    <a:cubicBezTo>
                      <a:pt x="1651" y="174"/>
                      <a:pt x="1651" y="172"/>
                      <a:pt x="1649" y="171"/>
                    </a:cubicBezTo>
                    <a:cubicBezTo>
                      <a:pt x="1643" y="167"/>
                      <a:pt x="1638" y="163"/>
                      <a:pt x="1632" y="160"/>
                    </a:cubicBezTo>
                    <a:cubicBezTo>
                      <a:pt x="1630" y="159"/>
                      <a:pt x="1628" y="159"/>
                      <a:pt x="1626" y="161"/>
                    </a:cubicBezTo>
                    <a:cubicBezTo>
                      <a:pt x="1625" y="163"/>
                      <a:pt x="1626" y="165"/>
                      <a:pt x="1628" y="167"/>
                    </a:cubicBezTo>
                    <a:cubicBezTo>
                      <a:pt x="1628" y="167"/>
                      <a:pt x="1628" y="167"/>
                      <a:pt x="1628" y="167"/>
                    </a:cubicBezTo>
                    <a:moveTo>
                      <a:pt x="1593" y="146"/>
                    </a:moveTo>
                    <a:cubicBezTo>
                      <a:pt x="1599" y="149"/>
                      <a:pt x="1605" y="153"/>
                      <a:pt x="1611" y="156"/>
                    </a:cubicBezTo>
                    <a:cubicBezTo>
                      <a:pt x="1612" y="157"/>
                      <a:pt x="1615" y="157"/>
                      <a:pt x="1616" y="155"/>
                    </a:cubicBezTo>
                    <a:cubicBezTo>
                      <a:pt x="1617" y="153"/>
                      <a:pt x="1617" y="150"/>
                      <a:pt x="1615" y="149"/>
                    </a:cubicBezTo>
                    <a:cubicBezTo>
                      <a:pt x="1609" y="146"/>
                      <a:pt x="1603" y="143"/>
                      <a:pt x="1597" y="139"/>
                    </a:cubicBezTo>
                    <a:cubicBezTo>
                      <a:pt x="1595" y="138"/>
                      <a:pt x="1593" y="139"/>
                      <a:pt x="1592" y="141"/>
                    </a:cubicBezTo>
                    <a:cubicBezTo>
                      <a:pt x="1591" y="143"/>
                      <a:pt x="1591" y="145"/>
                      <a:pt x="1593" y="146"/>
                    </a:cubicBezTo>
                    <a:moveTo>
                      <a:pt x="1558" y="127"/>
                    </a:moveTo>
                    <a:cubicBezTo>
                      <a:pt x="1564" y="130"/>
                      <a:pt x="1570" y="133"/>
                      <a:pt x="1576" y="136"/>
                    </a:cubicBezTo>
                    <a:cubicBezTo>
                      <a:pt x="1578" y="138"/>
                      <a:pt x="1580" y="137"/>
                      <a:pt x="1581" y="135"/>
                    </a:cubicBezTo>
                    <a:cubicBezTo>
                      <a:pt x="1582" y="133"/>
                      <a:pt x="1582" y="130"/>
                      <a:pt x="1580" y="129"/>
                    </a:cubicBezTo>
                    <a:cubicBezTo>
                      <a:pt x="1574" y="126"/>
                      <a:pt x="1568" y="123"/>
                      <a:pt x="1562" y="120"/>
                    </a:cubicBezTo>
                    <a:cubicBezTo>
                      <a:pt x="1560" y="119"/>
                      <a:pt x="1558" y="120"/>
                      <a:pt x="1556" y="122"/>
                    </a:cubicBezTo>
                    <a:cubicBezTo>
                      <a:pt x="1555" y="124"/>
                      <a:pt x="1556" y="126"/>
                      <a:pt x="1558" y="127"/>
                    </a:cubicBezTo>
                    <a:cubicBezTo>
                      <a:pt x="1558" y="127"/>
                      <a:pt x="1558" y="127"/>
                      <a:pt x="1558" y="127"/>
                    </a:cubicBezTo>
                    <a:moveTo>
                      <a:pt x="1522" y="109"/>
                    </a:moveTo>
                    <a:cubicBezTo>
                      <a:pt x="1528" y="112"/>
                      <a:pt x="1534" y="115"/>
                      <a:pt x="1540" y="118"/>
                    </a:cubicBezTo>
                    <a:cubicBezTo>
                      <a:pt x="1542" y="119"/>
                      <a:pt x="1545" y="118"/>
                      <a:pt x="1546" y="116"/>
                    </a:cubicBezTo>
                    <a:cubicBezTo>
                      <a:pt x="1547" y="114"/>
                      <a:pt x="1546" y="112"/>
                      <a:pt x="1544" y="111"/>
                    </a:cubicBezTo>
                    <a:cubicBezTo>
                      <a:pt x="1538" y="108"/>
                      <a:pt x="1532" y="105"/>
                      <a:pt x="1526" y="102"/>
                    </a:cubicBezTo>
                    <a:cubicBezTo>
                      <a:pt x="1524" y="101"/>
                      <a:pt x="1521" y="102"/>
                      <a:pt x="1520" y="104"/>
                    </a:cubicBezTo>
                    <a:cubicBezTo>
                      <a:pt x="1520" y="106"/>
                      <a:pt x="1520" y="108"/>
                      <a:pt x="1522" y="109"/>
                    </a:cubicBezTo>
                    <a:cubicBezTo>
                      <a:pt x="1522" y="109"/>
                      <a:pt x="1522" y="109"/>
                      <a:pt x="1522" y="109"/>
                    </a:cubicBezTo>
                    <a:moveTo>
                      <a:pt x="1486" y="93"/>
                    </a:moveTo>
                    <a:cubicBezTo>
                      <a:pt x="1492" y="95"/>
                      <a:pt x="1498" y="98"/>
                      <a:pt x="1504" y="101"/>
                    </a:cubicBezTo>
                    <a:cubicBezTo>
                      <a:pt x="1506" y="102"/>
                      <a:pt x="1509" y="101"/>
                      <a:pt x="1509" y="99"/>
                    </a:cubicBezTo>
                    <a:cubicBezTo>
                      <a:pt x="1510" y="97"/>
                      <a:pt x="1509" y="94"/>
                      <a:pt x="1507" y="94"/>
                    </a:cubicBezTo>
                    <a:cubicBezTo>
                      <a:pt x="1501" y="91"/>
                      <a:pt x="1495" y="88"/>
                      <a:pt x="1489" y="85"/>
                    </a:cubicBezTo>
                    <a:cubicBezTo>
                      <a:pt x="1487" y="85"/>
                      <a:pt x="1485" y="86"/>
                      <a:pt x="1484" y="88"/>
                    </a:cubicBezTo>
                    <a:cubicBezTo>
                      <a:pt x="1483" y="90"/>
                      <a:pt x="1484" y="92"/>
                      <a:pt x="1486" y="93"/>
                    </a:cubicBezTo>
                    <a:moveTo>
                      <a:pt x="1449" y="78"/>
                    </a:moveTo>
                    <a:cubicBezTo>
                      <a:pt x="1455" y="80"/>
                      <a:pt x="1461" y="83"/>
                      <a:pt x="1467" y="85"/>
                    </a:cubicBezTo>
                    <a:cubicBezTo>
                      <a:pt x="1469" y="86"/>
                      <a:pt x="1472" y="85"/>
                      <a:pt x="1473" y="83"/>
                    </a:cubicBezTo>
                    <a:cubicBezTo>
                      <a:pt x="1473" y="81"/>
                      <a:pt x="1472" y="79"/>
                      <a:pt x="1470" y="78"/>
                    </a:cubicBezTo>
                    <a:cubicBezTo>
                      <a:pt x="1464" y="75"/>
                      <a:pt x="1458" y="73"/>
                      <a:pt x="1452" y="70"/>
                    </a:cubicBezTo>
                    <a:cubicBezTo>
                      <a:pt x="1450" y="70"/>
                      <a:pt x="1447" y="71"/>
                      <a:pt x="1446" y="73"/>
                    </a:cubicBezTo>
                    <a:cubicBezTo>
                      <a:pt x="1446" y="75"/>
                      <a:pt x="1447" y="77"/>
                      <a:pt x="1449" y="78"/>
                    </a:cubicBezTo>
                    <a:moveTo>
                      <a:pt x="1411" y="64"/>
                    </a:moveTo>
                    <a:cubicBezTo>
                      <a:pt x="1417" y="66"/>
                      <a:pt x="1424" y="69"/>
                      <a:pt x="1430" y="71"/>
                    </a:cubicBezTo>
                    <a:cubicBezTo>
                      <a:pt x="1432" y="72"/>
                      <a:pt x="1434" y="70"/>
                      <a:pt x="1435" y="68"/>
                    </a:cubicBezTo>
                    <a:cubicBezTo>
                      <a:pt x="1436" y="66"/>
                      <a:pt x="1435" y="64"/>
                      <a:pt x="1433" y="63"/>
                    </a:cubicBezTo>
                    <a:cubicBezTo>
                      <a:pt x="1426" y="61"/>
                      <a:pt x="1420" y="59"/>
                      <a:pt x="1414" y="57"/>
                    </a:cubicBezTo>
                    <a:cubicBezTo>
                      <a:pt x="1412" y="56"/>
                      <a:pt x="1409" y="57"/>
                      <a:pt x="1409" y="59"/>
                    </a:cubicBezTo>
                    <a:cubicBezTo>
                      <a:pt x="1408" y="61"/>
                      <a:pt x="1409" y="63"/>
                      <a:pt x="1411" y="64"/>
                    </a:cubicBezTo>
                    <a:moveTo>
                      <a:pt x="1373" y="52"/>
                    </a:moveTo>
                    <a:cubicBezTo>
                      <a:pt x="1379" y="54"/>
                      <a:pt x="1386" y="56"/>
                      <a:pt x="1392" y="58"/>
                    </a:cubicBezTo>
                    <a:cubicBezTo>
                      <a:pt x="1394" y="59"/>
                      <a:pt x="1396" y="57"/>
                      <a:pt x="1397" y="55"/>
                    </a:cubicBezTo>
                    <a:cubicBezTo>
                      <a:pt x="1398" y="53"/>
                      <a:pt x="1397" y="51"/>
                      <a:pt x="1395" y="50"/>
                    </a:cubicBezTo>
                    <a:cubicBezTo>
                      <a:pt x="1388" y="48"/>
                      <a:pt x="1382" y="46"/>
                      <a:pt x="1375" y="44"/>
                    </a:cubicBezTo>
                    <a:cubicBezTo>
                      <a:pt x="1373" y="44"/>
                      <a:pt x="1371" y="45"/>
                      <a:pt x="1370" y="47"/>
                    </a:cubicBezTo>
                    <a:cubicBezTo>
                      <a:pt x="1370" y="49"/>
                      <a:pt x="1371" y="51"/>
                      <a:pt x="1373" y="52"/>
                    </a:cubicBezTo>
                    <a:moveTo>
                      <a:pt x="1335" y="41"/>
                    </a:moveTo>
                    <a:cubicBezTo>
                      <a:pt x="1341" y="43"/>
                      <a:pt x="1347" y="45"/>
                      <a:pt x="1354" y="47"/>
                    </a:cubicBezTo>
                    <a:cubicBezTo>
                      <a:pt x="1356" y="47"/>
                      <a:pt x="1358" y="46"/>
                      <a:pt x="1359" y="44"/>
                    </a:cubicBezTo>
                    <a:cubicBezTo>
                      <a:pt x="1359" y="42"/>
                      <a:pt x="1358" y="39"/>
                      <a:pt x="1356" y="39"/>
                    </a:cubicBezTo>
                    <a:cubicBezTo>
                      <a:pt x="1350" y="37"/>
                      <a:pt x="1343" y="35"/>
                      <a:pt x="1337" y="34"/>
                    </a:cubicBezTo>
                    <a:cubicBezTo>
                      <a:pt x="1334" y="33"/>
                      <a:pt x="1332" y="34"/>
                      <a:pt x="1332" y="36"/>
                    </a:cubicBezTo>
                    <a:cubicBezTo>
                      <a:pt x="1331" y="39"/>
                      <a:pt x="1332" y="41"/>
                      <a:pt x="1335" y="41"/>
                    </a:cubicBezTo>
                    <a:moveTo>
                      <a:pt x="1296" y="32"/>
                    </a:moveTo>
                    <a:cubicBezTo>
                      <a:pt x="1302" y="34"/>
                      <a:pt x="1309" y="35"/>
                      <a:pt x="1315" y="37"/>
                    </a:cubicBezTo>
                    <a:cubicBezTo>
                      <a:pt x="1317" y="37"/>
                      <a:pt x="1320" y="36"/>
                      <a:pt x="1320" y="34"/>
                    </a:cubicBezTo>
                    <a:cubicBezTo>
                      <a:pt x="1321" y="31"/>
                      <a:pt x="1319" y="29"/>
                      <a:pt x="1317" y="29"/>
                    </a:cubicBezTo>
                    <a:cubicBezTo>
                      <a:pt x="1311" y="27"/>
                      <a:pt x="1304" y="26"/>
                      <a:pt x="1297" y="24"/>
                    </a:cubicBezTo>
                    <a:cubicBezTo>
                      <a:pt x="1295" y="24"/>
                      <a:pt x="1293" y="25"/>
                      <a:pt x="1293" y="27"/>
                    </a:cubicBezTo>
                    <a:cubicBezTo>
                      <a:pt x="1292" y="30"/>
                      <a:pt x="1294" y="32"/>
                      <a:pt x="1296" y="32"/>
                    </a:cubicBezTo>
                    <a:moveTo>
                      <a:pt x="1257" y="24"/>
                    </a:moveTo>
                    <a:cubicBezTo>
                      <a:pt x="1263" y="26"/>
                      <a:pt x="1270" y="27"/>
                      <a:pt x="1276" y="28"/>
                    </a:cubicBezTo>
                    <a:cubicBezTo>
                      <a:pt x="1278" y="29"/>
                      <a:pt x="1281" y="27"/>
                      <a:pt x="1281" y="25"/>
                    </a:cubicBezTo>
                    <a:cubicBezTo>
                      <a:pt x="1281" y="23"/>
                      <a:pt x="1280" y="21"/>
                      <a:pt x="1278" y="20"/>
                    </a:cubicBezTo>
                    <a:cubicBezTo>
                      <a:pt x="1271" y="19"/>
                      <a:pt x="1265" y="18"/>
                      <a:pt x="1258" y="17"/>
                    </a:cubicBezTo>
                    <a:cubicBezTo>
                      <a:pt x="1256" y="16"/>
                      <a:pt x="1254" y="18"/>
                      <a:pt x="1253" y="20"/>
                    </a:cubicBezTo>
                    <a:cubicBezTo>
                      <a:pt x="1253" y="22"/>
                      <a:pt x="1254" y="24"/>
                      <a:pt x="1257" y="24"/>
                    </a:cubicBezTo>
                    <a:moveTo>
                      <a:pt x="1217" y="18"/>
                    </a:moveTo>
                    <a:cubicBezTo>
                      <a:pt x="1224" y="19"/>
                      <a:pt x="1230" y="20"/>
                      <a:pt x="1237" y="21"/>
                    </a:cubicBezTo>
                    <a:cubicBezTo>
                      <a:pt x="1239" y="21"/>
                      <a:pt x="1241" y="20"/>
                      <a:pt x="1242" y="18"/>
                    </a:cubicBezTo>
                    <a:cubicBezTo>
                      <a:pt x="1242" y="16"/>
                      <a:pt x="1240" y="14"/>
                      <a:pt x="1238" y="13"/>
                    </a:cubicBezTo>
                    <a:cubicBezTo>
                      <a:pt x="1232" y="12"/>
                      <a:pt x="1225" y="11"/>
                      <a:pt x="1218" y="10"/>
                    </a:cubicBezTo>
                    <a:cubicBezTo>
                      <a:pt x="1216" y="10"/>
                      <a:pt x="1214" y="11"/>
                      <a:pt x="1214" y="14"/>
                    </a:cubicBezTo>
                    <a:cubicBezTo>
                      <a:pt x="1214" y="16"/>
                      <a:pt x="1215" y="18"/>
                      <a:pt x="1217" y="18"/>
                    </a:cubicBezTo>
                    <a:moveTo>
                      <a:pt x="1178" y="13"/>
                    </a:moveTo>
                    <a:cubicBezTo>
                      <a:pt x="1184" y="14"/>
                      <a:pt x="1191" y="15"/>
                      <a:pt x="1197" y="16"/>
                    </a:cubicBezTo>
                    <a:cubicBezTo>
                      <a:pt x="1200" y="16"/>
                      <a:pt x="1202" y="14"/>
                      <a:pt x="1202" y="12"/>
                    </a:cubicBezTo>
                    <a:cubicBezTo>
                      <a:pt x="1202" y="10"/>
                      <a:pt x="1201" y="8"/>
                      <a:pt x="1198" y="8"/>
                    </a:cubicBezTo>
                    <a:cubicBezTo>
                      <a:pt x="1192" y="7"/>
                      <a:pt x="1185" y="6"/>
                      <a:pt x="1178" y="5"/>
                    </a:cubicBezTo>
                    <a:cubicBezTo>
                      <a:pt x="1176" y="5"/>
                      <a:pt x="1174" y="7"/>
                      <a:pt x="1174" y="9"/>
                    </a:cubicBezTo>
                    <a:cubicBezTo>
                      <a:pt x="1174" y="11"/>
                      <a:pt x="1175" y="13"/>
                      <a:pt x="1178" y="13"/>
                    </a:cubicBezTo>
                    <a:moveTo>
                      <a:pt x="1138" y="10"/>
                    </a:moveTo>
                    <a:cubicBezTo>
                      <a:pt x="1144" y="10"/>
                      <a:pt x="1151" y="11"/>
                      <a:pt x="1158" y="12"/>
                    </a:cubicBezTo>
                    <a:cubicBezTo>
                      <a:pt x="1160" y="12"/>
                      <a:pt x="1162" y="10"/>
                      <a:pt x="1162" y="8"/>
                    </a:cubicBezTo>
                    <a:cubicBezTo>
                      <a:pt x="1162" y="6"/>
                      <a:pt x="1161" y="4"/>
                      <a:pt x="1158" y="4"/>
                    </a:cubicBezTo>
                    <a:cubicBezTo>
                      <a:pt x="1152" y="3"/>
                      <a:pt x="1145" y="3"/>
                      <a:pt x="1138" y="2"/>
                    </a:cubicBezTo>
                    <a:cubicBezTo>
                      <a:pt x="1136" y="2"/>
                      <a:pt x="1134" y="4"/>
                      <a:pt x="1134" y="6"/>
                    </a:cubicBezTo>
                    <a:cubicBezTo>
                      <a:pt x="1134" y="8"/>
                      <a:pt x="1136" y="10"/>
                      <a:pt x="1138" y="10"/>
                    </a:cubicBezTo>
                    <a:cubicBezTo>
                      <a:pt x="1138" y="10"/>
                      <a:pt x="1138" y="10"/>
                      <a:pt x="1138" y="10"/>
                    </a:cubicBezTo>
                    <a:moveTo>
                      <a:pt x="1098" y="8"/>
                    </a:moveTo>
                    <a:cubicBezTo>
                      <a:pt x="1105" y="8"/>
                      <a:pt x="1111" y="9"/>
                      <a:pt x="1118" y="9"/>
                    </a:cubicBezTo>
                    <a:cubicBezTo>
                      <a:pt x="1120" y="9"/>
                      <a:pt x="1122" y="7"/>
                      <a:pt x="1122" y="5"/>
                    </a:cubicBezTo>
                    <a:cubicBezTo>
                      <a:pt x="1122" y="3"/>
                      <a:pt x="1120" y="1"/>
                      <a:pt x="1118" y="1"/>
                    </a:cubicBezTo>
                    <a:cubicBezTo>
                      <a:pt x="1112" y="1"/>
                      <a:pt x="1105" y="0"/>
                      <a:pt x="1098" y="0"/>
                    </a:cubicBezTo>
                    <a:cubicBezTo>
                      <a:pt x="1096" y="0"/>
                      <a:pt x="1094" y="2"/>
                      <a:pt x="1094" y="4"/>
                    </a:cubicBezTo>
                    <a:cubicBezTo>
                      <a:pt x="1094" y="6"/>
                      <a:pt x="1096" y="8"/>
                      <a:pt x="1098" y="8"/>
                    </a:cubicBezTo>
                    <a:cubicBezTo>
                      <a:pt x="1098" y="8"/>
                      <a:pt x="1098" y="8"/>
                      <a:pt x="1098" y="8"/>
                    </a:cubicBezTo>
                    <a:moveTo>
                      <a:pt x="1058" y="8"/>
                    </a:moveTo>
                    <a:cubicBezTo>
                      <a:pt x="1062" y="8"/>
                      <a:pt x="1066" y="8"/>
                      <a:pt x="1069" y="8"/>
                    </a:cubicBezTo>
                    <a:cubicBezTo>
                      <a:pt x="1072" y="8"/>
                      <a:pt x="1075" y="8"/>
                      <a:pt x="1078" y="8"/>
                    </a:cubicBezTo>
                    <a:cubicBezTo>
                      <a:pt x="1080" y="8"/>
                      <a:pt x="1082" y="6"/>
                      <a:pt x="1082" y="4"/>
                    </a:cubicBezTo>
                    <a:cubicBezTo>
                      <a:pt x="1082" y="2"/>
                      <a:pt x="1080" y="0"/>
                      <a:pt x="1078" y="0"/>
                    </a:cubicBezTo>
                    <a:cubicBezTo>
                      <a:pt x="1075" y="0"/>
                      <a:pt x="1072" y="0"/>
                      <a:pt x="1069" y="0"/>
                    </a:cubicBezTo>
                    <a:cubicBezTo>
                      <a:pt x="1065" y="0"/>
                      <a:pt x="1062" y="0"/>
                      <a:pt x="1058" y="0"/>
                    </a:cubicBezTo>
                    <a:cubicBezTo>
                      <a:pt x="1056" y="0"/>
                      <a:pt x="1054" y="2"/>
                      <a:pt x="1054" y="4"/>
                    </a:cubicBezTo>
                    <a:cubicBezTo>
                      <a:pt x="1054" y="6"/>
                      <a:pt x="1056" y="8"/>
                      <a:pt x="1058" y="8"/>
                    </a:cubicBezTo>
                    <a:moveTo>
                      <a:pt x="1018" y="9"/>
                    </a:moveTo>
                    <a:cubicBezTo>
                      <a:pt x="1025" y="9"/>
                      <a:pt x="1031" y="9"/>
                      <a:pt x="1038" y="8"/>
                    </a:cubicBezTo>
                    <a:cubicBezTo>
                      <a:pt x="1040" y="8"/>
                      <a:pt x="1042" y="6"/>
                      <a:pt x="1042" y="4"/>
                    </a:cubicBezTo>
                    <a:cubicBezTo>
                      <a:pt x="1042" y="2"/>
                      <a:pt x="1040" y="0"/>
                      <a:pt x="1038" y="0"/>
                    </a:cubicBezTo>
                    <a:cubicBezTo>
                      <a:pt x="1031" y="1"/>
                      <a:pt x="1024" y="1"/>
                      <a:pt x="1018" y="1"/>
                    </a:cubicBezTo>
                    <a:cubicBezTo>
                      <a:pt x="1016" y="1"/>
                      <a:pt x="1014" y="3"/>
                      <a:pt x="1014" y="5"/>
                    </a:cubicBezTo>
                    <a:cubicBezTo>
                      <a:pt x="1014" y="7"/>
                      <a:pt x="1016" y="9"/>
                      <a:pt x="1018" y="9"/>
                    </a:cubicBezTo>
                    <a:moveTo>
                      <a:pt x="978" y="12"/>
                    </a:moveTo>
                    <a:cubicBezTo>
                      <a:pt x="985" y="11"/>
                      <a:pt x="992" y="11"/>
                      <a:pt x="998" y="10"/>
                    </a:cubicBezTo>
                    <a:cubicBezTo>
                      <a:pt x="1000" y="10"/>
                      <a:pt x="1002" y="8"/>
                      <a:pt x="1002" y="6"/>
                    </a:cubicBezTo>
                    <a:cubicBezTo>
                      <a:pt x="1002" y="4"/>
                      <a:pt x="1000" y="2"/>
                      <a:pt x="998" y="2"/>
                    </a:cubicBezTo>
                    <a:cubicBezTo>
                      <a:pt x="991" y="3"/>
                      <a:pt x="984" y="3"/>
                      <a:pt x="978" y="4"/>
                    </a:cubicBezTo>
                    <a:cubicBezTo>
                      <a:pt x="975" y="4"/>
                      <a:pt x="974" y="6"/>
                      <a:pt x="974" y="8"/>
                    </a:cubicBezTo>
                    <a:cubicBezTo>
                      <a:pt x="974" y="10"/>
                      <a:pt x="976" y="12"/>
                      <a:pt x="978" y="12"/>
                    </a:cubicBezTo>
                    <a:cubicBezTo>
                      <a:pt x="978" y="12"/>
                      <a:pt x="978" y="12"/>
                      <a:pt x="978" y="12"/>
                    </a:cubicBezTo>
                    <a:moveTo>
                      <a:pt x="939" y="16"/>
                    </a:moveTo>
                    <a:cubicBezTo>
                      <a:pt x="945" y="15"/>
                      <a:pt x="952" y="14"/>
                      <a:pt x="959" y="14"/>
                    </a:cubicBezTo>
                    <a:cubicBezTo>
                      <a:pt x="961" y="13"/>
                      <a:pt x="962" y="11"/>
                      <a:pt x="962" y="9"/>
                    </a:cubicBezTo>
                    <a:cubicBezTo>
                      <a:pt x="962" y="7"/>
                      <a:pt x="960" y="5"/>
                      <a:pt x="958" y="6"/>
                    </a:cubicBezTo>
                    <a:cubicBezTo>
                      <a:pt x="951" y="6"/>
                      <a:pt x="944" y="7"/>
                      <a:pt x="938" y="8"/>
                    </a:cubicBezTo>
                    <a:cubicBezTo>
                      <a:pt x="936" y="8"/>
                      <a:pt x="934" y="10"/>
                      <a:pt x="934" y="12"/>
                    </a:cubicBezTo>
                    <a:cubicBezTo>
                      <a:pt x="934" y="15"/>
                      <a:pt x="936" y="16"/>
                      <a:pt x="939" y="16"/>
                    </a:cubicBezTo>
                    <a:moveTo>
                      <a:pt x="899" y="21"/>
                    </a:moveTo>
                    <a:cubicBezTo>
                      <a:pt x="906" y="20"/>
                      <a:pt x="912" y="19"/>
                      <a:pt x="919" y="18"/>
                    </a:cubicBezTo>
                    <a:cubicBezTo>
                      <a:pt x="921" y="18"/>
                      <a:pt x="923" y="16"/>
                      <a:pt x="922" y="14"/>
                    </a:cubicBezTo>
                    <a:cubicBezTo>
                      <a:pt x="922" y="12"/>
                      <a:pt x="920" y="10"/>
                      <a:pt x="918" y="11"/>
                    </a:cubicBezTo>
                    <a:cubicBezTo>
                      <a:pt x="911" y="11"/>
                      <a:pt x="905" y="12"/>
                      <a:pt x="898" y="14"/>
                    </a:cubicBezTo>
                    <a:cubicBezTo>
                      <a:pt x="896" y="14"/>
                      <a:pt x="894" y="16"/>
                      <a:pt x="895" y="18"/>
                    </a:cubicBezTo>
                    <a:cubicBezTo>
                      <a:pt x="895" y="20"/>
                      <a:pt x="897" y="22"/>
                      <a:pt x="899" y="21"/>
                    </a:cubicBezTo>
                    <a:moveTo>
                      <a:pt x="860" y="29"/>
                    </a:moveTo>
                    <a:cubicBezTo>
                      <a:pt x="866" y="27"/>
                      <a:pt x="873" y="26"/>
                      <a:pt x="880" y="25"/>
                    </a:cubicBezTo>
                    <a:cubicBezTo>
                      <a:pt x="882" y="24"/>
                      <a:pt x="883" y="22"/>
                      <a:pt x="883" y="20"/>
                    </a:cubicBezTo>
                    <a:cubicBezTo>
                      <a:pt x="882" y="18"/>
                      <a:pt x="880" y="17"/>
                      <a:pt x="878" y="17"/>
                    </a:cubicBezTo>
                    <a:cubicBezTo>
                      <a:pt x="871" y="18"/>
                      <a:pt x="865" y="19"/>
                      <a:pt x="858" y="21"/>
                    </a:cubicBezTo>
                    <a:cubicBezTo>
                      <a:pt x="856" y="21"/>
                      <a:pt x="855" y="23"/>
                      <a:pt x="855" y="25"/>
                    </a:cubicBezTo>
                    <a:cubicBezTo>
                      <a:pt x="856" y="28"/>
                      <a:pt x="858" y="29"/>
                      <a:pt x="860" y="29"/>
                    </a:cubicBezTo>
                    <a:moveTo>
                      <a:pt x="821" y="37"/>
                    </a:moveTo>
                    <a:cubicBezTo>
                      <a:pt x="827" y="36"/>
                      <a:pt x="834" y="34"/>
                      <a:pt x="840" y="33"/>
                    </a:cubicBezTo>
                    <a:cubicBezTo>
                      <a:pt x="843" y="32"/>
                      <a:pt x="844" y="30"/>
                      <a:pt x="843" y="28"/>
                    </a:cubicBezTo>
                    <a:cubicBezTo>
                      <a:pt x="843" y="26"/>
                      <a:pt x="841" y="24"/>
                      <a:pt x="839" y="25"/>
                    </a:cubicBezTo>
                    <a:cubicBezTo>
                      <a:pt x="832" y="26"/>
                      <a:pt x="826" y="28"/>
                      <a:pt x="819" y="29"/>
                    </a:cubicBezTo>
                    <a:cubicBezTo>
                      <a:pt x="817" y="30"/>
                      <a:pt x="816" y="32"/>
                      <a:pt x="816" y="34"/>
                    </a:cubicBezTo>
                    <a:cubicBezTo>
                      <a:pt x="817" y="36"/>
                      <a:pt x="819" y="38"/>
                      <a:pt x="821" y="37"/>
                    </a:cubicBezTo>
                    <a:moveTo>
                      <a:pt x="782" y="47"/>
                    </a:moveTo>
                    <a:cubicBezTo>
                      <a:pt x="789" y="45"/>
                      <a:pt x="795" y="44"/>
                      <a:pt x="802" y="42"/>
                    </a:cubicBezTo>
                    <a:cubicBezTo>
                      <a:pt x="804" y="41"/>
                      <a:pt x="805" y="39"/>
                      <a:pt x="804" y="37"/>
                    </a:cubicBezTo>
                    <a:cubicBezTo>
                      <a:pt x="804" y="35"/>
                      <a:pt x="802" y="34"/>
                      <a:pt x="800" y="34"/>
                    </a:cubicBezTo>
                    <a:cubicBezTo>
                      <a:pt x="793" y="36"/>
                      <a:pt x="787" y="38"/>
                      <a:pt x="780" y="39"/>
                    </a:cubicBezTo>
                    <a:cubicBezTo>
                      <a:pt x="778" y="40"/>
                      <a:pt x="777" y="42"/>
                      <a:pt x="777" y="44"/>
                    </a:cubicBezTo>
                    <a:cubicBezTo>
                      <a:pt x="778" y="47"/>
                      <a:pt x="780" y="48"/>
                      <a:pt x="782" y="47"/>
                    </a:cubicBezTo>
                    <a:cubicBezTo>
                      <a:pt x="782" y="47"/>
                      <a:pt x="782" y="47"/>
                      <a:pt x="782" y="47"/>
                    </a:cubicBezTo>
                    <a:moveTo>
                      <a:pt x="744" y="59"/>
                    </a:moveTo>
                    <a:cubicBezTo>
                      <a:pt x="750" y="57"/>
                      <a:pt x="757" y="55"/>
                      <a:pt x="763" y="53"/>
                    </a:cubicBezTo>
                    <a:cubicBezTo>
                      <a:pt x="765" y="52"/>
                      <a:pt x="766" y="50"/>
                      <a:pt x="766" y="48"/>
                    </a:cubicBezTo>
                    <a:cubicBezTo>
                      <a:pt x="765" y="46"/>
                      <a:pt x="763" y="44"/>
                      <a:pt x="761" y="45"/>
                    </a:cubicBezTo>
                    <a:cubicBezTo>
                      <a:pt x="754" y="47"/>
                      <a:pt x="748" y="49"/>
                      <a:pt x="742" y="51"/>
                    </a:cubicBezTo>
                    <a:cubicBezTo>
                      <a:pt x="740" y="52"/>
                      <a:pt x="738" y="54"/>
                      <a:pt x="739" y="56"/>
                    </a:cubicBezTo>
                    <a:cubicBezTo>
                      <a:pt x="740" y="58"/>
                      <a:pt x="742" y="59"/>
                      <a:pt x="744" y="59"/>
                    </a:cubicBezTo>
                    <a:cubicBezTo>
                      <a:pt x="744" y="59"/>
                      <a:pt x="744" y="59"/>
                      <a:pt x="744" y="59"/>
                    </a:cubicBezTo>
                    <a:moveTo>
                      <a:pt x="706" y="72"/>
                    </a:moveTo>
                    <a:cubicBezTo>
                      <a:pt x="713" y="69"/>
                      <a:pt x="719" y="67"/>
                      <a:pt x="725" y="65"/>
                    </a:cubicBezTo>
                    <a:cubicBezTo>
                      <a:pt x="727" y="64"/>
                      <a:pt x="728" y="62"/>
                      <a:pt x="728" y="60"/>
                    </a:cubicBezTo>
                    <a:cubicBezTo>
                      <a:pt x="727" y="58"/>
                      <a:pt x="725" y="57"/>
                      <a:pt x="723" y="57"/>
                    </a:cubicBezTo>
                    <a:cubicBezTo>
                      <a:pt x="716" y="60"/>
                      <a:pt x="710" y="62"/>
                      <a:pt x="704" y="64"/>
                    </a:cubicBezTo>
                    <a:cubicBezTo>
                      <a:pt x="702" y="65"/>
                      <a:pt x="700" y="67"/>
                      <a:pt x="701" y="69"/>
                    </a:cubicBezTo>
                    <a:cubicBezTo>
                      <a:pt x="702" y="71"/>
                      <a:pt x="704" y="72"/>
                      <a:pt x="706" y="72"/>
                    </a:cubicBezTo>
                    <a:cubicBezTo>
                      <a:pt x="706" y="72"/>
                      <a:pt x="706" y="72"/>
                      <a:pt x="706" y="72"/>
                    </a:cubicBezTo>
                    <a:moveTo>
                      <a:pt x="669" y="86"/>
                    </a:moveTo>
                    <a:cubicBezTo>
                      <a:pt x="675" y="83"/>
                      <a:pt x="681" y="81"/>
                      <a:pt x="688" y="79"/>
                    </a:cubicBezTo>
                    <a:cubicBezTo>
                      <a:pt x="690" y="78"/>
                      <a:pt x="691" y="75"/>
                      <a:pt x="690" y="73"/>
                    </a:cubicBezTo>
                    <a:cubicBezTo>
                      <a:pt x="689" y="71"/>
                      <a:pt x="687" y="70"/>
                      <a:pt x="685" y="71"/>
                    </a:cubicBezTo>
                    <a:cubicBezTo>
                      <a:pt x="679" y="74"/>
                      <a:pt x="672" y="76"/>
                      <a:pt x="666" y="79"/>
                    </a:cubicBezTo>
                    <a:cubicBezTo>
                      <a:pt x="664" y="79"/>
                      <a:pt x="663" y="82"/>
                      <a:pt x="664" y="84"/>
                    </a:cubicBezTo>
                    <a:cubicBezTo>
                      <a:pt x="665" y="86"/>
                      <a:pt x="667" y="87"/>
                      <a:pt x="669" y="86"/>
                    </a:cubicBezTo>
                    <a:cubicBezTo>
                      <a:pt x="669" y="86"/>
                      <a:pt x="669" y="86"/>
                      <a:pt x="669" y="86"/>
                    </a:cubicBezTo>
                    <a:moveTo>
                      <a:pt x="633" y="102"/>
                    </a:moveTo>
                    <a:cubicBezTo>
                      <a:pt x="639" y="99"/>
                      <a:pt x="645" y="96"/>
                      <a:pt x="651" y="94"/>
                    </a:cubicBezTo>
                    <a:cubicBezTo>
                      <a:pt x="653" y="93"/>
                      <a:pt x="654" y="90"/>
                      <a:pt x="653" y="88"/>
                    </a:cubicBezTo>
                    <a:cubicBezTo>
                      <a:pt x="652" y="86"/>
                      <a:pt x="650" y="85"/>
                      <a:pt x="648" y="86"/>
                    </a:cubicBezTo>
                    <a:cubicBezTo>
                      <a:pt x="642" y="89"/>
                      <a:pt x="635" y="92"/>
                      <a:pt x="629" y="94"/>
                    </a:cubicBezTo>
                    <a:cubicBezTo>
                      <a:pt x="627" y="95"/>
                      <a:pt x="626" y="98"/>
                      <a:pt x="627" y="100"/>
                    </a:cubicBezTo>
                    <a:cubicBezTo>
                      <a:pt x="628" y="102"/>
                      <a:pt x="631" y="103"/>
                      <a:pt x="633" y="102"/>
                    </a:cubicBezTo>
                    <a:moveTo>
                      <a:pt x="597" y="119"/>
                    </a:moveTo>
                    <a:cubicBezTo>
                      <a:pt x="603" y="116"/>
                      <a:pt x="609" y="113"/>
                      <a:pt x="615" y="110"/>
                    </a:cubicBezTo>
                    <a:cubicBezTo>
                      <a:pt x="617" y="109"/>
                      <a:pt x="617" y="107"/>
                      <a:pt x="616" y="105"/>
                    </a:cubicBezTo>
                    <a:cubicBezTo>
                      <a:pt x="616" y="103"/>
                      <a:pt x="613" y="102"/>
                      <a:pt x="611" y="103"/>
                    </a:cubicBezTo>
                    <a:cubicBezTo>
                      <a:pt x="605" y="106"/>
                      <a:pt x="599" y="109"/>
                      <a:pt x="593" y="112"/>
                    </a:cubicBezTo>
                    <a:cubicBezTo>
                      <a:pt x="591" y="113"/>
                      <a:pt x="590" y="115"/>
                      <a:pt x="591" y="117"/>
                    </a:cubicBezTo>
                    <a:cubicBezTo>
                      <a:pt x="592" y="119"/>
                      <a:pt x="595" y="120"/>
                      <a:pt x="597" y="119"/>
                    </a:cubicBezTo>
                    <a:cubicBezTo>
                      <a:pt x="597" y="119"/>
                      <a:pt x="597" y="119"/>
                      <a:pt x="597" y="119"/>
                    </a:cubicBezTo>
                    <a:moveTo>
                      <a:pt x="561" y="137"/>
                    </a:moveTo>
                    <a:cubicBezTo>
                      <a:pt x="567" y="134"/>
                      <a:pt x="573" y="131"/>
                      <a:pt x="579" y="128"/>
                    </a:cubicBezTo>
                    <a:cubicBezTo>
                      <a:pt x="581" y="127"/>
                      <a:pt x="582" y="124"/>
                      <a:pt x="581" y="122"/>
                    </a:cubicBezTo>
                    <a:cubicBezTo>
                      <a:pt x="580" y="120"/>
                      <a:pt x="577" y="120"/>
                      <a:pt x="575" y="121"/>
                    </a:cubicBezTo>
                    <a:cubicBezTo>
                      <a:pt x="569" y="124"/>
                      <a:pt x="563" y="127"/>
                      <a:pt x="558" y="130"/>
                    </a:cubicBezTo>
                    <a:cubicBezTo>
                      <a:pt x="556" y="131"/>
                      <a:pt x="555" y="134"/>
                      <a:pt x="556" y="136"/>
                    </a:cubicBezTo>
                    <a:cubicBezTo>
                      <a:pt x="557" y="137"/>
                      <a:pt x="559" y="138"/>
                      <a:pt x="561" y="137"/>
                    </a:cubicBezTo>
                    <a:moveTo>
                      <a:pt x="527" y="157"/>
                    </a:moveTo>
                    <a:cubicBezTo>
                      <a:pt x="533" y="153"/>
                      <a:pt x="538" y="150"/>
                      <a:pt x="544" y="147"/>
                    </a:cubicBezTo>
                    <a:cubicBezTo>
                      <a:pt x="546" y="146"/>
                      <a:pt x="547" y="143"/>
                      <a:pt x="546" y="141"/>
                    </a:cubicBezTo>
                    <a:cubicBezTo>
                      <a:pt x="544" y="139"/>
                      <a:pt x="542" y="139"/>
                      <a:pt x="540" y="140"/>
                    </a:cubicBezTo>
                    <a:cubicBezTo>
                      <a:pt x="534" y="143"/>
                      <a:pt x="529" y="147"/>
                      <a:pt x="523" y="150"/>
                    </a:cubicBezTo>
                    <a:cubicBezTo>
                      <a:pt x="521" y="151"/>
                      <a:pt x="520" y="154"/>
                      <a:pt x="521" y="155"/>
                    </a:cubicBezTo>
                    <a:cubicBezTo>
                      <a:pt x="523" y="157"/>
                      <a:pt x="525" y="158"/>
                      <a:pt x="527" y="157"/>
                    </a:cubicBezTo>
                    <a:cubicBezTo>
                      <a:pt x="527" y="157"/>
                      <a:pt x="527" y="157"/>
                      <a:pt x="527" y="157"/>
                    </a:cubicBezTo>
                    <a:moveTo>
                      <a:pt x="493" y="178"/>
                    </a:moveTo>
                    <a:cubicBezTo>
                      <a:pt x="499" y="174"/>
                      <a:pt x="504" y="171"/>
                      <a:pt x="510" y="167"/>
                    </a:cubicBezTo>
                    <a:cubicBezTo>
                      <a:pt x="512" y="166"/>
                      <a:pt x="512" y="164"/>
                      <a:pt x="511" y="162"/>
                    </a:cubicBezTo>
                    <a:cubicBezTo>
                      <a:pt x="510" y="160"/>
                      <a:pt x="508" y="159"/>
                      <a:pt x="506" y="160"/>
                    </a:cubicBezTo>
                    <a:cubicBezTo>
                      <a:pt x="500" y="164"/>
                      <a:pt x="494" y="168"/>
                      <a:pt x="489" y="171"/>
                    </a:cubicBezTo>
                    <a:cubicBezTo>
                      <a:pt x="487" y="172"/>
                      <a:pt x="486" y="175"/>
                      <a:pt x="488" y="177"/>
                    </a:cubicBezTo>
                    <a:cubicBezTo>
                      <a:pt x="489" y="179"/>
                      <a:pt x="491" y="179"/>
                      <a:pt x="493" y="178"/>
                    </a:cubicBezTo>
                    <a:moveTo>
                      <a:pt x="460" y="200"/>
                    </a:moveTo>
                    <a:cubicBezTo>
                      <a:pt x="465" y="196"/>
                      <a:pt x="471" y="193"/>
                      <a:pt x="476" y="189"/>
                    </a:cubicBezTo>
                    <a:cubicBezTo>
                      <a:pt x="478" y="188"/>
                      <a:pt x="479" y="185"/>
                      <a:pt x="478" y="183"/>
                    </a:cubicBezTo>
                    <a:cubicBezTo>
                      <a:pt x="476" y="181"/>
                      <a:pt x="474" y="181"/>
                      <a:pt x="472" y="182"/>
                    </a:cubicBezTo>
                    <a:cubicBezTo>
                      <a:pt x="466" y="186"/>
                      <a:pt x="461" y="190"/>
                      <a:pt x="455" y="194"/>
                    </a:cubicBezTo>
                    <a:cubicBezTo>
                      <a:pt x="454" y="195"/>
                      <a:pt x="453" y="197"/>
                      <a:pt x="454" y="199"/>
                    </a:cubicBezTo>
                    <a:cubicBezTo>
                      <a:pt x="456" y="201"/>
                      <a:pt x="458" y="201"/>
                      <a:pt x="460" y="200"/>
                    </a:cubicBezTo>
                    <a:moveTo>
                      <a:pt x="428" y="224"/>
                    </a:moveTo>
                    <a:cubicBezTo>
                      <a:pt x="433" y="220"/>
                      <a:pt x="438" y="216"/>
                      <a:pt x="444" y="212"/>
                    </a:cubicBezTo>
                    <a:cubicBezTo>
                      <a:pt x="446" y="210"/>
                      <a:pt x="446" y="208"/>
                      <a:pt x="445" y="206"/>
                    </a:cubicBezTo>
                    <a:cubicBezTo>
                      <a:pt x="443" y="204"/>
                      <a:pt x="441" y="204"/>
                      <a:pt x="439" y="205"/>
                    </a:cubicBezTo>
                    <a:cubicBezTo>
                      <a:pt x="434" y="209"/>
                      <a:pt x="428" y="213"/>
                      <a:pt x="423" y="217"/>
                    </a:cubicBezTo>
                    <a:cubicBezTo>
                      <a:pt x="421" y="219"/>
                      <a:pt x="421" y="221"/>
                      <a:pt x="422" y="223"/>
                    </a:cubicBezTo>
                    <a:cubicBezTo>
                      <a:pt x="424" y="225"/>
                      <a:pt x="426" y="225"/>
                      <a:pt x="428" y="224"/>
                    </a:cubicBezTo>
                    <a:moveTo>
                      <a:pt x="397" y="248"/>
                    </a:moveTo>
                    <a:cubicBezTo>
                      <a:pt x="402" y="244"/>
                      <a:pt x="407" y="240"/>
                      <a:pt x="412" y="236"/>
                    </a:cubicBezTo>
                    <a:cubicBezTo>
                      <a:pt x="414" y="235"/>
                      <a:pt x="414" y="232"/>
                      <a:pt x="413" y="230"/>
                    </a:cubicBezTo>
                    <a:cubicBezTo>
                      <a:pt x="411" y="229"/>
                      <a:pt x="409" y="228"/>
                      <a:pt x="407" y="230"/>
                    </a:cubicBezTo>
                    <a:cubicBezTo>
                      <a:pt x="402" y="234"/>
                      <a:pt x="397" y="238"/>
                      <a:pt x="392" y="242"/>
                    </a:cubicBezTo>
                    <a:cubicBezTo>
                      <a:pt x="390" y="244"/>
                      <a:pt x="390" y="246"/>
                      <a:pt x="391" y="248"/>
                    </a:cubicBezTo>
                    <a:cubicBezTo>
                      <a:pt x="392" y="250"/>
                      <a:pt x="395" y="250"/>
                      <a:pt x="397" y="248"/>
                    </a:cubicBezTo>
                    <a:moveTo>
                      <a:pt x="366" y="274"/>
                    </a:moveTo>
                    <a:cubicBezTo>
                      <a:pt x="371" y="270"/>
                      <a:pt x="376" y="266"/>
                      <a:pt x="381" y="261"/>
                    </a:cubicBezTo>
                    <a:cubicBezTo>
                      <a:pt x="383" y="260"/>
                      <a:pt x="383" y="257"/>
                      <a:pt x="382" y="256"/>
                    </a:cubicBezTo>
                    <a:cubicBezTo>
                      <a:pt x="380" y="254"/>
                      <a:pt x="378" y="254"/>
                      <a:pt x="376" y="255"/>
                    </a:cubicBezTo>
                    <a:cubicBezTo>
                      <a:pt x="371" y="259"/>
                      <a:pt x="366" y="264"/>
                      <a:pt x="361" y="268"/>
                    </a:cubicBezTo>
                    <a:cubicBezTo>
                      <a:pt x="359" y="270"/>
                      <a:pt x="359" y="272"/>
                      <a:pt x="361" y="274"/>
                    </a:cubicBezTo>
                    <a:cubicBezTo>
                      <a:pt x="362" y="276"/>
                      <a:pt x="365" y="276"/>
                      <a:pt x="366" y="274"/>
                    </a:cubicBezTo>
                    <a:moveTo>
                      <a:pt x="337" y="301"/>
                    </a:moveTo>
                    <a:cubicBezTo>
                      <a:pt x="342" y="297"/>
                      <a:pt x="347" y="292"/>
                      <a:pt x="351" y="288"/>
                    </a:cubicBezTo>
                    <a:cubicBezTo>
                      <a:pt x="353" y="286"/>
                      <a:pt x="353" y="284"/>
                      <a:pt x="352" y="282"/>
                    </a:cubicBezTo>
                    <a:cubicBezTo>
                      <a:pt x="350" y="280"/>
                      <a:pt x="348" y="280"/>
                      <a:pt x="346" y="282"/>
                    </a:cubicBezTo>
                    <a:cubicBezTo>
                      <a:pt x="341" y="286"/>
                      <a:pt x="336" y="291"/>
                      <a:pt x="331" y="295"/>
                    </a:cubicBezTo>
                    <a:cubicBezTo>
                      <a:pt x="330" y="297"/>
                      <a:pt x="330" y="300"/>
                      <a:pt x="331" y="301"/>
                    </a:cubicBezTo>
                    <a:cubicBezTo>
                      <a:pt x="333" y="303"/>
                      <a:pt x="335" y="303"/>
                      <a:pt x="337" y="301"/>
                    </a:cubicBezTo>
                    <a:moveTo>
                      <a:pt x="309" y="329"/>
                    </a:moveTo>
                    <a:cubicBezTo>
                      <a:pt x="313" y="325"/>
                      <a:pt x="318" y="320"/>
                      <a:pt x="323" y="315"/>
                    </a:cubicBezTo>
                    <a:cubicBezTo>
                      <a:pt x="324" y="314"/>
                      <a:pt x="324" y="311"/>
                      <a:pt x="323" y="310"/>
                    </a:cubicBezTo>
                    <a:cubicBezTo>
                      <a:pt x="321" y="308"/>
                      <a:pt x="319" y="308"/>
                      <a:pt x="317" y="309"/>
                    </a:cubicBezTo>
                    <a:cubicBezTo>
                      <a:pt x="312" y="314"/>
                      <a:pt x="307" y="319"/>
                      <a:pt x="303" y="324"/>
                    </a:cubicBezTo>
                    <a:cubicBezTo>
                      <a:pt x="301" y="325"/>
                      <a:pt x="301" y="328"/>
                      <a:pt x="303" y="329"/>
                    </a:cubicBezTo>
                    <a:cubicBezTo>
                      <a:pt x="304" y="331"/>
                      <a:pt x="307" y="331"/>
                      <a:pt x="309" y="329"/>
                    </a:cubicBezTo>
                    <a:moveTo>
                      <a:pt x="281" y="358"/>
                    </a:moveTo>
                    <a:cubicBezTo>
                      <a:pt x="286" y="354"/>
                      <a:pt x="290" y="349"/>
                      <a:pt x="295" y="344"/>
                    </a:cubicBezTo>
                    <a:cubicBezTo>
                      <a:pt x="296" y="342"/>
                      <a:pt x="296" y="340"/>
                      <a:pt x="295" y="338"/>
                    </a:cubicBezTo>
                    <a:cubicBezTo>
                      <a:pt x="293" y="337"/>
                      <a:pt x="290" y="337"/>
                      <a:pt x="289" y="338"/>
                    </a:cubicBezTo>
                    <a:cubicBezTo>
                      <a:pt x="284" y="343"/>
                      <a:pt x="280" y="348"/>
                      <a:pt x="275" y="353"/>
                    </a:cubicBezTo>
                    <a:cubicBezTo>
                      <a:pt x="274" y="355"/>
                      <a:pt x="274" y="357"/>
                      <a:pt x="276" y="359"/>
                    </a:cubicBezTo>
                    <a:cubicBezTo>
                      <a:pt x="277" y="360"/>
                      <a:pt x="280" y="360"/>
                      <a:pt x="281" y="358"/>
                    </a:cubicBezTo>
                    <a:moveTo>
                      <a:pt x="255" y="389"/>
                    </a:moveTo>
                    <a:cubicBezTo>
                      <a:pt x="259" y="384"/>
                      <a:pt x="264" y="378"/>
                      <a:pt x="268" y="373"/>
                    </a:cubicBezTo>
                    <a:cubicBezTo>
                      <a:pt x="270" y="372"/>
                      <a:pt x="269" y="369"/>
                      <a:pt x="268" y="368"/>
                    </a:cubicBezTo>
                    <a:cubicBezTo>
                      <a:pt x="266" y="366"/>
                      <a:pt x="263" y="367"/>
                      <a:pt x="262" y="368"/>
                    </a:cubicBezTo>
                    <a:cubicBezTo>
                      <a:pt x="258" y="373"/>
                      <a:pt x="253" y="378"/>
                      <a:pt x="249" y="383"/>
                    </a:cubicBezTo>
                    <a:cubicBezTo>
                      <a:pt x="248" y="385"/>
                      <a:pt x="248" y="388"/>
                      <a:pt x="249" y="389"/>
                    </a:cubicBezTo>
                    <a:cubicBezTo>
                      <a:pt x="251" y="391"/>
                      <a:pt x="254" y="390"/>
                      <a:pt x="255" y="389"/>
                    </a:cubicBezTo>
                    <a:moveTo>
                      <a:pt x="230" y="420"/>
                    </a:moveTo>
                    <a:cubicBezTo>
                      <a:pt x="234" y="414"/>
                      <a:pt x="238" y="409"/>
                      <a:pt x="242" y="404"/>
                    </a:cubicBezTo>
                    <a:cubicBezTo>
                      <a:pt x="244" y="402"/>
                      <a:pt x="244" y="400"/>
                      <a:pt x="242" y="398"/>
                    </a:cubicBezTo>
                    <a:cubicBezTo>
                      <a:pt x="240" y="397"/>
                      <a:pt x="238" y="397"/>
                      <a:pt x="236" y="399"/>
                    </a:cubicBezTo>
                    <a:cubicBezTo>
                      <a:pt x="232" y="404"/>
                      <a:pt x="228" y="410"/>
                      <a:pt x="224" y="415"/>
                    </a:cubicBezTo>
                    <a:cubicBezTo>
                      <a:pt x="222" y="417"/>
                      <a:pt x="223" y="419"/>
                      <a:pt x="224" y="420"/>
                    </a:cubicBezTo>
                    <a:cubicBezTo>
                      <a:pt x="226" y="422"/>
                      <a:pt x="229" y="421"/>
                      <a:pt x="230" y="420"/>
                    </a:cubicBezTo>
                    <a:moveTo>
                      <a:pt x="206" y="452"/>
                    </a:moveTo>
                    <a:cubicBezTo>
                      <a:pt x="210" y="446"/>
                      <a:pt x="214" y="441"/>
                      <a:pt x="218" y="436"/>
                    </a:cubicBezTo>
                    <a:cubicBezTo>
                      <a:pt x="219" y="434"/>
                      <a:pt x="219" y="431"/>
                      <a:pt x="217" y="430"/>
                    </a:cubicBezTo>
                    <a:cubicBezTo>
                      <a:pt x="215" y="429"/>
                      <a:pt x="213" y="429"/>
                      <a:pt x="212" y="431"/>
                    </a:cubicBezTo>
                    <a:cubicBezTo>
                      <a:pt x="208" y="436"/>
                      <a:pt x="204" y="442"/>
                      <a:pt x="200" y="447"/>
                    </a:cubicBezTo>
                    <a:cubicBezTo>
                      <a:pt x="198" y="449"/>
                      <a:pt x="199" y="451"/>
                      <a:pt x="201" y="453"/>
                    </a:cubicBezTo>
                    <a:cubicBezTo>
                      <a:pt x="202" y="454"/>
                      <a:pt x="205" y="454"/>
                      <a:pt x="206" y="452"/>
                    </a:cubicBezTo>
                    <a:moveTo>
                      <a:pt x="184" y="485"/>
                    </a:moveTo>
                    <a:cubicBezTo>
                      <a:pt x="187" y="479"/>
                      <a:pt x="191" y="474"/>
                      <a:pt x="195" y="468"/>
                    </a:cubicBezTo>
                    <a:cubicBezTo>
                      <a:pt x="196" y="466"/>
                      <a:pt x="196" y="464"/>
                      <a:pt x="194" y="463"/>
                    </a:cubicBezTo>
                    <a:cubicBezTo>
                      <a:pt x="192" y="461"/>
                      <a:pt x="189" y="462"/>
                      <a:pt x="188" y="464"/>
                    </a:cubicBezTo>
                    <a:cubicBezTo>
                      <a:pt x="184" y="469"/>
                      <a:pt x="181" y="475"/>
                      <a:pt x="177" y="480"/>
                    </a:cubicBezTo>
                    <a:cubicBezTo>
                      <a:pt x="176" y="482"/>
                      <a:pt x="176" y="485"/>
                      <a:pt x="178" y="486"/>
                    </a:cubicBezTo>
                    <a:cubicBezTo>
                      <a:pt x="180" y="487"/>
                      <a:pt x="182" y="487"/>
                      <a:pt x="184" y="485"/>
                    </a:cubicBezTo>
                    <a:moveTo>
                      <a:pt x="162" y="518"/>
                    </a:moveTo>
                    <a:cubicBezTo>
                      <a:pt x="166" y="513"/>
                      <a:pt x="169" y="507"/>
                      <a:pt x="173" y="501"/>
                    </a:cubicBezTo>
                    <a:cubicBezTo>
                      <a:pt x="174" y="500"/>
                      <a:pt x="173" y="497"/>
                      <a:pt x="171" y="496"/>
                    </a:cubicBezTo>
                    <a:cubicBezTo>
                      <a:pt x="170" y="495"/>
                      <a:pt x="167" y="495"/>
                      <a:pt x="166" y="497"/>
                    </a:cubicBezTo>
                    <a:cubicBezTo>
                      <a:pt x="162" y="503"/>
                      <a:pt x="159" y="509"/>
                      <a:pt x="155" y="514"/>
                    </a:cubicBezTo>
                    <a:cubicBezTo>
                      <a:pt x="154" y="516"/>
                      <a:pt x="155" y="519"/>
                      <a:pt x="157" y="520"/>
                    </a:cubicBezTo>
                    <a:cubicBezTo>
                      <a:pt x="159" y="521"/>
                      <a:pt x="161" y="520"/>
                      <a:pt x="162" y="518"/>
                    </a:cubicBezTo>
                    <a:moveTo>
                      <a:pt x="142" y="553"/>
                    </a:moveTo>
                    <a:cubicBezTo>
                      <a:pt x="145" y="547"/>
                      <a:pt x="149" y="541"/>
                      <a:pt x="152" y="536"/>
                    </a:cubicBezTo>
                    <a:cubicBezTo>
                      <a:pt x="153" y="534"/>
                      <a:pt x="152" y="531"/>
                      <a:pt x="151" y="530"/>
                    </a:cubicBezTo>
                    <a:cubicBezTo>
                      <a:pt x="149" y="529"/>
                      <a:pt x="146" y="530"/>
                      <a:pt x="145" y="532"/>
                    </a:cubicBezTo>
                    <a:cubicBezTo>
                      <a:pt x="142" y="537"/>
                      <a:pt x="138" y="543"/>
                      <a:pt x="135" y="549"/>
                    </a:cubicBezTo>
                    <a:cubicBezTo>
                      <a:pt x="134" y="551"/>
                      <a:pt x="135" y="553"/>
                      <a:pt x="137" y="554"/>
                    </a:cubicBezTo>
                    <a:cubicBezTo>
                      <a:pt x="139" y="556"/>
                      <a:pt x="141" y="555"/>
                      <a:pt x="142" y="553"/>
                    </a:cubicBezTo>
                    <a:moveTo>
                      <a:pt x="123" y="588"/>
                    </a:moveTo>
                    <a:cubicBezTo>
                      <a:pt x="126" y="582"/>
                      <a:pt x="129" y="576"/>
                      <a:pt x="132" y="571"/>
                    </a:cubicBezTo>
                    <a:cubicBezTo>
                      <a:pt x="134" y="569"/>
                      <a:pt x="133" y="566"/>
                      <a:pt x="131" y="565"/>
                    </a:cubicBezTo>
                    <a:cubicBezTo>
                      <a:pt x="129" y="564"/>
                      <a:pt x="126" y="565"/>
                      <a:pt x="125" y="567"/>
                    </a:cubicBezTo>
                    <a:cubicBezTo>
                      <a:pt x="122" y="573"/>
                      <a:pt x="119" y="579"/>
                      <a:pt x="116" y="585"/>
                    </a:cubicBezTo>
                    <a:cubicBezTo>
                      <a:pt x="115" y="587"/>
                      <a:pt x="116" y="589"/>
                      <a:pt x="118" y="590"/>
                    </a:cubicBezTo>
                    <a:cubicBezTo>
                      <a:pt x="120" y="591"/>
                      <a:pt x="122" y="590"/>
                      <a:pt x="123" y="588"/>
                    </a:cubicBezTo>
                    <a:moveTo>
                      <a:pt x="106" y="624"/>
                    </a:moveTo>
                    <a:cubicBezTo>
                      <a:pt x="109" y="618"/>
                      <a:pt x="111" y="612"/>
                      <a:pt x="114" y="606"/>
                    </a:cubicBezTo>
                    <a:cubicBezTo>
                      <a:pt x="115" y="604"/>
                      <a:pt x="114" y="602"/>
                      <a:pt x="113" y="601"/>
                    </a:cubicBezTo>
                    <a:cubicBezTo>
                      <a:pt x="111" y="600"/>
                      <a:pt x="108" y="601"/>
                      <a:pt x="107" y="603"/>
                    </a:cubicBezTo>
                    <a:cubicBezTo>
                      <a:pt x="104" y="609"/>
                      <a:pt x="101" y="615"/>
                      <a:pt x="99" y="621"/>
                    </a:cubicBezTo>
                    <a:cubicBezTo>
                      <a:pt x="98" y="623"/>
                      <a:pt x="98" y="625"/>
                      <a:pt x="100" y="626"/>
                    </a:cubicBezTo>
                    <a:cubicBezTo>
                      <a:pt x="102" y="627"/>
                      <a:pt x="105" y="626"/>
                      <a:pt x="106" y="624"/>
                    </a:cubicBezTo>
                    <a:cubicBezTo>
                      <a:pt x="106" y="624"/>
                      <a:pt x="106" y="624"/>
                      <a:pt x="106" y="624"/>
                    </a:cubicBezTo>
                    <a:moveTo>
                      <a:pt x="90" y="661"/>
                    </a:moveTo>
                    <a:cubicBezTo>
                      <a:pt x="92" y="655"/>
                      <a:pt x="95" y="649"/>
                      <a:pt x="98" y="642"/>
                    </a:cubicBezTo>
                    <a:cubicBezTo>
                      <a:pt x="98" y="640"/>
                      <a:pt x="98" y="638"/>
                      <a:pt x="96" y="637"/>
                    </a:cubicBezTo>
                    <a:cubicBezTo>
                      <a:pt x="93" y="636"/>
                      <a:pt x="91" y="637"/>
                      <a:pt x="90" y="639"/>
                    </a:cubicBezTo>
                    <a:cubicBezTo>
                      <a:pt x="88" y="645"/>
                      <a:pt x="85" y="652"/>
                      <a:pt x="82" y="658"/>
                    </a:cubicBezTo>
                    <a:cubicBezTo>
                      <a:pt x="81" y="660"/>
                      <a:pt x="82" y="662"/>
                      <a:pt x="84" y="663"/>
                    </a:cubicBezTo>
                    <a:cubicBezTo>
                      <a:pt x="87" y="664"/>
                      <a:pt x="89" y="663"/>
                      <a:pt x="90" y="661"/>
                    </a:cubicBezTo>
                    <a:moveTo>
                      <a:pt x="75" y="698"/>
                    </a:moveTo>
                    <a:cubicBezTo>
                      <a:pt x="77" y="692"/>
                      <a:pt x="80" y="686"/>
                      <a:pt x="82" y="679"/>
                    </a:cubicBezTo>
                    <a:cubicBezTo>
                      <a:pt x="83" y="677"/>
                      <a:pt x="82" y="675"/>
                      <a:pt x="80" y="674"/>
                    </a:cubicBezTo>
                    <a:cubicBezTo>
                      <a:pt x="78" y="673"/>
                      <a:pt x="76" y="674"/>
                      <a:pt x="75" y="676"/>
                    </a:cubicBezTo>
                    <a:cubicBezTo>
                      <a:pt x="72" y="683"/>
                      <a:pt x="70" y="689"/>
                      <a:pt x="68" y="695"/>
                    </a:cubicBezTo>
                    <a:cubicBezTo>
                      <a:pt x="67" y="697"/>
                      <a:pt x="68" y="700"/>
                      <a:pt x="70" y="700"/>
                    </a:cubicBezTo>
                    <a:cubicBezTo>
                      <a:pt x="72" y="701"/>
                      <a:pt x="74" y="700"/>
                      <a:pt x="75" y="698"/>
                    </a:cubicBezTo>
                    <a:moveTo>
                      <a:pt x="62" y="736"/>
                    </a:moveTo>
                    <a:cubicBezTo>
                      <a:pt x="64" y="730"/>
                      <a:pt x="66" y="723"/>
                      <a:pt x="68" y="717"/>
                    </a:cubicBezTo>
                    <a:cubicBezTo>
                      <a:pt x="69" y="715"/>
                      <a:pt x="68" y="713"/>
                      <a:pt x="66" y="712"/>
                    </a:cubicBezTo>
                    <a:cubicBezTo>
                      <a:pt x="64" y="711"/>
                      <a:pt x="61" y="712"/>
                      <a:pt x="61" y="714"/>
                    </a:cubicBezTo>
                    <a:cubicBezTo>
                      <a:pt x="58" y="721"/>
                      <a:pt x="56" y="727"/>
                      <a:pt x="54" y="733"/>
                    </a:cubicBezTo>
                    <a:cubicBezTo>
                      <a:pt x="53" y="735"/>
                      <a:pt x="55" y="738"/>
                      <a:pt x="57" y="738"/>
                    </a:cubicBezTo>
                    <a:cubicBezTo>
                      <a:pt x="59" y="739"/>
                      <a:pt x="61" y="738"/>
                      <a:pt x="62" y="736"/>
                    </a:cubicBezTo>
                    <a:moveTo>
                      <a:pt x="50" y="774"/>
                    </a:moveTo>
                    <a:cubicBezTo>
                      <a:pt x="52" y="768"/>
                      <a:pt x="54" y="761"/>
                      <a:pt x="56" y="755"/>
                    </a:cubicBezTo>
                    <a:cubicBezTo>
                      <a:pt x="56" y="753"/>
                      <a:pt x="55" y="751"/>
                      <a:pt x="53" y="750"/>
                    </a:cubicBezTo>
                    <a:cubicBezTo>
                      <a:pt x="51" y="749"/>
                      <a:pt x="49" y="750"/>
                      <a:pt x="48" y="753"/>
                    </a:cubicBezTo>
                    <a:cubicBezTo>
                      <a:pt x="46" y="759"/>
                      <a:pt x="44" y="765"/>
                      <a:pt x="42" y="772"/>
                    </a:cubicBezTo>
                    <a:cubicBezTo>
                      <a:pt x="42" y="774"/>
                      <a:pt x="43" y="776"/>
                      <a:pt x="45" y="777"/>
                    </a:cubicBezTo>
                    <a:cubicBezTo>
                      <a:pt x="47" y="777"/>
                      <a:pt x="49" y="776"/>
                      <a:pt x="50" y="774"/>
                    </a:cubicBezTo>
                    <a:moveTo>
                      <a:pt x="40" y="813"/>
                    </a:moveTo>
                    <a:cubicBezTo>
                      <a:pt x="41" y="806"/>
                      <a:pt x="43" y="800"/>
                      <a:pt x="45" y="793"/>
                    </a:cubicBezTo>
                    <a:cubicBezTo>
                      <a:pt x="45" y="791"/>
                      <a:pt x="44" y="789"/>
                      <a:pt x="42" y="788"/>
                    </a:cubicBezTo>
                    <a:cubicBezTo>
                      <a:pt x="40" y="788"/>
                      <a:pt x="37" y="789"/>
                      <a:pt x="37" y="791"/>
                    </a:cubicBezTo>
                    <a:cubicBezTo>
                      <a:pt x="35" y="798"/>
                      <a:pt x="33" y="804"/>
                      <a:pt x="32" y="811"/>
                    </a:cubicBezTo>
                    <a:cubicBezTo>
                      <a:pt x="31" y="813"/>
                      <a:pt x="33" y="815"/>
                      <a:pt x="35" y="816"/>
                    </a:cubicBezTo>
                    <a:cubicBezTo>
                      <a:pt x="37" y="816"/>
                      <a:pt x="39" y="815"/>
                      <a:pt x="40" y="813"/>
                    </a:cubicBezTo>
                    <a:moveTo>
                      <a:pt x="31" y="852"/>
                    </a:moveTo>
                    <a:cubicBezTo>
                      <a:pt x="32" y="845"/>
                      <a:pt x="33" y="839"/>
                      <a:pt x="35" y="832"/>
                    </a:cubicBezTo>
                    <a:cubicBezTo>
                      <a:pt x="35" y="830"/>
                      <a:pt x="34" y="828"/>
                      <a:pt x="32" y="827"/>
                    </a:cubicBezTo>
                    <a:cubicBezTo>
                      <a:pt x="30" y="827"/>
                      <a:pt x="28" y="828"/>
                      <a:pt x="27" y="830"/>
                    </a:cubicBezTo>
                    <a:cubicBezTo>
                      <a:pt x="26" y="837"/>
                      <a:pt x="24" y="843"/>
                      <a:pt x="23" y="850"/>
                    </a:cubicBezTo>
                    <a:cubicBezTo>
                      <a:pt x="22" y="852"/>
                      <a:pt x="24" y="854"/>
                      <a:pt x="26" y="855"/>
                    </a:cubicBezTo>
                    <a:cubicBezTo>
                      <a:pt x="28" y="855"/>
                      <a:pt x="30" y="854"/>
                      <a:pt x="31" y="852"/>
                    </a:cubicBezTo>
                    <a:cubicBezTo>
                      <a:pt x="31" y="852"/>
                      <a:pt x="31" y="852"/>
                      <a:pt x="31" y="852"/>
                    </a:cubicBezTo>
                    <a:moveTo>
                      <a:pt x="23" y="891"/>
                    </a:moveTo>
                    <a:cubicBezTo>
                      <a:pt x="24" y="884"/>
                      <a:pt x="26" y="878"/>
                      <a:pt x="27" y="871"/>
                    </a:cubicBezTo>
                    <a:cubicBezTo>
                      <a:pt x="27" y="869"/>
                      <a:pt x="26" y="867"/>
                      <a:pt x="24" y="866"/>
                    </a:cubicBezTo>
                    <a:cubicBezTo>
                      <a:pt x="21" y="866"/>
                      <a:pt x="19" y="867"/>
                      <a:pt x="19" y="870"/>
                    </a:cubicBezTo>
                    <a:cubicBezTo>
                      <a:pt x="18" y="876"/>
                      <a:pt x="17" y="883"/>
                      <a:pt x="15" y="889"/>
                    </a:cubicBezTo>
                    <a:cubicBezTo>
                      <a:pt x="15" y="892"/>
                      <a:pt x="17" y="894"/>
                      <a:pt x="19" y="894"/>
                    </a:cubicBezTo>
                    <a:cubicBezTo>
                      <a:pt x="21" y="894"/>
                      <a:pt x="23" y="893"/>
                      <a:pt x="23" y="891"/>
                    </a:cubicBezTo>
                    <a:cubicBezTo>
                      <a:pt x="23" y="891"/>
                      <a:pt x="23" y="891"/>
                      <a:pt x="23" y="891"/>
                    </a:cubicBezTo>
                    <a:moveTo>
                      <a:pt x="17" y="930"/>
                    </a:moveTo>
                    <a:cubicBezTo>
                      <a:pt x="18" y="924"/>
                      <a:pt x="19" y="917"/>
                      <a:pt x="20" y="910"/>
                    </a:cubicBezTo>
                    <a:cubicBezTo>
                      <a:pt x="21" y="908"/>
                      <a:pt x="19" y="906"/>
                      <a:pt x="17" y="906"/>
                    </a:cubicBezTo>
                    <a:cubicBezTo>
                      <a:pt x="15" y="906"/>
                      <a:pt x="13" y="907"/>
                      <a:pt x="12" y="909"/>
                    </a:cubicBezTo>
                    <a:cubicBezTo>
                      <a:pt x="11" y="916"/>
                      <a:pt x="10" y="923"/>
                      <a:pt x="10" y="929"/>
                    </a:cubicBezTo>
                    <a:cubicBezTo>
                      <a:pt x="9" y="931"/>
                      <a:pt x="11" y="933"/>
                      <a:pt x="13" y="934"/>
                    </a:cubicBezTo>
                    <a:cubicBezTo>
                      <a:pt x="15" y="934"/>
                      <a:pt x="17" y="932"/>
                      <a:pt x="17" y="930"/>
                    </a:cubicBezTo>
                    <a:moveTo>
                      <a:pt x="13" y="970"/>
                    </a:moveTo>
                    <a:cubicBezTo>
                      <a:pt x="14" y="963"/>
                      <a:pt x="14" y="957"/>
                      <a:pt x="15" y="950"/>
                    </a:cubicBezTo>
                    <a:cubicBezTo>
                      <a:pt x="15" y="948"/>
                      <a:pt x="14" y="946"/>
                      <a:pt x="12" y="946"/>
                    </a:cubicBezTo>
                    <a:cubicBezTo>
                      <a:pt x="9" y="945"/>
                      <a:pt x="7" y="947"/>
                      <a:pt x="7" y="949"/>
                    </a:cubicBezTo>
                    <a:cubicBezTo>
                      <a:pt x="6" y="956"/>
                      <a:pt x="6" y="962"/>
                      <a:pt x="5" y="969"/>
                    </a:cubicBezTo>
                    <a:cubicBezTo>
                      <a:pt x="5" y="971"/>
                      <a:pt x="6" y="973"/>
                      <a:pt x="9" y="973"/>
                    </a:cubicBezTo>
                    <a:cubicBezTo>
                      <a:pt x="11" y="974"/>
                      <a:pt x="13" y="972"/>
                      <a:pt x="13" y="970"/>
                    </a:cubicBezTo>
                    <a:moveTo>
                      <a:pt x="10" y="1010"/>
                    </a:moveTo>
                    <a:cubicBezTo>
                      <a:pt x="10" y="1003"/>
                      <a:pt x="11" y="996"/>
                      <a:pt x="11" y="990"/>
                    </a:cubicBezTo>
                    <a:cubicBezTo>
                      <a:pt x="12" y="988"/>
                      <a:pt x="10" y="986"/>
                      <a:pt x="8" y="985"/>
                    </a:cubicBezTo>
                    <a:cubicBezTo>
                      <a:pt x="5" y="985"/>
                      <a:pt x="4" y="987"/>
                      <a:pt x="3" y="989"/>
                    </a:cubicBezTo>
                    <a:cubicBezTo>
                      <a:pt x="3" y="996"/>
                      <a:pt x="2" y="1003"/>
                      <a:pt x="2" y="1009"/>
                    </a:cubicBezTo>
                    <a:cubicBezTo>
                      <a:pt x="2" y="1011"/>
                      <a:pt x="4" y="1013"/>
                      <a:pt x="6" y="1013"/>
                    </a:cubicBezTo>
                    <a:cubicBezTo>
                      <a:pt x="8" y="1014"/>
                      <a:pt x="10" y="1012"/>
                      <a:pt x="10" y="1010"/>
                    </a:cubicBezTo>
                    <a:moveTo>
                      <a:pt x="9" y="1050"/>
                    </a:moveTo>
                    <a:cubicBezTo>
                      <a:pt x="9" y="1043"/>
                      <a:pt x="9" y="1036"/>
                      <a:pt x="9" y="1030"/>
                    </a:cubicBezTo>
                    <a:cubicBezTo>
                      <a:pt x="9" y="1027"/>
                      <a:pt x="8" y="1026"/>
                      <a:pt x="5" y="1025"/>
                    </a:cubicBezTo>
                    <a:cubicBezTo>
                      <a:pt x="3" y="1025"/>
                      <a:pt x="1" y="1027"/>
                      <a:pt x="1" y="1029"/>
                    </a:cubicBezTo>
                    <a:cubicBezTo>
                      <a:pt x="1" y="1036"/>
                      <a:pt x="1" y="1043"/>
                      <a:pt x="1" y="1049"/>
                    </a:cubicBezTo>
                    <a:cubicBezTo>
                      <a:pt x="1" y="1052"/>
                      <a:pt x="2" y="1053"/>
                      <a:pt x="5" y="1053"/>
                    </a:cubicBezTo>
                    <a:cubicBezTo>
                      <a:pt x="7" y="1054"/>
                      <a:pt x="9" y="1052"/>
                      <a:pt x="9" y="1050"/>
                    </a:cubicBezTo>
                    <a:moveTo>
                      <a:pt x="9" y="1089"/>
                    </a:moveTo>
                    <a:cubicBezTo>
                      <a:pt x="9" y="1083"/>
                      <a:pt x="8" y="1076"/>
                      <a:pt x="8" y="1069"/>
                    </a:cubicBezTo>
                    <a:cubicBezTo>
                      <a:pt x="8" y="1067"/>
                      <a:pt x="7" y="1065"/>
                      <a:pt x="4" y="1065"/>
                    </a:cubicBezTo>
                    <a:cubicBezTo>
                      <a:pt x="2" y="1065"/>
                      <a:pt x="0" y="1067"/>
                      <a:pt x="0" y="1069"/>
                    </a:cubicBezTo>
                    <a:cubicBezTo>
                      <a:pt x="0" y="1076"/>
                      <a:pt x="1" y="1083"/>
                      <a:pt x="1" y="1090"/>
                    </a:cubicBezTo>
                    <a:cubicBezTo>
                      <a:pt x="1" y="1092"/>
                      <a:pt x="3" y="1094"/>
                      <a:pt x="5" y="1094"/>
                    </a:cubicBezTo>
                    <a:cubicBezTo>
                      <a:pt x="7" y="1093"/>
                      <a:pt x="9" y="1092"/>
                      <a:pt x="9" y="1089"/>
                    </a:cubicBezTo>
                    <a:cubicBezTo>
                      <a:pt x="9" y="1089"/>
                      <a:pt x="9" y="1089"/>
                      <a:pt x="9" y="1089"/>
                    </a:cubicBezTo>
                    <a:moveTo>
                      <a:pt x="10" y="1129"/>
                    </a:moveTo>
                    <a:cubicBezTo>
                      <a:pt x="10" y="1123"/>
                      <a:pt x="10" y="1116"/>
                      <a:pt x="9" y="1109"/>
                    </a:cubicBezTo>
                    <a:cubicBezTo>
                      <a:pt x="9" y="1107"/>
                      <a:pt x="7" y="1105"/>
                      <a:pt x="5" y="1105"/>
                    </a:cubicBezTo>
                    <a:cubicBezTo>
                      <a:pt x="3" y="1106"/>
                      <a:pt x="1" y="1107"/>
                      <a:pt x="1" y="1110"/>
                    </a:cubicBezTo>
                    <a:cubicBezTo>
                      <a:pt x="2" y="1116"/>
                      <a:pt x="2" y="1123"/>
                      <a:pt x="2" y="1130"/>
                    </a:cubicBezTo>
                    <a:cubicBezTo>
                      <a:pt x="2" y="1132"/>
                      <a:pt x="4" y="1134"/>
                      <a:pt x="6" y="1133"/>
                    </a:cubicBezTo>
                    <a:cubicBezTo>
                      <a:pt x="9" y="1133"/>
                      <a:pt x="10" y="1131"/>
                      <a:pt x="10" y="1129"/>
                    </a:cubicBezTo>
                    <a:moveTo>
                      <a:pt x="13" y="1169"/>
                    </a:moveTo>
                    <a:cubicBezTo>
                      <a:pt x="13" y="1162"/>
                      <a:pt x="12" y="1156"/>
                      <a:pt x="11" y="1149"/>
                    </a:cubicBezTo>
                    <a:cubicBezTo>
                      <a:pt x="11" y="1147"/>
                      <a:pt x="9" y="1145"/>
                      <a:pt x="7" y="1145"/>
                    </a:cubicBezTo>
                    <a:cubicBezTo>
                      <a:pt x="5" y="1146"/>
                      <a:pt x="3" y="1148"/>
                      <a:pt x="4" y="1150"/>
                    </a:cubicBezTo>
                    <a:cubicBezTo>
                      <a:pt x="4" y="1156"/>
                      <a:pt x="5" y="1163"/>
                      <a:pt x="5" y="1170"/>
                    </a:cubicBezTo>
                    <a:cubicBezTo>
                      <a:pt x="5" y="1172"/>
                      <a:pt x="7" y="1174"/>
                      <a:pt x="10" y="1173"/>
                    </a:cubicBezTo>
                    <a:cubicBezTo>
                      <a:pt x="12" y="1173"/>
                      <a:pt x="13" y="1171"/>
                      <a:pt x="13" y="1169"/>
                    </a:cubicBezTo>
                    <a:moveTo>
                      <a:pt x="18" y="1209"/>
                    </a:moveTo>
                    <a:cubicBezTo>
                      <a:pt x="17" y="1202"/>
                      <a:pt x="16" y="1196"/>
                      <a:pt x="15" y="1189"/>
                    </a:cubicBezTo>
                    <a:cubicBezTo>
                      <a:pt x="15" y="1187"/>
                      <a:pt x="13" y="1185"/>
                      <a:pt x="11" y="1185"/>
                    </a:cubicBezTo>
                    <a:cubicBezTo>
                      <a:pt x="9" y="1186"/>
                      <a:pt x="7" y="1188"/>
                      <a:pt x="7" y="1190"/>
                    </a:cubicBezTo>
                    <a:cubicBezTo>
                      <a:pt x="8" y="1196"/>
                      <a:pt x="9" y="1203"/>
                      <a:pt x="10" y="1210"/>
                    </a:cubicBezTo>
                    <a:cubicBezTo>
                      <a:pt x="10" y="1212"/>
                      <a:pt x="12" y="1213"/>
                      <a:pt x="14" y="1213"/>
                    </a:cubicBezTo>
                    <a:cubicBezTo>
                      <a:pt x="16" y="1213"/>
                      <a:pt x="18" y="1211"/>
                      <a:pt x="18" y="1209"/>
                    </a:cubicBezTo>
                    <a:moveTo>
                      <a:pt x="24" y="1248"/>
                    </a:moveTo>
                    <a:cubicBezTo>
                      <a:pt x="22" y="1242"/>
                      <a:pt x="21" y="1235"/>
                      <a:pt x="20" y="1228"/>
                    </a:cubicBezTo>
                    <a:cubicBezTo>
                      <a:pt x="20" y="1226"/>
                      <a:pt x="18" y="1225"/>
                      <a:pt x="16" y="1225"/>
                    </a:cubicBezTo>
                    <a:cubicBezTo>
                      <a:pt x="14" y="1225"/>
                      <a:pt x="12" y="1227"/>
                      <a:pt x="13" y="1230"/>
                    </a:cubicBezTo>
                    <a:cubicBezTo>
                      <a:pt x="14" y="1236"/>
                      <a:pt x="15" y="1243"/>
                      <a:pt x="16" y="1250"/>
                    </a:cubicBezTo>
                    <a:cubicBezTo>
                      <a:pt x="16" y="1252"/>
                      <a:pt x="18" y="1253"/>
                      <a:pt x="20" y="1253"/>
                    </a:cubicBezTo>
                    <a:cubicBezTo>
                      <a:pt x="23" y="1252"/>
                      <a:pt x="24" y="1250"/>
                      <a:pt x="24" y="1248"/>
                    </a:cubicBezTo>
                    <a:moveTo>
                      <a:pt x="31" y="1287"/>
                    </a:moveTo>
                    <a:cubicBezTo>
                      <a:pt x="30" y="1281"/>
                      <a:pt x="28" y="1274"/>
                      <a:pt x="27" y="1268"/>
                    </a:cubicBezTo>
                    <a:cubicBezTo>
                      <a:pt x="27" y="1266"/>
                      <a:pt x="25" y="1264"/>
                      <a:pt x="22" y="1265"/>
                    </a:cubicBezTo>
                    <a:cubicBezTo>
                      <a:pt x="20" y="1265"/>
                      <a:pt x="19" y="1267"/>
                      <a:pt x="19" y="1269"/>
                    </a:cubicBezTo>
                    <a:cubicBezTo>
                      <a:pt x="21" y="1276"/>
                      <a:pt x="22" y="1282"/>
                      <a:pt x="23" y="1289"/>
                    </a:cubicBezTo>
                    <a:cubicBezTo>
                      <a:pt x="24" y="1291"/>
                      <a:pt x="26" y="1293"/>
                      <a:pt x="28" y="1292"/>
                    </a:cubicBezTo>
                    <a:cubicBezTo>
                      <a:pt x="30" y="1292"/>
                      <a:pt x="32" y="1290"/>
                      <a:pt x="31" y="1287"/>
                    </a:cubicBezTo>
                    <a:moveTo>
                      <a:pt x="40" y="1326"/>
                    </a:moveTo>
                    <a:cubicBezTo>
                      <a:pt x="38" y="1320"/>
                      <a:pt x="37" y="1313"/>
                      <a:pt x="35" y="1307"/>
                    </a:cubicBezTo>
                    <a:cubicBezTo>
                      <a:pt x="35" y="1305"/>
                      <a:pt x="33" y="1303"/>
                      <a:pt x="31" y="1304"/>
                    </a:cubicBezTo>
                    <a:cubicBezTo>
                      <a:pt x="28" y="1304"/>
                      <a:pt x="27" y="1306"/>
                      <a:pt x="28" y="1309"/>
                    </a:cubicBezTo>
                    <a:cubicBezTo>
                      <a:pt x="29" y="1315"/>
                      <a:pt x="31" y="1322"/>
                      <a:pt x="32" y="1328"/>
                    </a:cubicBezTo>
                    <a:cubicBezTo>
                      <a:pt x="33" y="1330"/>
                      <a:pt x="35" y="1332"/>
                      <a:pt x="37" y="1331"/>
                    </a:cubicBezTo>
                    <a:cubicBezTo>
                      <a:pt x="39" y="1331"/>
                      <a:pt x="41" y="1328"/>
                      <a:pt x="40" y="1326"/>
                    </a:cubicBezTo>
                    <a:cubicBezTo>
                      <a:pt x="40" y="1326"/>
                      <a:pt x="40" y="1326"/>
                      <a:pt x="40" y="1326"/>
                    </a:cubicBezTo>
                    <a:moveTo>
                      <a:pt x="50" y="1365"/>
                    </a:moveTo>
                    <a:cubicBezTo>
                      <a:pt x="49" y="1358"/>
                      <a:pt x="47" y="1352"/>
                      <a:pt x="45" y="1346"/>
                    </a:cubicBezTo>
                    <a:cubicBezTo>
                      <a:pt x="44" y="1343"/>
                      <a:pt x="42" y="1342"/>
                      <a:pt x="40" y="1343"/>
                    </a:cubicBezTo>
                    <a:cubicBezTo>
                      <a:pt x="38" y="1343"/>
                      <a:pt x="37" y="1346"/>
                      <a:pt x="37" y="1348"/>
                    </a:cubicBezTo>
                    <a:cubicBezTo>
                      <a:pt x="39" y="1354"/>
                      <a:pt x="41" y="1361"/>
                      <a:pt x="43" y="1367"/>
                    </a:cubicBezTo>
                    <a:cubicBezTo>
                      <a:pt x="43" y="1369"/>
                      <a:pt x="46" y="1370"/>
                      <a:pt x="48" y="1370"/>
                    </a:cubicBezTo>
                    <a:cubicBezTo>
                      <a:pt x="50" y="1369"/>
                      <a:pt x="51" y="1367"/>
                      <a:pt x="50" y="1365"/>
                    </a:cubicBezTo>
                    <a:cubicBezTo>
                      <a:pt x="50" y="1365"/>
                      <a:pt x="50" y="1365"/>
                      <a:pt x="50" y="1365"/>
                    </a:cubicBezTo>
                    <a:moveTo>
                      <a:pt x="62" y="1403"/>
                    </a:moveTo>
                    <a:cubicBezTo>
                      <a:pt x="60" y="1397"/>
                      <a:pt x="58" y="1390"/>
                      <a:pt x="56" y="1384"/>
                    </a:cubicBezTo>
                    <a:cubicBezTo>
                      <a:pt x="55" y="1382"/>
                      <a:pt x="53" y="1381"/>
                      <a:pt x="51" y="1381"/>
                    </a:cubicBezTo>
                    <a:cubicBezTo>
                      <a:pt x="49" y="1382"/>
                      <a:pt x="48" y="1384"/>
                      <a:pt x="48" y="1386"/>
                    </a:cubicBezTo>
                    <a:cubicBezTo>
                      <a:pt x="50" y="1393"/>
                      <a:pt x="53" y="1399"/>
                      <a:pt x="55" y="1405"/>
                    </a:cubicBezTo>
                    <a:cubicBezTo>
                      <a:pt x="55" y="1407"/>
                      <a:pt x="58" y="1409"/>
                      <a:pt x="60" y="1408"/>
                    </a:cubicBezTo>
                    <a:cubicBezTo>
                      <a:pt x="62" y="1407"/>
                      <a:pt x="63" y="1405"/>
                      <a:pt x="62" y="1403"/>
                    </a:cubicBezTo>
                    <a:moveTo>
                      <a:pt x="75" y="1441"/>
                    </a:moveTo>
                    <a:cubicBezTo>
                      <a:pt x="73" y="1434"/>
                      <a:pt x="71" y="1428"/>
                      <a:pt x="69" y="1422"/>
                    </a:cubicBezTo>
                    <a:cubicBezTo>
                      <a:pt x="68" y="1420"/>
                      <a:pt x="66" y="1419"/>
                      <a:pt x="64" y="1419"/>
                    </a:cubicBezTo>
                    <a:cubicBezTo>
                      <a:pt x="61" y="1420"/>
                      <a:pt x="60" y="1422"/>
                      <a:pt x="61" y="1424"/>
                    </a:cubicBezTo>
                    <a:cubicBezTo>
                      <a:pt x="63" y="1431"/>
                      <a:pt x="66" y="1437"/>
                      <a:pt x="68" y="1443"/>
                    </a:cubicBezTo>
                    <a:cubicBezTo>
                      <a:pt x="69" y="1445"/>
                      <a:pt x="71" y="1446"/>
                      <a:pt x="73" y="1446"/>
                    </a:cubicBezTo>
                    <a:cubicBezTo>
                      <a:pt x="75" y="1445"/>
                      <a:pt x="76" y="1443"/>
                      <a:pt x="75" y="1441"/>
                    </a:cubicBezTo>
                    <a:moveTo>
                      <a:pt x="90" y="1478"/>
                    </a:moveTo>
                    <a:cubicBezTo>
                      <a:pt x="88" y="1471"/>
                      <a:pt x="85" y="1465"/>
                      <a:pt x="83" y="1459"/>
                    </a:cubicBezTo>
                    <a:cubicBezTo>
                      <a:pt x="82" y="1457"/>
                      <a:pt x="80" y="1456"/>
                      <a:pt x="77" y="1457"/>
                    </a:cubicBezTo>
                    <a:cubicBezTo>
                      <a:pt x="75" y="1458"/>
                      <a:pt x="74" y="1460"/>
                      <a:pt x="75" y="1462"/>
                    </a:cubicBezTo>
                    <a:cubicBezTo>
                      <a:pt x="78" y="1468"/>
                      <a:pt x="80" y="1474"/>
                      <a:pt x="83" y="1481"/>
                    </a:cubicBezTo>
                    <a:cubicBezTo>
                      <a:pt x="84" y="1483"/>
                      <a:pt x="86" y="1484"/>
                      <a:pt x="88" y="1483"/>
                    </a:cubicBezTo>
                    <a:cubicBezTo>
                      <a:pt x="90" y="1482"/>
                      <a:pt x="91" y="1480"/>
                      <a:pt x="90" y="1478"/>
                    </a:cubicBezTo>
                    <a:moveTo>
                      <a:pt x="106" y="1514"/>
                    </a:moveTo>
                    <a:cubicBezTo>
                      <a:pt x="103" y="1508"/>
                      <a:pt x="101" y="1502"/>
                      <a:pt x="98" y="1496"/>
                    </a:cubicBezTo>
                    <a:cubicBezTo>
                      <a:pt x="97" y="1494"/>
                      <a:pt x="95" y="1493"/>
                      <a:pt x="93" y="1494"/>
                    </a:cubicBezTo>
                    <a:cubicBezTo>
                      <a:pt x="91" y="1495"/>
                      <a:pt x="90" y="1497"/>
                      <a:pt x="91" y="1499"/>
                    </a:cubicBezTo>
                    <a:cubicBezTo>
                      <a:pt x="93" y="1505"/>
                      <a:pt x="96" y="1511"/>
                      <a:pt x="99" y="1517"/>
                    </a:cubicBezTo>
                    <a:cubicBezTo>
                      <a:pt x="100" y="1519"/>
                      <a:pt x="102" y="1520"/>
                      <a:pt x="104" y="1519"/>
                    </a:cubicBezTo>
                    <a:cubicBezTo>
                      <a:pt x="106" y="1518"/>
                      <a:pt x="107" y="1516"/>
                      <a:pt x="106" y="1514"/>
                    </a:cubicBezTo>
                    <a:moveTo>
                      <a:pt x="124" y="1550"/>
                    </a:moveTo>
                    <a:cubicBezTo>
                      <a:pt x="121" y="1544"/>
                      <a:pt x="118" y="1538"/>
                      <a:pt x="115" y="1532"/>
                    </a:cubicBezTo>
                    <a:cubicBezTo>
                      <a:pt x="114" y="1530"/>
                      <a:pt x="111" y="1529"/>
                      <a:pt x="109" y="1530"/>
                    </a:cubicBezTo>
                    <a:cubicBezTo>
                      <a:pt x="107" y="1531"/>
                      <a:pt x="107" y="1533"/>
                      <a:pt x="108" y="1535"/>
                    </a:cubicBezTo>
                    <a:cubicBezTo>
                      <a:pt x="110" y="1541"/>
                      <a:pt x="113" y="1547"/>
                      <a:pt x="116" y="1553"/>
                    </a:cubicBezTo>
                    <a:cubicBezTo>
                      <a:pt x="117" y="1555"/>
                      <a:pt x="120" y="1556"/>
                      <a:pt x="122" y="1555"/>
                    </a:cubicBezTo>
                    <a:cubicBezTo>
                      <a:pt x="124" y="1554"/>
                      <a:pt x="125" y="1552"/>
                      <a:pt x="124" y="1550"/>
                    </a:cubicBezTo>
                    <a:moveTo>
                      <a:pt x="142" y="1585"/>
                    </a:moveTo>
                    <a:cubicBezTo>
                      <a:pt x="139" y="1579"/>
                      <a:pt x="136" y="1573"/>
                      <a:pt x="133" y="1567"/>
                    </a:cubicBezTo>
                    <a:cubicBezTo>
                      <a:pt x="132" y="1565"/>
                      <a:pt x="129" y="1565"/>
                      <a:pt x="127" y="1566"/>
                    </a:cubicBezTo>
                    <a:cubicBezTo>
                      <a:pt x="125" y="1567"/>
                      <a:pt x="125" y="1569"/>
                      <a:pt x="126" y="1571"/>
                    </a:cubicBezTo>
                    <a:cubicBezTo>
                      <a:pt x="129" y="1577"/>
                      <a:pt x="132" y="1583"/>
                      <a:pt x="135" y="1589"/>
                    </a:cubicBezTo>
                    <a:cubicBezTo>
                      <a:pt x="136" y="1591"/>
                      <a:pt x="139" y="1591"/>
                      <a:pt x="141" y="1590"/>
                    </a:cubicBezTo>
                    <a:cubicBezTo>
                      <a:pt x="143" y="1589"/>
                      <a:pt x="143" y="1587"/>
                      <a:pt x="142" y="1585"/>
                    </a:cubicBezTo>
                    <a:moveTo>
                      <a:pt x="162" y="1619"/>
                    </a:moveTo>
                    <a:cubicBezTo>
                      <a:pt x="159" y="1614"/>
                      <a:pt x="156" y="1608"/>
                      <a:pt x="152" y="1602"/>
                    </a:cubicBezTo>
                    <a:cubicBezTo>
                      <a:pt x="151" y="1600"/>
                      <a:pt x="149" y="1600"/>
                      <a:pt x="147" y="1601"/>
                    </a:cubicBezTo>
                    <a:cubicBezTo>
                      <a:pt x="145" y="1602"/>
                      <a:pt x="144" y="1604"/>
                      <a:pt x="145" y="1606"/>
                    </a:cubicBezTo>
                    <a:cubicBezTo>
                      <a:pt x="149" y="1612"/>
                      <a:pt x="152" y="1618"/>
                      <a:pt x="156" y="1623"/>
                    </a:cubicBezTo>
                    <a:cubicBezTo>
                      <a:pt x="157" y="1625"/>
                      <a:pt x="159" y="1626"/>
                      <a:pt x="161" y="1625"/>
                    </a:cubicBezTo>
                    <a:cubicBezTo>
                      <a:pt x="163" y="1624"/>
                      <a:pt x="164" y="1621"/>
                      <a:pt x="162" y="1619"/>
                    </a:cubicBezTo>
                    <a:moveTo>
                      <a:pt x="184" y="1653"/>
                    </a:moveTo>
                    <a:cubicBezTo>
                      <a:pt x="180" y="1647"/>
                      <a:pt x="176" y="1642"/>
                      <a:pt x="173" y="1636"/>
                    </a:cubicBezTo>
                    <a:cubicBezTo>
                      <a:pt x="172" y="1634"/>
                      <a:pt x="169" y="1634"/>
                      <a:pt x="167" y="1635"/>
                    </a:cubicBezTo>
                    <a:cubicBezTo>
                      <a:pt x="165" y="1636"/>
                      <a:pt x="165" y="1639"/>
                      <a:pt x="166" y="1640"/>
                    </a:cubicBezTo>
                    <a:cubicBezTo>
                      <a:pt x="170" y="1646"/>
                      <a:pt x="173" y="1652"/>
                      <a:pt x="177" y="1657"/>
                    </a:cubicBezTo>
                    <a:cubicBezTo>
                      <a:pt x="178" y="1659"/>
                      <a:pt x="181" y="1660"/>
                      <a:pt x="183" y="1658"/>
                    </a:cubicBezTo>
                    <a:cubicBezTo>
                      <a:pt x="184" y="1657"/>
                      <a:pt x="185" y="1655"/>
                      <a:pt x="184" y="1653"/>
                    </a:cubicBezTo>
                    <a:cubicBezTo>
                      <a:pt x="184" y="1653"/>
                      <a:pt x="184" y="1653"/>
                      <a:pt x="184" y="1653"/>
                    </a:cubicBezTo>
                    <a:moveTo>
                      <a:pt x="206" y="1686"/>
                    </a:moveTo>
                    <a:cubicBezTo>
                      <a:pt x="202" y="1680"/>
                      <a:pt x="199" y="1675"/>
                      <a:pt x="195" y="1669"/>
                    </a:cubicBezTo>
                    <a:cubicBezTo>
                      <a:pt x="194" y="1668"/>
                      <a:pt x="191" y="1667"/>
                      <a:pt x="189" y="1668"/>
                    </a:cubicBezTo>
                    <a:cubicBezTo>
                      <a:pt x="187" y="1670"/>
                      <a:pt x="187" y="1672"/>
                      <a:pt x="188" y="1674"/>
                    </a:cubicBezTo>
                    <a:cubicBezTo>
                      <a:pt x="192" y="1679"/>
                      <a:pt x="196" y="1685"/>
                      <a:pt x="200" y="1690"/>
                    </a:cubicBezTo>
                    <a:cubicBezTo>
                      <a:pt x="201" y="1692"/>
                      <a:pt x="204" y="1693"/>
                      <a:pt x="205" y="1691"/>
                    </a:cubicBezTo>
                    <a:cubicBezTo>
                      <a:pt x="207" y="1690"/>
                      <a:pt x="208" y="1687"/>
                      <a:pt x="206" y="1686"/>
                    </a:cubicBezTo>
                    <a:moveTo>
                      <a:pt x="230" y="1718"/>
                    </a:moveTo>
                    <a:cubicBezTo>
                      <a:pt x="226" y="1712"/>
                      <a:pt x="222" y="1707"/>
                      <a:pt x="218" y="1702"/>
                    </a:cubicBezTo>
                    <a:cubicBezTo>
                      <a:pt x="217" y="1700"/>
                      <a:pt x="214" y="1700"/>
                      <a:pt x="212" y="1701"/>
                    </a:cubicBezTo>
                    <a:cubicBezTo>
                      <a:pt x="211" y="1702"/>
                      <a:pt x="210" y="1705"/>
                      <a:pt x="212" y="1707"/>
                    </a:cubicBezTo>
                    <a:cubicBezTo>
                      <a:pt x="216" y="1712"/>
                      <a:pt x="220" y="1717"/>
                      <a:pt x="224" y="1722"/>
                    </a:cubicBezTo>
                    <a:cubicBezTo>
                      <a:pt x="225" y="1724"/>
                      <a:pt x="228" y="1725"/>
                      <a:pt x="229" y="1723"/>
                    </a:cubicBezTo>
                    <a:cubicBezTo>
                      <a:pt x="231" y="1722"/>
                      <a:pt x="231" y="1719"/>
                      <a:pt x="230" y="1718"/>
                    </a:cubicBezTo>
                    <a:moveTo>
                      <a:pt x="255" y="1749"/>
                    </a:moveTo>
                    <a:cubicBezTo>
                      <a:pt x="251" y="1744"/>
                      <a:pt x="247" y="1738"/>
                      <a:pt x="242" y="1733"/>
                    </a:cubicBezTo>
                    <a:cubicBezTo>
                      <a:pt x="241" y="1732"/>
                      <a:pt x="239" y="1731"/>
                      <a:pt x="237" y="1733"/>
                    </a:cubicBezTo>
                    <a:cubicBezTo>
                      <a:pt x="235" y="1734"/>
                      <a:pt x="235" y="1737"/>
                      <a:pt x="236" y="1738"/>
                    </a:cubicBezTo>
                    <a:cubicBezTo>
                      <a:pt x="240" y="1743"/>
                      <a:pt x="245" y="1749"/>
                      <a:pt x="249" y="1754"/>
                    </a:cubicBezTo>
                    <a:cubicBezTo>
                      <a:pt x="250" y="1755"/>
                      <a:pt x="253" y="1756"/>
                      <a:pt x="255" y="1754"/>
                    </a:cubicBezTo>
                    <a:cubicBezTo>
                      <a:pt x="256" y="1753"/>
                      <a:pt x="256" y="1750"/>
                      <a:pt x="255" y="1749"/>
                    </a:cubicBezTo>
                    <a:moveTo>
                      <a:pt x="281" y="1779"/>
                    </a:moveTo>
                    <a:cubicBezTo>
                      <a:pt x="277" y="1774"/>
                      <a:pt x="272" y="1769"/>
                      <a:pt x="268" y="1764"/>
                    </a:cubicBezTo>
                    <a:cubicBezTo>
                      <a:pt x="267" y="1762"/>
                      <a:pt x="264" y="1762"/>
                      <a:pt x="262" y="1763"/>
                    </a:cubicBezTo>
                    <a:cubicBezTo>
                      <a:pt x="261" y="1765"/>
                      <a:pt x="261" y="1767"/>
                      <a:pt x="262" y="1769"/>
                    </a:cubicBezTo>
                    <a:cubicBezTo>
                      <a:pt x="266" y="1774"/>
                      <a:pt x="271" y="1779"/>
                      <a:pt x="275" y="1784"/>
                    </a:cubicBezTo>
                    <a:cubicBezTo>
                      <a:pt x="277" y="1786"/>
                      <a:pt x="279" y="1786"/>
                      <a:pt x="281" y="1784"/>
                    </a:cubicBezTo>
                    <a:cubicBezTo>
                      <a:pt x="283" y="1783"/>
                      <a:pt x="283" y="1780"/>
                      <a:pt x="281" y="1779"/>
                    </a:cubicBezTo>
                    <a:moveTo>
                      <a:pt x="308" y="1808"/>
                    </a:moveTo>
                    <a:cubicBezTo>
                      <a:pt x="304" y="1803"/>
                      <a:pt x="299" y="1798"/>
                      <a:pt x="295" y="1793"/>
                    </a:cubicBezTo>
                    <a:cubicBezTo>
                      <a:pt x="293" y="1792"/>
                      <a:pt x="291" y="1792"/>
                      <a:pt x="289" y="1793"/>
                    </a:cubicBezTo>
                    <a:cubicBezTo>
                      <a:pt x="287" y="1795"/>
                      <a:pt x="287" y="1797"/>
                      <a:pt x="289" y="1799"/>
                    </a:cubicBezTo>
                    <a:cubicBezTo>
                      <a:pt x="293" y="1804"/>
                      <a:pt x="298" y="1809"/>
                      <a:pt x="303" y="1813"/>
                    </a:cubicBezTo>
                    <a:cubicBezTo>
                      <a:pt x="304" y="1815"/>
                      <a:pt x="307" y="1815"/>
                      <a:pt x="308" y="1814"/>
                    </a:cubicBezTo>
                    <a:cubicBezTo>
                      <a:pt x="310" y="1812"/>
                      <a:pt x="310" y="1809"/>
                      <a:pt x="308" y="1808"/>
                    </a:cubicBezTo>
                    <a:moveTo>
                      <a:pt x="337" y="1836"/>
                    </a:moveTo>
                    <a:cubicBezTo>
                      <a:pt x="332" y="1831"/>
                      <a:pt x="327" y="1827"/>
                      <a:pt x="323" y="1822"/>
                    </a:cubicBezTo>
                    <a:cubicBezTo>
                      <a:pt x="321" y="1820"/>
                      <a:pt x="318" y="1821"/>
                      <a:pt x="317" y="1822"/>
                    </a:cubicBezTo>
                    <a:cubicBezTo>
                      <a:pt x="315" y="1824"/>
                      <a:pt x="315" y="1826"/>
                      <a:pt x="317" y="1828"/>
                    </a:cubicBezTo>
                    <a:cubicBezTo>
                      <a:pt x="322" y="1832"/>
                      <a:pt x="326" y="1837"/>
                      <a:pt x="331" y="1842"/>
                    </a:cubicBezTo>
                    <a:cubicBezTo>
                      <a:pt x="333" y="1843"/>
                      <a:pt x="335" y="1843"/>
                      <a:pt x="337" y="1842"/>
                    </a:cubicBezTo>
                    <a:cubicBezTo>
                      <a:pt x="338" y="1840"/>
                      <a:pt x="338" y="1837"/>
                      <a:pt x="337" y="1836"/>
                    </a:cubicBezTo>
                    <a:moveTo>
                      <a:pt x="366" y="1863"/>
                    </a:moveTo>
                    <a:cubicBezTo>
                      <a:pt x="361" y="1859"/>
                      <a:pt x="356" y="1854"/>
                      <a:pt x="351" y="1850"/>
                    </a:cubicBezTo>
                    <a:cubicBezTo>
                      <a:pt x="350" y="1848"/>
                      <a:pt x="347" y="1848"/>
                      <a:pt x="346" y="1850"/>
                    </a:cubicBezTo>
                    <a:cubicBezTo>
                      <a:pt x="344" y="1851"/>
                      <a:pt x="344" y="1854"/>
                      <a:pt x="346" y="1855"/>
                    </a:cubicBezTo>
                    <a:cubicBezTo>
                      <a:pt x="351" y="1860"/>
                      <a:pt x="356" y="1865"/>
                      <a:pt x="361" y="1869"/>
                    </a:cubicBezTo>
                    <a:cubicBezTo>
                      <a:pt x="363" y="1870"/>
                      <a:pt x="365" y="1870"/>
                      <a:pt x="367" y="1869"/>
                    </a:cubicBezTo>
                    <a:cubicBezTo>
                      <a:pt x="368" y="1867"/>
                      <a:pt x="368" y="1864"/>
                      <a:pt x="366" y="1863"/>
                    </a:cubicBezTo>
                    <a:cubicBezTo>
                      <a:pt x="366" y="1863"/>
                      <a:pt x="366" y="1863"/>
                      <a:pt x="366" y="1863"/>
                    </a:cubicBezTo>
                    <a:moveTo>
                      <a:pt x="397" y="1889"/>
                    </a:moveTo>
                    <a:cubicBezTo>
                      <a:pt x="391" y="1885"/>
                      <a:pt x="386" y="1880"/>
                      <a:pt x="381" y="1876"/>
                    </a:cubicBezTo>
                    <a:cubicBezTo>
                      <a:pt x="380" y="1875"/>
                      <a:pt x="377" y="1875"/>
                      <a:pt x="376" y="1877"/>
                    </a:cubicBezTo>
                    <a:cubicBezTo>
                      <a:pt x="374" y="1878"/>
                      <a:pt x="374" y="1881"/>
                      <a:pt x="376" y="1882"/>
                    </a:cubicBezTo>
                    <a:cubicBezTo>
                      <a:pt x="381" y="1887"/>
                      <a:pt x="386" y="1891"/>
                      <a:pt x="391" y="1895"/>
                    </a:cubicBezTo>
                    <a:cubicBezTo>
                      <a:pt x="393" y="1896"/>
                      <a:pt x="396" y="1896"/>
                      <a:pt x="397" y="1895"/>
                    </a:cubicBezTo>
                    <a:cubicBezTo>
                      <a:pt x="399" y="1893"/>
                      <a:pt x="398" y="1890"/>
                      <a:pt x="397" y="1889"/>
                    </a:cubicBezTo>
                    <a:moveTo>
                      <a:pt x="428" y="1914"/>
                    </a:moveTo>
                    <a:cubicBezTo>
                      <a:pt x="423" y="1910"/>
                      <a:pt x="417" y="1906"/>
                      <a:pt x="412" y="1901"/>
                    </a:cubicBezTo>
                    <a:cubicBezTo>
                      <a:pt x="410" y="1900"/>
                      <a:pt x="408" y="1900"/>
                      <a:pt x="406" y="1902"/>
                    </a:cubicBezTo>
                    <a:cubicBezTo>
                      <a:pt x="405" y="1904"/>
                      <a:pt x="405" y="1906"/>
                      <a:pt x="407" y="1908"/>
                    </a:cubicBezTo>
                    <a:cubicBezTo>
                      <a:pt x="412" y="1912"/>
                      <a:pt x="418" y="1916"/>
                      <a:pt x="423" y="1920"/>
                    </a:cubicBezTo>
                    <a:cubicBezTo>
                      <a:pt x="425" y="1921"/>
                      <a:pt x="427" y="1921"/>
                      <a:pt x="429" y="1919"/>
                    </a:cubicBezTo>
                    <a:cubicBezTo>
                      <a:pt x="430" y="1917"/>
                      <a:pt x="430" y="1915"/>
                      <a:pt x="428" y="1914"/>
                    </a:cubicBezTo>
                    <a:moveTo>
                      <a:pt x="460" y="1937"/>
                    </a:moveTo>
                    <a:cubicBezTo>
                      <a:pt x="455" y="1933"/>
                      <a:pt x="449" y="1929"/>
                      <a:pt x="444" y="1926"/>
                    </a:cubicBezTo>
                    <a:cubicBezTo>
                      <a:pt x="442" y="1924"/>
                      <a:pt x="440" y="1925"/>
                      <a:pt x="438" y="1926"/>
                    </a:cubicBezTo>
                    <a:cubicBezTo>
                      <a:pt x="437" y="1928"/>
                      <a:pt x="437" y="1931"/>
                      <a:pt x="439" y="1932"/>
                    </a:cubicBezTo>
                    <a:cubicBezTo>
                      <a:pt x="445" y="1936"/>
                      <a:pt x="450" y="1940"/>
                      <a:pt x="456" y="1944"/>
                    </a:cubicBezTo>
                    <a:cubicBezTo>
                      <a:pt x="457" y="1945"/>
                      <a:pt x="460" y="1945"/>
                      <a:pt x="461" y="1943"/>
                    </a:cubicBezTo>
                    <a:cubicBezTo>
                      <a:pt x="462" y="1941"/>
                      <a:pt x="462" y="1938"/>
                      <a:pt x="460" y="1937"/>
                    </a:cubicBezTo>
                    <a:moveTo>
                      <a:pt x="493" y="1960"/>
                    </a:moveTo>
                    <a:cubicBezTo>
                      <a:pt x="488" y="1956"/>
                      <a:pt x="482" y="1952"/>
                      <a:pt x="477" y="1949"/>
                    </a:cubicBezTo>
                    <a:cubicBezTo>
                      <a:pt x="475" y="1947"/>
                      <a:pt x="472" y="1948"/>
                      <a:pt x="471" y="1950"/>
                    </a:cubicBezTo>
                    <a:cubicBezTo>
                      <a:pt x="470" y="1951"/>
                      <a:pt x="470" y="1954"/>
                      <a:pt x="472" y="1955"/>
                    </a:cubicBezTo>
                    <a:cubicBezTo>
                      <a:pt x="478" y="1959"/>
                      <a:pt x="483" y="1963"/>
                      <a:pt x="489" y="1966"/>
                    </a:cubicBezTo>
                    <a:cubicBezTo>
                      <a:pt x="491" y="1967"/>
                      <a:pt x="493" y="1967"/>
                      <a:pt x="494" y="1965"/>
                    </a:cubicBezTo>
                    <a:cubicBezTo>
                      <a:pt x="496" y="1963"/>
                      <a:pt x="495" y="1961"/>
                      <a:pt x="493" y="1960"/>
                    </a:cubicBezTo>
                    <a:cubicBezTo>
                      <a:pt x="493" y="1960"/>
                      <a:pt x="493" y="1960"/>
                      <a:pt x="493" y="1960"/>
                    </a:cubicBezTo>
                    <a:moveTo>
                      <a:pt x="527" y="1981"/>
                    </a:moveTo>
                    <a:cubicBezTo>
                      <a:pt x="521" y="1977"/>
                      <a:pt x="516" y="1974"/>
                      <a:pt x="510" y="1970"/>
                    </a:cubicBezTo>
                    <a:cubicBezTo>
                      <a:pt x="508" y="1969"/>
                      <a:pt x="506" y="1970"/>
                      <a:pt x="505" y="1972"/>
                    </a:cubicBezTo>
                    <a:cubicBezTo>
                      <a:pt x="503" y="1973"/>
                      <a:pt x="504" y="1976"/>
                      <a:pt x="506" y="1977"/>
                    </a:cubicBezTo>
                    <a:cubicBezTo>
                      <a:pt x="512" y="1981"/>
                      <a:pt x="517" y="1984"/>
                      <a:pt x="523" y="1988"/>
                    </a:cubicBezTo>
                    <a:cubicBezTo>
                      <a:pt x="525" y="1989"/>
                      <a:pt x="527" y="1988"/>
                      <a:pt x="529" y="1986"/>
                    </a:cubicBezTo>
                    <a:cubicBezTo>
                      <a:pt x="530" y="1984"/>
                      <a:pt x="529" y="1982"/>
                      <a:pt x="527" y="1981"/>
                    </a:cubicBezTo>
                    <a:moveTo>
                      <a:pt x="562" y="2000"/>
                    </a:moveTo>
                    <a:cubicBezTo>
                      <a:pt x="556" y="1997"/>
                      <a:pt x="550" y="1994"/>
                      <a:pt x="544" y="1991"/>
                    </a:cubicBezTo>
                    <a:cubicBezTo>
                      <a:pt x="543" y="1990"/>
                      <a:pt x="540" y="1990"/>
                      <a:pt x="539" y="1992"/>
                    </a:cubicBezTo>
                    <a:cubicBezTo>
                      <a:pt x="538" y="1994"/>
                      <a:pt x="539" y="1997"/>
                      <a:pt x="541" y="1998"/>
                    </a:cubicBezTo>
                    <a:cubicBezTo>
                      <a:pt x="546" y="2001"/>
                      <a:pt x="552" y="2004"/>
                      <a:pt x="558" y="2007"/>
                    </a:cubicBezTo>
                    <a:cubicBezTo>
                      <a:pt x="560" y="2009"/>
                      <a:pt x="562" y="2008"/>
                      <a:pt x="564" y="2006"/>
                    </a:cubicBezTo>
                    <a:cubicBezTo>
                      <a:pt x="565" y="2004"/>
                      <a:pt x="564" y="2002"/>
                      <a:pt x="562" y="2000"/>
                    </a:cubicBezTo>
                    <a:moveTo>
                      <a:pt x="597" y="2019"/>
                    </a:moveTo>
                    <a:cubicBezTo>
                      <a:pt x="591" y="2016"/>
                      <a:pt x="585" y="2013"/>
                      <a:pt x="580" y="2010"/>
                    </a:cubicBezTo>
                    <a:cubicBezTo>
                      <a:pt x="578" y="2009"/>
                      <a:pt x="575" y="2010"/>
                      <a:pt x="574" y="2012"/>
                    </a:cubicBezTo>
                    <a:cubicBezTo>
                      <a:pt x="573" y="2014"/>
                      <a:pt x="574" y="2016"/>
                      <a:pt x="576" y="2017"/>
                    </a:cubicBezTo>
                    <a:cubicBezTo>
                      <a:pt x="582" y="2020"/>
                      <a:pt x="588" y="2023"/>
                      <a:pt x="594" y="2026"/>
                    </a:cubicBezTo>
                    <a:cubicBezTo>
                      <a:pt x="596" y="2027"/>
                      <a:pt x="598" y="2026"/>
                      <a:pt x="599" y="2024"/>
                    </a:cubicBezTo>
                    <a:cubicBezTo>
                      <a:pt x="600" y="2022"/>
                      <a:pt x="599" y="2020"/>
                      <a:pt x="597" y="2019"/>
                    </a:cubicBezTo>
                    <a:moveTo>
                      <a:pt x="634" y="2036"/>
                    </a:moveTo>
                    <a:cubicBezTo>
                      <a:pt x="627" y="2033"/>
                      <a:pt x="621" y="2031"/>
                      <a:pt x="615" y="2028"/>
                    </a:cubicBezTo>
                    <a:cubicBezTo>
                      <a:pt x="613" y="2027"/>
                      <a:pt x="611" y="2028"/>
                      <a:pt x="610" y="2030"/>
                    </a:cubicBezTo>
                    <a:cubicBezTo>
                      <a:pt x="609" y="2032"/>
                      <a:pt x="610" y="2034"/>
                      <a:pt x="612" y="2035"/>
                    </a:cubicBezTo>
                    <a:cubicBezTo>
                      <a:pt x="618" y="2038"/>
                      <a:pt x="624" y="2041"/>
                      <a:pt x="630" y="2043"/>
                    </a:cubicBezTo>
                    <a:cubicBezTo>
                      <a:pt x="632" y="2044"/>
                      <a:pt x="635" y="2043"/>
                      <a:pt x="636" y="2041"/>
                    </a:cubicBezTo>
                    <a:cubicBezTo>
                      <a:pt x="636" y="2039"/>
                      <a:pt x="636" y="2037"/>
                      <a:pt x="634" y="2036"/>
                    </a:cubicBezTo>
                    <a:cubicBezTo>
                      <a:pt x="634" y="2036"/>
                      <a:pt x="634" y="2036"/>
                      <a:pt x="634" y="2036"/>
                    </a:cubicBezTo>
                    <a:moveTo>
                      <a:pt x="670" y="2052"/>
                    </a:moveTo>
                    <a:cubicBezTo>
                      <a:pt x="664" y="2049"/>
                      <a:pt x="658" y="2047"/>
                      <a:pt x="652" y="2044"/>
                    </a:cubicBezTo>
                    <a:cubicBezTo>
                      <a:pt x="650" y="2043"/>
                      <a:pt x="647" y="2044"/>
                      <a:pt x="647" y="2046"/>
                    </a:cubicBezTo>
                    <a:cubicBezTo>
                      <a:pt x="646" y="2048"/>
                      <a:pt x="647" y="2051"/>
                      <a:pt x="649" y="2051"/>
                    </a:cubicBezTo>
                    <a:cubicBezTo>
                      <a:pt x="655" y="2054"/>
                      <a:pt x="661" y="2057"/>
                      <a:pt x="667" y="2059"/>
                    </a:cubicBezTo>
                    <a:cubicBezTo>
                      <a:pt x="669" y="2060"/>
                      <a:pt x="672" y="2059"/>
                      <a:pt x="673" y="2057"/>
                    </a:cubicBezTo>
                    <a:cubicBezTo>
                      <a:pt x="673" y="2055"/>
                      <a:pt x="672" y="2053"/>
                      <a:pt x="670" y="2052"/>
                    </a:cubicBezTo>
                    <a:moveTo>
                      <a:pt x="708" y="2066"/>
                    </a:moveTo>
                    <a:cubicBezTo>
                      <a:pt x="701" y="2064"/>
                      <a:pt x="695" y="2062"/>
                      <a:pt x="689" y="2059"/>
                    </a:cubicBezTo>
                    <a:cubicBezTo>
                      <a:pt x="687" y="2058"/>
                      <a:pt x="685" y="2059"/>
                      <a:pt x="684" y="2061"/>
                    </a:cubicBezTo>
                    <a:cubicBezTo>
                      <a:pt x="683" y="2064"/>
                      <a:pt x="684" y="2066"/>
                      <a:pt x="686" y="2067"/>
                    </a:cubicBezTo>
                    <a:cubicBezTo>
                      <a:pt x="692" y="2069"/>
                      <a:pt x="699" y="2071"/>
                      <a:pt x="705" y="2074"/>
                    </a:cubicBezTo>
                    <a:cubicBezTo>
                      <a:pt x="707" y="2074"/>
                      <a:pt x="709" y="2073"/>
                      <a:pt x="710" y="2071"/>
                    </a:cubicBezTo>
                    <a:cubicBezTo>
                      <a:pt x="711" y="2069"/>
                      <a:pt x="710" y="2067"/>
                      <a:pt x="708" y="2066"/>
                    </a:cubicBezTo>
                    <a:moveTo>
                      <a:pt x="746" y="2079"/>
                    </a:moveTo>
                    <a:cubicBezTo>
                      <a:pt x="739" y="2077"/>
                      <a:pt x="733" y="2075"/>
                      <a:pt x="727" y="2073"/>
                    </a:cubicBezTo>
                    <a:cubicBezTo>
                      <a:pt x="724" y="2072"/>
                      <a:pt x="722" y="2073"/>
                      <a:pt x="721" y="2075"/>
                    </a:cubicBezTo>
                    <a:cubicBezTo>
                      <a:pt x="721" y="2077"/>
                      <a:pt x="722" y="2080"/>
                      <a:pt x="724" y="2080"/>
                    </a:cubicBezTo>
                    <a:cubicBezTo>
                      <a:pt x="730" y="2083"/>
                      <a:pt x="737" y="2085"/>
                      <a:pt x="743" y="2087"/>
                    </a:cubicBezTo>
                    <a:cubicBezTo>
                      <a:pt x="745" y="2087"/>
                      <a:pt x="748" y="2086"/>
                      <a:pt x="748" y="2084"/>
                    </a:cubicBezTo>
                    <a:cubicBezTo>
                      <a:pt x="749" y="2082"/>
                      <a:pt x="748" y="2080"/>
                      <a:pt x="746" y="2079"/>
                    </a:cubicBezTo>
                    <a:moveTo>
                      <a:pt x="784" y="2091"/>
                    </a:moveTo>
                    <a:cubicBezTo>
                      <a:pt x="777" y="2089"/>
                      <a:pt x="771" y="2087"/>
                      <a:pt x="765" y="2085"/>
                    </a:cubicBezTo>
                    <a:cubicBezTo>
                      <a:pt x="763" y="2084"/>
                      <a:pt x="760" y="2086"/>
                      <a:pt x="760" y="2088"/>
                    </a:cubicBezTo>
                    <a:cubicBezTo>
                      <a:pt x="759" y="2090"/>
                      <a:pt x="760" y="2092"/>
                      <a:pt x="762" y="2093"/>
                    </a:cubicBezTo>
                    <a:cubicBezTo>
                      <a:pt x="769" y="2095"/>
                      <a:pt x="775" y="2096"/>
                      <a:pt x="782" y="2098"/>
                    </a:cubicBezTo>
                    <a:cubicBezTo>
                      <a:pt x="784" y="2099"/>
                      <a:pt x="786" y="2098"/>
                      <a:pt x="787" y="2095"/>
                    </a:cubicBezTo>
                    <a:cubicBezTo>
                      <a:pt x="787" y="2093"/>
                      <a:pt x="786" y="2091"/>
                      <a:pt x="784" y="2091"/>
                    </a:cubicBezTo>
                    <a:moveTo>
                      <a:pt x="822" y="2101"/>
                    </a:moveTo>
                    <a:cubicBezTo>
                      <a:pt x="816" y="2099"/>
                      <a:pt x="810" y="2097"/>
                      <a:pt x="803" y="2096"/>
                    </a:cubicBezTo>
                    <a:cubicBezTo>
                      <a:pt x="801" y="2095"/>
                      <a:pt x="799" y="2096"/>
                      <a:pt x="798" y="2099"/>
                    </a:cubicBezTo>
                    <a:cubicBezTo>
                      <a:pt x="798" y="2101"/>
                      <a:pt x="799" y="2103"/>
                      <a:pt x="801" y="2103"/>
                    </a:cubicBezTo>
                    <a:cubicBezTo>
                      <a:pt x="808" y="2105"/>
                      <a:pt x="814" y="2107"/>
                      <a:pt x="821" y="2108"/>
                    </a:cubicBezTo>
                    <a:cubicBezTo>
                      <a:pt x="823" y="2109"/>
                      <a:pt x="825" y="2108"/>
                      <a:pt x="825" y="2105"/>
                    </a:cubicBezTo>
                    <a:cubicBezTo>
                      <a:pt x="826" y="2103"/>
                      <a:pt x="825" y="2101"/>
                      <a:pt x="822" y="2101"/>
                    </a:cubicBezTo>
                    <a:moveTo>
                      <a:pt x="861" y="2109"/>
                    </a:moveTo>
                    <a:cubicBezTo>
                      <a:pt x="855" y="2108"/>
                      <a:pt x="848" y="2106"/>
                      <a:pt x="842" y="2105"/>
                    </a:cubicBezTo>
                    <a:cubicBezTo>
                      <a:pt x="840" y="2105"/>
                      <a:pt x="838" y="2106"/>
                      <a:pt x="837" y="2108"/>
                    </a:cubicBezTo>
                    <a:cubicBezTo>
                      <a:pt x="837" y="2110"/>
                      <a:pt x="838" y="2112"/>
                      <a:pt x="840" y="2113"/>
                    </a:cubicBezTo>
                    <a:cubicBezTo>
                      <a:pt x="847" y="2114"/>
                      <a:pt x="853" y="2116"/>
                      <a:pt x="860" y="2117"/>
                    </a:cubicBezTo>
                    <a:cubicBezTo>
                      <a:pt x="862" y="2117"/>
                      <a:pt x="864" y="2116"/>
                      <a:pt x="865" y="2114"/>
                    </a:cubicBezTo>
                    <a:cubicBezTo>
                      <a:pt x="865" y="2112"/>
                      <a:pt x="864" y="2109"/>
                      <a:pt x="861" y="2109"/>
                    </a:cubicBezTo>
                    <a:moveTo>
                      <a:pt x="901" y="2116"/>
                    </a:moveTo>
                    <a:cubicBezTo>
                      <a:pt x="894" y="2115"/>
                      <a:pt x="888" y="2114"/>
                      <a:pt x="881" y="2113"/>
                    </a:cubicBezTo>
                    <a:cubicBezTo>
                      <a:pt x="879" y="2112"/>
                      <a:pt x="877" y="2114"/>
                      <a:pt x="876" y="2116"/>
                    </a:cubicBezTo>
                    <a:cubicBezTo>
                      <a:pt x="876" y="2118"/>
                      <a:pt x="877" y="2120"/>
                      <a:pt x="880" y="2121"/>
                    </a:cubicBezTo>
                    <a:cubicBezTo>
                      <a:pt x="886" y="2122"/>
                      <a:pt x="893" y="2123"/>
                      <a:pt x="899" y="2124"/>
                    </a:cubicBezTo>
                    <a:cubicBezTo>
                      <a:pt x="902" y="2124"/>
                      <a:pt x="904" y="2123"/>
                      <a:pt x="904" y="2121"/>
                    </a:cubicBezTo>
                    <a:cubicBezTo>
                      <a:pt x="904" y="2118"/>
                      <a:pt x="903" y="2116"/>
                      <a:pt x="901" y="2116"/>
                    </a:cubicBezTo>
                    <a:moveTo>
                      <a:pt x="940" y="2122"/>
                    </a:moveTo>
                    <a:cubicBezTo>
                      <a:pt x="934" y="2121"/>
                      <a:pt x="927" y="2120"/>
                      <a:pt x="920" y="2119"/>
                    </a:cubicBezTo>
                    <a:cubicBezTo>
                      <a:pt x="918" y="2119"/>
                      <a:pt x="916" y="2120"/>
                      <a:pt x="916" y="2122"/>
                    </a:cubicBezTo>
                    <a:cubicBezTo>
                      <a:pt x="916" y="2125"/>
                      <a:pt x="917" y="2127"/>
                      <a:pt x="919" y="2127"/>
                    </a:cubicBezTo>
                    <a:cubicBezTo>
                      <a:pt x="926" y="2128"/>
                      <a:pt x="933" y="2129"/>
                      <a:pt x="939" y="2130"/>
                    </a:cubicBezTo>
                    <a:cubicBezTo>
                      <a:pt x="941" y="2130"/>
                      <a:pt x="943" y="2128"/>
                      <a:pt x="944" y="2126"/>
                    </a:cubicBezTo>
                    <a:cubicBezTo>
                      <a:pt x="944" y="2124"/>
                      <a:pt x="942" y="2122"/>
                      <a:pt x="940" y="2122"/>
                    </a:cubicBezTo>
                    <a:moveTo>
                      <a:pt x="980" y="2126"/>
                    </a:moveTo>
                    <a:cubicBezTo>
                      <a:pt x="973" y="2125"/>
                      <a:pt x="967" y="2125"/>
                      <a:pt x="960" y="2124"/>
                    </a:cubicBezTo>
                    <a:cubicBezTo>
                      <a:pt x="958" y="2124"/>
                      <a:pt x="956" y="2125"/>
                      <a:pt x="956" y="2127"/>
                    </a:cubicBezTo>
                    <a:cubicBezTo>
                      <a:pt x="955" y="2130"/>
                      <a:pt x="957" y="2132"/>
                      <a:pt x="959" y="2132"/>
                    </a:cubicBezTo>
                    <a:cubicBezTo>
                      <a:pt x="966" y="2132"/>
                      <a:pt x="973" y="2133"/>
                      <a:pt x="979" y="2134"/>
                    </a:cubicBezTo>
                    <a:cubicBezTo>
                      <a:pt x="981" y="2134"/>
                      <a:pt x="983" y="2132"/>
                      <a:pt x="984" y="2130"/>
                    </a:cubicBezTo>
                    <a:cubicBezTo>
                      <a:pt x="984" y="2128"/>
                      <a:pt x="982" y="2126"/>
                      <a:pt x="980" y="2126"/>
                    </a:cubicBezTo>
                    <a:moveTo>
                      <a:pt x="1020" y="2128"/>
                    </a:moveTo>
                    <a:cubicBezTo>
                      <a:pt x="1013" y="2128"/>
                      <a:pt x="1006" y="2128"/>
                      <a:pt x="1000" y="2127"/>
                    </a:cubicBezTo>
                    <a:cubicBezTo>
                      <a:pt x="998" y="2127"/>
                      <a:pt x="996" y="2129"/>
                      <a:pt x="996" y="2131"/>
                    </a:cubicBezTo>
                    <a:cubicBezTo>
                      <a:pt x="995" y="2133"/>
                      <a:pt x="997" y="2135"/>
                      <a:pt x="999" y="2135"/>
                    </a:cubicBezTo>
                    <a:cubicBezTo>
                      <a:pt x="1006" y="2136"/>
                      <a:pt x="1013" y="2136"/>
                      <a:pt x="1019" y="2136"/>
                    </a:cubicBezTo>
                    <a:cubicBezTo>
                      <a:pt x="1022" y="2136"/>
                      <a:pt x="1023" y="2135"/>
                      <a:pt x="1024" y="2132"/>
                    </a:cubicBezTo>
                    <a:cubicBezTo>
                      <a:pt x="1024" y="2130"/>
                      <a:pt x="1022" y="2128"/>
                      <a:pt x="1020" y="2128"/>
                    </a:cubicBezTo>
                    <a:moveTo>
                      <a:pt x="1060" y="2129"/>
                    </a:moveTo>
                    <a:cubicBezTo>
                      <a:pt x="1053" y="2129"/>
                      <a:pt x="1046" y="2129"/>
                      <a:pt x="1040" y="2129"/>
                    </a:cubicBezTo>
                    <a:cubicBezTo>
                      <a:pt x="1037" y="2129"/>
                      <a:pt x="1036" y="2131"/>
                      <a:pt x="1036" y="2133"/>
                    </a:cubicBezTo>
                    <a:cubicBezTo>
                      <a:pt x="1036" y="2135"/>
                      <a:pt x="1037" y="2137"/>
                      <a:pt x="1039" y="2137"/>
                    </a:cubicBezTo>
                    <a:cubicBezTo>
                      <a:pt x="1046" y="2137"/>
                      <a:pt x="1053" y="2137"/>
                      <a:pt x="1060" y="2137"/>
                    </a:cubicBezTo>
                    <a:cubicBezTo>
                      <a:pt x="1062" y="2137"/>
                      <a:pt x="1064" y="2136"/>
                      <a:pt x="1064" y="2133"/>
                    </a:cubicBezTo>
                    <a:cubicBezTo>
                      <a:pt x="1064" y="2131"/>
                      <a:pt x="1062" y="2129"/>
                      <a:pt x="1060" y="2129"/>
                    </a:cubicBezTo>
                    <a:moveTo>
                      <a:pt x="1100" y="2129"/>
                    </a:moveTo>
                    <a:cubicBezTo>
                      <a:pt x="1093" y="2129"/>
                      <a:pt x="1086" y="2129"/>
                      <a:pt x="1080" y="2129"/>
                    </a:cubicBezTo>
                    <a:cubicBezTo>
                      <a:pt x="1077" y="2129"/>
                      <a:pt x="1076" y="2131"/>
                      <a:pt x="1076" y="2133"/>
                    </a:cubicBezTo>
                    <a:cubicBezTo>
                      <a:pt x="1076" y="2136"/>
                      <a:pt x="1077" y="2137"/>
                      <a:pt x="1080" y="2137"/>
                    </a:cubicBezTo>
                    <a:cubicBezTo>
                      <a:pt x="1086" y="2137"/>
                      <a:pt x="1093" y="2137"/>
                      <a:pt x="1100" y="2137"/>
                    </a:cubicBezTo>
                    <a:cubicBezTo>
                      <a:pt x="1102" y="2137"/>
                      <a:pt x="1104" y="2135"/>
                      <a:pt x="1104" y="2133"/>
                    </a:cubicBezTo>
                    <a:cubicBezTo>
                      <a:pt x="1104" y="2131"/>
                      <a:pt x="1102" y="2129"/>
                      <a:pt x="1100" y="2129"/>
                    </a:cubicBezTo>
                    <a:moveTo>
                      <a:pt x="1139" y="2127"/>
                    </a:moveTo>
                    <a:cubicBezTo>
                      <a:pt x="1133" y="2128"/>
                      <a:pt x="1126" y="2128"/>
                      <a:pt x="1119" y="2128"/>
                    </a:cubicBezTo>
                    <a:cubicBezTo>
                      <a:pt x="1117" y="2128"/>
                      <a:pt x="1116" y="2130"/>
                      <a:pt x="1116" y="2132"/>
                    </a:cubicBezTo>
                    <a:cubicBezTo>
                      <a:pt x="1116" y="2135"/>
                      <a:pt x="1118" y="2136"/>
                      <a:pt x="1120" y="2136"/>
                    </a:cubicBezTo>
                    <a:cubicBezTo>
                      <a:pt x="1127" y="2136"/>
                      <a:pt x="1133" y="2136"/>
                      <a:pt x="1140" y="2135"/>
                    </a:cubicBezTo>
                    <a:cubicBezTo>
                      <a:pt x="1142" y="2135"/>
                      <a:pt x="1144" y="2133"/>
                      <a:pt x="1144" y="2131"/>
                    </a:cubicBezTo>
                    <a:cubicBezTo>
                      <a:pt x="1143" y="2129"/>
                      <a:pt x="1142" y="2127"/>
                      <a:pt x="1139" y="2127"/>
                    </a:cubicBezTo>
                    <a:cubicBezTo>
                      <a:pt x="1139" y="2127"/>
                      <a:pt x="1139" y="2127"/>
                      <a:pt x="1139" y="2127"/>
                    </a:cubicBezTo>
                    <a:moveTo>
                      <a:pt x="1179" y="2124"/>
                    </a:moveTo>
                    <a:cubicBezTo>
                      <a:pt x="1173" y="2124"/>
                      <a:pt x="1166" y="2125"/>
                      <a:pt x="1159" y="2126"/>
                    </a:cubicBezTo>
                    <a:cubicBezTo>
                      <a:pt x="1157" y="2126"/>
                      <a:pt x="1155" y="2128"/>
                      <a:pt x="1156" y="2130"/>
                    </a:cubicBezTo>
                    <a:cubicBezTo>
                      <a:pt x="1156" y="2132"/>
                      <a:pt x="1158" y="2134"/>
                      <a:pt x="1160" y="2134"/>
                    </a:cubicBezTo>
                    <a:cubicBezTo>
                      <a:pt x="1167" y="2133"/>
                      <a:pt x="1173" y="2132"/>
                      <a:pt x="1180" y="2132"/>
                    </a:cubicBezTo>
                    <a:cubicBezTo>
                      <a:pt x="1182" y="2132"/>
                      <a:pt x="1184" y="2130"/>
                      <a:pt x="1184" y="2127"/>
                    </a:cubicBezTo>
                    <a:cubicBezTo>
                      <a:pt x="1183" y="2125"/>
                      <a:pt x="1181" y="2124"/>
                      <a:pt x="1179" y="2124"/>
                    </a:cubicBezTo>
                    <a:cubicBezTo>
                      <a:pt x="1179" y="2124"/>
                      <a:pt x="1179" y="2124"/>
                      <a:pt x="1179" y="2124"/>
                    </a:cubicBezTo>
                    <a:moveTo>
                      <a:pt x="1219" y="2119"/>
                    </a:moveTo>
                    <a:cubicBezTo>
                      <a:pt x="1212" y="2120"/>
                      <a:pt x="1206" y="2121"/>
                      <a:pt x="1199" y="2122"/>
                    </a:cubicBezTo>
                    <a:cubicBezTo>
                      <a:pt x="1197" y="2122"/>
                      <a:pt x="1195" y="2124"/>
                      <a:pt x="1195" y="2126"/>
                    </a:cubicBezTo>
                    <a:cubicBezTo>
                      <a:pt x="1196" y="2128"/>
                      <a:pt x="1198" y="2130"/>
                      <a:pt x="1200" y="2129"/>
                    </a:cubicBezTo>
                    <a:cubicBezTo>
                      <a:pt x="1207" y="2129"/>
                      <a:pt x="1213" y="2128"/>
                      <a:pt x="1220" y="2127"/>
                    </a:cubicBezTo>
                    <a:cubicBezTo>
                      <a:pt x="1222" y="2127"/>
                      <a:pt x="1224" y="2125"/>
                      <a:pt x="1223" y="2122"/>
                    </a:cubicBezTo>
                    <a:cubicBezTo>
                      <a:pt x="1223" y="2120"/>
                      <a:pt x="1221" y="2119"/>
                      <a:pt x="1219" y="2119"/>
                    </a:cubicBezTo>
                    <a:moveTo>
                      <a:pt x="1258" y="2113"/>
                    </a:moveTo>
                    <a:cubicBezTo>
                      <a:pt x="1252" y="2114"/>
                      <a:pt x="1245" y="2115"/>
                      <a:pt x="1238" y="2116"/>
                    </a:cubicBezTo>
                    <a:cubicBezTo>
                      <a:pt x="1236" y="2116"/>
                      <a:pt x="1235" y="2118"/>
                      <a:pt x="1235" y="2121"/>
                    </a:cubicBezTo>
                    <a:cubicBezTo>
                      <a:pt x="1236" y="2123"/>
                      <a:pt x="1238" y="2124"/>
                      <a:pt x="1240" y="2124"/>
                    </a:cubicBezTo>
                    <a:cubicBezTo>
                      <a:pt x="1246" y="2123"/>
                      <a:pt x="1253" y="2122"/>
                      <a:pt x="1260" y="2121"/>
                    </a:cubicBezTo>
                    <a:cubicBezTo>
                      <a:pt x="1262" y="2120"/>
                      <a:pt x="1263" y="2118"/>
                      <a:pt x="1263" y="2116"/>
                    </a:cubicBezTo>
                    <a:cubicBezTo>
                      <a:pt x="1262" y="2114"/>
                      <a:pt x="1260" y="2112"/>
                      <a:pt x="1258" y="2113"/>
                    </a:cubicBezTo>
                    <a:moveTo>
                      <a:pt x="1297" y="2105"/>
                    </a:moveTo>
                    <a:cubicBezTo>
                      <a:pt x="1291" y="2106"/>
                      <a:pt x="1284" y="2108"/>
                      <a:pt x="1278" y="2109"/>
                    </a:cubicBezTo>
                    <a:cubicBezTo>
                      <a:pt x="1276" y="2109"/>
                      <a:pt x="1274" y="2111"/>
                      <a:pt x="1275" y="2114"/>
                    </a:cubicBezTo>
                    <a:cubicBezTo>
                      <a:pt x="1275" y="2116"/>
                      <a:pt x="1277" y="2117"/>
                      <a:pt x="1279" y="2117"/>
                    </a:cubicBezTo>
                    <a:cubicBezTo>
                      <a:pt x="1286" y="2115"/>
                      <a:pt x="1292" y="2114"/>
                      <a:pt x="1299" y="2113"/>
                    </a:cubicBezTo>
                    <a:cubicBezTo>
                      <a:pt x="1301" y="2112"/>
                      <a:pt x="1303" y="2110"/>
                      <a:pt x="1302" y="2108"/>
                    </a:cubicBezTo>
                    <a:cubicBezTo>
                      <a:pt x="1302" y="2106"/>
                      <a:pt x="1299" y="2104"/>
                      <a:pt x="1297" y="2105"/>
                    </a:cubicBezTo>
                    <a:cubicBezTo>
                      <a:pt x="1297" y="2105"/>
                      <a:pt x="1297" y="2105"/>
                      <a:pt x="1297" y="2105"/>
                    </a:cubicBezTo>
                    <a:moveTo>
                      <a:pt x="1336" y="2096"/>
                    </a:moveTo>
                    <a:cubicBezTo>
                      <a:pt x="1330" y="2097"/>
                      <a:pt x="1323" y="2099"/>
                      <a:pt x="1317" y="2100"/>
                    </a:cubicBezTo>
                    <a:cubicBezTo>
                      <a:pt x="1315" y="2101"/>
                      <a:pt x="1313" y="2103"/>
                      <a:pt x="1314" y="2105"/>
                    </a:cubicBezTo>
                    <a:cubicBezTo>
                      <a:pt x="1314" y="2107"/>
                      <a:pt x="1316" y="2109"/>
                      <a:pt x="1319" y="2108"/>
                    </a:cubicBezTo>
                    <a:cubicBezTo>
                      <a:pt x="1325" y="2107"/>
                      <a:pt x="1332" y="2105"/>
                      <a:pt x="1338" y="2103"/>
                    </a:cubicBezTo>
                    <a:cubicBezTo>
                      <a:pt x="1340" y="2103"/>
                      <a:pt x="1342" y="2101"/>
                      <a:pt x="1341" y="2098"/>
                    </a:cubicBezTo>
                    <a:cubicBezTo>
                      <a:pt x="1340" y="2096"/>
                      <a:pt x="1338" y="2095"/>
                      <a:pt x="1336" y="2096"/>
                    </a:cubicBezTo>
                    <a:cubicBezTo>
                      <a:pt x="1336" y="2096"/>
                      <a:pt x="1336" y="2096"/>
                      <a:pt x="1336" y="2096"/>
                    </a:cubicBezTo>
                    <a:moveTo>
                      <a:pt x="1375" y="2085"/>
                    </a:moveTo>
                    <a:cubicBezTo>
                      <a:pt x="1368" y="2087"/>
                      <a:pt x="1362" y="2089"/>
                      <a:pt x="1355" y="2090"/>
                    </a:cubicBezTo>
                    <a:cubicBezTo>
                      <a:pt x="1353" y="2091"/>
                      <a:pt x="1352" y="2093"/>
                      <a:pt x="1353" y="2095"/>
                    </a:cubicBezTo>
                    <a:cubicBezTo>
                      <a:pt x="1353" y="2097"/>
                      <a:pt x="1355" y="2099"/>
                      <a:pt x="1358" y="2098"/>
                    </a:cubicBezTo>
                    <a:cubicBezTo>
                      <a:pt x="1364" y="2096"/>
                      <a:pt x="1370" y="2094"/>
                      <a:pt x="1377" y="2092"/>
                    </a:cubicBezTo>
                    <a:cubicBezTo>
                      <a:pt x="1379" y="2092"/>
                      <a:pt x="1380" y="2090"/>
                      <a:pt x="1379" y="2088"/>
                    </a:cubicBezTo>
                    <a:cubicBezTo>
                      <a:pt x="1379" y="2085"/>
                      <a:pt x="1377" y="2084"/>
                      <a:pt x="1375" y="2085"/>
                    </a:cubicBezTo>
                    <a:moveTo>
                      <a:pt x="1413" y="2073"/>
                    </a:moveTo>
                    <a:cubicBezTo>
                      <a:pt x="1406" y="2075"/>
                      <a:pt x="1400" y="2077"/>
                      <a:pt x="1394" y="2079"/>
                    </a:cubicBezTo>
                    <a:cubicBezTo>
                      <a:pt x="1391" y="2080"/>
                      <a:pt x="1390" y="2082"/>
                      <a:pt x="1391" y="2084"/>
                    </a:cubicBezTo>
                    <a:cubicBezTo>
                      <a:pt x="1392" y="2086"/>
                      <a:pt x="1394" y="2087"/>
                      <a:pt x="1396" y="2087"/>
                    </a:cubicBezTo>
                    <a:cubicBezTo>
                      <a:pt x="1402" y="2084"/>
                      <a:pt x="1409" y="2082"/>
                      <a:pt x="1415" y="2080"/>
                    </a:cubicBezTo>
                    <a:cubicBezTo>
                      <a:pt x="1417" y="2079"/>
                      <a:pt x="1418" y="2077"/>
                      <a:pt x="1418" y="2075"/>
                    </a:cubicBezTo>
                    <a:cubicBezTo>
                      <a:pt x="1417" y="2073"/>
                      <a:pt x="1415" y="2072"/>
                      <a:pt x="1413" y="2073"/>
                    </a:cubicBezTo>
                    <a:moveTo>
                      <a:pt x="1450" y="2059"/>
                    </a:moveTo>
                    <a:cubicBezTo>
                      <a:pt x="1444" y="2061"/>
                      <a:pt x="1438" y="2064"/>
                      <a:pt x="1431" y="2066"/>
                    </a:cubicBezTo>
                    <a:cubicBezTo>
                      <a:pt x="1429" y="2067"/>
                      <a:pt x="1428" y="2069"/>
                      <a:pt x="1429" y="2071"/>
                    </a:cubicBezTo>
                    <a:cubicBezTo>
                      <a:pt x="1430" y="2073"/>
                      <a:pt x="1432" y="2074"/>
                      <a:pt x="1434" y="2074"/>
                    </a:cubicBezTo>
                    <a:cubicBezTo>
                      <a:pt x="1440" y="2071"/>
                      <a:pt x="1447" y="2069"/>
                      <a:pt x="1453" y="2066"/>
                    </a:cubicBezTo>
                    <a:cubicBezTo>
                      <a:pt x="1455" y="2066"/>
                      <a:pt x="1456" y="2063"/>
                      <a:pt x="1455" y="2061"/>
                    </a:cubicBezTo>
                    <a:cubicBezTo>
                      <a:pt x="1454" y="2059"/>
                      <a:pt x="1452" y="2058"/>
                      <a:pt x="1450" y="2059"/>
                    </a:cubicBezTo>
                    <a:moveTo>
                      <a:pt x="1487" y="2044"/>
                    </a:moveTo>
                    <a:cubicBezTo>
                      <a:pt x="1481" y="2047"/>
                      <a:pt x="1475" y="2049"/>
                      <a:pt x="1469" y="2052"/>
                    </a:cubicBezTo>
                    <a:cubicBezTo>
                      <a:pt x="1467" y="2053"/>
                      <a:pt x="1466" y="2055"/>
                      <a:pt x="1466" y="2057"/>
                    </a:cubicBezTo>
                    <a:cubicBezTo>
                      <a:pt x="1467" y="2059"/>
                      <a:pt x="1470" y="2060"/>
                      <a:pt x="1472" y="2059"/>
                    </a:cubicBezTo>
                    <a:cubicBezTo>
                      <a:pt x="1478" y="2057"/>
                      <a:pt x="1484" y="2054"/>
                      <a:pt x="1490" y="2051"/>
                    </a:cubicBezTo>
                    <a:cubicBezTo>
                      <a:pt x="1492" y="2051"/>
                      <a:pt x="1493" y="2048"/>
                      <a:pt x="1492" y="2046"/>
                    </a:cubicBezTo>
                    <a:cubicBezTo>
                      <a:pt x="1491" y="2044"/>
                      <a:pt x="1489" y="2043"/>
                      <a:pt x="1487" y="2044"/>
                    </a:cubicBezTo>
                    <a:moveTo>
                      <a:pt x="1523" y="2028"/>
                    </a:moveTo>
                    <a:cubicBezTo>
                      <a:pt x="1517" y="2031"/>
                      <a:pt x="1511" y="2033"/>
                      <a:pt x="1505" y="2036"/>
                    </a:cubicBezTo>
                    <a:cubicBezTo>
                      <a:pt x="1503" y="2037"/>
                      <a:pt x="1502" y="2039"/>
                      <a:pt x="1503" y="2041"/>
                    </a:cubicBezTo>
                    <a:cubicBezTo>
                      <a:pt x="1504" y="2043"/>
                      <a:pt x="1506" y="2044"/>
                      <a:pt x="1508" y="2043"/>
                    </a:cubicBezTo>
                    <a:cubicBezTo>
                      <a:pt x="1514" y="2041"/>
                      <a:pt x="1521" y="2038"/>
                      <a:pt x="1527" y="2035"/>
                    </a:cubicBezTo>
                    <a:cubicBezTo>
                      <a:pt x="1529" y="2034"/>
                      <a:pt x="1529" y="2032"/>
                      <a:pt x="1528" y="2030"/>
                    </a:cubicBezTo>
                    <a:cubicBezTo>
                      <a:pt x="1528" y="2028"/>
                      <a:pt x="1525" y="2027"/>
                      <a:pt x="1523" y="2028"/>
                    </a:cubicBezTo>
                    <a:moveTo>
                      <a:pt x="1559" y="2010"/>
                    </a:moveTo>
                    <a:cubicBezTo>
                      <a:pt x="1553" y="2013"/>
                      <a:pt x="1547" y="2016"/>
                      <a:pt x="1541" y="2019"/>
                    </a:cubicBezTo>
                    <a:cubicBezTo>
                      <a:pt x="1539" y="2020"/>
                      <a:pt x="1538" y="2022"/>
                      <a:pt x="1539" y="2024"/>
                    </a:cubicBezTo>
                    <a:cubicBezTo>
                      <a:pt x="1540" y="2026"/>
                      <a:pt x="1543" y="2027"/>
                      <a:pt x="1545" y="2026"/>
                    </a:cubicBezTo>
                    <a:cubicBezTo>
                      <a:pt x="1551" y="2023"/>
                      <a:pt x="1557" y="2020"/>
                      <a:pt x="1562" y="2017"/>
                    </a:cubicBezTo>
                    <a:cubicBezTo>
                      <a:pt x="1564" y="2016"/>
                      <a:pt x="1565" y="2014"/>
                      <a:pt x="1564" y="2012"/>
                    </a:cubicBezTo>
                    <a:cubicBezTo>
                      <a:pt x="1563" y="2010"/>
                      <a:pt x="1561" y="2009"/>
                      <a:pt x="1559" y="2010"/>
                    </a:cubicBezTo>
                    <a:moveTo>
                      <a:pt x="1594" y="1991"/>
                    </a:moveTo>
                    <a:cubicBezTo>
                      <a:pt x="1588" y="1994"/>
                      <a:pt x="1582" y="1997"/>
                      <a:pt x="1576" y="2001"/>
                    </a:cubicBezTo>
                    <a:cubicBezTo>
                      <a:pt x="1574" y="2002"/>
                      <a:pt x="1574" y="2004"/>
                      <a:pt x="1575" y="2006"/>
                    </a:cubicBezTo>
                    <a:cubicBezTo>
                      <a:pt x="1576" y="2008"/>
                      <a:pt x="1578" y="2009"/>
                      <a:pt x="1580" y="2008"/>
                    </a:cubicBezTo>
                    <a:cubicBezTo>
                      <a:pt x="1586" y="2004"/>
                      <a:pt x="1592" y="2001"/>
                      <a:pt x="1598" y="1998"/>
                    </a:cubicBezTo>
                    <a:cubicBezTo>
                      <a:pt x="1600" y="1997"/>
                      <a:pt x="1600" y="1994"/>
                      <a:pt x="1599" y="1992"/>
                    </a:cubicBezTo>
                    <a:cubicBezTo>
                      <a:pt x="1598" y="1990"/>
                      <a:pt x="1596" y="1990"/>
                      <a:pt x="1594" y="1991"/>
                    </a:cubicBezTo>
                    <a:moveTo>
                      <a:pt x="1628" y="1971"/>
                    </a:moveTo>
                    <a:cubicBezTo>
                      <a:pt x="1622" y="1974"/>
                      <a:pt x="1617" y="1977"/>
                      <a:pt x="1611" y="1981"/>
                    </a:cubicBezTo>
                    <a:cubicBezTo>
                      <a:pt x="1609" y="1982"/>
                      <a:pt x="1608" y="1984"/>
                      <a:pt x="1610" y="1986"/>
                    </a:cubicBezTo>
                    <a:cubicBezTo>
                      <a:pt x="1611" y="1988"/>
                      <a:pt x="1613" y="1989"/>
                      <a:pt x="1615" y="1988"/>
                    </a:cubicBezTo>
                    <a:cubicBezTo>
                      <a:pt x="1621" y="1984"/>
                      <a:pt x="1626" y="1981"/>
                      <a:pt x="1632" y="1977"/>
                    </a:cubicBezTo>
                    <a:cubicBezTo>
                      <a:pt x="1634" y="1976"/>
                      <a:pt x="1635" y="1974"/>
                      <a:pt x="1633" y="1972"/>
                    </a:cubicBezTo>
                    <a:cubicBezTo>
                      <a:pt x="1632" y="1970"/>
                      <a:pt x="1630" y="1969"/>
                      <a:pt x="1628" y="1971"/>
                    </a:cubicBezTo>
                    <a:moveTo>
                      <a:pt x="1661" y="1949"/>
                    </a:moveTo>
                    <a:cubicBezTo>
                      <a:pt x="1656" y="1953"/>
                      <a:pt x="1650" y="1956"/>
                      <a:pt x="1645" y="1960"/>
                    </a:cubicBezTo>
                    <a:cubicBezTo>
                      <a:pt x="1643" y="1961"/>
                      <a:pt x="1642" y="1964"/>
                      <a:pt x="1644" y="1965"/>
                    </a:cubicBezTo>
                    <a:cubicBezTo>
                      <a:pt x="1645" y="1967"/>
                      <a:pt x="1647" y="1968"/>
                      <a:pt x="1649" y="1967"/>
                    </a:cubicBezTo>
                    <a:cubicBezTo>
                      <a:pt x="1655" y="1963"/>
                      <a:pt x="1660" y="1959"/>
                      <a:pt x="1666" y="1956"/>
                    </a:cubicBezTo>
                    <a:cubicBezTo>
                      <a:pt x="1668" y="1954"/>
                      <a:pt x="1668" y="1952"/>
                      <a:pt x="1667" y="1950"/>
                    </a:cubicBezTo>
                    <a:cubicBezTo>
                      <a:pt x="1666" y="1948"/>
                      <a:pt x="1663" y="1948"/>
                      <a:pt x="1661" y="1949"/>
                    </a:cubicBezTo>
                    <a:moveTo>
                      <a:pt x="1694" y="1926"/>
                    </a:moveTo>
                    <a:cubicBezTo>
                      <a:pt x="1689" y="1930"/>
                      <a:pt x="1683" y="1934"/>
                      <a:pt x="1678" y="1938"/>
                    </a:cubicBezTo>
                    <a:cubicBezTo>
                      <a:pt x="1676" y="1939"/>
                      <a:pt x="1676" y="1941"/>
                      <a:pt x="1677" y="1943"/>
                    </a:cubicBezTo>
                    <a:cubicBezTo>
                      <a:pt x="1678" y="1945"/>
                      <a:pt x="1681" y="1945"/>
                      <a:pt x="1682" y="1944"/>
                    </a:cubicBezTo>
                    <a:cubicBezTo>
                      <a:pt x="1688" y="1940"/>
                      <a:pt x="1693" y="1936"/>
                      <a:pt x="1699" y="1932"/>
                    </a:cubicBezTo>
                    <a:cubicBezTo>
                      <a:pt x="1700" y="1931"/>
                      <a:pt x="1701" y="1929"/>
                      <a:pt x="1700" y="1927"/>
                    </a:cubicBezTo>
                    <a:cubicBezTo>
                      <a:pt x="1698" y="1925"/>
                      <a:pt x="1696" y="1925"/>
                      <a:pt x="1694" y="1926"/>
                    </a:cubicBezTo>
                    <a:moveTo>
                      <a:pt x="1726" y="1902"/>
                    </a:moveTo>
                    <a:cubicBezTo>
                      <a:pt x="1721" y="1906"/>
                      <a:pt x="1715" y="1910"/>
                      <a:pt x="1710" y="1914"/>
                    </a:cubicBezTo>
                    <a:cubicBezTo>
                      <a:pt x="1708" y="1915"/>
                      <a:pt x="1708" y="1918"/>
                      <a:pt x="1709" y="1920"/>
                    </a:cubicBezTo>
                    <a:cubicBezTo>
                      <a:pt x="1711" y="1921"/>
                      <a:pt x="1713" y="1922"/>
                      <a:pt x="1715" y="1920"/>
                    </a:cubicBezTo>
                    <a:cubicBezTo>
                      <a:pt x="1720" y="1916"/>
                      <a:pt x="1725" y="1912"/>
                      <a:pt x="1731" y="1908"/>
                    </a:cubicBezTo>
                    <a:cubicBezTo>
                      <a:pt x="1732" y="1907"/>
                      <a:pt x="1733" y="1904"/>
                      <a:pt x="1731" y="1903"/>
                    </a:cubicBezTo>
                    <a:cubicBezTo>
                      <a:pt x="1730" y="1901"/>
                      <a:pt x="1727" y="1901"/>
                      <a:pt x="1726" y="1902"/>
                    </a:cubicBezTo>
                    <a:moveTo>
                      <a:pt x="1757" y="1877"/>
                    </a:moveTo>
                    <a:cubicBezTo>
                      <a:pt x="1751" y="1881"/>
                      <a:pt x="1746" y="1885"/>
                      <a:pt x="1741" y="1889"/>
                    </a:cubicBezTo>
                    <a:cubicBezTo>
                      <a:pt x="1740" y="1891"/>
                      <a:pt x="1739" y="1893"/>
                      <a:pt x="1741" y="1895"/>
                    </a:cubicBezTo>
                    <a:cubicBezTo>
                      <a:pt x="1742" y="1897"/>
                      <a:pt x="1745" y="1897"/>
                      <a:pt x="1746" y="1896"/>
                    </a:cubicBezTo>
                    <a:cubicBezTo>
                      <a:pt x="1752" y="1891"/>
                      <a:pt x="1757" y="1887"/>
                      <a:pt x="1762" y="1883"/>
                    </a:cubicBezTo>
                    <a:cubicBezTo>
                      <a:pt x="1763" y="1881"/>
                      <a:pt x="1764" y="1879"/>
                      <a:pt x="1762" y="1877"/>
                    </a:cubicBezTo>
                    <a:cubicBezTo>
                      <a:pt x="1761" y="1875"/>
                      <a:pt x="1758" y="1875"/>
                      <a:pt x="1757" y="1877"/>
                    </a:cubicBezTo>
                    <a:moveTo>
                      <a:pt x="1786" y="1850"/>
                    </a:moveTo>
                    <a:cubicBezTo>
                      <a:pt x="1782" y="1855"/>
                      <a:pt x="1777" y="1859"/>
                      <a:pt x="1772" y="1864"/>
                    </a:cubicBezTo>
                    <a:cubicBezTo>
                      <a:pt x="1770" y="1865"/>
                      <a:pt x="1770" y="1868"/>
                      <a:pt x="1771" y="1869"/>
                    </a:cubicBezTo>
                    <a:cubicBezTo>
                      <a:pt x="1773" y="1871"/>
                      <a:pt x="1775" y="1871"/>
                      <a:pt x="1777" y="1870"/>
                    </a:cubicBezTo>
                    <a:cubicBezTo>
                      <a:pt x="1782" y="1865"/>
                      <a:pt x="1787" y="1861"/>
                      <a:pt x="1792" y="1856"/>
                    </a:cubicBezTo>
                    <a:cubicBezTo>
                      <a:pt x="1793" y="1855"/>
                      <a:pt x="1794" y="1852"/>
                      <a:pt x="1792" y="1850"/>
                    </a:cubicBezTo>
                    <a:cubicBezTo>
                      <a:pt x="1791" y="1849"/>
                      <a:pt x="1788" y="1849"/>
                      <a:pt x="1786" y="1850"/>
                    </a:cubicBezTo>
                    <a:moveTo>
                      <a:pt x="1815" y="1823"/>
                    </a:moveTo>
                    <a:cubicBezTo>
                      <a:pt x="1811" y="1827"/>
                      <a:pt x="1806" y="1832"/>
                      <a:pt x="1801" y="1837"/>
                    </a:cubicBezTo>
                    <a:cubicBezTo>
                      <a:pt x="1799" y="1838"/>
                      <a:pt x="1799" y="1841"/>
                      <a:pt x="1801" y="1842"/>
                    </a:cubicBezTo>
                    <a:cubicBezTo>
                      <a:pt x="1802" y="1844"/>
                      <a:pt x="1805" y="1844"/>
                      <a:pt x="1807" y="1842"/>
                    </a:cubicBezTo>
                    <a:cubicBezTo>
                      <a:pt x="1811" y="1838"/>
                      <a:pt x="1816" y="1833"/>
                      <a:pt x="1821" y="1828"/>
                    </a:cubicBezTo>
                    <a:cubicBezTo>
                      <a:pt x="1822" y="1827"/>
                      <a:pt x="1823" y="1824"/>
                      <a:pt x="1821" y="1823"/>
                    </a:cubicBezTo>
                    <a:cubicBezTo>
                      <a:pt x="1819" y="1821"/>
                      <a:pt x="1817" y="1821"/>
                      <a:pt x="1815" y="1823"/>
                    </a:cubicBezTo>
                    <a:moveTo>
                      <a:pt x="1843" y="1794"/>
                    </a:moveTo>
                    <a:cubicBezTo>
                      <a:pt x="1839" y="1799"/>
                      <a:pt x="1834" y="1804"/>
                      <a:pt x="1829" y="1809"/>
                    </a:cubicBezTo>
                    <a:cubicBezTo>
                      <a:pt x="1828" y="1810"/>
                      <a:pt x="1828" y="1813"/>
                      <a:pt x="1829" y="1814"/>
                    </a:cubicBezTo>
                    <a:cubicBezTo>
                      <a:pt x="1831" y="1816"/>
                      <a:pt x="1834" y="1816"/>
                      <a:pt x="1835" y="1814"/>
                    </a:cubicBezTo>
                    <a:cubicBezTo>
                      <a:pt x="1840" y="1809"/>
                      <a:pt x="1844" y="1804"/>
                      <a:pt x="1849" y="1800"/>
                    </a:cubicBezTo>
                    <a:cubicBezTo>
                      <a:pt x="1850" y="1798"/>
                      <a:pt x="1850" y="1795"/>
                      <a:pt x="1849" y="1794"/>
                    </a:cubicBezTo>
                    <a:cubicBezTo>
                      <a:pt x="1847" y="1792"/>
                      <a:pt x="1845" y="1793"/>
                      <a:pt x="1843" y="1794"/>
                    </a:cubicBezTo>
                    <a:moveTo>
                      <a:pt x="1870" y="1765"/>
                    </a:moveTo>
                    <a:cubicBezTo>
                      <a:pt x="1866" y="1770"/>
                      <a:pt x="1861" y="1775"/>
                      <a:pt x="1857" y="1779"/>
                    </a:cubicBezTo>
                    <a:cubicBezTo>
                      <a:pt x="1855" y="1781"/>
                      <a:pt x="1855" y="1784"/>
                      <a:pt x="1857" y="1785"/>
                    </a:cubicBezTo>
                    <a:cubicBezTo>
                      <a:pt x="1859" y="1787"/>
                      <a:pt x="1861" y="1786"/>
                      <a:pt x="1863" y="1785"/>
                    </a:cubicBezTo>
                    <a:cubicBezTo>
                      <a:pt x="1867" y="1780"/>
                      <a:pt x="1872" y="1775"/>
                      <a:pt x="1876" y="1770"/>
                    </a:cubicBezTo>
                    <a:cubicBezTo>
                      <a:pt x="1877" y="1768"/>
                      <a:pt x="1877" y="1766"/>
                      <a:pt x="1876" y="1764"/>
                    </a:cubicBezTo>
                    <a:cubicBezTo>
                      <a:pt x="1874" y="1763"/>
                      <a:pt x="1871" y="1763"/>
                      <a:pt x="1870" y="1765"/>
                    </a:cubicBezTo>
                    <a:moveTo>
                      <a:pt x="1896" y="1734"/>
                    </a:moveTo>
                    <a:cubicBezTo>
                      <a:pt x="1891" y="1739"/>
                      <a:pt x="1887" y="1744"/>
                      <a:pt x="1883" y="1749"/>
                    </a:cubicBezTo>
                    <a:cubicBezTo>
                      <a:pt x="1881" y="1751"/>
                      <a:pt x="1882" y="1754"/>
                      <a:pt x="1883" y="1755"/>
                    </a:cubicBezTo>
                    <a:cubicBezTo>
                      <a:pt x="1885" y="1756"/>
                      <a:pt x="1888" y="1756"/>
                      <a:pt x="1889" y="1754"/>
                    </a:cubicBezTo>
                    <a:cubicBezTo>
                      <a:pt x="1893" y="1749"/>
                      <a:pt x="1898" y="1744"/>
                      <a:pt x="1902" y="1739"/>
                    </a:cubicBezTo>
                    <a:cubicBezTo>
                      <a:pt x="1903" y="1737"/>
                      <a:pt x="1903" y="1735"/>
                      <a:pt x="1901" y="1733"/>
                    </a:cubicBezTo>
                    <a:cubicBezTo>
                      <a:pt x="1899" y="1732"/>
                      <a:pt x="1897" y="1732"/>
                      <a:pt x="1896" y="1734"/>
                    </a:cubicBezTo>
                    <a:moveTo>
                      <a:pt x="1920" y="1702"/>
                    </a:moveTo>
                    <a:cubicBezTo>
                      <a:pt x="1916" y="1708"/>
                      <a:pt x="1912" y="1713"/>
                      <a:pt x="1908" y="1718"/>
                    </a:cubicBezTo>
                    <a:cubicBezTo>
                      <a:pt x="1907" y="1720"/>
                      <a:pt x="1907" y="1722"/>
                      <a:pt x="1909" y="1724"/>
                    </a:cubicBezTo>
                    <a:cubicBezTo>
                      <a:pt x="1910" y="1725"/>
                      <a:pt x="1913" y="1725"/>
                      <a:pt x="1914" y="1723"/>
                    </a:cubicBezTo>
                    <a:cubicBezTo>
                      <a:pt x="1918" y="1718"/>
                      <a:pt x="1922" y="1713"/>
                      <a:pt x="1926" y="1707"/>
                    </a:cubicBezTo>
                    <a:cubicBezTo>
                      <a:pt x="1928" y="1705"/>
                      <a:pt x="1927" y="1703"/>
                      <a:pt x="1926" y="1702"/>
                    </a:cubicBezTo>
                    <a:cubicBezTo>
                      <a:pt x="1924" y="1700"/>
                      <a:pt x="1921" y="1701"/>
                      <a:pt x="1920" y="1702"/>
                    </a:cubicBezTo>
                    <a:moveTo>
                      <a:pt x="1943" y="1670"/>
                    </a:moveTo>
                    <a:cubicBezTo>
                      <a:pt x="1939" y="1675"/>
                      <a:pt x="1936" y="1681"/>
                      <a:pt x="1932" y="1686"/>
                    </a:cubicBezTo>
                    <a:cubicBezTo>
                      <a:pt x="1930" y="1688"/>
                      <a:pt x="1931" y="1691"/>
                      <a:pt x="1933" y="1692"/>
                    </a:cubicBezTo>
                    <a:cubicBezTo>
                      <a:pt x="1934" y="1693"/>
                      <a:pt x="1937" y="1693"/>
                      <a:pt x="1938" y="1691"/>
                    </a:cubicBezTo>
                    <a:cubicBezTo>
                      <a:pt x="1942" y="1685"/>
                      <a:pt x="1946" y="1680"/>
                      <a:pt x="1950" y="1674"/>
                    </a:cubicBezTo>
                    <a:cubicBezTo>
                      <a:pt x="1951" y="1673"/>
                      <a:pt x="1951" y="1670"/>
                      <a:pt x="1949" y="1669"/>
                    </a:cubicBezTo>
                    <a:cubicBezTo>
                      <a:pt x="1947" y="1668"/>
                      <a:pt x="1945" y="1668"/>
                      <a:pt x="1943" y="1670"/>
                    </a:cubicBezTo>
                    <a:moveTo>
                      <a:pt x="1965" y="1637"/>
                    </a:moveTo>
                    <a:cubicBezTo>
                      <a:pt x="1962" y="1642"/>
                      <a:pt x="1958" y="1648"/>
                      <a:pt x="1954" y="1653"/>
                    </a:cubicBezTo>
                    <a:cubicBezTo>
                      <a:pt x="1953" y="1655"/>
                      <a:pt x="1954" y="1658"/>
                      <a:pt x="1956" y="1659"/>
                    </a:cubicBezTo>
                    <a:cubicBezTo>
                      <a:pt x="1957" y="1660"/>
                      <a:pt x="1960" y="1660"/>
                      <a:pt x="1961" y="1658"/>
                    </a:cubicBezTo>
                    <a:cubicBezTo>
                      <a:pt x="1965" y="1652"/>
                      <a:pt x="1968" y="1647"/>
                      <a:pt x="1972" y="1641"/>
                    </a:cubicBezTo>
                    <a:cubicBezTo>
                      <a:pt x="1973" y="1639"/>
                      <a:pt x="1973" y="1637"/>
                      <a:pt x="1971" y="1635"/>
                    </a:cubicBezTo>
                    <a:cubicBezTo>
                      <a:pt x="1969" y="1634"/>
                      <a:pt x="1967" y="1635"/>
                      <a:pt x="1965" y="1637"/>
                    </a:cubicBezTo>
                    <a:moveTo>
                      <a:pt x="1986" y="1602"/>
                    </a:moveTo>
                    <a:cubicBezTo>
                      <a:pt x="1983" y="1608"/>
                      <a:pt x="1979" y="1614"/>
                      <a:pt x="1976" y="1620"/>
                    </a:cubicBezTo>
                    <a:cubicBezTo>
                      <a:pt x="1975" y="1621"/>
                      <a:pt x="1975" y="1624"/>
                      <a:pt x="1977" y="1625"/>
                    </a:cubicBezTo>
                    <a:cubicBezTo>
                      <a:pt x="1979" y="1626"/>
                      <a:pt x="1982" y="1626"/>
                      <a:pt x="1983" y="1624"/>
                    </a:cubicBezTo>
                    <a:cubicBezTo>
                      <a:pt x="1986" y="1618"/>
                      <a:pt x="1990" y="1612"/>
                      <a:pt x="1993" y="1606"/>
                    </a:cubicBezTo>
                    <a:cubicBezTo>
                      <a:pt x="1994" y="1605"/>
                      <a:pt x="1993" y="1602"/>
                      <a:pt x="1992" y="1601"/>
                    </a:cubicBezTo>
                    <a:cubicBezTo>
                      <a:pt x="1990" y="1600"/>
                      <a:pt x="1987" y="1601"/>
                      <a:pt x="1986" y="1602"/>
                    </a:cubicBezTo>
                    <a:moveTo>
                      <a:pt x="2006" y="1568"/>
                    </a:moveTo>
                    <a:cubicBezTo>
                      <a:pt x="2002" y="1573"/>
                      <a:pt x="1999" y="1579"/>
                      <a:pt x="1996" y="1585"/>
                    </a:cubicBezTo>
                    <a:cubicBezTo>
                      <a:pt x="1995" y="1587"/>
                      <a:pt x="1996" y="1589"/>
                      <a:pt x="1998" y="1591"/>
                    </a:cubicBezTo>
                    <a:cubicBezTo>
                      <a:pt x="1999" y="1592"/>
                      <a:pt x="2002" y="1591"/>
                      <a:pt x="2003" y="1589"/>
                    </a:cubicBezTo>
                    <a:cubicBezTo>
                      <a:pt x="2006" y="1583"/>
                      <a:pt x="2009" y="1577"/>
                      <a:pt x="2013" y="1571"/>
                    </a:cubicBezTo>
                    <a:cubicBezTo>
                      <a:pt x="2014" y="1569"/>
                      <a:pt x="2013" y="1567"/>
                      <a:pt x="2011" y="1566"/>
                    </a:cubicBezTo>
                    <a:cubicBezTo>
                      <a:pt x="2009" y="1565"/>
                      <a:pt x="2007" y="1566"/>
                      <a:pt x="2006" y="1568"/>
                    </a:cubicBezTo>
                    <a:moveTo>
                      <a:pt x="2024" y="1532"/>
                    </a:moveTo>
                    <a:cubicBezTo>
                      <a:pt x="2021" y="1538"/>
                      <a:pt x="2018" y="1544"/>
                      <a:pt x="2015" y="1550"/>
                    </a:cubicBezTo>
                    <a:cubicBezTo>
                      <a:pt x="2014" y="1552"/>
                      <a:pt x="2015" y="1554"/>
                      <a:pt x="2017" y="1555"/>
                    </a:cubicBezTo>
                    <a:cubicBezTo>
                      <a:pt x="2019" y="1556"/>
                      <a:pt x="2021" y="1555"/>
                      <a:pt x="2022" y="1553"/>
                    </a:cubicBezTo>
                    <a:cubicBezTo>
                      <a:pt x="2025" y="1547"/>
                      <a:pt x="2028" y="1541"/>
                      <a:pt x="2031" y="1535"/>
                    </a:cubicBezTo>
                    <a:cubicBezTo>
                      <a:pt x="2032" y="1533"/>
                      <a:pt x="2031" y="1531"/>
                      <a:pt x="2029" y="1530"/>
                    </a:cubicBezTo>
                    <a:cubicBezTo>
                      <a:pt x="2027" y="1529"/>
                      <a:pt x="2025" y="1530"/>
                      <a:pt x="2024" y="1532"/>
                    </a:cubicBezTo>
                    <a:moveTo>
                      <a:pt x="2041" y="1496"/>
                    </a:moveTo>
                    <a:cubicBezTo>
                      <a:pt x="2038" y="1502"/>
                      <a:pt x="2035" y="1508"/>
                      <a:pt x="2032" y="1514"/>
                    </a:cubicBezTo>
                    <a:cubicBezTo>
                      <a:pt x="2031" y="1516"/>
                      <a:pt x="2032" y="1518"/>
                      <a:pt x="2034" y="1519"/>
                    </a:cubicBezTo>
                    <a:cubicBezTo>
                      <a:pt x="2036" y="1520"/>
                      <a:pt x="2039" y="1519"/>
                      <a:pt x="2040" y="1517"/>
                    </a:cubicBezTo>
                    <a:cubicBezTo>
                      <a:pt x="2042" y="1511"/>
                      <a:pt x="2045" y="1505"/>
                      <a:pt x="2048" y="1499"/>
                    </a:cubicBezTo>
                    <a:cubicBezTo>
                      <a:pt x="2049" y="1497"/>
                      <a:pt x="2048" y="1494"/>
                      <a:pt x="2046" y="1494"/>
                    </a:cubicBezTo>
                    <a:cubicBezTo>
                      <a:pt x="2044" y="1493"/>
                      <a:pt x="2041" y="1494"/>
                      <a:pt x="2041" y="1496"/>
                    </a:cubicBezTo>
                    <a:moveTo>
                      <a:pt x="2056" y="1459"/>
                    </a:moveTo>
                    <a:cubicBezTo>
                      <a:pt x="2054" y="1465"/>
                      <a:pt x="2051" y="1471"/>
                      <a:pt x="2048" y="1477"/>
                    </a:cubicBezTo>
                    <a:cubicBezTo>
                      <a:pt x="2048" y="1479"/>
                      <a:pt x="2049" y="1482"/>
                      <a:pt x="2051" y="1482"/>
                    </a:cubicBezTo>
                    <a:cubicBezTo>
                      <a:pt x="2053" y="1483"/>
                      <a:pt x="2055" y="1482"/>
                      <a:pt x="2056" y="1480"/>
                    </a:cubicBezTo>
                    <a:cubicBezTo>
                      <a:pt x="2058" y="1474"/>
                      <a:pt x="2061" y="1468"/>
                      <a:pt x="2063" y="1462"/>
                    </a:cubicBezTo>
                    <a:cubicBezTo>
                      <a:pt x="2064" y="1460"/>
                      <a:pt x="2063" y="1457"/>
                      <a:pt x="2061" y="1456"/>
                    </a:cubicBezTo>
                    <a:cubicBezTo>
                      <a:pt x="2059" y="1456"/>
                      <a:pt x="2057" y="1457"/>
                      <a:pt x="2056" y="1459"/>
                    </a:cubicBezTo>
                    <a:moveTo>
                      <a:pt x="2070" y="1421"/>
                    </a:moveTo>
                    <a:cubicBezTo>
                      <a:pt x="2068" y="1427"/>
                      <a:pt x="2066" y="1434"/>
                      <a:pt x="2063" y="1440"/>
                    </a:cubicBezTo>
                    <a:cubicBezTo>
                      <a:pt x="2062" y="1442"/>
                      <a:pt x="2063" y="1444"/>
                      <a:pt x="2066" y="1445"/>
                    </a:cubicBezTo>
                    <a:cubicBezTo>
                      <a:pt x="2068" y="1446"/>
                      <a:pt x="2070" y="1445"/>
                      <a:pt x="2071" y="1443"/>
                    </a:cubicBezTo>
                    <a:cubicBezTo>
                      <a:pt x="2073" y="1436"/>
                      <a:pt x="2075" y="1430"/>
                      <a:pt x="2078" y="1424"/>
                    </a:cubicBezTo>
                    <a:cubicBezTo>
                      <a:pt x="2078" y="1422"/>
                      <a:pt x="2077" y="1419"/>
                      <a:pt x="2075" y="1419"/>
                    </a:cubicBezTo>
                    <a:cubicBezTo>
                      <a:pt x="2073" y="1418"/>
                      <a:pt x="2071" y="1419"/>
                      <a:pt x="2070" y="1421"/>
                    </a:cubicBezTo>
                    <a:moveTo>
                      <a:pt x="2083" y="1383"/>
                    </a:moveTo>
                    <a:cubicBezTo>
                      <a:pt x="2081" y="1390"/>
                      <a:pt x="2079" y="1396"/>
                      <a:pt x="2076" y="1402"/>
                    </a:cubicBezTo>
                    <a:cubicBezTo>
                      <a:pt x="2076" y="1404"/>
                      <a:pt x="2077" y="1407"/>
                      <a:pt x="2079" y="1407"/>
                    </a:cubicBezTo>
                    <a:cubicBezTo>
                      <a:pt x="2081" y="1408"/>
                      <a:pt x="2083" y="1407"/>
                      <a:pt x="2084" y="1405"/>
                    </a:cubicBezTo>
                    <a:cubicBezTo>
                      <a:pt x="2086" y="1398"/>
                      <a:pt x="2088" y="1392"/>
                      <a:pt x="2090" y="1386"/>
                    </a:cubicBezTo>
                    <a:cubicBezTo>
                      <a:pt x="2091" y="1383"/>
                      <a:pt x="2090" y="1381"/>
                      <a:pt x="2088" y="1381"/>
                    </a:cubicBezTo>
                    <a:cubicBezTo>
                      <a:pt x="2086" y="1380"/>
                      <a:pt x="2083" y="1381"/>
                      <a:pt x="2083" y="1383"/>
                    </a:cubicBezTo>
                    <a:moveTo>
                      <a:pt x="2094" y="1345"/>
                    </a:moveTo>
                    <a:cubicBezTo>
                      <a:pt x="2092" y="1351"/>
                      <a:pt x="2090" y="1358"/>
                      <a:pt x="2088" y="1364"/>
                    </a:cubicBezTo>
                    <a:cubicBezTo>
                      <a:pt x="2088" y="1366"/>
                      <a:pt x="2089" y="1368"/>
                      <a:pt x="2091" y="1369"/>
                    </a:cubicBezTo>
                    <a:cubicBezTo>
                      <a:pt x="2093" y="1370"/>
                      <a:pt x="2095" y="1368"/>
                      <a:pt x="2096" y="1366"/>
                    </a:cubicBezTo>
                    <a:cubicBezTo>
                      <a:pt x="2098" y="1360"/>
                      <a:pt x="2100" y="1353"/>
                      <a:pt x="2101" y="1347"/>
                    </a:cubicBezTo>
                    <a:cubicBezTo>
                      <a:pt x="2102" y="1345"/>
                      <a:pt x="2101" y="1343"/>
                      <a:pt x="2099" y="1342"/>
                    </a:cubicBezTo>
                    <a:cubicBezTo>
                      <a:pt x="2096" y="1341"/>
                      <a:pt x="2094" y="1343"/>
                      <a:pt x="2094" y="1345"/>
                    </a:cubicBezTo>
                    <a:cubicBezTo>
                      <a:pt x="2094" y="1345"/>
                      <a:pt x="2094" y="1345"/>
                      <a:pt x="2094" y="1345"/>
                    </a:cubicBezTo>
                    <a:moveTo>
                      <a:pt x="2103" y="1306"/>
                    </a:moveTo>
                    <a:cubicBezTo>
                      <a:pt x="2102" y="1313"/>
                      <a:pt x="2100" y="1319"/>
                      <a:pt x="2099" y="1325"/>
                    </a:cubicBezTo>
                    <a:cubicBezTo>
                      <a:pt x="2098" y="1328"/>
                      <a:pt x="2099" y="1330"/>
                      <a:pt x="2102" y="1330"/>
                    </a:cubicBezTo>
                    <a:cubicBezTo>
                      <a:pt x="2104" y="1331"/>
                      <a:pt x="2106" y="1330"/>
                      <a:pt x="2106" y="1327"/>
                    </a:cubicBezTo>
                    <a:cubicBezTo>
                      <a:pt x="2108" y="1321"/>
                      <a:pt x="2110" y="1314"/>
                      <a:pt x="2111" y="1308"/>
                    </a:cubicBezTo>
                    <a:cubicBezTo>
                      <a:pt x="2112" y="1306"/>
                      <a:pt x="2110" y="1304"/>
                      <a:pt x="2108" y="1303"/>
                    </a:cubicBezTo>
                    <a:cubicBezTo>
                      <a:pt x="2106" y="1303"/>
                      <a:pt x="2104" y="1304"/>
                      <a:pt x="2103" y="1306"/>
                    </a:cubicBezTo>
                    <a:cubicBezTo>
                      <a:pt x="2103" y="1306"/>
                      <a:pt x="2103" y="1306"/>
                      <a:pt x="2103" y="1306"/>
                    </a:cubicBezTo>
                    <a:moveTo>
                      <a:pt x="2111" y="1267"/>
                    </a:moveTo>
                    <a:cubicBezTo>
                      <a:pt x="2110" y="1274"/>
                      <a:pt x="2109" y="1280"/>
                      <a:pt x="2108" y="1287"/>
                    </a:cubicBezTo>
                    <a:cubicBezTo>
                      <a:pt x="2107" y="1289"/>
                      <a:pt x="2109" y="1291"/>
                      <a:pt x="2111" y="1291"/>
                    </a:cubicBezTo>
                    <a:cubicBezTo>
                      <a:pt x="2113" y="1292"/>
                      <a:pt x="2115" y="1290"/>
                      <a:pt x="2115" y="1288"/>
                    </a:cubicBezTo>
                    <a:cubicBezTo>
                      <a:pt x="2117" y="1282"/>
                      <a:pt x="2118" y="1275"/>
                      <a:pt x="2119" y="1269"/>
                    </a:cubicBezTo>
                    <a:cubicBezTo>
                      <a:pt x="2120" y="1266"/>
                      <a:pt x="2118" y="1264"/>
                      <a:pt x="2116" y="1264"/>
                    </a:cubicBezTo>
                    <a:cubicBezTo>
                      <a:pt x="2114" y="1263"/>
                      <a:pt x="2112" y="1265"/>
                      <a:pt x="2111" y="1267"/>
                    </a:cubicBezTo>
                    <a:moveTo>
                      <a:pt x="2118" y="1228"/>
                    </a:moveTo>
                    <a:cubicBezTo>
                      <a:pt x="2117" y="1234"/>
                      <a:pt x="2116" y="1241"/>
                      <a:pt x="2115" y="1247"/>
                    </a:cubicBezTo>
                    <a:cubicBezTo>
                      <a:pt x="2115" y="1250"/>
                      <a:pt x="2116" y="1252"/>
                      <a:pt x="2118" y="1252"/>
                    </a:cubicBezTo>
                    <a:cubicBezTo>
                      <a:pt x="2120" y="1252"/>
                      <a:pt x="2123" y="1251"/>
                      <a:pt x="2123" y="1249"/>
                    </a:cubicBezTo>
                    <a:cubicBezTo>
                      <a:pt x="2124" y="1242"/>
                      <a:pt x="2125" y="1236"/>
                      <a:pt x="2126" y="1229"/>
                    </a:cubicBezTo>
                    <a:cubicBezTo>
                      <a:pt x="2126" y="1227"/>
                      <a:pt x="2125" y="1225"/>
                      <a:pt x="2123" y="1224"/>
                    </a:cubicBezTo>
                    <a:cubicBezTo>
                      <a:pt x="2121" y="1224"/>
                      <a:pt x="2118" y="1226"/>
                      <a:pt x="2118" y="1228"/>
                    </a:cubicBezTo>
                    <a:cubicBezTo>
                      <a:pt x="2118" y="1228"/>
                      <a:pt x="2118" y="1228"/>
                      <a:pt x="2118" y="1228"/>
                    </a:cubicBezTo>
                    <a:moveTo>
                      <a:pt x="2123" y="1188"/>
                    </a:moveTo>
                    <a:cubicBezTo>
                      <a:pt x="2123" y="1195"/>
                      <a:pt x="2122" y="1201"/>
                      <a:pt x="2121" y="1208"/>
                    </a:cubicBezTo>
                    <a:cubicBezTo>
                      <a:pt x="2121" y="1210"/>
                      <a:pt x="2122" y="1212"/>
                      <a:pt x="2124" y="1212"/>
                    </a:cubicBezTo>
                    <a:cubicBezTo>
                      <a:pt x="2127" y="1213"/>
                      <a:pt x="2129" y="1211"/>
                      <a:pt x="2129" y="1209"/>
                    </a:cubicBezTo>
                    <a:cubicBezTo>
                      <a:pt x="2130" y="1202"/>
                      <a:pt x="2131" y="1196"/>
                      <a:pt x="2131" y="1189"/>
                    </a:cubicBezTo>
                    <a:cubicBezTo>
                      <a:pt x="2132" y="1187"/>
                      <a:pt x="2130" y="1185"/>
                      <a:pt x="2128" y="1185"/>
                    </a:cubicBezTo>
                    <a:cubicBezTo>
                      <a:pt x="2126" y="1184"/>
                      <a:pt x="2124" y="1186"/>
                      <a:pt x="2123" y="1188"/>
                    </a:cubicBezTo>
                    <a:moveTo>
                      <a:pt x="2127" y="1148"/>
                    </a:moveTo>
                    <a:cubicBezTo>
                      <a:pt x="2127" y="1155"/>
                      <a:pt x="2126" y="1162"/>
                      <a:pt x="2125" y="1168"/>
                    </a:cubicBezTo>
                    <a:cubicBezTo>
                      <a:pt x="2125" y="1170"/>
                      <a:pt x="2127" y="1172"/>
                      <a:pt x="2129" y="1173"/>
                    </a:cubicBezTo>
                    <a:cubicBezTo>
                      <a:pt x="2131" y="1173"/>
                      <a:pt x="2133" y="1171"/>
                      <a:pt x="2133" y="1169"/>
                    </a:cubicBezTo>
                    <a:cubicBezTo>
                      <a:pt x="2134" y="1162"/>
                      <a:pt x="2135" y="1156"/>
                      <a:pt x="2135" y="1149"/>
                    </a:cubicBezTo>
                    <a:cubicBezTo>
                      <a:pt x="2135" y="1147"/>
                      <a:pt x="2134" y="1145"/>
                      <a:pt x="2131" y="1145"/>
                    </a:cubicBezTo>
                    <a:cubicBezTo>
                      <a:pt x="2129" y="1145"/>
                      <a:pt x="2127" y="1146"/>
                      <a:pt x="2127" y="1148"/>
                    </a:cubicBezTo>
                    <a:moveTo>
                      <a:pt x="2129" y="1109"/>
                    </a:moveTo>
                    <a:cubicBezTo>
                      <a:pt x="2129" y="1115"/>
                      <a:pt x="2129" y="1122"/>
                      <a:pt x="2128" y="1128"/>
                    </a:cubicBezTo>
                    <a:cubicBezTo>
                      <a:pt x="2128" y="1131"/>
                      <a:pt x="2130" y="1133"/>
                      <a:pt x="2132" y="1133"/>
                    </a:cubicBezTo>
                    <a:cubicBezTo>
                      <a:pt x="2134" y="1133"/>
                      <a:pt x="2136" y="1131"/>
                      <a:pt x="2136" y="1129"/>
                    </a:cubicBezTo>
                    <a:cubicBezTo>
                      <a:pt x="2137" y="1122"/>
                      <a:pt x="2137" y="1116"/>
                      <a:pt x="2137" y="1109"/>
                    </a:cubicBezTo>
                    <a:cubicBezTo>
                      <a:pt x="2137" y="1107"/>
                      <a:pt x="2136" y="1105"/>
                      <a:pt x="2133" y="1105"/>
                    </a:cubicBezTo>
                    <a:cubicBezTo>
                      <a:pt x="2131" y="1105"/>
                      <a:pt x="2129" y="1106"/>
                      <a:pt x="2129" y="1109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9" name="Freeform 7">
                <a:extLst>
                  <a:ext uri="{FF2B5EF4-FFF2-40B4-BE49-F238E27FC236}">
                    <a16:creationId xmlns:a16="http://schemas.microsoft.com/office/drawing/2014/main" id="{55151FAC-F43A-4FA1-91EE-F085246593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61104" y="2354281"/>
                <a:ext cx="3214033" cy="3212126"/>
              </a:xfrm>
              <a:custGeom>
                <a:avLst/>
                <a:gdLst>
                  <a:gd name="T0" fmla="*/ 2132 w 2138"/>
                  <a:gd name="T1" fmla="*/ 1011 h 2137"/>
                  <a:gd name="T2" fmla="*/ 2111 w 2138"/>
                  <a:gd name="T3" fmla="*/ 869 h 2137"/>
                  <a:gd name="T4" fmla="*/ 2096 w 2138"/>
                  <a:gd name="T5" fmla="*/ 786 h 2137"/>
                  <a:gd name="T6" fmla="*/ 2062 w 2138"/>
                  <a:gd name="T7" fmla="*/ 696 h 2137"/>
                  <a:gd name="T8" fmla="*/ 2025 w 2138"/>
                  <a:gd name="T9" fmla="*/ 599 h 2137"/>
                  <a:gd name="T10" fmla="*/ 1981 w 2138"/>
                  <a:gd name="T11" fmla="*/ 519 h 2137"/>
                  <a:gd name="T12" fmla="*/ 1920 w 2138"/>
                  <a:gd name="T13" fmla="*/ 435 h 2137"/>
                  <a:gd name="T14" fmla="*/ 1849 w 2138"/>
                  <a:gd name="T15" fmla="*/ 338 h 2137"/>
                  <a:gd name="T16" fmla="*/ 1771 w 2138"/>
                  <a:gd name="T17" fmla="*/ 274 h 2137"/>
                  <a:gd name="T18" fmla="*/ 1694 w 2138"/>
                  <a:gd name="T19" fmla="*/ 211 h 2137"/>
                  <a:gd name="T20" fmla="*/ 1597 w 2138"/>
                  <a:gd name="T21" fmla="*/ 139 h 2137"/>
                  <a:gd name="T22" fmla="*/ 1504 w 2138"/>
                  <a:gd name="T23" fmla="*/ 101 h 2137"/>
                  <a:gd name="T24" fmla="*/ 1408 w 2138"/>
                  <a:gd name="T25" fmla="*/ 59 h 2137"/>
                  <a:gd name="T26" fmla="*/ 1320 w 2138"/>
                  <a:gd name="T27" fmla="*/ 34 h 2137"/>
                  <a:gd name="T28" fmla="*/ 1177 w 2138"/>
                  <a:gd name="T29" fmla="*/ 13 h 2137"/>
                  <a:gd name="T30" fmla="*/ 1094 w 2138"/>
                  <a:gd name="T31" fmla="*/ 4 h 2137"/>
                  <a:gd name="T32" fmla="*/ 978 w 2138"/>
                  <a:gd name="T33" fmla="*/ 12 h 2137"/>
                  <a:gd name="T34" fmla="*/ 894 w 2138"/>
                  <a:gd name="T35" fmla="*/ 18 h 2137"/>
                  <a:gd name="T36" fmla="*/ 799 w 2138"/>
                  <a:gd name="T37" fmla="*/ 34 h 2137"/>
                  <a:gd name="T38" fmla="*/ 706 w 2138"/>
                  <a:gd name="T39" fmla="*/ 72 h 2137"/>
                  <a:gd name="T40" fmla="*/ 611 w 2138"/>
                  <a:gd name="T41" fmla="*/ 103 h 2137"/>
                  <a:gd name="T42" fmla="*/ 493 w 2138"/>
                  <a:gd name="T43" fmla="*/ 178 h 2137"/>
                  <a:gd name="T44" fmla="*/ 422 w 2138"/>
                  <a:gd name="T45" fmla="*/ 223 h 2137"/>
                  <a:gd name="T46" fmla="*/ 346 w 2138"/>
                  <a:gd name="T47" fmla="*/ 282 h 2137"/>
                  <a:gd name="T48" fmla="*/ 268 w 2138"/>
                  <a:gd name="T49" fmla="*/ 373 h 2137"/>
                  <a:gd name="T50" fmla="*/ 200 w 2138"/>
                  <a:gd name="T51" fmla="*/ 453 h 2137"/>
                  <a:gd name="T52" fmla="*/ 150 w 2138"/>
                  <a:gd name="T53" fmla="*/ 530 h 2137"/>
                  <a:gd name="T54" fmla="*/ 106 w 2138"/>
                  <a:gd name="T55" fmla="*/ 624 h 2137"/>
                  <a:gd name="T56" fmla="*/ 54 w 2138"/>
                  <a:gd name="T57" fmla="*/ 733 h 2137"/>
                  <a:gd name="T58" fmla="*/ 32 w 2138"/>
                  <a:gd name="T59" fmla="*/ 827 h 2137"/>
                  <a:gd name="T60" fmla="*/ 17 w 2138"/>
                  <a:gd name="T61" fmla="*/ 930 h 2137"/>
                  <a:gd name="T62" fmla="*/ 0 w 2138"/>
                  <a:gd name="T63" fmla="*/ 1049 h 2137"/>
                  <a:gd name="T64" fmla="*/ 13 w 2138"/>
                  <a:gd name="T65" fmla="*/ 1169 h 2137"/>
                  <a:gd name="T66" fmla="*/ 12 w 2138"/>
                  <a:gd name="T67" fmla="*/ 1230 h 2137"/>
                  <a:gd name="T68" fmla="*/ 45 w 2138"/>
                  <a:gd name="T69" fmla="*/ 1346 h 2137"/>
                  <a:gd name="T70" fmla="*/ 73 w 2138"/>
                  <a:gd name="T71" fmla="*/ 1446 h 2137"/>
                  <a:gd name="T72" fmla="*/ 109 w 2138"/>
                  <a:gd name="T73" fmla="*/ 1530 h 2137"/>
                  <a:gd name="T74" fmla="*/ 162 w 2138"/>
                  <a:gd name="T75" fmla="*/ 1619 h 2137"/>
                  <a:gd name="T76" fmla="*/ 211 w 2138"/>
                  <a:gd name="T77" fmla="*/ 1707 h 2137"/>
                  <a:gd name="T78" fmla="*/ 308 w 2138"/>
                  <a:gd name="T79" fmla="*/ 1808 h 2137"/>
                  <a:gd name="T80" fmla="*/ 366 w 2138"/>
                  <a:gd name="T81" fmla="*/ 1869 h 2137"/>
                  <a:gd name="T82" fmla="*/ 438 w 2138"/>
                  <a:gd name="T83" fmla="*/ 1926 h 2137"/>
                  <a:gd name="T84" fmla="*/ 527 w 2138"/>
                  <a:gd name="T85" fmla="*/ 1981 h 2137"/>
                  <a:gd name="T86" fmla="*/ 612 w 2138"/>
                  <a:gd name="T87" fmla="*/ 2035 h 2137"/>
                  <a:gd name="T88" fmla="*/ 745 w 2138"/>
                  <a:gd name="T89" fmla="*/ 2079 h 2137"/>
                  <a:gd name="T90" fmla="*/ 825 w 2138"/>
                  <a:gd name="T91" fmla="*/ 2105 h 2137"/>
                  <a:gd name="T92" fmla="*/ 919 w 2138"/>
                  <a:gd name="T93" fmla="*/ 2127 h 2137"/>
                  <a:gd name="T94" fmla="*/ 1059 w 2138"/>
                  <a:gd name="T95" fmla="*/ 2129 h 2137"/>
                  <a:gd name="T96" fmla="*/ 1143 w 2138"/>
                  <a:gd name="T97" fmla="*/ 2131 h 2137"/>
                  <a:gd name="T98" fmla="*/ 1235 w 2138"/>
                  <a:gd name="T99" fmla="*/ 2121 h 2137"/>
                  <a:gd name="T100" fmla="*/ 1341 w 2138"/>
                  <a:gd name="T101" fmla="*/ 2098 h 2137"/>
                  <a:gd name="T102" fmla="*/ 1434 w 2138"/>
                  <a:gd name="T103" fmla="*/ 2074 h 2137"/>
                  <a:gd name="T104" fmla="*/ 1559 w 2138"/>
                  <a:gd name="T105" fmla="*/ 2010 h 2137"/>
                  <a:gd name="T106" fmla="*/ 1633 w 2138"/>
                  <a:gd name="T107" fmla="*/ 1972 h 2137"/>
                  <a:gd name="T108" fmla="*/ 1715 w 2138"/>
                  <a:gd name="T109" fmla="*/ 1920 h 2137"/>
                  <a:gd name="T110" fmla="*/ 1801 w 2138"/>
                  <a:gd name="T111" fmla="*/ 1837 h 2137"/>
                  <a:gd name="T112" fmla="*/ 1870 w 2138"/>
                  <a:gd name="T113" fmla="*/ 1765 h 2137"/>
                  <a:gd name="T114" fmla="*/ 1932 w 2138"/>
                  <a:gd name="T115" fmla="*/ 1692 h 2137"/>
                  <a:gd name="T116" fmla="*/ 2005 w 2138"/>
                  <a:gd name="T117" fmla="*/ 1568 h 2137"/>
                  <a:gd name="T118" fmla="*/ 2048 w 2138"/>
                  <a:gd name="T119" fmla="*/ 1499 h 2137"/>
                  <a:gd name="T120" fmla="*/ 2079 w 2138"/>
                  <a:gd name="T121" fmla="*/ 1407 h 2137"/>
                  <a:gd name="T122" fmla="*/ 2111 w 2138"/>
                  <a:gd name="T123" fmla="*/ 1267 h 2137"/>
                  <a:gd name="T124" fmla="*/ 2128 w 2138"/>
                  <a:gd name="T125" fmla="*/ 1185 h 2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38" h="2137">
                    <a:moveTo>
                      <a:pt x="2130" y="1067"/>
                    </a:moveTo>
                    <a:cubicBezTo>
                      <a:pt x="2130" y="1068"/>
                      <a:pt x="2130" y="1068"/>
                      <a:pt x="2130" y="1069"/>
                    </a:cubicBezTo>
                    <a:cubicBezTo>
                      <a:pt x="2130" y="1075"/>
                      <a:pt x="2130" y="1082"/>
                      <a:pt x="2130" y="1089"/>
                    </a:cubicBezTo>
                    <a:cubicBezTo>
                      <a:pt x="2130" y="1091"/>
                      <a:pt x="2131" y="1093"/>
                      <a:pt x="2134" y="1093"/>
                    </a:cubicBezTo>
                    <a:cubicBezTo>
                      <a:pt x="2136" y="1093"/>
                      <a:pt x="2138" y="1091"/>
                      <a:pt x="2138" y="1089"/>
                    </a:cubicBezTo>
                    <a:cubicBezTo>
                      <a:pt x="2138" y="1082"/>
                      <a:pt x="2138" y="1075"/>
                      <a:pt x="2138" y="1069"/>
                    </a:cubicBezTo>
                    <a:cubicBezTo>
                      <a:pt x="2138" y="1068"/>
                      <a:pt x="2138" y="1068"/>
                      <a:pt x="2138" y="1067"/>
                    </a:cubicBezTo>
                    <a:cubicBezTo>
                      <a:pt x="2138" y="1065"/>
                      <a:pt x="2136" y="1063"/>
                      <a:pt x="2134" y="1063"/>
                    </a:cubicBezTo>
                    <a:cubicBezTo>
                      <a:pt x="2132" y="1063"/>
                      <a:pt x="2130" y="1065"/>
                      <a:pt x="2130" y="1067"/>
                    </a:cubicBezTo>
                    <a:moveTo>
                      <a:pt x="2129" y="1027"/>
                    </a:moveTo>
                    <a:cubicBezTo>
                      <a:pt x="2129" y="1034"/>
                      <a:pt x="2129" y="1040"/>
                      <a:pt x="2130" y="1047"/>
                    </a:cubicBezTo>
                    <a:cubicBezTo>
                      <a:pt x="2130" y="1049"/>
                      <a:pt x="2131" y="1051"/>
                      <a:pt x="2134" y="1051"/>
                    </a:cubicBezTo>
                    <a:cubicBezTo>
                      <a:pt x="2136" y="1051"/>
                      <a:pt x="2138" y="1049"/>
                      <a:pt x="2138" y="1047"/>
                    </a:cubicBezTo>
                    <a:cubicBezTo>
                      <a:pt x="2137" y="1040"/>
                      <a:pt x="2137" y="1033"/>
                      <a:pt x="2137" y="1027"/>
                    </a:cubicBezTo>
                    <a:cubicBezTo>
                      <a:pt x="2137" y="1025"/>
                      <a:pt x="2135" y="1023"/>
                      <a:pt x="2133" y="1023"/>
                    </a:cubicBezTo>
                    <a:cubicBezTo>
                      <a:pt x="2131" y="1023"/>
                      <a:pt x="2129" y="1025"/>
                      <a:pt x="2129" y="1027"/>
                    </a:cubicBezTo>
                    <a:moveTo>
                      <a:pt x="2127" y="987"/>
                    </a:moveTo>
                    <a:cubicBezTo>
                      <a:pt x="2127" y="994"/>
                      <a:pt x="2128" y="1001"/>
                      <a:pt x="2128" y="1007"/>
                    </a:cubicBezTo>
                    <a:cubicBezTo>
                      <a:pt x="2128" y="1009"/>
                      <a:pt x="2130" y="1011"/>
                      <a:pt x="2132" y="1011"/>
                    </a:cubicBezTo>
                    <a:cubicBezTo>
                      <a:pt x="2134" y="1011"/>
                      <a:pt x="2136" y="1009"/>
                      <a:pt x="2136" y="1007"/>
                    </a:cubicBezTo>
                    <a:cubicBezTo>
                      <a:pt x="2136" y="1000"/>
                      <a:pt x="2135" y="993"/>
                      <a:pt x="2135" y="987"/>
                    </a:cubicBezTo>
                    <a:cubicBezTo>
                      <a:pt x="2134" y="984"/>
                      <a:pt x="2133" y="983"/>
                      <a:pt x="2130" y="983"/>
                    </a:cubicBezTo>
                    <a:cubicBezTo>
                      <a:pt x="2128" y="983"/>
                      <a:pt x="2127" y="985"/>
                      <a:pt x="2127" y="987"/>
                    </a:cubicBezTo>
                    <a:moveTo>
                      <a:pt x="2123" y="948"/>
                    </a:moveTo>
                    <a:cubicBezTo>
                      <a:pt x="2124" y="954"/>
                      <a:pt x="2124" y="961"/>
                      <a:pt x="2125" y="967"/>
                    </a:cubicBezTo>
                    <a:cubicBezTo>
                      <a:pt x="2125" y="970"/>
                      <a:pt x="2127" y="971"/>
                      <a:pt x="2129" y="971"/>
                    </a:cubicBezTo>
                    <a:cubicBezTo>
                      <a:pt x="2132" y="971"/>
                      <a:pt x="2133" y="969"/>
                      <a:pt x="2133" y="967"/>
                    </a:cubicBezTo>
                    <a:cubicBezTo>
                      <a:pt x="2132" y="960"/>
                      <a:pt x="2132" y="953"/>
                      <a:pt x="2131" y="947"/>
                    </a:cubicBezTo>
                    <a:cubicBezTo>
                      <a:pt x="2131" y="944"/>
                      <a:pt x="2129" y="943"/>
                      <a:pt x="2126" y="943"/>
                    </a:cubicBezTo>
                    <a:cubicBezTo>
                      <a:pt x="2124" y="943"/>
                      <a:pt x="2123" y="945"/>
                      <a:pt x="2123" y="948"/>
                    </a:cubicBezTo>
                    <a:moveTo>
                      <a:pt x="2118" y="908"/>
                    </a:moveTo>
                    <a:cubicBezTo>
                      <a:pt x="2119" y="915"/>
                      <a:pt x="2120" y="921"/>
                      <a:pt x="2120" y="928"/>
                    </a:cubicBezTo>
                    <a:cubicBezTo>
                      <a:pt x="2121" y="930"/>
                      <a:pt x="2123" y="931"/>
                      <a:pt x="2125" y="931"/>
                    </a:cubicBezTo>
                    <a:cubicBezTo>
                      <a:pt x="2127" y="931"/>
                      <a:pt x="2129" y="929"/>
                      <a:pt x="2128" y="927"/>
                    </a:cubicBezTo>
                    <a:cubicBezTo>
                      <a:pt x="2128" y="920"/>
                      <a:pt x="2127" y="913"/>
                      <a:pt x="2126" y="907"/>
                    </a:cubicBezTo>
                    <a:cubicBezTo>
                      <a:pt x="2125" y="905"/>
                      <a:pt x="2123" y="903"/>
                      <a:pt x="2121" y="903"/>
                    </a:cubicBezTo>
                    <a:cubicBezTo>
                      <a:pt x="2119" y="904"/>
                      <a:pt x="2117" y="906"/>
                      <a:pt x="2118" y="908"/>
                    </a:cubicBezTo>
                    <a:moveTo>
                      <a:pt x="2111" y="869"/>
                    </a:moveTo>
                    <a:cubicBezTo>
                      <a:pt x="2112" y="875"/>
                      <a:pt x="2113" y="882"/>
                      <a:pt x="2114" y="888"/>
                    </a:cubicBezTo>
                    <a:cubicBezTo>
                      <a:pt x="2115" y="890"/>
                      <a:pt x="2117" y="892"/>
                      <a:pt x="2119" y="892"/>
                    </a:cubicBezTo>
                    <a:cubicBezTo>
                      <a:pt x="2121" y="891"/>
                      <a:pt x="2123" y="889"/>
                      <a:pt x="2122" y="887"/>
                    </a:cubicBezTo>
                    <a:cubicBezTo>
                      <a:pt x="2121" y="880"/>
                      <a:pt x="2120" y="874"/>
                      <a:pt x="2119" y="867"/>
                    </a:cubicBezTo>
                    <a:cubicBezTo>
                      <a:pt x="2118" y="865"/>
                      <a:pt x="2116" y="864"/>
                      <a:pt x="2114" y="864"/>
                    </a:cubicBezTo>
                    <a:cubicBezTo>
                      <a:pt x="2112" y="864"/>
                      <a:pt x="2111" y="867"/>
                      <a:pt x="2111" y="869"/>
                    </a:cubicBezTo>
                    <a:moveTo>
                      <a:pt x="2103" y="830"/>
                    </a:moveTo>
                    <a:cubicBezTo>
                      <a:pt x="2104" y="836"/>
                      <a:pt x="2106" y="843"/>
                      <a:pt x="2107" y="849"/>
                    </a:cubicBezTo>
                    <a:cubicBezTo>
                      <a:pt x="2107" y="851"/>
                      <a:pt x="2110" y="853"/>
                      <a:pt x="2112" y="852"/>
                    </a:cubicBezTo>
                    <a:cubicBezTo>
                      <a:pt x="2114" y="852"/>
                      <a:pt x="2115" y="850"/>
                      <a:pt x="2115" y="847"/>
                    </a:cubicBezTo>
                    <a:cubicBezTo>
                      <a:pt x="2113" y="841"/>
                      <a:pt x="2112" y="834"/>
                      <a:pt x="2111" y="828"/>
                    </a:cubicBezTo>
                    <a:cubicBezTo>
                      <a:pt x="2110" y="826"/>
                      <a:pt x="2108" y="824"/>
                      <a:pt x="2106" y="825"/>
                    </a:cubicBezTo>
                    <a:cubicBezTo>
                      <a:pt x="2104" y="825"/>
                      <a:pt x="2102" y="827"/>
                      <a:pt x="2103" y="830"/>
                    </a:cubicBezTo>
                    <a:moveTo>
                      <a:pt x="2093" y="791"/>
                    </a:moveTo>
                    <a:cubicBezTo>
                      <a:pt x="2095" y="797"/>
                      <a:pt x="2096" y="804"/>
                      <a:pt x="2098" y="810"/>
                    </a:cubicBezTo>
                    <a:cubicBezTo>
                      <a:pt x="2099" y="812"/>
                      <a:pt x="2101" y="814"/>
                      <a:pt x="2103" y="813"/>
                    </a:cubicBezTo>
                    <a:cubicBezTo>
                      <a:pt x="2105" y="813"/>
                      <a:pt x="2106" y="810"/>
                      <a:pt x="2106" y="808"/>
                    </a:cubicBezTo>
                    <a:cubicBezTo>
                      <a:pt x="2104" y="802"/>
                      <a:pt x="2103" y="795"/>
                      <a:pt x="2101" y="789"/>
                    </a:cubicBezTo>
                    <a:cubicBezTo>
                      <a:pt x="2100" y="787"/>
                      <a:pt x="2098" y="785"/>
                      <a:pt x="2096" y="786"/>
                    </a:cubicBezTo>
                    <a:cubicBezTo>
                      <a:pt x="2094" y="787"/>
                      <a:pt x="2092" y="789"/>
                      <a:pt x="2093" y="791"/>
                    </a:cubicBezTo>
                    <a:cubicBezTo>
                      <a:pt x="2093" y="791"/>
                      <a:pt x="2093" y="791"/>
                      <a:pt x="2093" y="791"/>
                    </a:cubicBezTo>
                    <a:moveTo>
                      <a:pt x="2082" y="753"/>
                    </a:moveTo>
                    <a:cubicBezTo>
                      <a:pt x="2084" y="759"/>
                      <a:pt x="2086" y="765"/>
                      <a:pt x="2088" y="772"/>
                    </a:cubicBezTo>
                    <a:cubicBezTo>
                      <a:pt x="2088" y="774"/>
                      <a:pt x="2090" y="775"/>
                      <a:pt x="2093" y="774"/>
                    </a:cubicBezTo>
                    <a:cubicBezTo>
                      <a:pt x="2095" y="774"/>
                      <a:pt x="2096" y="772"/>
                      <a:pt x="2095" y="769"/>
                    </a:cubicBezTo>
                    <a:cubicBezTo>
                      <a:pt x="2093" y="763"/>
                      <a:pt x="2092" y="757"/>
                      <a:pt x="2090" y="750"/>
                    </a:cubicBezTo>
                    <a:cubicBezTo>
                      <a:pt x="2089" y="748"/>
                      <a:pt x="2087" y="747"/>
                      <a:pt x="2085" y="748"/>
                    </a:cubicBezTo>
                    <a:cubicBezTo>
                      <a:pt x="2082" y="748"/>
                      <a:pt x="2081" y="751"/>
                      <a:pt x="2082" y="753"/>
                    </a:cubicBezTo>
                    <a:cubicBezTo>
                      <a:pt x="2082" y="753"/>
                      <a:pt x="2082" y="753"/>
                      <a:pt x="2082" y="753"/>
                    </a:cubicBezTo>
                    <a:moveTo>
                      <a:pt x="2069" y="715"/>
                    </a:moveTo>
                    <a:cubicBezTo>
                      <a:pt x="2072" y="721"/>
                      <a:pt x="2074" y="727"/>
                      <a:pt x="2076" y="734"/>
                    </a:cubicBezTo>
                    <a:cubicBezTo>
                      <a:pt x="2076" y="736"/>
                      <a:pt x="2079" y="737"/>
                      <a:pt x="2081" y="736"/>
                    </a:cubicBezTo>
                    <a:cubicBezTo>
                      <a:pt x="2083" y="735"/>
                      <a:pt x="2084" y="733"/>
                      <a:pt x="2083" y="731"/>
                    </a:cubicBezTo>
                    <a:cubicBezTo>
                      <a:pt x="2081" y="725"/>
                      <a:pt x="2079" y="718"/>
                      <a:pt x="2077" y="712"/>
                    </a:cubicBezTo>
                    <a:cubicBezTo>
                      <a:pt x="2076" y="710"/>
                      <a:pt x="2074" y="709"/>
                      <a:pt x="2072" y="710"/>
                    </a:cubicBezTo>
                    <a:cubicBezTo>
                      <a:pt x="2070" y="710"/>
                      <a:pt x="2069" y="713"/>
                      <a:pt x="2069" y="715"/>
                    </a:cubicBezTo>
                    <a:moveTo>
                      <a:pt x="2055" y="677"/>
                    </a:moveTo>
                    <a:cubicBezTo>
                      <a:pt x="2058" y="684"/>
                      <a:pt x="2060" y="690"/>
                      <a:pt x="2062" y="696"/>
                    </a:cubicBezTo>
                    <a:cubicBezTo>
                      <a:pt x="2063" y="698"/>
                      <a:pt x="2066" y="699"/>
                      <a:pt x="2068" y="698"/>
                    </a:cubicBezTo>
                    <a:cubicBezTo>
                      <a:pt x="2070" y="698"/>
                      <a:pt x="2071" y="695"/>
                      <a:pt x="2070" y="693"/>
                    </a:cubicBezTo>
                    <a:cubicBezTo>
                      <a:pt x="2068" y="687"/>
                      <a:pt x="2065" y="681"/>
                      <a:pt x="2063" y="674"/>
                    </a:cubicBezTo>
                    <a:cubicBezTo>
                      <a:pt x="2062" y="672"/>
                      <a:pt x="2060" y="671"/>
                      <a:pt x="2058" y="672"/>
                    </a:cubicBezTo>
                    <a:cubicBezTo>
                      <a:pt x="2055" y="673"/>
                      <a:pt x="2054" y="675"/>
                      <a:pt x="2055" y="677"/>
                    </a:cubicBezTo>
                    <a:moveTo>
                      <a:pt x="2040" y="641"/>
                    </a:moveTo>
                    <a:cubicBezTo>
                      <a:pt x="2043" y="647"/>
                      <a:pt x="2045" y="653"/>
                      <a:pt x="2048" y="659"/>
                    </a:cubicBezTo>
                    <a:cubicBezTo>
                      <a:pt x="2049" y="661"/>
                      <a:pt x="2051" y="662"/>
                      <a:pt x="2053" y="661"/>
                    </a:cubicBezTo>
                    <a:cubicBezTo>
                      <a:pt x="2055" y="660"/>
                      <a:pt x="2056" y="658"/>
                      <a:pt x="2055" y="656"/>
                    </a:cubicBezTo>
                    <a:cubicBezTo>
                      <a:pt x="2053" y="650"/>
                      <a:pt x="2050" y="644"/>
                      <a:pt x="2047" y="638"/>
                    </a:cubicBezTo>
                    <a:cubicBezTo>
                      <a:pt x="2046" y="635"/>
                      <a:pt x="2044" y="635"/>
                      <a:pt x="2042" y="635"/>
                    </a:cubicBezTo>
                    <a:cubicBezTo>
                      <a:pt x="2040" y="636"/>
                      <a:pt x="2039" y="639"/>
                      <a:pt x="2040" y="641"/>
                    </a:cubicBezTo>
                    <a:cubicBezTo>
                      <a:pt x="2040" y="641"/>
                      <a:pt x="2040" y="641"/>
                      <a:pt x="2040" y="641"/>
                    </a:cubicBezTo>
                    <a:moveTo>
                      <a:pt x="2023" y="605"/>
                    </a:moveTo>
                    <a:cubicBezTo>
                      <a:pt x="2026" y="611"/>
                      <a:pt x="2029" y="617"/>
                      <a:pt x="2032" y="623"/>
                    </a:cubicBezTo>
                    <a:cubicBezTo>
                      <a:pt x="2033" y="625"/>
                      <a:pt x="2035" y="626"/>
                      <a:pt x="2037" y="625"/>
                    </a:cubicBezTo>
                    <a:cubicBezTo>
                      <a:pt x="2039" y="624"/>
                      <a:pt x="2040" y="621"/>
                      <a:pt x="2039" y="619"/>
                    </a:cubicBezTo>
                    <a:cubicBezTo>
                      <a:pt x="2036" y="613"/>
                      <a:pt x="2033" y="607"/>
                      <a:pt x="2030" y="601"/>
                    </a:cubicBezTo>
                    <a:cubicBezTo>
                      <a:pt x="2029" y="599"/>
                      <a:pt x="2027" y="598"/>
                      <a:pt x="2025" y="599"/>
                    </a:cubicBezTo>
                    <a:cubicBezTo>
                      <a:pt x="2023" y="600"/>
                      <a:pt x="2022" y="603"/>
                      <a:pt x="2023" y="605"/>
                    </a:cubicBezTo>
                    <a:moveTo>
                      <a:pt x="2005" y="569"/>
                    </a:moveTo>
                    <a:cubicBezTo>
                      <a:pt x="2008" y="575"/>
                      <a:pt x="2011" y="581"/>
                      <a:pt x="2014" y="587"/>
                    </a:cubicBezTo>
                    <a:cubicBezTo>
                      <a:pt x="2015" y="589"/>
                      <a:pt x="2018" y="590"/>
                      <a:pt x="2020" y="589"/>
                    </a:cubicBezTo>
                    <a:cubicBezTo>
                      <a:pt x="2022" y="588"/>
                      <a:pt x="2022" y="585"/>
                      <a:pt x="2021" y="583"/>
                    </a:cubicBezTo>
                    <a:cubicBezTo>
                      <a:pt x="2018" y="577"/>
                      <a:pt x="2015" y="571"/>
                      <a:pt x="2012" y="565"/>
                    </a:cubicBezTo>
                    <a:cubicBezTo>
                      <a:pt x="2011" y="564"/>
                      <a:pt x="2009" y="563"/>
                      <a:pt x="2007" y="564"/>
                    </a:cubicBezTo>
                    <a:cubicBezTo>
                      <a:pt x="2005" y="565"/>
                      <a:pt x="2004" y="567"/>
                      <a:pt x="2005" y="569"/>
                    </a:cubicBezTo>
                    <a:cubicBezTo>
                      <a:pt x="2005" y="569"/>
                      <a:pt x="2005" y="569"/>
                      <a:pt x="2005" y="569"/>
                    </a:cubicBezTo>
                    <a:moveTo>
                      <a:pt x="1986" y="534"/>
                    </a:moveTo>
                    <a:cubicBezTo>
                      <a:pt x="1989" y="540"/>
                      <a:pt x="1992" y="546"/>
                      <a:pt x="1996" y="552"/>
                    </a:cubicBezTo>
                    <a:cubicBezTo>
                      <a:pt x="1997" y="554"/>
                      <a:pt x="1999" y="554"/>
                      <a:pt x="2001" y="553"/>
                    </a:cubicBezTo>
                    <a:cubicBezTo>
                      <a:pt x="2003" y="552"/>
                      <a:pt x="2004" y="550"/>
                      <a:pt x="2003" y="548"/>
                    </a:cubicBezTo>
                    <a:cubicBezTo>
                      <a:pt x="1999" y="542"/>
                      <a:pt x="1996" y="536"/>
                      <a:pt x="1993" y="530"/>
                    </a:cubicBezTo>
                    <a:cubicBezTo>
                      <a:pt x="1991" y="529"/>
                      <a:pt x="1989" y="528"/>
                      <a:pt x="1987" y="529"/>
                    </a:cubicBezTo>
                    <a:cubicBezTo>
                      <a:pt x="1985" y="530"/>
                      <a:pt x="1985" y="533"/>
                      <a:pt x="1986" y="534"/>
                    </a:cubicBezTo>
                    <a:moveTo>
                      <a:pt x="1965" y="500"/>
                    </a:moveTo>
                    <a:cubicBezTo>
                      <a:pt x="1968" y="506"/>
                      <a:pt x="1972" y="512"/>
                      <a:pt x="1975" y="517"/>
                    </a:cubicBezTo>
                    <a:cubicBezTo>
                      <a:pt x="1977" y="519"/>
                      <a:pt x="1979" y="520"/>
                      <a:pt x="1981" y="519"/>
                    </a:cubicBezTo>
                    <a:cubicBezTo>
                      <a:pt x="1983" y="518"/>
                      <a:pt x="1983" y="515"/>
                      <a:pt x="1982" y="513"/>
                    </a:cubicBezTo>
                    <a:cubicBezTo>
                      <a:pt x="1979" y="508"/>
                      <a:pt x="1975" y="502"/>
                      <a:pt x="1972" y="496"/>
                    </a:cubicBezTo>
                    <a:cubicBezTo>
                      <a:pt x="1971" y="494"/>
                      <a:pt x="1968" y="494"/>
                      <a:pt x="1966" y="495"/>
                    </a:cubicBezTo>
                    <a:cubicBezTo>
                      <a:pt x="1964" y="496"/>
                      <a:pt x="1964" y="499"/>
                      <a:pt x="1965" y="500"/>
                    </a:cubicBezTo>
                    <a:cubicBezTo>
                      <a:pt x="1965" y="500"/>
                      <a:pt x="1965" y="500"/>
                      <a:pt x="1965" y="500"/>
                    </a:cubicBezTo>
                    <a:moveTo>
                      <a:pt x="1943" y="467"/>
                    </a:moveTo>
                    <a:cubicBezTo>
                      <a:pt x="1947" y="473"/>
                      <a:pt x="1950" y="478"/>
                      <a:pt x="1954" y="484"/>
                    </a:cubicBezTo>
                    <a:cubicBezTo>
                      <a:pt x="1955" y="486"/>
                      <a:pt x="1958" y="486"/>
                      <a:pt x="1960" y="485"/>
                    </a:cubicBezTo>
                    <a:cubicBezTo>
                      <a:pt x="1961" y="484"/>
                      <a:pt x="1962" y="481"/>
                      <a:pt x="1961" y="479"/>
                    </a:cubicBezTo>
                    <a:cubicBezTo>
                      <a:pt x="1957" y="474"/>
                      <a:pt x="1953" y="468"/>
                      <a:pt x="1950" y="463"/>
                    </a:cubicBezTo>
                    <a:cubicBezTo>
                      <a:pt x="1948" y="461"/>
                      <a:pt x="1946" y="460"/>
                      <a:pt x="1944" y="462"/>
                    </a:cubicBezTo>
                    <a:cubicBezTo>
                      <a:pt x="1942" y="463"/>
                      <a:pt x="1942" y="465"/>
                      <a:pt x="1943" y="467"/>
                    </a:cubicBezTo>
                    <a:moveTo>
                      <a:pt x="1920" y="435"/>
                    </a:moveTo>
                    <a:cubicBezTo>
                      <a:pt x="1924" y="440"/>
                      <a:pt x="1928" y="446"/>
                      <a:pt x="1931" y="451"/>
                    </a:cubicBezTo>
                    <a:cubicBezTo>
                      <a:pt x="1933" y="453"/>
                      <a:pt x="1935" y="453"/>
                      <a:pt x="1937" y="452"/>
                    </a:cubicBezTo>
                    <a:cubicBezTo>
                      <a:pt x="1939" y="451"/>
                      <a:pt x="1939" y="448"/>
                      <a:pt x="1938" y="446"/>
                    </a:cubicBezTo>
                    <a:cubicBezTo>
                      <a:pt x="1934" y="441"/>
                      <a:pt x="1930" y="435"/>
                      <a:pt x="1926" y="430"/>
                    </a:cubicBezTo>
                    <a:cubicBezTo>
                      <a:pt x="1925" y="428"/>
                      <a:pt x="1922" y="428"/>
                      <a:pt x="1921" y="429"/>
                    </a:cubicBezTo>
                    <a:cubicBezTo>
                      <a:pt x="1919" y="431"/>
                      <a:pt x="1918" y="433"/>
                      <a:pt x="1920" y="435"/>
                    </a:cubicBezTo>
                    <a:moveTo>
                      <a:pt x="1895" y="403"/>
                    </a:moveTo>
                    <a:cubicBezTo>
                      <a:pt x="1899" y="409"/>
                      <a:pt x="1904" y="414"/>
                      <a:pt x="1908" y="419"/>
                    </a:cubicBezTo>
                    <a:cubicBezTo>
                      <a:pt x="1909" y="421"/>
                      <a:pt x="1912" y="421"/>
                      <a:pt x="1913" y="420"/>
                    </a:cubicBezTo>
                    <a:cubicBezTo>
                      <a:pt x="1915" y="418"/>
                      <a:pt x="1915" y="416"/>
                      <a:pt x="1914" y="414"/>
                    </a:cubicBezTo>
                    <a:cubicBezTo>
                      <a:pt x="1910" y="409"/>
                      <a:pt x="1906" y="404"/>
                      <a:pt x="1902" y="398"/>
                    </a:cubicBezTo>
                    <a:cubicBezTo>
                      <a:pt x="1900" y="397"/>
                      <a:pt x="1898" y="396"/>
                      <a:pt x="1896" y="398"/>
                    </a:cubicBezTo>
                    <a:cubicBezTo>
                      <a:pt x="1894" y="399"/>
                      <a:pt x="1894" y="402"/>
                      <a:pt x="1895" y="403"/>
                    </a:cubicBezTo>
                    <a:moveTo>
                      <a:pt x="1870" y="373"/>
                    </a:moveTo>
                    <a:cubicBezTo>
                      <a:pt x="1874" y="378"/>
                      <a:pt x="1878" y="383"/>
                      <a:pt x="1883" y="388"/>
                    </a:cubicBezTo>
                    <a:cubicBezTo>
                      <a:pt x="1884" y="390"/>
                      <a:pt x="1887" y="390"/>
                      <a:pt x="1888" y="389"/>
                    </a:cubicBezTo>
                    <a:cubicBezTo>
                      <a:pt x="1890" y="387"/>
                      <a:pt x="1890" y="385"/>
                      <a:pt x="1889" y="383"/>
                    </a:cubicBezTo>
                    <a:cubicBezTo>
                      <a:pt x="1884" y="378"/>
                      <a:pt x="1880" y="373"/>
                      <a:pt x="1876" y="368"/>
                    </a:cubicBezTo>
                    <a:cubicBezTo>
                      <a:pt x="1874" y="366"/>
                      <a:pt x="1872" y="366"/>
                      <a:pt x="1870" y="367"/>
                    </a:cubicBezTo>
                    <a:cubicBezTo>
                      <a:pt x="1868" y="369"/>
                      <a:pt x="1868" y="371"/>
                      <a:pt x="1870" y="373"/>
                    </a:cubicBezTo>
                    <a:moveTo>
                      <a:pt x="1843" y="343"/>
                    </a:moveTo>
                    <a:cubicBezTo>
                      <a:pt x="1848" y="348"/>
                      <a:pt x="1852" y="353"/>
                      <a:pt x="1856" y="358"/>
                    </a:cubicBezTo>
                    <a:cubicBezTo>
                      <a:pt x="1858" y="360"/>
                      <a:pt x="1860" y="360"/>
                      <a:pt x="1862" y="358"/>
                    </a:cubicBezTo>
                    <a:cubicBezTo>
                      <a:pt x="1864" y="357"/>
                      <a:pt x="1864" y="354"/>
                      <a:pt x="1862" y="353"/>
                    </a:cubicBezTo>
                    <a:cubicBezTo>
                      <a:pt x="1858" y="348"/>
                      <a:pt x="1853" y="343"/>
                      <a:pt x="1849" y="338"/>
                    </a:cubicBezTo>
                    <a:cubicBezTo>
                      <a:pt x="1847" y="336"/>
                      <a:pt x="1845" y="336"/>
                      <a:pt x="1843" y="338"/>
                    </a:cubicBezTo>
                    <a:cubicBezTo>
                      <a:pt x="1842" y="339"/>
                      <a:pt x="1841" y="342"/>
                      <a:pt x="1843" y="343"/>
                    </a:cubicBezTo>
                    <a:moveTo>
                      <a:pt x="1815" y="315"/>
                    </a:moveTo>
                    <a:cubicBezTo>
                      <a:pt x="1820" y="319"/>
                      <a:pt x="1825" y="324"/>
                      <a:pt x="1829" y="329"/>
                    </a:cubicBezTo>
                    <a:cubicBezTo>
                      <a:pt x="1831" y="330"/>
                      <a:pt x="1833" y="330"/>
                      <a:pt x="1835" y="329"/>
                    </a:cubicBezTo>
                    <a:cubicBezTo>
                      <a:pt x="1836" y="327"/>
                      <a:pt x="1836" y="325"/>
                      <a:pt x="1835" y="323"/>
                    </a:cubicBezTo>
                    <a:cubicBezTo>
                      <a:pt x="1830" y="318"/>
                      <a:pt x="1826" y="314"/>
                      <a:pt x="1821" y="309"/>
                    </a:cubicBezTo>
                    <a:cubicBezTo>
                      <a:pt x="1819" y="307"/>
                      <a:pt x="1817" y="307"/>
                      <a:pt x="1815" y="309"/>
                    </a:cubicBezTo>
                    <a:cubicBezTo>
                      <a:pt x="1814" y="311"/>
                      <a:pt x="1814" y="313"/>
                      <a:pt x="1815" y="315"/>
                    </a:cubicBezTo>
                    <a:moveTo>
                      <a:pt x="1786" y="287"/>
                    </a:moveTo>
                    <a:cubicBezTo>
                      <a:pt x="1791" y="292"/>
                      <a:pt x="1796" y="296"/>
                      <a:pt x="1801" y="301"/>
                    </a:cubicBezTo>
                    <a:cubicBezTo>
                      <a:pt x="1802" y="302"/>
                      <a:pt x="1805" y="302"/>
                      <a:pt x="1806" y="301"/>
                    </a:cubicBezTo>
                    <a:cubicBezTo>
                      <a:pt x="1808" y="299"/>
                      <a:pt x="1808" y="296"/>
                      <a:pt x="1806" y="295"/>
                    </a:cubicBezTo>
                    <a:cubicBezTo>
                      <a:pt x="1801" y="290"/>
                      <a:pt x="1797" y="286"/>
                      <a:pt x="1792" y="281"/>
                    </a:cubicBezTo>
                    <a:cubicBezTo>
                      <a:pt x="1790" y="280"/>
                      <a:pt x="1788" y="280"/>
                      <a:pt x="1786" y="281"/>
                    </a:cubicBezTo>
                    <a:cubicBezTo>
                      <a:pt x="1785" y="283"/>
                      <a:pt x="1785" y="286"/>
                      <a:pt x="1786" y="287"/>
                    </a:cubicBezTo>
                    <a:cubicBezTo>
                      <a:pt x="1786" y="287"/>
                      <a:pt x="1786" y="287"/>
                      <a:pt x="1786" y="287"/>
                    </a:cubicBezTo>
                    <a:moveTo>
                      <a:pt x="1756" y="261"/>
                    </a:moveTo>
                    <a:cubicBezTo>
                      <a:pt x="1761" y="265"/>
                      <a:pt x="1766" y="269"/>
                      <a:pt x="1771" y="274"/>
                    </a:cubicBezTo>
                    <a:cubicBezTo>
                      <a:pt x="1773" y="275"/>
                      <a:pt x="1776" y="275"/>
                      <a:pt x="1777" y="273"/>
                    </a:cubicBezTo>
                    <a:cubicBezTo>
                      <a:pt x="1779" y="272"/>
                      <a:pt x="1778" y="269"/>
                      <a:pt x="1777" y="268"/>
                    </a:cubicBezTo>
                    <a:cubicBezTo>
                      <a:pt x="1772" y="263"/>
                      <a:pt x="1767" y="259"/>
                      <a:pt x="1762" y="255"/>
                    </a:cubicBezTo>
                    <a:cubicBezTo>
                      <a:pt x="1760" y="253"/>
                      <a:pt x="1757" y="253"/>
                      <a:pt x="1756" y="255"/>
                    </a:cubicBezTo>
                    <a:cubicBezTo>
                      <a:pt x="1754" y="257"/>
                      <a:pt x="1755" y="259"/>
                      <a:pt x="1756" y="261"/>
                    </a:cubicBezTo>
                    <a:moveTo>
                      <a:pt x="1725" y="235"/>
                    </a:moveTo>
                    <a:cubicBezTo>
                      <a:pt x="1731" y="240"/>
                      <a:pt x="1736" y="244"/>
                      <a:pt x="1741" y="248"/>
                    </a:cubicBezTo>
                    <a:cubicBezTo>
                      <a:pt x="1743" y="249"/>
                      <a:pt x="1745" y="249"/>
                      <a:pt x="1747" y="247"/>
                    </a:cubicBezTo>
                    <a:cubicBezTo>
                      <a:pt x="1748" y="246"/>
                      <a:pt x="1748" y="243"/>
                      <a:pt x="1746" y="242"/>
                    </a:cubicBezTo>
                    <a:cubicBezTo>
                      <a:pt x="1741" y="237"/>
                      <a:pt x="1736" y="233"/>
                      <a:pt x="1730" y="229"/>
                    </a:cubicBezTo>
                    <a:cubicBezTo>
                      <a:pt x="1729" y="228"/>
                      <a:pt x="1726" y="228"/>
                      <a:pt x="1725" y="230"/>
                    </a:cubicBezTo>
                    <a:cubicBezTo>
                      <a:pt x="1723" y="231"/>
                      <a:pt x="1724" y="234"/>
                      <a:pt x="1725" y="235"/>
                    </a:cubicBezTo>
                    <a:moveTo>
                      <a:pt x="1694" y="211"/>
                    </a:moveTo>
                    <a:cubicBezTo>
                      <a:pt x="1699" y="215"/>
                      <a:pt x="1704" y="219"/>
                      <a:pt x="1710" y="223"/>
                    </a:cubicBezTo>
                    <a:cubicBezTo>
                      <a:pt x="1711" y="224"/>
                      <a:pt x="1714" y="224"/>
                      <a:pt x="1715" y="222"/>
                    </a:cubicBezTo>
                    <a:cubicBezTo>
                      <a:pt x="1717" y="221"/>
                      <a:pt x="1716" y="218"/>
                      <a:pt x="1715" y="217"/>
                    </a:cubicBezTo>
                    <a:cubicBezTo>
                      <a:pt x="1709" y="213"/>
                      <a:pt x="1704" y="209"/>
                      <a:pt x="1698" y="205"/>
                    </a:cubicBezTo>
                    <a:cubicBezTo>
                      <a:pt x="1697" y="203"/>
                      <a:pt x="1694" y="204"/>
                      <a:pt x="1693" y="206"/>
                    </a:cubicBezTo>
                    <a:cubicBezTo>
                      <a:pt x="1691" y="207"/>
                      <a:pt x="1692" y="210"/>
                      <a:pt x="1694" y="211"/>
                    </a:cubicBezTo>
                    <a:moveTo>
                      <a:pt x="1661" y="188"/>
                    </a:moveTo>
                    <a:cubicBezTo>
                      <a:pt x="1666" y="192"/>
                      <a:pt x="1672" y="196"/>
                      <a:pt x="1677" y="200"/>
                    </a:cubicBezTo>
                    <a:cubicBezTo>
                      <a:pt x="1679" y="201"/>
                      <a:pt x="1682" y="200"/>
                      <a:pt x="1683" y="199"/>
                    </a:cubicBezTo>
                    <a:cubicBezTo>
                      <a:pt x="1684" y="197"/>
                      <a:pt x="1684" y="194"/>
                      <a:pt x="1682" y="193"/>
                    </a:cubicBezTo>
                    <a:cubicBezTo>
                      <a:pt x="1677" y="189"/>
                      <a:pt x="1671" y="185"/>
                      <a:pt x="1665" y="182"/>
                    </a:cubicBezTo>
                    <a:cubicBezTo>
                      <a:pt x="1664" y="180"/>
                      <a:pt x="1661" y="181"/>
                      <a:pt x="1660" y="183"/>
                    </a:cubicBezTo>
                    <a:cubicBezTo>
                      <a:pt x="1659" y="185"/>
                      <a:pt x="1659" y="187"/>
                      <a:pt x="1661" y="188"/>
                    </a:cubicBezTo>
                    <a:moveTo>
                      <a:pt x="1627" y="167"/>
                    </a:moveTo>
                    <a:cubicBezTo>
                      <a:pt x="1633" y="170"/>
                      <a:pt x="1639" y="174"/>
                      <a:pt x="1644" y="177"/>
                    </a:cubicBezTo>
                    <a:cubicBezTo>
                      <a:pt x="1646" y="178"/>
                      <a:pt x="1649" y="178"/>
                      <a:pt x="1650" y="176"/>
                    </a:cubicBezTo>
                    <a:cubicBezTo>
                      <a:pt x="1651" y="174"/>
                      <a:pt x="1650" y="172"/>
                      <a:pt x="1649" y="171"/>
                    </a:cubicBezTo>
                    <a:cubicBezTo>
                      <a:pt x="1643" y="167"/>
                      <a:pt x="1637" y="163"/>
                      <a:pt x="1632" y="160"/>
                    </a:cubicBezTo>
                    <a:cubicBezTo>
                      <a:pt x="1630" y="159"/>
                      <a:pt x="1627" y="159"/>
                      <a:pt x="1626" y="161"/>
                    </a:cubicBezTo>
                    <a:cubicBezTo>
                      <a:pt x="1625" y="163"/>
                      <a:pt x="1626" y="165"/>
                      <a:pt x="1627" y="167"/>
                    </a:cubicBezTo>
                    <a:moveTo>
                      <a:pt x="1593" y="146"/>
                    </a:moveTo>
                    <a:cubicBezTo>
                      <a:pt x="1599" y="149"/>
                      <a:pt x="1605" y="153"/>
                      <a:pt x="1610" y="156"/>
                    </a:cubicBezTo>
                    <a:cubicBezTo>
                      <a:pt x="1612" y="157"/>
                      <a:pt x="1615" y="157"/>
                      <a:pt x="1616" y="155"/>
                    </a:cubicBezTo>
                    <a:cubicBezTo>
                      <a:pt x="1617" y="153"/>
                      <a:pt x="1616" y="150"/>
                      <a:pt x="1614" y="149"/>
                    </a:cubicBezTo>
                    <a:cubicBezTo>
                      <a:pt x="1609" y="146"/>
                      <a:pt x="1603" y="143"/>
                      <a:pt x="1597" y="139"/>
                    </a:cubicBezTo>
                    <a:cubicBezTo>
                      <a:pt x="1595" y="138"/>
                      <a:pt x="1593" y="139"/>
                      <a:pt x="1592" y="141"/>
                    </a:cubicBezTo>
                    <a:cubicBezTo>
                      <a:pt x="1590" y="143"/>
                      <a:pt x="1591" y="145"/>
                      <a:pt x="1593" y="146"/>
                    </a:cubicBezTo>
                    <a:moveTo>
                      <a:pt x="1558" y="127"/>
                    </a:moveTo>
                    <a:cubicBezTo>
                      <a:pt x="1564" y="130"/>
                      <a:pt x="1570" y="133"/>
                      <a:pt x="1576" y="136"/>
                    </a:cubicBezTo>
                    <a:cubicBezTo>
                      <a:pt x="1578" y="138"/>
                      <a:pt x="1580" y="137"/>
                      <a:pt x="1581" y="135"/>
                    </a:cubicBezTo>
                    <a:cubicBezTo>
                      <a:pt x="1582" y="133"/>
                      <a:pt x="1581" y="130"/>
                      <a:pt x="1579" y="129"/>
                    </a:cubicBezTo>
                    <a:cubicBezTo>
                      <a:pt x="1574" y="126"/>
                      <a:pt x="1568" y="123"/>
                      <a:pt x="1562" y="120"/>
                    </a:cubicBezTo>
                    <a:cubicBezTo>
                      <a:pt x="1560" y="119"/>
                      <a:pt x="1557" y="120"/>
                      <a:pt x="1556" y="122"/>
                    </a:cubicBezTo>
                    <a:cubicBezTo>
                      <a:pt x="1555" y="124"/>
                      <a:pt x="1556" y="126"/>
                      <a:pt x="1558" y="127"/>
                    </a:cubicBezTo>
                    <a:moveTo>
                      <a:pt x="1522" y="109"/>
                    </a:moveTo>
                    <a:cubicBezTo>
                      <a:pt x="1528" y="112"/>
                      <a:pt x="1534" y="115"/>
                      <a:pt x="1540" y="118"/>
                    </a:cubicBezTo>
                    <a:cubicBezTo>
                      <a:pt x="1542" y="119"/>
                      <a:pt x="1544" y="118"/>
                      <a:pt x="1545" y="116"/>
                    </a:cubicBezTo>
                    <a:cubicBezTo>
                      <a:pt x="1546" y="114"/>
                      <a:pt x="1546" y="112"/>
                      <a:pt x="1544" y="111"/>
                    </a:cubicBezTo>
                    <a:cubicBezTo>
                      <a:pt x="1538" y="108"/>
                      <a:pt x="1532" y="105"/>
                      <a:pt x="1526" y="102"/>
                    </a:cubicBezTo>
                    <a:cubicBezTo>
                      <a:pt x="1524" y="101"/>
                      <a:pt x="1521" y="102"/>
                      <a:pt x="1520" y="104"/>
                    </a:cubicBezTo>
                    <a:cubicBezTo>
                      <a:pt x="1519" y="106"/>
                      <a:pt x="1520" y="108"/>
                      <a:pt x="1522" y="109"/>
                    </a:cubicBezTo>
                    <a:cubicBezTo>
                      <a:pt x="1522" y="109"/>
                      <a:pt x="1522" y="109"/>
                      <a:pt x="1522" y="109"/>
                    </a:cubicBezTo>
                    <a:moveTo>
                      <a:pt x="1486" y="93"/>
                    </a:moveTo>
                    <a:cubicBezTo>
                      <a:pt x="1492" y="95"/>
                      <a:pt x="1498" y="98"/>
                      <a:pt x="1504" y="101"/>
                    </a:cubicBezTo>
                    <a:cubicBezTo>
                      <a:pt x="1506" y="102"/>
                      <a:pt x="1508" y="101"/>
                      <a:pt x="1509" y="99"/>
                    </a:cubicBezTo>
                    <a:cubicBezTo>
                      <a:pt x="1510" y="97"/>
                      <a:pt x="1509" y="94"/>
                      <a:pt x="1507" y="94"/>
                    </a:cubicBezTo>
                    <a:cubicBezTo>
                      <a:pt x="1501" y="91"/>
                      <a:pt x="1495" y="88"/>
                      <a:pt x="1489" y="85"/>
                    </a:cubicBezTo>
                    <a:cubicBezTo>
                      <a:pt x="1487" y="85"/>
                      <a:pt x="1484" y="86"/>
                      <a:pt x="1484" y="88"/>
                    </a:cubicBezTo>
                    <a:cubicBezTo>
                      <a:pt x="1483" y="90"/>
                      <a:pt x="1484" y="92"/>
                      <a:pt x="1486" y="93"/>
                    </a:cubicBezTo>
                    <a:moveTo>
                      <a:pt x="1449" y="78"/>
                    </a:moveTo>
                    <a:cubicBezTo>
                      <a:pt x="1455" y="80"/>
                      <a:pt x="1461" y="83"/>
                      <a:pt x="1467" y="85"/>
                    </a:cubicBezTo>
                    <a:cubicBezTo>
                      <a:pt x="1469" y="86"/>
                      <a:pt x="1472" y="85"/>
                      <a:pt x="1472" y="83"/>
                    </a:cubicBezTo>
                    <a:cubicBezTo>
                      <a:pt x="1473" y="81"/>
                      <a:pt x="1472" y="79"/>
                      <a:pt x="1470" y="78"/>
                    </a:cubicBezTo>
                    <a:cubicBezTo>
                      <a:pt x="1464" y="75"/>
                      <a:pt x="1458" y="73"/>
                      <a:pt x="1451" y="70"/>
                    </a:cubicBezTo>
                    <a:cubicBezTo>
                      <a:pt x="1449" y="70"/>
                      <a:pt x="1447" y="71"/>
                      <a:pt x="1446" y="73"/>
                    </a:cubicBezTo>
                    <a:cubicBezTo>
                      <a:pt x="1445" y="75"/>
                      <a:pt x="1446" y="77"/>
                      <a:pt x="1449" y="78"/>
                    </a:cubicBezTo>
                    <a:cubicBezTo>
                      <a:pt x="1449" y="78"/>
                      <a:pt x="1449" y="78"/>
                      <a:pt x="1449" y="78"/>
                    </a:cubicBezTo>
                    <a:moveTo>
                      <a:pt x="1411" y="64"/>
                    </a:moveTo>
                    <a:cubicBezTo>
                      <a:pt x="1417" y="66"/>
                      <a:pt x="1424" y="69"/>
                      <a:pt x="1430" y="71"/>
                    </a:cubicBezTo>
                    <a:cubicBezTo>
                      <a:pt x="1432" y="72"/>
                      <a:pt x="1434" y="70"/>
                      <a:pt x="1435" y="68"/>
                    </a:cubicBezTo>
                    <a:cubicBezTo>
                      <a:pt x="1436" y="66"/>
                      <a:pt x="1435" y="64"/>
                      <a:pt x="1432" y="63"/>
                    </a:cubicBezTo>
                    <a:cubicBezTo>
                      <a:pt x="1426" y="61"/>
                      <a:pt x="1420" y="59"/>
                      <a:pt x="1413" y="57"/>
                    </a:cubicBezTo>
                    <a:cubicBezTo>
                      <a:pt x="1411" y="56"/>
                      <a:pt x="1409" y="57"/>
                      <a:pt x="1408" y="59"/>
                    </a:cubicBezTo>
                    <a:cubicBezTo>
                      <a:pt x="1408" y="61"/>
                      <a:pt x="1409" y="63"/>
                      <a:pt x="1411" y="64"/>
                    </a:cubicBezTo>
                    <a:cubicBezTo>
                      <a:pt x="1411" y="64"/>
                      <a:pt x="1411" y="64"/>
                      <a:pt x="1411" y="64"/>
                    </a:cubicBezTo>
                    <a:moveTo>
                      <a:pt x="1373" y="52"/>
                    </a:moveTo>
                    <a:cubicBezTo>
                      <a:pt x="1379" y="54"/>
                      <a:pt x="1386" y="56"/>
                      <a:pt x="1392" y="58"/>
                    </a:cubicBezTo>
                    <a:cubicBezTo>
                      <a:pt x="1394" y="59"/>
                      <a:pt x="1396" y="57"/>
                      <a:pt x="1397" y="55"/>
                    </a:cubicBezTo>
                    <a:cubicBezTo>
                      <a:pt x="1398" y="53"/>
                      <a:pt x="1396" y="51"/>
                      <a:pt x="1394" y="50"/>
                    </a:cubicBezTo>
                    <a:cubicBezTo>
                      <a:pt x="1388" y="48"/>
                      <a:pt x="1382" y="46"/>
                      <a:pt x="1375" y="44"/>
                    </a:cubicBezTo>
                    <a:cubicBezTo>
                      <a:pt x="1373" y="44"/>
                      <a:pt x="1371" y="45"/>
                      <a:pt x="1370" y="47"/>
                    </a:cubicBezTo>
                    <a:cubicBezTo>
                      <a:pt x="1369" y="49"/>
                      <a:pt x="1371" y="51"/>
                      <a:pt x="1373" y="52"/>
                    </a:cubicBezTo>
                    <a:moveTo>
                      <a:pt x="1334" y="41"/>
                    </a:moveTo>
                    <a:cubicBezTo>
                      <a:pt x="1341" y="43"/>
                      <a:pt x="1347" y="45"/>
                      <a:pt x="1354" y="47"/>
                    </a:cubicBezTo>
                    <a:cubicBezTo>
                      <a:pt x="1356" y="47"/>
                      <a:pt x="1358" y="46"/>
                      <a:pt x="1359" y="44"/>
                    </a:cubicBezTo>
                    <a:cubicBezTo>
                      <a:pt x="1359" y="42"/>
                      <a:pt x="1358" y="39"/>
                      <a:pt x="1356" y="39"/>
                    </a:cubicBezTo>
                    <a:cubicBezTo>
                      <a:pt x="1349" y="37"/>
                      <a:pt x="1343" y="35"/>
                      <a:pt x="1336" y="34"/>
                    </a:cubicBezTo>
                    <a:cubicBezTo>
                      <a:pt x="1334" y="33"/>
                      <a:pt x="1332" y="34"/>
                      <a:pt x="1331" y="36"/>
                    </a:cubicBezTo>
                    <a:cubicBezTo>
                      <a:pt x="1331" y="39"/>
                      <a:pt x="1332" y="41"/>
                      <a:pt x="1334" y="41"/>
                    </a:cubicBezTo>
                    <a:moveTo>
                      <a:pt x="1296" y="32"/>
                    </a:moveTo>
                    <a:cubicBezTo>
                      <a:pt x="1302" y="34"/>
                      <a:pt x="1309" y="35"/>
                      <a:pt x="1315" y="37"/>
                    </a:cubicBezTo>
                    <a:cubicBezTo>
                      <a:pt x="1317" y="37"/>
                      <a:pt x="1319" y="36"/>
                      <a:pt x="1320" y="34"/>
                    </a:cubicBezTo>
                    <a:cubicBezTo>
                      <a:pt x="1320" y="31"/>
                      <a:pt x="1319" y="29"/>
                      <a:pt x="1317" y="29"/>
                    </a:cubicBezTo>
                    <a:cubicBezTo>
                      <a:pt x="1310" y="27"/>
                      <a:pt x="1304" y="26"/>
                      <a:pt x="1297" y="24"/>
                    </a:cubicBezTo>
                    <a:cubicBezTo>
                      <a:pt x="1295" y="24"/>
                      <a:pt x="1293" y="25"/>
                      <a:pt x="1292" y="27"/>
                    </a:cubicBezTo>
                    <a:cubicBezTo>
                      <a:pt x="1292" y="30"/>
                      <a:pt x="1293" y="32"/>
                      <a:pt x="1296" y="32"/>
                    </a:cubicBezTo>
                    <a:moveTo>
                      <a:pt x="1256" y="24"/>
                    </a:moveTo>
                    <a:cubicBezTo>
                      <a:pt x="1263" y="26"/>
                      <a:pt x="1269" y="27"/>
                      <a:pt x="1276" y="28"/>
                    </a:cubicBezTo>
                    <a:cubicBezTo>
                      <a:pt x="1278" y="29"/>
                      <a:pt x="1280" y="27"/>
                      <a:pt x="1281" y="25"/>
                    </a:cubicBezTo>
                    <a:cubicBezTo>
                      <a:pt x="1281" y="23"/>
                      <a:pt x="1280" y="21"/>
                      <a:pt x="1278" y="20"/>
                    </a:cubicBezTo>
                    <a:cubicBezTo>
                      <a:pt x="1271" y="19"/>
                      <a:pt x="1264" y="18"/>
                      <a:pt x="1258" y="17"/>
                    </a:cubicBezTo>
                    <a:cubicBezTo>
                      <a:pt x="1256" y="16"/>
                      <a:pt x="1254" y="18"/>
                      <a:pt x="1253" y="20"/>
                    </a:cubicBezTo>
                    <a:cubicBezTo>
                      <a:pt x="1253" y="22"/>
                      <a:pt x="1254" y="24"/>
                      <a:pt x="1256" y="24"/>
                    </a:cubicBezTo>
                    <a:moveTo>
                      <a:pt x="1217" y="18"/>
                    </a:moveTo>
                    <a:cubicBezTo>
                      <a:pt x="1224" y="19"/>
                      <a:pt x="1230" y="20"/>
                      <a:pt x="1237" y="21"/>
                    </a:cubicBezTo>
                    <a:cubicBezTo>
                      <a:pt x="1239" y="21"/>
                      <a:pt x="1241" y="20"/>
                      <a:pt x="1241" y="18"/>
                    </a:cubicBezTo>
                    <a:cubicBezTo>
                      <a:pt x="1242" y="16"/>
                      <a:pt x="1240" y="14"/>
                      <a:pt x="1238" y="13"/>
                    </a:cubicBezTo>
                    <a:cubicBezTo>
                      <a:pt x="1231" y="12"/>
                      <a:pt x="1225" y="11"/>
                      <a:pt x="1218" y="10"/>
                    </a:cubicBezTo>
                    <a:cubicBezTo>
                      <a:pt x="1216" y="10"/>
                      <a:pt x="1214" y="11"/>
                      <a:pt x="1214" y="14"/>
                    </a:cubicBezTo>
                    <a:cubicBezTo>
                      <a:pt x="1213" y="16"/>
                      <a:pt x="1215" y="18"/>
                      <a:pt x="1217" y="18"/>
                    </a:cubicBezTo>
                    <a:moveTo>
                      <a:pt x="1177" y="13"/>
                    </a:moveTo>
                    <a:cubicBezTo>
                      <a:pt x="1184" y="14"/>
                      <a:pt x="1191" y="15"/>
                      <a:pt x="1197" y="16"/>
                    </a:cubicBezTo>
                    <a:cubicBezTo>
                      <a:pt x="1199" y="16"/>
                      <a:pt x="1201" y="14"/>
                      <a:pt x="1202" y="12"/>
                    </a:cubicBezTo>
                    <a:cubicBezTo>
                      <a:pt x="1202" y="10"/>
                      <a:pt x="1200" y="8"/>
                      <a:pt x="1198" y="8"/>
                    </a:cubicBezTo>
                    <a:cubicBezTo>
                      <a:pt x="1192" y="7"/>
                      <a:pt x="1185" y="6"/>
                      <a:pt x="1178" y="5"/>
                    </a:cubicBezTo>
                    <a:cubicBezTo>
                      <a:pt x="1176" y="5"/>
                      <a:pt x="1174" y="7"/>
                      <a:pt x="1174" y="9"/>
                    </a:cubicBezTo>
                    <a:cubicBezTo>
                      <a:pt x="1174" y="11"/>
                      <a:pt x="1175" y="13"/>
                      <a:pt x="1177" y="13"/>
                    </a:cubicBezTo>
                    <a:moveTo>
                      <a:pt x="1138" y="10"/>
                    </a:moveTo>
                    <a:cubicBezTo>
                      <a:pt x="1144" y="10"/>
                      <a:pt x="1151" y="11"/>
                      <a:pt x="1157" y="12"/>
                    </a:cubicBezTo>
                    <a:cubicBezTo>
                      <a:pt x="1160" y="12"/>
                      <a:pt x="1162" y="10"/>
                      <a:pt x="1162" y="8"/>
                    </a:cubicBezTo>
                    <a:cubicBezTo>
                      <a:pt x="1162" y="6"/>
                      <a:pt x="1160" y="4"/>
                      <a:pt x="1158" y="4"/>
                    </a:cubicBezTo>
                    <a:cubicBezTo>
                      <a:pt x="1151" y="3"/>
                      <a:pt x="1145" y="3"/>
                      <a:pt x="1138" y="2"/>
                    </a:cubicBezTo>
                    <a:cubicBezTo>
                      <a:pt x="1136" y="2"/>
                      <a:pt x="1134" y="4"/>
                      <a:pt x="1134" y="6"/>
                    </a:cubicBezTo>
                    <a:cubicBezTo>
                      <a:pt x="1134" y="8"/>
                      <a:pt x="1135" y="10"/>
                      <a:pt x="1138" y="10"/>
                    </a:cubicBezTo>
                    <a:moveTo>
                      <a:pt x="1098" y="8"/>
                    </a:moveTo>
                    <a:cubicBezTo>
                      <a:pt x="1104" y="8"/>
                      <a:pt x="1111" y="9"/>
                      <a:pt x="1118" y="9"/>
                    </a:cubicBezTo>
                    <a:cubicBezTo>
                      <a:pt x="1120" y="9"/>
                      <a:pt x="1122" y="7"/>
                      <a:pt x="1122" y="5"/>
                    </a:cubicBezTo>
                    <a:cubicBezTo>
                      <a:pt x="1122" y="3"/>
                      <a:pt x="1120" y="1"/>
                      <a:pt x="1118" y="1"/>
                    </a:cubicBezTo>
                    <a:cubicBezTo>
                      <a:pt x="1111" y="1"/>
                      <a:pt x="1105" y="0"/>
                      <a:pt x="1098" y="0"/>
                    </a:cubicBezTo>
                    <a:cubicBezTo>
                      <a:pt x="1096" y="0"/>
                      <a:pt x="1094" y="2"/>
                      <a:pt x="1094" y="4"/>
                    </a:cubicBezTo>
                    <a:cubicBezTo>
                      <a:pt x="1094" y="6"/>
                      <a:pt x="1096" y="8"/>
                      <a:pt x="1098" y="8"/>
                    </a:cubicBezTo>
                    <a:cubicBezTo>
                      <a:pt x="1098" y="8"/>
                      <a:pt x="1098" y="8"/>
                      <a:pt x="1098" y="8"/>
                    </a:cubicBezTo>
                    <a:moveTo>
                      <a:pt x="1058" y="8"/>
                    </a:moveTo>
                    <a:cubicBezTo>
                      <a:pt x="1062" y="8"/>
                      <a:pt x="1065" y="8"/>
                      <a:pt x="1069" y="8"/>
                    </a:cubicBezTo>
                    <a:cubicBezTo>
                      <a:pt x="1072" y="8"/>
                      <a:pt x="1075" y="8"/>
                      <a:pt x="1078" y="8"/>
                    </a:cubicBezTo>
                    <a:cubicBezTo>
                      <a:pt x="1080" y="8"/>
                      <a:pt x="1082" y="6"/>
                      <a:pt x="1082" y="4"/>
                    </a:cubicBezTo>
                    <a:cubicBezTo>
                      <a:pt x="1082" y="2"/>
                      <a:pt x="1080" y="0"/>
                      <a:pt x="1078" y="0"/>
                    </a:cubicBezTo>
                    <a:cubicBezTo>
                      <a:pt x="1075" y="0"/>
                      <a:pt x="1072" y="0"/>
                      <a:pt x="1069" y="0"/>
                    </a:cubicBezTo>
                    <a:cubicBezTo>
                      <a:pt x="1065" y="0"/>
                      <a:pt x="1061" y="0"/>
                      <a:pt x="1058" y="0"/>
                    </a:cubicBezTo>
                    <a:cubicBezTo>
                      <a:pt x="1056" y="0"/>
                      <a:pt x="1054" y="2"/>
                      <a:pt x="1054" y="4"/>
                    </a:cubicBezTo>
                    <a:cubicBezTo>
                      <a:pt x="1054" y="6"/>
                      <a:pt x="1056" y="8"/>
                      <a:pt x="1058" y="8"/>
                    </a:cubicBezTo>
                    <a:moveTo>
                      <a:pt x="1018" y="9"/>
                    </a:moveTo>
                    <a:cubicBezTo>
                      <a:pt x="1025" y="9"/>
                      <a:pt x="1031" y="9"/>
                      <a:pt x="1038" y="8"/>
                    </a:cubicBezTo>
                    <a:cubicBezTo>
                      <a:pt x="1040" y="8"/>
                      <a:pt x="1042" y="6"/>
                      <a:pt x="1042" y="4"/>
                    </a:cubicBezTo>
                    <a:cubicBezTo>
                      <a:pt x="1042" y="2"/>
                      <a:pt x="1040" y="0"/>
                      <a:pt x="1038" y="0"/>
                    </a:cubicBezTo>
                    <a:cubicBezTo>
                      <a:pt x="1031" y="1"/>
                      <a:pt x="1024" y="1"/>
                      <a:pt x="1018" y="1"/>
                    </a:cubicBezTo>
                    <a:cubicBezTo>
                      <a:pt x="1015" y="1"/>
                      <a:pt x="1014" y="3"/>
                      <a:pt x="1014" y="5"/>
                    </a:cubicBezTo>
                    <a:cubicBezTo>
                      <a:pt x="1014" y="7"/>
                      <a:pt x="1016" y="9"/>
                      <a:pt x="1018" y="9"/>
                    </a:cubicBezTo>
                    <a:moveTo>
                      <a:pt x="978" y="12"/>
                    </a:moveTo>
                    <a:cubicBezTo>
                      <a:pt x="985" y="11"/>
                      <a:pt x="991" y="11"/>
                      <a:pt x="998" y="10"/>
                    </a:cubicBezTo>
                    <a:cubicBezTo>
                      <a:pt x="1000" y="10"/>
                      <a:pt x="1002" y="8"/>
                      <a:pt x="1002" y="6"/>
                    </a:cubicBezTo>
                    <a:cubicBezTo>
                      <a:pt x="1002" y="4"/>
                      <a:pt x="1000" y="2"/>
                      <a:pt x="998" y="2"/>
                    </a:cubicBezTo>
                    <a:cubicBezTo>
                      <a:pt x="991" y="3"/>
                      <a:pt x="984" y="3"/>
                      <a:pt x="977" y="4"/>
                    </a:cubicBezTo>
                    <a:cubicBezTo>
                      <a:pt x="975" y="4"/>
                      <a:pt x="974" y="6"/>
                      <a:pt x="974" y="8"/>
                    </a:cubicBezTo>
                    <a:cubicBezTo>
                      <a:pt x="974" y="10"/>
                      <a:pt x="976" y="12"/>
                      <a:pt x="978" y="12"/>
                    </a:cubicBezTo>
                    <a:moveTo>
                      <a:pt x="938" y="16"/>
                    </a:moveTo>
                    <a:cubicBezTo>
                      <a:pt x="945" y="15"/>
                      <a:pt x="952" y="14"/>
                      <a:pt x="958" y="14"/>
                    </a:cubicBezTo>
                    <a:cubicBezTo>
                      <a:pt x="960" y="13"/>
                      <a:pt x="962" y="11"/>
                      <a:pt x="962" y="9"/>
                    </a:cubicBezTo>
                    <a:cubicBezTo>
                      <a:pt x="962" y="7"/>
                      <a:pt x="960" y="5"/>
                      <a:pt x="957" y="6"/>
                    </a:cubicBezTo>
                    <a:cubicBezTo>
                      <a:pt x="951" y="6"/>
                      <a:pt x="944" y="7"/>
                      <a:pt x="937" y="8"/>
                    </a:cubicBezTo>
                    <a:cubicBezTo>
                      <a:pt x="935" y="8"/>
                      <a:pt x="934" y="10"/>
                      <a:pt x="934" y="12"/>
                    </a:cubicBezTo>
                    <a:cubicBezTo>
                      <a:pt x="934" y="15"/>
                      <a:pt x="936" y="16"/>
                      <a:pt x="938" y="16"/>
                    </a:cubicBezTo>
                    <a:moveTo>
                      <a:pt x="899" y="21"/>
                    </a:moveTo>
                    <a:cubicBezTo>
                      <a:pt x="905" y="20"/>
                      <a:pt x="912" y="19"/>
                      <a:pt x="919" y="18"/>
                    </a:cubicBezTo>
                    <a:cubicBezTo>
                      <a:pt x="921" y="18"/>
                      <a:pt x="922" y="16"/>
                      <a:pt x="922" y="14"/>
                    </a:cubicBezTo>
                    <a:cubicBezTo>
                      <a:pt x="922" y="12"/>
                      <a:pt x="920" y="10"/>
                      <a:pt x="918" y="11"/>
                    </a:cubicBezTo>
                    <a:cubicBezTo>
                      <a:pt x="911" y="11"/>
                      <a:pt x="904" y="12"/>
                      <a:pt x="898" y="14"/>
                    </a:cubicBezTo>
                    <a:cubicBezTo>
                      <a:pt x="895" y="14"/>
                      <a:pt x="894" y="16"/>
                      <a:pt x="894" y="18"/>
                    </a:cubicBezTo>
                    <a:cubicBezTo>
                      <a:pt x="895" y="20"/>
                      <a:pt x="897" y="22"/>
                      <a:pt x="899" y="21"/>
                    </a:cubicBezTo>
                    <a:moveTo>
                      <a:pt x="860" y="29"/>
                    </a:moveTo>
                    <a:cubicBezTo>
                      <a:pt x="866" y="27"/>
                      <a:pt x="873" y="26"/>
                      <a:pt x="879" y="25"/>
                    </a:cubicBezTo>
                    <a:cubicBezTo>
                      <a:pt x="881" y="24"/>
                      <a:pt x="883" y="22"/>
                      <a:pt x="883" y="20"/>
                    </a:cubicBezTo>
                    <a:cubicBezTo>
                      <a:pt x="882" y="18"/>
                      <a:pt x="880" y="17"/>
                      <a:pt x="878" y="17"/>
                    </a:cubicBezTo>
                    <a:cubicBezTo>
                      <a:pt x="871" y="18"/>
                      <a:pt x="865" y="19"/>
                      <a:pt x="858" y="21"/>
                    </a:cubicBezTo>
                    <a:cubicBezTo>
                      <a:pt x="856" y="21"/>
                      <a:pt x="855" y="23"/>
                      <a:pt x="855" y="25"/>
                    </a:cubicBezTo>
                    <a:cubicBezTo>
                      <a:pt x="855" y="28"/>
                      <a:pt x="858" y="29"/>
                      <a:pt x="860" y="29"/>
                    </a:cubicBezTo>
                    <a:moveTo>
                      <a:pt x="821" y="37"/>
                    </a:moveTo>
                    <a:cubicBezTo>
                      <a:pt x="827" y="36"/>
                      <a:pt x="834" y="34"/>
                      <a:pt x="840" y="33"/>
                    </a:cubicBezTo>
                    <a:cubicBezTo>
                      <a:pt x="842" y="32"/>
                      <a:pt x="844" y="30"/>
                      <a:pt x="843" y="28"/>
                    </a:cubicBezTo>
                    <a:cubicBezTo>
                      <a:pt x="843" y="26"/>
                      <a:pt x="841" y="24"/>
                      <a:pt x="838" y="25"/>
                    </a:cubicBezTo>
                    <a:cubicBezTo>
                      <a:pt x="832" y="26"/>
                      <a:pt x="825" y="28"/>
                      <a:pt x="819" y="29"/>
                    </a:cubicBezTo>
                    <a:cubicBezTo>
                      <a:pt x="817" y="30"/>
                      <a:pt x="815" y="32"/>
                      <a:pt x="816" y="34"/>
                    </a:cubicBezTo>
                    <a:cubicBezTo>
                      <a:pt x="816" y="36"/>
                      <a:pt x="819" y="38"/>
                      <a:pt x="821" y="37"/>
                    </a:cubicBezTo>
                    <a:moveTo>
                      <a:pt x="782" y="47"/>
                    </a:moveTo>
                    <a:cubicBezTo>
                      <a:pt x="788" y="45"/>
                      <a:pt x="795" y="44"/>
                      <a:pt x="801" y="42"/>
                    </a:cubicBezTo>
                    <a:cubicBezTo>
                      <a:pt x="803" y="41"/>
                      <a:pt x="805" y="39"/>
                      <a:pt x="804" y="37"/>
                    </a:cubicBezTo>
                    <a:cubicBezTo>
                      <a:pt x="804" y="35"/>
                      <a:pt x="801" y="34"/>
                      <a:pt x="799" y="34"/>
                    </a:cubicBezTo>
                    <a:cubicBezTo>
                      <a:pt x="793" y="36"/>
                      <a:pt x="786" y="38"/>
                      <a:pt x="780" y="39"/>
                    </a:cubicBezTo>
                    <a:cubicBezTo>
                      <a:pt x="778" y="40"/>
                      <a:pt x="777" y="42"/>
                      <a:pt x="777" y="44"/>
                    </a:cubicBezTo>
                    <a:cubicBezTo>
                      <a:pt x="778" y="47"/>
                      <a:pt x="780" y="48"/>
                      <a:pt x="782" y="47"/>
                    </a:cubicBezTo>
                    <a:cubicBezTo>
                      <a:pt x="782" y="47"/>
                      <a:pt x="782" y="47"/>
                      <a:pt x="782" y="47"/>
                    </a:cubicBezTo>
                    <a:moveTo>
                      <a:pt x="744" y="59"/>
                    </a:moveTo>
                    <a:cubicBezTo>
                      <a:pt x="750" y="57"/>
                      <a:pt x="757" y="55"/>
                      <a:pt x="763" y="53"/>
                    </a:cubicBezTo>
                    <a:cubicBezTo>
                      <a:pt x="765" y="52"/>
                      <a:pt x="766" y="50"/>
                      <a:pt x="766" y="48"/>
                    </a:cubicBezTo>
                    <a:cubicBezTo>
                      <a:pt x="765" y="46"/>
                      <a:pt x="763" y="44"/>
                      <a:pt x="761" y="45"/>
                    </a:cubicBezTo>
                    <a:cubicBezTo>
                      <a:pt x="754" y="47"/>
                      <a:pt x="748" y="49"/>
                      <a:pt x="741" y="51"/>
                    </a:cubicBezTo>
                    <a:cubicBezTo>
                      <a:pt x="739" y="52"/>
                      <a:pt x="738" y="54"/>
                      <a:pt x="739" y="56"/>
                    </a:cubicBezTo>
                    <a:cubicBezTo>
                      <a:pt x="740" y="58"/>
                      <a:pt x="742" y="59"/>
                      <a:pt x="744" y="59"/>
                    </a:cubicBezTo>
                    <a:moveTo>
                      <a:pt x="706" y="72"/>
                    </a:moveTo>
                    <a:cubicBezTo>
                      <a:pt x="712" y="69"/>
                      <a:pt x="719" y="67"/>
                      <a:pt x="725" y="65"/>
                    </a:cubicBezTo>
                    <a:cubicBezTo>
                      <a:pt x="727" y="64"/>
                      <a:pt x="728" y="62"/>
                      <a:pt x="727" y="60"/>
                    </a:cubicBezTo>
                    <a:cubicBezTo>
                      <a:pt x="727" y="58"/>
                      <a:pt x="724" y="57"/>
                      <a:pt x="722" y="57"/>
                    </a:cubicBezTo>
                    <a:cubicBezTo>
                      <a:pt x="716" y="60"/>
                      <a:pt x="710" y="62"/>
                      <a:pt x="703" y="64"/>
                    </a:cubicBezTo>
                    <a:cubicBezTo>
                      <a:pt x="701" y="65"/>
                      <a:pt x="700" y="67"/>
                      <a:pt x="701" y="69"/>
                    </a:cubicBezTo>
                    <a:cubicBezTo>
                      <a:pt x="702" y="71"/>
                      <a:pt x="704" y="72"/>
                      <a:pt x="706" y="72"/>
                    </a:cubicBezTo>
                    <a:cubicBezTo>
                      <a:pt x="706" y="72"/>
                      <a:pt x="706" y="72"/>
                      <a:pt x="706" y="72"/>
                    </a:cubicBezTo>
                    <a:moveTo>
                      <a:pt x="669" y="86"/>
                    </a:moveTo>
                    <a:cubicBezTo>
                      <a:pt x="675" y="83"/>
                      <a:pt x="681" y="81"/>
                      <a:pt x="687" y="79"/>
                    </a:cubicBezTo>
                    <a:cubicBezTo>
                      <a:pt x="690" y="78"/>
                      <a:pt x="691" y="75"/>
                      <a:pt x="690" y="73"/>
                    </a:cubicBezTo>
                    <a:cubicBezTo>
                      <a:pt x="689" y="71"/>
                      <a:pt x="687" y="70"/>
                      <a:pt x="685" y="71"/>
                    </a:cubicBezTo>
                    <a:cubicBezTo>
                      <a:pt x="678" y="74"/>
                      <a:pt x="672" y="76"/>
                      <a:pt x="666" y="79"/>
                    </a:cubicBezTo>
                    <a:cubicBezTo>
                      <a:pt x="664" y="79"/>
                      <a:pt x="663" y="82"/>
                      <a:pt x="664" y="84"/>
                    </a:cubicBezTo>
                    <a:cubicBezTo>
                      <a:pt x="665" y="86"/>
                      <a:pt x="667" y="87"/>
                      <a:pt x="669" y="86"/>
                    </a:cubicBezTo>
                    <a:cubicBezTo>
                      <a:pt x="669" y="86"/>
                      <a:pt x="669" y="86"/>
                      <a:pt x="669" y="86"/>
                    </a:cubicBezTo>
                    <a:moveTo>
                      <a:pt x="632" y="102"/>
                    </a:moveTo>
                    <a:cubicBezTo>
                      <a:pt x="638" y="99"/>
                      <a:pt x="644" y="96"/>
                      <a:pt x="651" y="94"/>
                    </a:cubicBezTo>
                    <a:cubicBezTo>
                      <a:pt x="653" y="93"/>
                      <a:pt x="654" y="90"/>
                      <a:pt x="653" y="88"/>
                    </a:cubicBezTo>
                    <a:cubicBezTo>
                      <a:pt x="652" y="86"/>
                      <a:pt x="649" y="85"/>
                      <a:pt x="647" y="86"/>
                    </a:cubicBezTo>
                    <a:cubicBezTo>
                      <a:pt x="641" y="89"/>
                      <a:pt x="635" y="92"/>
                      <a:pt x="629" y="94"/>
                    </a:cubicBezTo>
                    <a:cubicBezTo>
                      <a:pt x="627" y="95"/>
                      <a:pt x="626" y="98"/>
                      <a:pt x="627" y="100"/>
                    </a:cubicBezTo>
                    <a:cubicBezTo>
                      <a:pt x="628" y="102"/>
                      <a:pt x="630" y="103"/>
                      <a:pt x="632" y="102"/>
                    </a:cubicBezTo>
                    <a:moveTo>
                      <a:pt x="596" y="119"/>
                    </a:moveTo>
                    <a:cubicBezTo>
                      <a:pt x="602" y="116"/>
                      <a:pt x="608" y="113"/>
                      <a:pt x="614" y="110"/>
                    </a:cubicBezTo>
                    <a:cubicBezTo>
                      <a:pt x="616" y="109"/>
                      <a:pt x="617" y="107"/>
                      <a:pt x="616" y="105"/>
                    </a:cubicBezTo>
                    <a:cubicBezTo>
                      <a:pt x="615" y="103"/>
                      <a:pt x="613" y="102"/>
                      <a:pt x="611" y="103"/>
                    </a:cubicBezTo>
                    <a:cubicBezTo>
                      <a:pt x="605" y="106"/>
                      <a:pt x="599" y="109"/>
                      <a:pt x="593" y="112"/>
                    </a:cubicBezTo>
                    <a:cubicBezTo>
                      <a:pt x="591" y="113"/>
                      <a:pt x="590" y="115"/>
                      <a:pt x="591" y="117"/>
                    </a:cubicBezTo>
                    <a:cubicBezTo>
                      <a:pt x="592" y="119"/>
                      <a:pt x="594" y="120"/>
                      <a:pt x="596" y="119"/>
                    </a:cubicBezTo>
                    <a:cubicBezTo>
                      <a:pt x="596" y="119"/>
                      <a:pt x="596" y="119"/>
                      <a:pt x="596" y="119"/>
                    </a:cubicBezTo>
                    <a:moveTo>
                      <a:pt x="561" y="137"/>
                    </a:moveTo>
                    <a:cubicBezTo>
                      <a:pt x="567" y="134"/>
                      <a:pt x="573" y="131"/>
                      <a:pt x="579" y="128"/>
                    </a:cubicBezTo>
                    <a:cubicBezTo>
                      <a:pt x="581" y="127"/>
                      <a:pt x="581" y="124"/>
                      <a:pt x="580" y="122"/>
                    </a:cubicBezTo>
                    <a:cubicBezTo>
                      <a:pt x="579" y="120"/>
                      <a:pt x="577" y="120"/>
                      <a:pt x="575" y="121"/>
                    </a:cubicBezTo>
                    <a:cubicBezTo>
                      <a:pt x="569" y="124"/>
                      <a:pt x="563" y="127"/>
                      <a:pt x="557" y="130"/>
                    </a:cubicBezTo>
                    <a:cubicBezTo>
                      <a:pt x="555" y="131"/>
                      <a:pt x="555" y="134"/>
                      <a:pt x="556" y="136"/>
                    </a:cubicBezTo>
                    <a:cubicBezTo>
                      <a:pt x="557" y="137"/>
                      <a:pt x="559" y="138"/>
                      <a:pt x="561" y="137"/>
                    </a:cubicBezTo>
                    <a:moveTo>
                      <a:pt x="527" y="157"/>
                    </a:moveTo>
                    <a:cubicBezTo>
                      <a:pt x="532" y="153"/>
                      <a:pt x="538" y="150"/>
                      <a:pt x="544" y="147"/>
                    </a:cubicBezTo>
                    <a:cubicBezTo>
                      <a:pt x="546" y="146"/>
                      <a:pt x="546" y="143"/>
                      <a:pt x="545" y="141"/>
                    </a:cubicBezTo>
                    <a:cubicBezTo>
                      <a:pt x="544" y="139"/>
                      <a:pt x="542" y="139"/>
                      <a:pt x="540" y="140"/>
                    </a:cubicBezTo>
                    <a:cubicBezTo>
                      <a:pt x="534" y="143"/>
                      <a:pt x="528" y="147"/>
                      <a:pt x="523" y="150"/>
                    </a:cubicBezTo>
                    <a:cubicBezTo>
                      <a:pt x="521" y="151"/>
                      <a:pt x="520" y="154"/>
                      <a:pt x="521" y="155"/>
                    </a:cubicBezTo>
                    <a:cubicBezTo>
                      <a:pt x="522" y="157"/>
                      <a:pt x="525" y="158"/>
                      <a:pt x="527" y="157"/>
                    </a:cubicBezTo>
                    <a:moveTo>
                      <a:pt x="493" y="178"/>
                    </a:moveTo>
                    <a:cubicBezTo>
                      <a:pt x="498" y="174"/>
                      <a:pt x="504" y="171"/>
                      <a:pt x="510" y="167"/>
                    </a:cubicBezTo>
                    <a:cubicBezTo>
                      <a:pt x="511" y="166"/>
                      <a:pt x="512" y="164"/>
                      <a:pt x="511" y="162"/>
                    </a:cubicBezTo>
                    <a:cubicBezTo>
                      <a:pt x="510" y="160"/>
                      <a:pt x="507" y="159"/>
                      <a:pt x="505" y="160"/>
                    </a:cubicBezTo>
                    <a:cubicBezTo>
                      <a:pt x="500" y="164"/>
                      <a:pt x="494" y="168"/>
                      <a:pt x="488" y="171"/>
                    </a:cubicBezTo>
                    <a:cubicBezTo>
                      <a:pt x="487" y="172"/>
                      <a:pt x="486" y="175"/>
                      <a:pt x="487" y="177"/>
                    </a:cubicBezTo>
                    <a:cubicBezTo>
                      <a:pt x="488" y="179"/>
                      <a:pt x="491" y="179"/>
                      <a:pt x="493" y="178"/>
                    </a:cubicBezTo>
                    <a:moveTo>
                      <a:pt x="460" y="200"/>
                    </a:moveTo>
                    <a:cubicBezTo>
                      <a:pt x="465" y="196"/>
                      <a:pt x="471" y="193"/>
                      <a:pt x="476" y="189"/>
                    </a:cubicBezTo>
                    <a:cubicBezTo>
                      <a:pt x="478" y="188"/>
                      <a:pt x="479" y="185"/>
                      <a:pt x="477" y="183"/>
                    </a:cubicBezTo>
                    <a:cubicBezTo>
                      <a:pt x="476" y="181"/>
                      <a:pt x="474" y="181"/>
                      <a:pt x="472" y="182"/>
                    </a:cubicBezTo>
                    <a:cubicBezTo>
                      <a:pt x="466" y="186"/>
                      <a:pt x="461" y="190"/>
                      <a:pt x="455" y="194"/>
                    </a:cubicBezTo>
                    <a:cubicBezTo>
                      <a:pt x="453" y="195"/>
                      <a:pt x="453" y="197"/>
                      <a:pt x="454" y="199"/>
                    </a:cubicBezTo>
                    <a:cubicBezTo>
                      <a:pt x="455" y="201"/>
                      <a:pt x="458" y="201"/>
                      <a:pt x="460" y="200"/>
                    </a:cubicBezTo>
                    <a:moveTo>
                      <a:pt x="428" y="224"/>
                    </a:moveTo>
                    <a:cubicBezTo>
                      <a:pt x="433" y="220"/>
                      <a:pt x="438" y="216"/>
                      <a:pt x="444" y="212"/>
                    </a:cubicBezTo>
                    <a:cubicBezTo>
                      <a:pt x="445" y="210"/>
                      <a:pt x="446" y="208"/>
                      <a:pt x="444" y="206"/>
                    </a:cubicBezTo>
                    <a:cubicBezTo>
                      <a:pt x="443" y="204"/>
                      <a:pt x="441" y="204"/>
                      <a:pt x="439" y="205"/>
                    </a:cubicBezTo>
                    <a:cubicBezTo>
                      <a:pt x="433" y="209"/>
                      <a:pt x="428" y="213"/>
                      <a:pt x="423" y="217"/>
                    </a:cubicBezTo>
                    <a:cubicBezTo>
                      <a:pt x="421" y="219"/>
                      <a:pt x="421" y="221"/>
                      <a:pt x="422" y="223"/>
                    </a:cubicBezTo>
                    <a:cubicBezTo>
                      <a:pt x="423" y="225"/>
                      <a:pt x="426" y="225"/>
                      <a:pt x="428" y="224"/>
                    </a:cubicBezTo>
                    <a:moveTo>
                      <a:pt x="396" y="248"/>
                    </a:moveTo>
                    <a:cubicBezTo>
                      <a:pt x="401" y="244"/>
                      <a:pt x="407" y="240"/>
                      <a:pt x="412" y="236"/>
                    </a:cubicBezTo>
                    <a:cubicBezTo>
                      <a:pt x="414" y="235"/>
                      <a:pt x="414" y="232"/>
                      <a:pt x="413" y="230"/>
                    </a:cubicBezTo>
                    <a:cubicBezTo>
                      <a:pt x="411" y="229"/>
                      <a:pt x="409" y="228"/>
                      <a:pt x="407" y="230"/>
                    </a:cubicBezTo>
                    <a:cubicBezTo>
                      <a:pt x="402" y="234"/>
                      <a:pt x="396" y="238"/>
                      <a:pt x="391" y="242"/>
                    </a:cubicBezTo>
                    <a:cubicBezTo>
                      <a:pt x="390" y="244"/>
                      <a:pt x="389" y="246"/>
                      <a:pt x="391" y="248"/>
                    </a:cubicBezTo>
                    <a:cubicBezTo>
                      <a:pt x="392" y="250"/>
                      <a:pt x="395" y="250"/>
                      <a:pt x="396" y="248"/>
                    </a:cubicBezTo>
                    <a:moveTo>
                      <a:pt x="366" y="274"/>
                    </a:moveTo>
                    <a:cubicBezTo>
                      <a:pt x="371" y="270"/>
                      <a:pt x="376" y="266"/>
                      <a:pt x="381" y="261"/>
                    </a:cubicBezTo>
                    <a:cubicBezTo>
                      <a:pt x="383" y="260"/>
                      <a:pt x="383" y="257"/>
                      <a:pt x="382" y="256"/>
                    </a:cubicBezTo>
                    <a:cubicBezTo>
                      <a:pt x="380" y="254"/>
                      <a:pt x="378" y="254"/>
                      <a:pt x="376" y="255"/>
                    </a:cubicBezTo>
                    <a:cubicBezTo>
                      <a:pt x="371" y="259"/>
                      <a:pt x="366" y="264"/>
                      <a:pt x="361" y="268"/>
                    </a:cubicBezTo>
                    <a:cubicBezTo>
                      <a:pt x="359" y="270"/>
                      <a:pt x="359" y="272"/>
                      <a:pt x="360" y="274"/>
                    </a:cubicBezTo>
                    <a:cubicBezTo>
                      <a:pt x="362" y="276"/>
                      <a:pt x="364" y="276"/>
                      <a:pt x="366" y="274"/>
                    </a:cubicBezTo>
                    <a:moveTo>
                      <a:pt x="337" y="301"/>
                    </a:moveTo>
                    <a:cubicBezTo>
                      <a:pt x="341" y="297"/>
                      <a:pt x="346" y="292"/>
                      <a:pt x="351" y="288"/>
                    </a:cubicBezTo>
                    <a:cubicBezTo>
                      <a:pt x="353" y="286"/>
                      <a:pt x="353" y="284"/>
                      <a:pt x="351" y="282"/>
                    </a:cubicBezTo>
                    <a:cubicBezTo>
                      <a:pt x="350" y="280"/>
                      <a:pt x="347" y="280"/>
                      <a:pt x="346" y="282"/>
                    </a:cubicBezTo>
                    <a:cubicBezTo>
                      <a:pt x="341" y="286"/>
                      <a:pt x="336" y="291"/>
                      <a:pt x="331" y="295"/>
                    </a:cubicBezTo>
                    <a:cubicBezTo>
                      <a:pt x="330" y="297"/>
                      <a:pt x="329" y="300"/>
                      <a:pt x="331" y="301"/>
                    </a:cubicBezTo>
                    <a:cubicBezTo>
                      <a:pt x="333" y="303"/>
                      <a:pt x="335" y="303"/>
                      <a:pt x="337" y="301"/>
                    </a:cubicBezTo>
                    <a:moveTo>
                      <a:pt x="308" y="329"/>
                    </a:moveTo>
                    <a:cubicBezTo>
                      <a:pt x="313" y="325"/>
                      <a:pt x="318" y="320"/>
                      <a:pt x="322" y="315"/>
                    </a:cubicBezTo>
                    <a:cubicBezTo>
                      <a:pt x="324" y="314"/>
                      <a:pt x="324" y="311"/>
                      <a:pt x="322" y="310"/>
                    </a:cubicBezTo>
                    <a:cubicBezTo>
                      <a:pt x="321" y="308"/>
                      <a:pt x="318" y="308"/>
                      <a:pt x="317" y="309"/>
                    </a:cubicBezTo>
                    <a:cubicBezTo>
                      <a:pt x="312" y="314"/>
                      <a:pt x="307" y="319"/>
                      <a:pt x="303" y="324"/>
                    </a:cubicBezTo>
                    <a:cubicBezTo>
                      <a:pt x="301" y="325"/>
                      <a:pt x="301" y="328"/>
                      <a:pt x="303" y="329"/>
                    </a:cubicBezTo>
                    <a:cubicBezTo>
                      <a:pt x="304" y="331"/>
                      <a:pt x="307" y="331"/>
                      <a:pt x="308" y="329"/>
                    </a:cubicBezTo>
                    <a:moveTo>
                      <a:pt x="281" y="358"/>
                    </a:moveTo>
                    <a:cubicBezTo>
                      <a:pt x="285" y="354"/>
                      <a:pt x="290" y="349"/>
                      <a:pt x="295" y="344"/>
                    </a:cubicBezTo>
                    <a:cubicBezTo>
                      <a:pt x="296" y="342"/>
                      <a:pt x="296" y="340"/>
                      <a:pt x="294" y="338"/>
                    </a:cubicBezTo>
                    <a:cubicBezTo>
                      <a:pt x="293" y="337"/>
                      <a:pt x="290" y="337"/>
                      <a:pt x="289" y="338"/>
                    </a:cubicBezTo>
                    <a:cubicBezTo>
                      <a:pt x="284" y="343"/>
                      <a:pt x="280" y="348"/>
                      <a:pt x="275" y="353"/>
                    </a:cubicBezTo>
                    <a:cubicBezTo>
                      <a:pt x="274" y="355"/>
                      <a:pt x="274" y="357"/>
                      <a:pt x="275" y="359"/>
                    </a:cubicBezTo>
                    <a:cubicBezTo>
                      <a:pt x="277" y="360"/>
                      <a:pt x="280" y="360"/>
                      <a:pt x="281" y="358"/>
                    </a:cubicBezTo>
                    <a:moveTo>
                      <a:pt x="255" y="389"/>
                    </a:moveTo>
                    <a:cubicBezTo>
                      <a:pt x="259" y="384"/>
                      <a:pt x="263" y="378"/>
                      <a:pt x="268" y="373"/>
                    </a:cubicBezTo>
                    <a:cubicBezTo>
                      <a:pt x="269" y="372"/>
                      <a:pt x="269" y="369"/>
                      <a:pt x="267" y="368"/>
                    </a:cubicBezTo>
                    <a:cubicBezTo>
                      <a:pt x="266" y="366"/>
                      <a:pt x="263" y="367"/>
                      <a:pt x="262" y="368"/>
                    </a:cubicBezTo>
                    <a:cubicBezTo>
                      <a:pt x="257" y="373"/>
                      <a:pt x="253" y="378"/>
                      <a:pt x="249" y="383"/>
                    </a:cubicBezTo>
                    <a:cubicBezTo>
                      <a:pt x="247" y="385"/>
                      <a:pt x="248" y="388"/>
                      <a:pt x="249" y="389"/>
                    </a:cubicBezTo>
                    <a:cubicBezTo>
                      <a:pt x="251" y="391"/>
                      <a:pt x="253" y="390"/>
                      <a:pt x="255" y="389"/>
                    </a:cubicBezTo>
                    <a:cubicBezTo>
                      <a:pt x="255" y="389"/>
                      <a:pt x="255" y="389"/>
                      <a:pt x="255" y="389"/>
                    </a:cubicBezTo>
                    <a:moveTo>
                      <a:pt x="230" y="420"/>
                    </a:moveTo>
                    <a:cubicBezTo>
                      <a:pt x="234" y="414"/>
                      <a:pt x="238" y="409"/>
                      <a:pt x="242" y="404"/>
                    </a:cubicBezTo>
                    <a:cubicBezTo>
                      <a:pt x="244" y="402"/>
                      <a:pt x="243" y="400"/>
                      <a:pt x="242" y="398"/>
                    </a:cubicBezTo>
                    <a:cubicBezTo>
                      <a:pt x="240" y="397"/>
                      <a:pt x="237" y="397"/>
                      <a:pt x="236" y="399"/>
                    </a:cubicBezTo>
                    <a:cubicBezTo>
                      <a:pt x="232" y="404"/>
                      <a:pt x="228" y="410"/>
                      <a:pt x="224" y="415"/>
                    </a:cubicBezTo>
                    <a:cubicBezTo>
                      <a:pt x="222" y="417"/>
                      <a:pt x="222" y="419"/>
                      <a:pt x="224" y="420"/>
                    </a:cubicBezTo>
                    <a:cubicBezTo>
                      <a:pt x="226" y="422"/>
                      <a:pt x="228" y="421"/>
                      <a:pt x="230" y="420"/>
                    </a:cubicBezTo>
                    <a:moveTo>
                      <a:pt x="206" y="452"/>
                    </a:moveTo>
                    <a:cubicBezTo>
                      <a:pt x="210" y="446"/>
                      <a:pt x="214" y="441"/>
                      <a:pt x="218" y="436"/>
                    </a:cubicBezTo>
                    <a:cubicBezTo>
                      <a:pt x="219" y="434"/>
                      <a:pt x="219" y="431"/>
                      <a:pt x="217" y="430"/>
                    </a:cubicBezTo>
                    <a:cubicBezTo>
                      <a:pt x="215" y="429"/>
                      <a:pt x="213" y="429"/>
                      <a:pt x="211" y="431"/>
                    </a:cubicBezTo>
                    <a:cubicBezTo>
                      <a:pt x="207" y="436"/>
                      <a:pt x="203" y="442"/>
                      <a:pt x="199" y="447"/>
                    </a:cubicBezTo>
                    <a:cubicBezTo>
                      <a:pt x="198" y="449"/>
                      <a:pt x="199" y="451"/>
                      <a:pt x="200" y="453"/>
                    </a:cubicBezTo>
                    <a:cubicBezTo>
                      <a:pt x="202" y="454"/>
                      <a:pt x="205" y="454"/>
                      <a:pt x="206" y="452"/>
                    </a:cubicBezTo>
                    <a:moveTo>
                      <a:pt x="183" y="485"/>
                    </a:moveTo>
                    <a:cubicBezTo>
                      <a:pt x="187" y="479"/>
                      <a:pt x="191" y="474"/>
                      <a:pt x="194" y="468"/>
                    </a:cubicBezTo>
                    <a:cubicBezTo>
                      <a:pt x="196" y="466"/>
                      <a:pt x="195" y="464"/>
                      <a:pt x="193" y="463"/>
                    </a:cubicBezTo>
                    <a:cubicBezTo>
                      <a:pt x="192" y="461"/>
                      <a:pt x="189" y="462"/>
                      <a:pt x="188" y="464"/>
                    </a:cubicBezTo>
                    <a:cubicBezTo>
                      <a:pt x="184" y="469"/>
                      <a:pt x="180" y="475"/>
                      <a:pt x="177" y="480"/>
                    </a:cubicBezTo>
                    <a:cubicBezTo>
                      <a:pt x="175" y="482"/>
                      <a:pt x="176" y="485"/>
                      <a:pt x="178" y="486"/>
                    </a:cubicBezTo>
                    <a:cubicBezTo>
                      <a:pt x="180" y="487"/>
                      <a:pt x="182" y="487"/>
                      <a:pt x="183" y="485"/>
                    </a:cubicBezTo>
                    <a:moveTo>
                      <a:pt x="162" y="518"/>
                    </a:moveTo>
                    <a:cubicBezTo>
                      <a:pt x="165" y="513"/>
                      <a:pt x="169" y="507"/>
                      <a:pt x="172" y="501"/>
                    </a:cubicBezTo>
                    <a:cubicBezTo>
                      <a:pt x="174" y="500"/>
                      <a:pt x="173" y="497"/>
                      <a:pt x="171" y="496"/>
                    </a:cubicBezTo>
                    <a:cubicBezTo>
                      <a:pt x="169" y="495"/>
                      <a:pt x="167" y="495"/>
                      <a:pt x="166" y="497"/>
                    </a:cubicBezTo>
                    <a:cubicBezTo>
                      <a:pt x="162" y="503"/>
                      <a:pt x="159" y="509"/>
                      <a:pt x="155" y="514"/>
                    </a:cubicBezTo>
                    <a:cubicBezTo>
                      <a:pt x="154" y="516"/>
                      <a:pt x="155" y="519"/>
                      <a:pt x="156" y="520"/>
                    </a:cubicBezTo>
                    <a:cubicBezTo>
                      <a:pt x="158" y="521"/>
                      <a:pt x="161" y="520"/>
                      <a:pt x="162" y="518"/>
                    </a:cubicBezTo>
                    <a:cubicBezTo>
                      <a:pt x="162" y="518"/>
                      <a:pt x="162" y="518"/>
                      <a:pt x="162" y="518"/>
                    </a:cubicBezTo>
                    <a:moveTo>
                      <a:pt x="142" y="553"/>
                    </a:moveTo>
                    <a:cubicBezTo>
                      <a:pt x="145" y="547"/>
                      <a:pt x="148" y="541"/>
                      <a:pt x="152" y="536"/>
                    </a:cubicBezTo>
                    <a:cubicBezTo>
                      <a:pt x="153" y="534"/>
                      <a:pt x="152" y="531"/>
                      <a:pt x="150" y="530"/>
                    </a:cubicBezTo>
                    <a:cubicBezTo>
                      <a:pt x="148" y="529"/>
                      <a:pt x="146" y="530"/>
                      <a:pt x="145" y="532"/>
                    </a:cubicBezTo>
                    <a:cubicBezTo>
                      <a:pt x="141" y="537"/>
                      <a:pt x="138" y="543"/>
                      <a:pt x="135" y="549"/>
                    </a:cubicBezTo>
                    <a:cubicBezTo>
                      <a:pt x="134" y="551"/>
                      <a:pt x="134" y="553"/>
                      <a:pt x="136" y="554"/>
                    </a:cubicBezTo>
                    <a:cubicBezTo>
                      <a:pt x="138" y="556"/>
                      <a:pt x="141" y="555"/>
                      <a:pt x="142" y="553"/>
                    </a:cubicBezTo>
                    <a:moveTo>
                      <a:pt x="123" y="588"/>
                    </a:moveTo>
                    <a:cubicBezTo>
                      <a:pt x="126" y="582"/>
                      <a:pt x="129" y="576"/>
                      <a:pt x="132" y="571"/>
                    </a:cubicBezTo>
                    <a:cubicBezTo>
                      <a:pt x="133" y="569"/>
                      <a:pt x="133" y="566"/>
                      <a:pt x="131" y="565"/>
                    </a:cubicBezTo>
                    <a:cubicBezTo>
                      <a:pt x="129" y="564"/>
                      <a:pt x="126" y="565"/>
                      <a:pt x="125" y="567"/>
                    </a:cubicBezTo>
                    <a:cubicBezTo>
                      <a:pt x="122" y="573"/>
                      <a:pt x="119" y="579"/>
                      <a:pt x="116" y="585"/>
                    </a:cubicBezTo>
                    <a:cubicBezTo>
                      <a:pt x="115" y="587"/>
                      <a:pt x="116" y="589"/>
                      <a:pt x="118" y="590"/>
                    </a:cubicBezTo>
                    <a:cubicBezTo>
                      <a:pt x="120" y="591"/>
                      <a:pt x="122" y="590"/>
                      <a:pt x="123" y="588"/>
                    </a:cubicBezTo>
                    <a:moveTo>
                      <a:pt x="106" y="624"/>
                    </a:moveTo>
                    <a:cubicBezTo>
                      <a:pt x="108" y="618"/>
                      <a:pt x="111" y="612"/>
                      <a:pt x="114" y="606"/>
                    </a:cubicBezTo>
                    <a:cubicBezTo>
                      <a:pt x="115" y="604"/>
                      <a:pt x="114" y="602"/>
                      <a:pt x="112" y="601"/>
                    </a:cubicBezTo>
                    <a:cubicBezTo>
                      <a:pt x="110" y="600"/>
                      <a:pt x="108" y="601"/>
                      <a:pt x="107" y="603"/>
                    </a:cubicBezTo>
                    <a:cubicBezTo>
                      <a:pt x="104" y="609"/>
                      <a:pt x="101" y="615"/>
                      <a:pt x="98" y="621"/>
                    </a:cubicBezTo>
                    <a:cubicBezTo>
                      <a:pt x="97" y="623"/>
                      <a:pt x="98" y="625"/>
                      <a:pt x="100" y="626"/>
                    </a:cubicBezTo>
                    <a:cubicBezTo>
                      <a:pt x="102" y="627"/>
                      <a:pt x="105" y="626"/>
                      <a:pt x="106" y="624"/>
                    </a:cubicBezTo>
                    <a:cubicBezTo>
                      <a:pt x="106" y="624"/>
                      <a:pt x="106" y="624"/>
                      <a:pt x="106" y="624"/>
                    </a:cubicBezTo>
                    <a:moveTo>
                      <a:pt x="89" y="661"/>
                    </a:moveTo>
                    <a:cubicBezTo>
                      <a:pt x="92" y="655"/>
                      <a:pt x="95" y="649"/>
                      <a:pt x="97" y="642"/>
                    </a:cubicBezTo>
                    <a:cubicBezTo>
                      <a:pt x="98" y="640"/>
                      <a:pt x="97" y="638"/>
                      <a:pt x="95" y="637"/>
                    </a:cubicBezTo>
                    <a:cubicBezTo>
                      <a:pt x="93" y="636"/>
                      <a:pt x="91" y="637"/>
                      <a:pt x="90" y="639"/>
                    </a:cubicBezTo>
                    <a:cubicBezTo>
                      <a:pt x="87" y="645"/>
                      <a:pt x="85" y="652"/>
                      <a:pt x="82" y="658"/>
                    </a:cubicBezTo>
                    <a:cubicBezTo>
                      <a:pt x="81" y="660"/>
                      <a:pt x="82" y="662"/>
                      <a:pt x="84" y="663"/>
                    </a:cubicBezTo>
                    <a:cubicBezTo>
                      <a:pt x="86" y="664"/>
                      <a:pt x="89" y="663"/>
                      <a:pt x="89" y="661"/>
                    </a:cubicBezTo>
                    <a:moveTo>
                      <a:pt x="75" y="698"/>
                    </a:moveTo>
                    <a:cubicBezTo>
                      <a:pt x="77" y="692"/>
                      <a:pt x="79" y="686"/>
                      <a:pt x="82" y="679"/>
                    </a:cubicBezTo>
                    <a:cubicBezTo>
                      <a:pt x="83" y="677"/>
                      <a:pt x="82" y="675"/>
                      <a:pt x="80" y="674"/>
                    </a:cubicBezTo>
                    <a:cubicBezTo>
                      <a:pt x="78" y="673"/>
                      <a:pt x="75" y="674"/>
                      <a:pt x="74" y="676"/>
                    </a:cubicBezTo>
                    <a:cubicBezTo>
                      <a:pt x="72" y="683"/>
                      <a:pt x="70" y="689"/>
                      <a:pt x="67" y="695"/>
                    </a:cubicBezTo>
                    <a:cubicBezTo>
                      <a:pt x="66" y="697"/>
                      <a:pt x="68" y="700"/>
                      <a:pt x="70" y="700"/>
                    </a:cubicBezTo>
                    <a:cubicBezTo>
                      <a:pt x="72" y="701"/>
                      <a:pt x="74" y="700"/>
                      <a:pt x="75" y="698"/>
                    </a:cubicBezTo>
                    <a:moveTo>
                      <a:pt x="61" y="736"/>
                    </a:moveTo>
                    <a:cubicBezTo>
                      <a:pt x="64" y="730"/>
                      <a:pt x="66" y="723"/>
                      <a:pt x="68" y="717"/>
                    </a:cubicBezTo>
                    <a:cubicBezTo>
                      <a:pt x="69" y="715"/>
                      <a:pt x="68" y="713"/>
                      <a:pt x="65" y="712"/>
                    </a:cubicBezTo>
                    <a:cubicBezTo>
                      <a:pt x="63" y="711"/>
                      <a:pt x="61" y="712"/>
                      <a:pt x="60" y="714"/>
                    </a:cubicBezTo>
                    <a:cubicBezTo>
                      <a:pt x="58" y="721"/>
                      <a:pt x="56" y="727"/>
                      <a:pt x="54" y="733"/>
                    </a:cubicBezTo>
                    <a:cubicBezTo>
                      <a:pt x="53" y="735"/>
                      <a:pt x="54" y="738"/>
                      <a:pt x="56" y="738"/>
                    </a:cubicBezTo>
                    <a:cubicBezTo>
                      <a:pt x="59" y="739"/>
                      <a:pt x="61" y="738"/>
                      <a:pt x="61" y="736"/>
                    </a:cubicBezTo>
                    <a:moveTo>
                      <a:pt x="50" y="774"/>
                    </a:moveTo>
                    <a:cubicBezTo>
                      <a:pt x="52" y="768"/>
                      <a:pt x="53" y="761"/>
                      <a:pt x="55" y="755"/>
                    </a:cubicBezTo>
                    <a:cubicBezTo>
                      <a:pt x="56" y="753"/>
                      <a:pt x="55" y="751"/>
                      <a:pt x="53" y="750"/>
                    </a:cubicBezTo>
                    <a:cubicBezTo>
                      <a:pt x="51" y="749"/>
                      <a:pt x="48" y="750"/>
                      <a:pt x="48" y="753"/>
                    </a:cubicBezTo>
                    <a:cubicBezTo>
                      <a:pt x="46" y="759"/>
                      <a:pt x="44" y="765"/>
                      <a:pt x="42" y="772"/>
                    </a:cubicBezTo>
                    <a:cubicBezTo>
                      <a:pt x="41" y="774"/>
                      <a:pt x="43" y="776"/>
                      <a:pt x="45" y="777"/>
                    </a:cubicBezTo>
                    <a:cubicBezTo>
                      <a:pt x="47" y="777"/>
                      <a:pt x="49" y="776"/>
                      <a:pt x="50" y="774"/>
                    </a:cubicBezTo>
                    <a:moveTo>
                      <a:pt x="39" y="813"/>
                    </a:moveTo>
                    <a:cubicBezTo>
                      <a:pt x="41" y="806"/>
                      <a:pt x="43" y="800"/>
                      <a:pt x="44" y="793"/>
                    </a:cubicBezTo>
                    <a:cubicBezTo>
                      <a:pt x="45" y="791"/>
                      <a:pt x="44" y="789"/>
                      <a:pt x="42" y="788"/>
                    </a:cubicBezTo>
                    <a:cubicBezTo>
                      <a:pt x="39" y="788"/>
                      <a:pt x="37" y="789"/>
                      <a:pt x="37" y="791"/>
                    </a:cubicBezTo>
                    <a:cubicBezTo>
                      <a:pt x="35" y="798"/>
                      <a:pt x="33" y="804"/>
                      <a:pt x="32" y="811"/>
                    </a:cubicBezTo>
                    <a:cubicBezTo>
                      <a:pt x="31" y="813"/>
                      <a:pt x="32" y="815"/>
                      <a:pt x="35" y="816"/>
                    </a:cubicBezTo>
                    <a:cubicBezTo>
                      <a:pt x="37" y="816"/>
                      <a:pt x="39" y="815"/>
                      <a:pt x="39" y="813"/>
                    </a:cubicBezTo>
                    <a:moveTo>
                      <a:pt x="30" y="852"/>
                    </a:moveTo>
                    <a:cubicBezTo>
                      <a:pt x="32" y="845"/>
                      <a:pt x="33" y="839"/>
                      <a:pt x="35" y="832"/>
                    </a:cubicBezTo>
                    <a:cubicBezTo>
                      <a:pt x="35" y="830"/>
                      <a:pt x="34" y="828"/>
                      <a:pt x="32" y="827"/>
                    </a:cubicBezTo>
                    <a:cubicBezTo>
                      <a:pt x="30" y="827"/>
                      <a:pt x="27" y="828"/>
                      <a:pt x="27" y="830"/>
                    </a:cubicBezTo>
                    <a:cubicBezTo>
                      <a:pt x="25" y="837"/>
                      <a:pt x="24" y="843"/>
                      <a:pt x="23" y="850"/>
                    </a:cubicBezTo>
                    <a:cubicBezTo>
                      <a:pt x="22" y="852"/>
                      <a:pt x="24" y="854"/>
                      <a:pt x="26" y="855"/>
                    </a:cubicBezTo>
                    <a:cubicBezTo>
                      <a:pt x="28" y="855"/>
                      <a:pt x="30" y="854"/>
                      <a:pt x="30" y="852"/>
                    </a:cubicBezTo>
                    <a:cubicBezTo>
                      <a:pt x="30" y="852"/>
                      <a:pt x="30" y="852"/>
                      <a:pt x="30" y="852"/>
                    </a:cubicBezTo>
                    <a:moveTo>
                      <a:pt x="23" y="891"/>
                    </a:moveTo>
                    <a:cubicBezTo>
                      <a:pt x="24" y="884"/>
                      <a:pt x="25" y="878"/>
                      <a:pt x="27" y="871"/>
                    </a:cubicBezTo>
                    <a:cubicBezTo>
                      <a:pt x="27" y="869"/>
                      <a:pt x="26" y="867"/>
                      <a:pt x="23" y="866"/>
                    </a:cubicBezTo>
                    <a:cubicBezTo>
                      <a:pt x="21" y="866"/>
                      <a:pt x="19" y="867"/>
                      <a:pt x="19" y="870"/>
                    </a:cubicBezTo>
                    <a:cubicBezTo>
                      <a:pt x="18" y="876"/>
                      <a:pt x="16" y="883"/>
                      <a:pt x="15" y="889"/>
                    </a:cubicBezTo>
                    <a:cubicBezTo>
                      <a:pt x="15" y="892"/>
                      <a:pt x="16" y="894"/>
                      <a:pt x="18" y="894"/>
                    </a:cubicBezTo>
                    <a:cubicBezTo>
                      <a:pt x="21" y="894"/>
                      <a:pt x="23" y="893"/>
                      <a:pt x="23" y="891"/>
                    </a:cubicBezTo>
                    <a:moveTo>
                      <a:pt x="17" y="930"/>
                    </a:moveTo>
                    <a:cubicBezTo>
                      <a:pt x="18" y="924"/>
                      <a:pt x="19" y="917"/>
                      <a:pt x="20" y="910"/>
                    </a:cubicBezTo>
                    <a:cubicBezTo>
                      <a:pt x="20" y="908"/>
                      <a:pt x="19" y="906"/>
                      <a:pt x="17" y="906"/>
                    </a:cubicBezTo>
                    <a:cubicBezTo>
                      <a:pt x="14" y="906"/>
                      <a:pt x="12" y="907"/>
                      <a:pt x="12" y="909"/>
                    </a:cubicBezTo>
                    <a:cubicBezTo>
                      <a:pt x="11" y="916"/>
                      <a:pt x="10" y="923"/>
                      <a:pt x="9" y="929"/>
                    </a:cubicBezTo>
                    <a:cubicBezTo>
                      <a:pt x="9" y="931"/>
                      <a:pt x="11" y="933"/>
                      <a:pt x="13" y="934"/>
                    </a:cubicBezTo>
                    <a:cubicBezTo>
                      <a:pt x="15" y="934"/>
                      <a:pt x="17" y="932"/>
                      <a:pt x="17" y="930"/>
                    </a:cubicBezTo>
                    <a:moveTo>
                      <a:pt x="13" y="970"/>
                    </a:moveTo>
                    <a:cubicBezTo>
                      <a:pt x="13" y="963"/>
                      <a:pt x="14" y="957"/>
                      <a:pt x="15" y="950"/>
                    </a:cubicBezTo>
                    <a:cubicBezTo>
                      <a:pt x="15" y="948"/>
                      <a:pt x="13" y="946"/>
                      <a:pt x="11" y="946"/>
                    </a:cubicBezTo>
                    <a:cubicBezTo>
                      <a:pt x="9" y="945"/>
                      <a:pt x="7" y="947"/>
                      <a:pt x="7" y="949"/>
                    </a:cubicBezTo>
                    <a:cubicBezTo>
                      <a:pt x="6" y="956"/>
                      <a:pt x="5" y="962"/>
                      <a:pt x="5" y="969"/>
                    </a:cubicBezTo>
                    <a:cubicBezTo>
                      <a:pt x="5" y="971"/>
                      <a:pt x="6" y="973"/>
                      <a:pt x="8" y="973"/>
                    </a:cubicBezTo>
                    <a:cubicBezTo>
                      <a:pt x="11" y="974"/>
                      <a:pt x="13" y="972"/>
                      <a:pt x="13" y="970"/>
                    </a:cubicBezTo>
                    <a:moveTo>
                      <a:pt x="10" y="1010"/>
                    </a:moveTo>
                    <a:cubicBezTo>
                      <a:pt x="10" y="1003"/>
                      <a:pt x="11" y="996"/>
                      <a:pt x="11" y="990"/>
                    </a:cubicBezTo>
                    <a:cubicBezTo>
                      <a:pt x="11" y="988"/>
                      <a:pt x="10" y="986"/>
                      <a:pt x="7" y="985"/>
                    </a:cubicBezTo>
                    <a:cubicBezTo>
                      <a:pt x="5" y="985"/>
                      <a:pt x="3" y="987"/>
                      <a:pt x="3" y="989"/>
                    </a:cubicBezTo>
                    <a:cubicBezTo>
                      <a:pt x="3" y="996"/>
                      <a:pt x="2" y="1003"/>
                      <a:pt x="2" y="1009"/>
                    </a:cubicBezTo>
                    <a:cubicBezTo>
                      <a:pt x="2" y="1011"/>
                      <a:pt x="3" y="1013"/>
                      <a:pt x="6" y="1013"/>
                    </a:cubicBezTo>
                    <a:cubicBezTo>
                      <a:pt x="8" y="1014"/>
                      <a:pt x="10" y="1012"/>
                      <a:pt x="10" y="1010"/>
                    </a:cubicBezTo>
                    <a:moveTo>
                      <a:pt x="8" y="1050"/>
                    </a:moveTo>
                    <a:cubicBezTo>
                      <a:pt x="9" y="1043"/>
                      <a:pt x="9" y="1036"/>
                      <a:pt x="9" y="1030"/>
                    </a:cubicBezTo>
                    <a:cubicBezTo>
                      <a:pt x="9" y="1027"/>
                      <a:pt x="7" y="1026"/>
                      <a:pt x="5" y="1025"/>
                    </a:cubicBezTo>
                    <a:cubicBezTo>
                      <a:pt x="3" y="1025"/>
                      <a:pt x="1" y="1027"/>
                      <a:pt x="1" y="1029"/>
                    </a:cubicBezTo>
                    <a:cubicBezTo>
                      <a:pt x="1" y="1036"/>
                      <a:pt x="1" y="1043"/>
                      <a:pt x="0" y="1049"/>
                    </a:cubicBezTo>
                    <a:cubicBezTo>
                      <a:pt x="0" y="1052"/>
                      <a:pt x="2" y="1053"/>
                      <a:pt x="4" y="1053"/>
                    </a:cubicBezTo>
                    <a:cubicBezTo>
                      <a:pt x="7" y="1054"/>
                      <a:pt x="8" y="1052"/>
                      <a:pt x="8" y="1050"/>
                    </a:cubicBezTo>
                    <a:moveTo>
                      <a:pt x="8" y="1089"/>
                    </a:moveTo>
                    <a:cubicBezTo>
                      <a:pt x="8" y="1083"/>
                      <a:pt x="8" y="1076"/>
                      <a:pt x="8" y="1069"/>
                    </a:cubicBezTo>
                    <a:cubicBezTo>
                      <a:pt x="8" y="1067"/>
                      <a:pt x="6" y="1065"/>
                      <a:pt x="4" y="1065"/>
                    </a:cubicBezTo>
                    <a:cubicBezTo>
                      <a:pt x="2" y="1065"/>
                      <a:pt x="0" y="1067"/>
                      <a:pt x="0" y="1069"/>
                    </a:cubicBezTo>
                    <a:cubicBezTo>
                      <a:pt x="0" y="1076"/>
                      <a:pt x="0" y="1083"/>
                      <a:pt x="0" y="1090"/>
                    </a:cubicBezTo>
                    <a:cubicBezTo>
                      <a:pt x="0" y="1092"/>
                      <a:pt x="2" y="1094"/>
                      <a:pt x="5" y="1094"/>
                    </a:cubicBezTo>
                    <a:cubicBezTo>
                      <a:pt x="7" y="1093"/>
                      <a:pt x="8" y="1092"/>
                      <a:pt x="8" y="1089"/>
                    </a:cubicBezTo>
                    <a:cubicBezTo>
                      <a:pt x="8" y="1089"/>
                      <a:pt x="8" y="1089"/>
                      <a:pt x="8" y="1089"/>
                    </a:cubicBezTo>
                    <a:moveTo>
                      <a:pt x="10" y="1129"/>
                    </a:moveTo>
                    <a:cubicBezTo>
                      <a:pt x="10" y="1123"/>
                      <a:pt x="9" y="1116"/>
                      <a:pt x="9" y="1109"/>
                    </a:cubicBezTo>
                    <a:cubicBezTo>
                      <a:pt x="9" y="1107"/>
                      <a:pt x="7" y="1105"/>
                      <a:pt x="5" y="1105"/>
                    </a:cubicBezTo>
                    <a:cubicBezTo>
                      <a:pt x="3" y="1106"/>
                      <a:pt x="1" y="1107"/>
                      <a:pt x="1" y="1110"/>
                    </a:cubicBezTo>
                    <a:cubicBezTo>
                      <a:pt x="1" y="1116"/>
                      <a:pt x="2" y="1123"/>
                      <a:pt x="2" y="1130"/>
                    </a:cubicBezTo>
                    <a:cubicBezTo>
                      <a:pt x="2" y="1132"/>
                      <a:pt x="4" y="1134"/>
                      <a:pt x="6" y="1133"/>
                    </a:cubicBezTo>
                    <a:cubicBezTo>
                      <a:pt x="8" y="1133"/>
                      <a:pt x="10" y="1131"/>
                      <a:pt x="10" y="1129"/>
                    </a:cubicBezTo>
                    <a:cubicBezTo>
                      <a:pt x="10" y="1129"/>
                      <a:pt x="10" y="1129"/>
                      <a:pt x="10" y="1129"/>
                    </a:cubicBezTo>
                    <a:moveTo>
                      <a:pt x="13" y="1169"/>
                    </a:moveTo>
                    <a:cubicBezTo>
                      <a:pt x="12" y="1162"/>
                      <a:pt x="12" y="1156"/>
                      <a:pt x="11" y="1149"/>
                    </a:cubicBezTo>
                    <a:cubicBezTo>
                      <a:pt x="11" y="1147"/>
                      <a:pt x="9" y="1145"/>
                      <a:pt x="7" y="1145"/>
                    </a:cubicBezTo>
                    <a:cubicBezTo>
                      <a:pt x="5" y="1146"/>
                      <a:pt x="3" y="1148"/>
                      <a:pt x="3" y="1150"/>
                    </a:cubicBezTo>
                    <a:cubicBezTo>
                      <a:pt x="4" y="1156"/>
                      <a:pt x="4" y="1163"/>
                      <a:pt x="5" y="1170"/>
                    </a:cubicBezTo>
                    <a:cubicBezTo>
                      <a:pt x="5" y="1172"/>
                      <a:pt x="7" y="1174"/>
                      <a:pt x="9" y="1173"/>
                    </a:cubicBezTo>
                    <a:cubicBezTo>
                      <a:pt x="12" y="1173"/>
                      <a:pt x="13" y="1171"/>
                      <a:pt x="13" y="1169"/>
                    </a:cubicBezTo>
                    <a:cubicBezTo>
                      <a:pt x="13" y="1169"/>
                      <a:pt x="13" y="1169"/>
                      <a:pt x="13" y="1169"/>
                    </a:cubicBezTo>
                    <a:moveTo>
                      <a:pt x="17" y="1209"/>
                    </a:moveTo>
                    <a:cubicBezTo>
                      <a:pt x="17" y="1202"/>
                      <a:pt x="16" y="1196"/>
                      <a:pt x="15" y="1189"/>
                    </a:cubicBezTo>
                    <a:cubicBezTo>
                      <a:pt x="15" y="1187"/>
                      <a:pt x="13" y="1185"/>
                      <a:pt x="11" y="1185"/>
                    </a:cubicBezTo>
                    <a:cubicBezTo>
                      <a:pt x="8" y="1186"/>
                      <a:pt x="7" y="1188"/>
                      <a:pt x="7" y="1190"/>
                    </a:cubicBezTo>
                    <a:cubicBezTo>
                      <a:pt x="8" y="1196"/>
                      <a:pt x="9" y="1203"/>
                      <a:pt x="9" y="1210"/>
                    </a:cubicBezTo>
                    <a:cubicBezTo>
                      <a:pt x="10" y="1212"/>
                      <a:pt x="12" y="1213"/>
                      <a:pt x="14" y="1213"/>
                    </a:cubicBezTo>
                    <a:cubicBezTo>
                      <a:pt x="16" y="1213"/>
                      <a:pt x="18" y="1211"/>
                      <a:pt x="17" y="1209"/>
                    </a:cubicBezTo>
                    <a:cubicBezTo>
                      <a:pt x="17" y="1209"/>
                      <a:pt x="17" y="1209"/>
                      <a:pt x="17" y="1209"/>
                    </a:cubicBezTo>
                    <a:moveTo>
                      <a:pt x="23" y="1248"/>
                    </a:moveTo>
                    <a:cubicBezTo>
                      <a:pt x="22" y="1242"/>
                      <a:pt x="21" y="1235"/>
                      <a:pt x="20" y="1228"/>
                    </a:cubicBezTo>
                    <a:cubicBezTo>
                      <a:pt x="20" y="1226"/>
                      <a:pt x="18" y="1225"/>
                      <a:pt x="16" y="1225"/>
                    </a:cubicBezTo>
                    <a:cubicBezTo>
                      <a:pt x="13" y="1225"/>
                      <a:pt x="12" y="1227"/>
                      <a:pt x="12" y="1230"/>
                    </a:cubicBezTo>
                    <a:cubicBezTo>
                      <a:pt x="13" y="1236"/>
                      <a:pt x="14" y="1243"/>
                      <a:pt x="15" y="1250"/>
                    </a:cubicBezTo>
                    <a:cubicBezTo>
                      <a:pt x="16" y="1252"/>
                      <a:pt x="18" y="1253"/>
                      <a:pt x="20" y="1253"/>
                    </a:cubicBezTo>
                    <a:cubicBezTo>
                      <a:pt x="22" y="1252"/>
                      <a:pt x="24" y="1250"/>
                      <a:pt x="23" y="1248"/>
                    </a:cubicBezTo>
                    <a:moveTo>
                      <a:pt x="31" y="1287"/>
                    </a:moveTo>
                    <a:cubicBezTo>
                      <a:pt x="29" y="1281"/>
                      <a:pt x="28" y="1274"/>
                      <a:pt x="27" y="1268"/>
                    </a:cubicBezTo>
                    <a:cubicBezTo>
                      <a:pt x="26" y="1266"/>
                      <a:pt x="24" y="1264"/>
                      <a:pt x="22" y="1265"/>
                    </a:cubicBezTo>
                    <a:cubicBezTo>
                      <a:pt x="20" y="1265"/>
                      <a:pt x="19" y="1267"/>
                      <a:pt x="19" y="1269"/>
                    </a:cubicBezTo>
                    <a:cubicBezTo>
                      <a:pt x="20" y="1276"/>
                      <a:pt x="22" y="1282"/>
                      <a:pt x="23" y="1289"/>
                    </a:cubicBezTo>
                    <a:cubicBezTo>
                      <a:pt x="23" y="1291"/>
                      <a:pt x="26" y="1293"/>
                      <a:pt x="28" y="1292"/>
                    </a:cubicBezTo>
                    <a:cubicBezTo>
                      <a:pt x="30" y="1292"/>
                      <a:pt x="31" y="1290"/>
                      <a:pt x="31" y="1287"/>
                    </a:cubicBezTo>
                    <a:moveTo>
                      <a:pt x="40" y="1326"/>
                    </a:moveTo>
                    <a:cubicBezTo>
                      <a:pt x="38" y="1320"/>
                      <a:pt x="37" y="1313"/>
                      <a:pt x="35" y="1307"/>
                    </a:cubicBezTo>
                    <a:cubicBezTo>
                      <a:pt x="35" y="1305"/>
                      <a:pt x="32" y="1303"/>
                      <a:pt x="30" y="1304"/>
                    </a:cubicBezTo>
                    <a:cubicBezTo>
                      <a:pt x="28" y="1304"/>
                      <a:pt x="27" y="1306"/>
                      <a:pt x="27" y="1309"/>
                    </a:cubicBezTo>
                    <a:cubicBezTo>
                      <a:pt x="29" y="1315"/>
                      <a:pt x="30" y="1322"/>
                      <a:pt x="32" y="1328"/>
                    </a:cubicBezTo>
                    <a:cubicBezTo>
                      <a:pt x="33" y="1330"/>
                      <a:pt x="35" y="1332"/>
                      <a:pt x="37" y="1331"/>
                    </a:cubicBezTo>
                    <a:cubicBezTo>
                      <a:pt x="39" y="1331"/>
                      <a:pt x="40" y="1328"/>
                      <a:pt x="40" y="1326"/>
                    </a:cubicBezTo>
                    <a:moveTo>
                      <a:pt x="50" y="1365"/>
                    </a:moveTo>
                    <a:cubicBezTo>
                      <a:pt x="48" y="1358"/>
                      <a:pt x="46" y="1352"/>
                      <a:pt x="45" y="1346"/>
                    </a:cubicBezTo>
                    <a:cubicBezTo>
                      <a:pt x="44" y="1343"/>
                      <a:pt x="42" y="1342"/>
                      <a:pt x="40" y="1343"/>
                    </a:cubicBezTo>
                    <a:cubicBezTo>
                      <a:pt x="38" y="1343"/>
                      <a:pt x="36" y="1346"/>
                      <a:pt x="37" y="1348"/>
                    </a:cubicBezTo>
                    <a:cubicBezTo>
                      <a:pt x="39" y="1354"/>
                      <a:pt x="41" y="1361"/>
                      <a:pt x="42" y="1367"/>
                    </a:cubicBezTo>
                    <a:cubicBezTo>
                      <a:pt x="43" y="1369"/>
                      <a:pt x="45" y="1370"/>
                      <a:pt x="47" y="1370"/>
                    </a:cubicBezTo>
                    <a:cubicBezTo>
                      <a:pt x="50" y="1369"/>
                      <a:pt x="51" y="1367"/>
                      <a:pt x="50" y="1365"/>
                    </a:cubicBezTo>
                    <a:cubicBezTo>
                      <a:pt x="50" y="1365"/>
                      <a:pt x="50" y="1365"/>
                      <a:pt x="50" y="1365"/>
                    </a:cubicBezTo>
                    <a:moveTo>
                      <a:pt x="62" y="1403"/>
                    </a:moveTo>
                    <a:cubicBezTo>
                      <a:pt x="60" y="1397"/>
                      <a:pt x="58" y="1390"/>
                      <a:pt x="56" y="1384"/>
                    </a:cubicBezTo>
                    <a:cubicBezTo>
                      <a:pt x="55" y="1382"/>
                      <a:pt x="53" y="1381"/>
                      <a:pt x="51" y="1381"/>
                    </a:cubicBezTo>
                    <a:cubicBezTo>
                      <a:pt x="49" y="1382"/>
                      <a:pt x="48" y="1384"/>
                      <a:pt x="48" y="1386"/>
                    </a:cubicBezTo>
                    <a:cubicBezTo>
                      <a:pt x="50" y="1393"/>
                      <a:pt x="52" y="1399"/>
                      <a:pt x="54" y="1405"/>
                    </a:cubicBezTo>
                    <a:cubicBezTo>
                      <a:pt x="55" y="1407"/>
                      <a:pt x="57" y="1409"/>
                      <a:pt x="59" y="1408"/>
                    </a:cubicBezTo>
                    <a:cubicBezTo>
                      <a:pt x="62" y="1407"/>
                      <a:pt x="63" y="1405"/>
                      <a:pt x="62" y="1403"/>
                    </a:cubicBezTo>
                    <a:moveTo>
                      <a:pt x="75" y="1441"/>
                    </a:moveTo>
                    <a:cubicBezTo>
                      <a:pt x="73" y="1434"/>
                      <a:pt x="71" y="1428"/>
                      <a:pt x="68" y="1422"/>
                    </a:cubicBezTo>
                    <a:cubicBezTo>
                      <a:pt x="68" y="1420"/>
                      <a:pt x="65" y="1419"/>
                      <a:pt x="63" y="1419"/>
                    </a:cubicBezTo>
                    <a:cubicBezTo>
                      <a:pt x="61" y="1420"/>
                      <a:pt x="60" y="1422"/>
                      <a:pt x="61" y="1424"/>
                    </a:cubicBezTo>
                    <a:cubicBezTo>
                      <a:pt x="63" y="1431"/>
                      <a:pt x="65" y="1437"/>
                      <a:pt x="68" y="1443"/>
                    </a:cubicBezTo>
                    <a:cubicBezTo>
                      <a:pt x="69" y="1445"/>
                      <a:pt x="71" y="1446"/>
                      <a:pt x="73" y="1446"/>
                    </a:cubicBezTo>
                    <a:cubicBezTo>
                      <a:pt x="75" y="1445"/>
                      <a:pt x="76" y="1443"/>
                      <a:pt x="75" y="1441"/>
                    </a:cubicBezTo>
                    <a:moveTo>
                      <a:pt x="90" y="1478"/>
                    </a:moveTo>
                    <a:cubicBezTo>
                      <a:pt x="87" y="1471"/>
                      <a:pt x="85" y="1465"/>
                      <a:pt x="82" y="1459"/>
                    </a:cubicBezTo>
                    <a:cubicBezTo>
                      <a:pt x="82" y="1457"/>
                      <a:pt x="79" y="1456"/>
                      <a:pt x="77" y="1457"/>
                    </a:cubicBezTo>
                    <a:cubicBezTo>
                      <a:pt x="75" y="1458"/>
                      <a:pt x="74" y="1460"/>
                      <a:pt x="75" y="1462"/>
                    </a:cubicBezTo>
                    <a:cubicBezTo>
                      <a:pt x="77" y="1468"/>
                      <a:pt x="80" y="1474"/>
                      <a:pt x="83" y="1481"/>
                    </a:cubicBezTo>
                    <a:cubicBezTo>
                      <a:pt x="83" y="1483"/>
                      <a:pt x="86" y="1484"/>
                      <a:pt x="88" y="1483"/>
                    </a:cubicBezTo>
                    <a:cubicBezTo>
                      <a:pt x="90" y="1482"/>
                      <a:pt x="91" y="1480"/>
                      <a:pt x="90" y="1478"/>
                    </a:cubicBezTo>
                    <a:moveTo>
                      <a:pt x="106" y="1514"/>
                    </a:moveTo>
                    <a:cubicBezTo>
                      <a:pt x="103" y="1508"/>
                      <a:pt x="100" y="1502"/>
                      <a:pt x="98" y="1496"/>
                    </a:cubicBezTo>
                    <a:cubicBezTo>
                      <a:pt x="97" y="1494"/>
                      <a:pt x="95" y="1493"/>
                      <a:pt x="92" y="1494"/>
                    </a:cubicBezTo>
                    <a:cubicBezTo>
                      <a:pt x="90" y="1495"/>
                      <a:pt x="90" y="1497"/>
                      <a:pt x="90" y="1499"/>
                    </a:cubicBezTo>
                    <a:cubicBezTo>
                      <a:pt x="93" y="1505"/>
                      <a:pt x="96" y="1511"/>
                      <a:pt x="99" y="1517"/>
                    </a:cubicBezTo>
                    <a:cubicBezTo>
                      <a:pt x="100" y="1519"/>
                      <a:pt x="102" y="1520"/>
                      <a:pt x="104" y="1519"/>
                    </a:cubicBezTo>
                    <a:cubicBezTo>
                      <a:pt x="106" y="1518"/>
                      <a:pt x="107" y="1516"/>
                      <a:pt x="106" y="1514"/>
                    </a:cubicBezTo>
                    <a:cubicBezTo>
                      <a:pt x="106" y="1514"/>
                      <a:pt x="106" y="1514"/>
                      <a:pt x="106" y="1514"/>
                    </a:cubicBezTo>
                    <a:moveTo>
                      <a:pt x="123" y="1550"/>
                    </a:moveTo>
                    <a:cubicBezTo>
                      <a:pt x="120" y="1544"/>
                      <a:pt x="117" y="1538"/>
                      <a:pt x="114" y="1532"/>
                    </a:cubicBezTo>
                    <a:cubicBezTo>
                      <a:pt x="114" y="1530"/>
                      <a:pt x="111" y="1529"/>
                      <a:pt x="109" y="1530"/>
                    </a:cubicBezTo>
                    <a:cubicBezTo>
                      <a:pt x="107" y="1531"/>
                      <a:pt x="106" y="1533"/>
                      <a:pt x="107" y="1535"/>
                    </a:cubicBezTo>
                    <a:cubicBezTo>
                      <a:pt x="110" y="1541"/>
                      <a:pt x="113" y="1547"/>
                      <a:pt x="116" y="1553"/>
                    </a:cubicBezTo>
                    <a:cubicBezTo>
                      <a:pt x="117" y="1555"/>
                      <a:pt x="120" y="1556"/>
                      <a:pt x="122" y="1555"/>
                    </a:cubicBezTo>
                    <a:cubicBezTo>
                      <a:pt x="124" y="1554"/>
                      <a:pt x="124" y="1552"/>
                      <a:pt x="123" y="1550"/>
                    </a:cubicBezTo>
                    <a:moveTo>
                      <a:pt x="142" y="1585"/>
                    </a:moveTo>
                    <a:cubicBezTo>
                      <a:pt x="139" y="1579"/>
                      <a:pt x="136" y="1573"/>
                      <a:pt x="133" y="1567"/>
                    </a:cubicBezTo>
                    <a:cubicBezTo>
                      <a:pt x="131" y="1565"/>
                      <a:pt x="129" y="1565"/>
                      <a:pt x="127" y="1566"/>
                    </a:cubicBezTo>
                    <a:cubicBezTo>
                      <a:pt x="125" y="1567"/>
                      <a:pt x="124" y="1569"/>
                      <a:pt x="125" y="1571"/>
                    </a:cubicBezTo>
                    <a:cubicBezTo>
                      <a:pt x="129" y="1577"/>
                      <a:pt x="132" y="1583"/>
                      <a:pt x="135" y="1589"/>
                    </a:cubicBezTo>
                    <a:cubicBezTo>
                      <a:pt x="136" y="1591"/>
                      <a:pt x="139" y="1591"/>
                      <a:pt x="141" y="1590"/>
                    </a:cubicBezTo>
                    <a:cubicBezTo>
                      <a:pt x="142" y="1589"/>
                      <a:pt x="143" y="1587"/>
                      <a:pt x="142" y="1585"/>
                    </a:cubicBezTo>
                    <a:cubicBezTo>
                      <a:pt x="142" y="1585"/>
                      <a:pt x="142" y="1585"/>
                      <a:pt x="142" y="1585"/>
                    </a:cubicBezTo>
                    <a:moveTo>
                      <a:pt x="162" y="1619"/>
                    </a:moveTo>
                    <a:cubicBezTo>
                      <a:pt x="159" y="1614"/>
                      <a:pt x="155" y="1608"/>
                      <a:pt x="152" y="1602"/>
                    </a:cubicBezTo>
                    <a:cubicBezTo>
                      <a:pt x="151" y="1600"/>
                      <a:pt x="148" y="1600"/>
                      <a:pt x="146" y="1601"/>
                    </a:cubicBezTo>
                    <a:cubicBezTo>
                      <a:pt x="145" y="1602"/>
                      <a:pt x="144" y="1604"/>
                      <a:pt x="145" y="1606"/>
                    </a:cubicBezTo>
                    <a:cubicBezTo>
                      <a:pt x="148" y="1612"/>
                      <a:pt x="152" y="1618"/>
                      <a:pt x="155" y="1623"/>
                    </a:cubicBezTo>
                    <a:cubicBezTo>
                      <a:pt x="156" y="1625"/>
                      <a:pt x="159" y="1626"/>
                      <a:pt x="161" y="1625"/>
                    </a:cubicBezTo>
                    <a:cubicBezTo>
                      <a:pt x="163" y="1624"/>
                      <a:pt x="163" y="1621"/>
                      <a:pt x="162" y="1619"/>
                    </a:cubicBezTo>
                    <a:moveTo>
                      <a:pt x="183" y="1653"/>
                    </a:moveTo>
                    <a:cubicBezTo>
                      <a:pt x="180" y="1647"/>
                      <a:pt x="176" y="1642"/>
                      <a:pt x="173" y="1636"/>
                    </a:cubicBezTo>
                    <a:cubicBezTo>
                      <a:pt x="171" y="1634"/>
                      <a:pt x="169" y="1634"/>
                      <a:pt x="167" y="1635"/>
                    </a:cubicBezTo>
                    <a:cubicBezTo>
                      <a:pt x="165" y="1636"/>
                      <a:pt x="165" y="1639"/>
                      <a:pt x="166" y="1640"/>
                    </a:cubicBezTo>
                    <a:cubicBezTo>
                      <a:pt x="169" y="1646"/>
                      <a:pt x="173" y="1652"/>
                      <a:pt x="177" y="1657"/>
                    </a:cubicBezTo>
                    <a:cubicBezTo>
                      <a:pt x="178" y="1659"/>
                      <a:pt x="180" y="1660"/>
                      <a:pt x="182" y="1658"/>
                    </a:cubicBezTo>
                    <a:cubicBezTo>
                      <a:pt x="184" y="1657"/>
                      <a:pt x="185" y="1655"/>
                      <a:pt x="183" y="1653"/>
                    </a:cubicBezTo>
                    <a:cubicBezTo>
                      <a:pt x="183" y="1653"/>
                      <a:pt x="183" y="1653"/>
                      <a:pt x="183" y="1653"/>
                    </a:cubicBezTo>
                    <a:moveTo>
                      <a:pt x="206" y="1686"/>
                    </a:moveTo>
                    <a:cubicBezTo>
                      <a:pt x="202" y="1680"/>
                      <a:pt x="198" y="1675"/>
                      <a:pt x="195" y="1669"/>
                    </a:cubicBezTo>
                    <a:cubicBezTo>
                      <a:pt x="193" y="1668"/>
                      <a:pt x="191" y="1667"/>
                      <a:pt x="189" y="1668"/>
                    </a:cubicBezTo>
                    <a:cubicBezTo>
                      <a:pt x="187" y="1670"/>
                      <a:pt x="187" y="1672"/>
                      <a:pt x="188" y="1674"/>
                    </a:cubicBezTo>
                    <a:cubicBezTo>
                      <a:pt x="192" y="1679"/>
                      <a:pt x="196" y="1685"/>
                      <a:pt x="200" y="1690"/>
                    </a:cubicBezTo>
                    <a:cubicBezTo>
                      <a:pt x="201" y="1692"/>
                      <a:pt x="203" y="1693"/>
                      <a:pt x="205" y="1691"/>
                    </a:cubicBezTo>
                    <a:cubicBezTo>
                      <a:pt x="207" y="1690"/>
                      <a:pt x="207" y="1687"/>
                      <a:pt x="206" y="1686"/>
                    </a:cubicBezTo>
                    <a:moveTo>
                      <a:pt x="230" y="1718"/>
                    </a:moveTo>
                    <a:cubicBezTo>
                      <a:pt x="226" y="1712"/>
                      <a:pt x="222" y="1707"/>
                      <a:pt x="218" y="1702"/>
                    </a:cubicBezTo>
                    <a:cubicBezTo>
                      <a:pt x="216" y="1700"/>
                      <a:pt x="214" y="1700"/>
                      <a:pt x="212" y="1701"/>
                    </a:cubicBezTo>
                    <a:cubicBezTo>
                      <a:pt x="210" y="1702"/>
                      <a:pt x="210" y="1705"/>
                      <a:pt x="211" y="1707"/>
                    </a:cubicBezTo>
                    <a:cubicBezTo>
                      <a:pt x="215" y="1712"/>
                      <a:pt x="219" y="1717"/>
                      <a:pt x="224" y="1722"/>
                    </a:cubicBezTo>
                    <a:cubicBezTo>
                      <a:pt x="225" y="1724"/>
                      <a:pt x="227" y="1725"/>
                      <a:pt x="229" y="1723"/>
                    </a:cubicBezTo>
                    <a:cubicBezTo>
                      <a:pt x="231" y="1722"/>
                      <a:pt x="231" y="1719"/>
                      <a:pt x="230" y="1718"/>
                    </a:cubicBezTo>
                    <a:moveTo>
                      <a:pt x="255" y="1749"/>
                    </a:moveTo>
                    <a:cubicBezTo>
                      <a:pt x="251" y="1744"/>
                      <a:pt x="246" y="1738"/>
                      <a:pt x="242" y="1733"/>
                    </a:cubicBezTo>
                    <a:cubicBezTo>
                      <a:pt x="241" y="1732"/>
                      <a:pt x="238" y="1731"/>
                      <a:pt x="237" y="1733"/>
                    </a:cubicBezTo>
                    <a:cubicBezTo>
                      <a:pt x="235" y="1734"/>
                      <a:pt x="235" y="1737"/>
                      <a:pt x="236" y="1738"/>
                    </a:cubicBezTo>
                    <a:cubicBezTo>
                      <a:pt x="240" y="1743"/>
                      <a:pt x="244" y="1749"/>
                      <a:pt x="249" y="1754"/>
                    </a:cubicBezTo>
                    <a:cubicBezTo>
                      <a:pt x="250" y="1755"/>
                      <a:pt x="253" y="1756"/>
                      <a:pt x="254" y="1754"/>
                    </a:cubicBezTo>
                    <a:cubicBezTo>
                      <a:pt x="256" y="1753"/>
                      <a:pt x="256" y="1750"/>
                      <a:pt x="255" y="1749"/>
                    </a:cubicBezTo>
                    <a:cubicBezTo>
                      <a:pt x="255" y="1749"/>
                      <a:pt x="255" y="1749"/>
                      <a:pt x="255" y="1749"/>
                    </a:cubicBezTo>
                    <a:moveTo>
                      <a:pt x="281" y="1779"/>
                    </a:moveTo>
                    <a:cubicBezTo>
                      <a:pt x="277" y="1774"/>
                      <a:pt x="272" y="1769"/>
                      <a:pt x="268" y="1764"/>
                    </a:cubicBezTo>
                    <a:cubicBezTo>
                      <a:pt x="266" y="1762"/>
                      <a:pt x="264" y="1762"/>
                      <a:pt x="262" y="1763"/>
                    </a:cubicBezTo>
                    <a:cubicBezTo>
                      <a:pt x="260" y="1765"/>
                      <a:pt x="260" y="1767"/>
                      <a:pt x="262" y="1769"/>
                    </a:cubicBezTo>
                    <a:cubicBezTo>
                      <a:pt x="266" y="1774"/>
                      <a:pt x="271" y="1779"/>
                      <a:pt x="275" y="1784"/>
                    </a:cubicBezTo>
                    <a:cubicBezTo>
                      <a:pt x="277" y="1786"/>
                      <a:pt x="279" y="1786"/>
                      <a:pt x="281" y="1784"/>
                    </a:cubicBezTo>
                    <a:cubicBezTo>
                      <a:pt x="282" y="1783"/>
                      <a:pt x="282" y="1780"/>
                      <a:pt x="281" y="1779"/>
                    </a:cubicBezTo>
                    <a:moveTo>
                      <a:pt x="308" y="1808"/>
                    </a:moveTo>
                    <a:cubicBezTo>
                      <a:pt x="304" y="1803"/>
                      <a:pt x="299" y="1798"/>
                      <a:pt x="294" y="1793"/>
                    </a:cubicBezTo>
                    <a:cubicBezTo>
                      <a:pt x="293" y="1792"/>
                      <a:pt x="290" y="1792"/>
                      <a:pt x="289" y="1793"/>
                    </a:cubicBezTo>
                    <a:cubicBezTo>
                      <a:pt x="287" y="1795"/>
                      <a:pt x="287" y="1797"/>
                      <a:pt x="289" y="1799"/>
                    </a:cubicBezTo>
                    <a:cubicBezTo>
                      <a:pt x="293" y="1804"/>
                      <a:pt x="298" y="1809"/>
                      <a:pt x="303" y="1813"/>
                    </a:cubicBezTo>
                    <a:cubicBezTo>
                      <a:pt x="304" y="1815"/>
                      <a:pt x="307" y="1815"/>
                      <a:pt x="308" y="1814"/>
                    </a:cubicBezTo>
                    <a:cubicBezTo>
                      <a:pt x="310" y="1812"/>
                      <a:pt x="310" y="1809"/>
                      <a:pt x="308" y="1808"/>
                    </a:cubicBezTo>
                    <a:moveTo>
                      <a:pt x="337" y="1836"/>
                    </a:moveTo>
                    <a:cubicBezTo>
                      <a:pt x="332" y="1831"/>
                      <a:pt x="327" y="1827"/>
                      <a:pt x="322" y="1822"/>
                    </a:cubicBezTo>
                    <a:cubicBezTo>
                      <a:pt x="321" y="1820"/>
                      <a:pt x="318" y="1821"/>
                      <a:pt x="317" y="1822"/>
                    </a:cubicBezTo>
                    <a:cubicBezTo>
                      <a:pt x="315" y="1824"/>
                      <a:pt x="315" y="1826"/>
                      <a:pt x="317" y="1828"/>
                    </a:cubicBezTo>
                    <a:cubicBezTo>
                      <a:pt x="321" y="1832"/>
                      <a:pt x="326" y="1837"/>
                      <a:pt x="331" y="1842"/>
                    </a:cubicBezTo>
                    <a:cubicBezTo>
                      <a:pt x="333" y="1843"/>
                      <a:pt x="335" y="1843"/>
                      <a:pt x="337" y="1842"/>
                    </a:cubicBezTo>
                    <a:cubicBezTo>
                      <a:pt x="338" y="1840"/>
                      <a:pt x="338" y="1837"/>
                      <a:pt x="337" y="1836"/>
                    </a:cubicBezTo>
                    <a:moveTo>
                      <a:pt x="366" y="1863"/>
                    </a:moveTo>
                    <a:cubicBezTo>
                      <a:pt x="361" y="1859"/>
                      <a:pt x="356" y="1854"/>
                      <a:pt x="351" y="1850"/>
                    </a:cubicBezTo>
                    <a:cubicBezTo>
                      <a:pt x="350" y="1848"/>
                      <a:pt x="347" y="1848"/>
                      <a:pt x="345" y="1850"/>
                    </a:cubicBezTo>
                    <a:cubicBezTo>
                      <a:pt x="344" y="1851"/>
                      <a:pt x="344" y="1854"/>
                      <a:pt x="346" y="1855"/>
                    </a:cubicBezTo>
                    <a:cubicBezTo>
                      <a:pt x="351" y="1860"/>
                      <a:pt x="356" y="1865"/>
                      <a:pt x="361" y="1869"/>
                    </a:cubicBezTo>
                    <a:cubicBezTo>
                      <a:pt x="362" y="1870"/>
                      <a:pt x="365" y="1870"/>
                      <a:pt x="366" y="1869"/>
                    </a:cubicBezTo>
                    <a:cubicBezTo>
                      <a:pt x="368" y="1867"/>
                      <a:pt x="368" y="1864"/>
                      <a:pt x="366" y="1863"/>
                    </a:cubicBezTo>
                    <a:cubicBezTo>
                      <a:pt x="366" y="1863"/>
                      <a:pt x="366" y="1863"/>
                      <a:pt x="366" y="1863"/>
                    </a:cubicBezTo>
                    <a:moveTo>
                      <a:pt x="396" y="1889"/>
                    </a:moveTo>
                    <a:cubicBezTo>
                      <a:pt x="391" y="1885"/>
                      <a:pt x="386" y="1880"/>
                      <a:pt x="381" y="1876"/>
                    </a:cubicBezTo>
                    <a:cubicBezTo>
                      <a:pt x="379" y="1875"/>
                      <a:pt x="377" y="1875"/>
                      <a:pt x="375" y="1877"/>
                    </a:cubicBezTo>
                    <a:cubicBezTo>
                      <a:pt x="374" y="1878"/>
                      <a:pt x="374" y="1881"/>
                      <a:pt x="376" y="1882"/>
                    </a:cubicBezTo>
                    <a:cubicBezTo>
                      <a:pt x="381" y="1887"/>
                      <a:pt x="386" y="1891"/>
                      <a:pt x="391" y="1895"/>
                    </a:cubicBezTo>
                    <a:cubicBezTo>
                      <a:pt x="393" y="1896"/>
                      <a:pt x="395" y="1896"/>
                      <a:pt x="397" y="1895"/>
                    </a:cubicBezTo>
                    <a:cubicBezTo>
                      <a:pt x="398" y="1893"/>
                      <a:pt x="398" y="1890"/>
                      <a:pt x="396" y="1889"/>
                    </a:cubicBezTo>
                    <a:moveTo>
                      <a:pt x="428" y="1914"/>
                    </a:moveTo>
                    <a:cubicBezTo>
                      <a:pt x="422" y="1910"/>
                      <a:pt x="417" y="1906"/>
                      <a:pt x="412" y="1901"/>
                    </a:cubicBezTo>
                    <a:cubicBezTo>
                      <a:pt x="410" y="1900"/>
                      <a:pt x="408" y="1900"/>
                      <a:pt x="406" y="1902"/>
                    </a:cubicBezTo>
                    <a:cubicBezTo>
                      <a:pt x="405" y="1904"/>
                      <a:pt x="405" y="1906"/>
                      <a:pt x="407" y="1908"/>
                    </a:cubicBezTo>
                    <a:cubicBezTo>
                      <a:pt x="412" y="1912"/>
                      <a:pt x="417" y="1916"/>
                      <a:pt x="423" y="1920"/>
                    </a:cubicBezTo>
                    <a:cubicBezTo>
                      <a:pt x="425" y="1921"/>
                      <a:pt x="427" y="1921"/>
                      <a:pt x="428" y="1919"/>
                    </a:cubicBezTo>
                    <a:cubicBezTo>
                      <a:pt x="430" y="1917"/>
                      <a:pt x="429" y="1915"/>
                      <a:pt x="428" y="1914"/>
                    </a:cubicBezTo>
                    <a:moveTo>
                      <a:pt x="460" y="1937"/>
                    </a:moveTo>
                    <a:cubicBezTo>
                      <a:pt x="454" y="1933"/>
                      <a:pt x="449" y="1929"/>
                      <a:pt x="444" y="1926"/>
                    </a:cubicBezTo>
                    <a:cubicBezTo>
                      <a:pt x="442" y="1924"/>
                      <a:pt x="439" y="1925"/>
                      <a:pt x="438" y="1926"/>
                    </a:cubicBezTo>
                    <a:cubicBezTo>
                      <a:pt x="437" y="1928"/>
                      <a:pt x="437" y="1931"/>
                      <a:pt x="439" y="1932"/>
                    </a:cubicBezTo>
                    <a:cubicBezTo>
                      <a:pt x="444" y="1936"/>
                      <a:pt x="450" y="1940"/>
                      <a:pt x="455" y="1944"/>
                    </a:cubicBezTo>
                    <a:cubicBezTo>
                      <a:pt x="457" y="1945"/>
                      <a:pt x="460" y="1945"/>
                      <a:pt x="461" y="1943"/>
                    </a:cubicBezTo>
                    <a:cubicBezTo>
                      <a:pt x="462" y="1941"/>
                      <a:pt x="462" y="1938"/>
                      <a:pt x="460" y="1937"/>
                    </a:cubicBezTo>
                    <a:moveTo>
                      <a:pt x="493" y="1960"/>
                    </a:moveTo>
                    <a:cubicBezTo>
                      <a:pt x="487" y="1956"/>
                      <a:pt x="482" y="1952"/>
                      <a:pt x="476" y="1949"/>
                    </a:cubicBezTo>
                    <a:cubicBezTo>
                      <a:pt x="475" y="1947"/>
                      <a:pt x="472" y="1948"/>
                      <a:pt x="471" y="1950"/>
                    </a:cubicBezTo>
                    <a:cubicBezTo>
                      <a:pt x="470" y="1951"/>
                      <a:pt x="470" y="1954"/>
                      <a:pt x="472" y="1955"/>
                    </a:cubicBezTo>
                    <a:cubicBezTo>
                      <a:pt x="477" y="1959"/>
                      <a:pt x="483" y="1963"/>
                      <a:pt x="489" y="1966"/>
                    </a:cubicBezTo>
                    <a:cubicBezTo>
                      <a:pt x="491" y="1967"/>
                      <a:pt x="493" y="1967"/>
                      <a:pt x="494" y="1965"/>
                    </a:cubicBezTo>
                    <a:cubicBezTo>
                      <a:pt x="495" y="1963"/>
                      <a:pt x="495" y="1961"/>
                      <a:pt x="493" y="1960"/>
                    </a:cubicBezTo>
                    <a:cubicBezTo>
                      <a:pt x="493" y="1960"/>
                      <a:pt x="493" y="1960"/>
                      <a:pt x="493" y="1960"/>
                    </a:cubicBezTo>
                    <a:moveTo>
                      <a:pt x="527" y="1981"/>
                    </a:moveTo>
                    <a:cubicBezTo>
                      <a:pt x="521" y="1977"/>
                      <a:pt x="516" y="1974"/>
                      <a:pt x="510" y="1970"/>
                    </a:cubicBezTo>
                    <a:cubicBezTo>
                      <a:pt x="508" y="1969"/>
                      <a:pt x="506" y="1970"/>
                      <a:pt x="504" y="1972"/>
                    </a:cubicBezTo>
                    <a:cubicBezTo>
                      <a:pt x="503" y="1973"/>
                      <a:pt x="504" y="1976"/>
                      <a:pt x="506" y="1977"/>
                    </a:cubicBezTo>
                    <a:cubicBezTo>
                      <a:pt x="511" y="1981"/>
                      <a:pt x="517" y="1984"/>
                      <a:pt x="523" y="1988"/>
                    </a:cubicBezTo>
                    <a:cubicBezTo>
                      <a:pt x="525" y="1989"/>
                      <a:pt x="527" y="1988"/>
                      <a:pt x="528" y="1986"/>
                    </a:cubicBezTo>
                    <a:cubicBezTo>
                      <a:pt x="529" y="1984"/>
                      <a:pt x="529" y="1982"/>
                      <a:pt x="527" y="1981"/>
                    </a:cubicBezTo>
                    <a:cubicBezTo>
                      <a:pt x="527" y="1981"/>
                      <a:pt x="527" y="1981"/>
                      <a:pt x="527" y="1981"/>
                    </a:cubicBezTo>
                    <a:moveTo>
                      <a:pt x="562" y="2000"/>
                    </a:moveTo>
                    <a:cubicBezTo>
                      <a:pt x="556" y="1997"/>
                      <a:pt x="550" y="1994"/>
                      <a:pt x="544" y="1991"/>
                    </a:cubicBezTo>
                    <a:cubicBezTo>
                      <a:pt x="542" y="1990"/>
                      <a:pt x="540" y="1990"/>
                      <a:pt x="539" y="1992"/>
                    </a:cubicBezTo>
                    <a:cubicBezTo>
                      <a:pt x="538" y="1994"/>
                      <a:pt x="538" y="1997"/>
                      <a:pt x="540" y="1998"/>
                    </a:cubicBezTo>
                    <a:cubicBezTo>
                      <a:pt x="546" y="2001"/>
                      <a:pt x="552" y="2004"/>
                      <a:pt x="558" y="2007"/>
                    </a:cubicBezTo>
                    <a:cubicBezTo>
                      <a:pt x="560" y="2009"/>
                      <a:pt x="562" y="2008"/>
                      <a:pt x="563" y="2006"/>
                    </a:cubicBezTo>
                    <a:cubicBezTo>
                      <a:pt x="564" y="2004"/>
                      <a:pt x="564" y="2002"/>
                      <a:pt x="562" y="2000"/>
                    </a:cubicBezTo>
                    <a:moveTo>
                      <a:pt x="597" y="2019"/>
                    </a:moveTo>
                    <a:cubicBezTo>
                      <a:pt x="591" y="2016"/>
                      <a:pt x="585" y="2013"/>
                      <a:pt x="579" y="2010"/>
                    </a:cubicBezTo>
                    <a:cubicBezTo>
                      <a:pt x="577" y="2009"/>
                      <a:pt x="575" y="2010"/>
                      <a:pt x="574" y="2012"/>
                    </a:cubicBezTo>
                    <a:cubicBezTo>
                      <a:pt x="573" y="2014"/>
                      <a:pt x="574" y="2016"/>
                      <a:pt x="576" y="2017"/>
                    </a:cubicBezTo>
                    <a:cubicBezTo>
                      <a:pt x="582" y="2020"/>
                      <a:pt x="588" y="2023"/>
                      <a:pt x="594" y="2026"/>
                    </a:cubicBezTo>
                    <a:cubicBezTo>
                      <a:pt x="596" y="2027"/>
                      <a:pt x="598" y="2026"/>
                      <a:pt x="599" y="2024"/>
                    </a:cubicBezTo>
                    <a:cubicBezTo>
                      <a:pt x="600" y="2022"/>
                      <a:pt x="599" y="2020"/>
                      <a:pt x="597" y="2019"/>
                    </a:cubicBezTo>
                    <a:moveTo>
                      <a:pt x="633" y="2036"/>
                    </a:moveTo>
                    <a:cubicBezTo>
                      <a:pt x="627" y="2033"/>
                      <a:pt x="621" y="2031"/>
                      <a:pt x="615" y="2028"/>
                    </a:cubicBezTo>
                    <a:cubicBezTo>
                      <a:pt x="613" y="2027"/>
                      <a:pt x="611" y="2028"/>
                      <a:pt x="610" y="2030"/>
                    </a:cubicBezTo>
                    <a:cubicBezTo>
                      <a:pt x="609" y="2032"/>
                      <a:pt x="610" y="2034"/>
                      <a:pt x="612" y="2035"/>
                    </a:cubicBezTo>
                    <a:cubicBezTo>
                      <a:pt x="618" y="2038"/>
                      <a:pt x="624" y="2041"/>
                      <a:pt x="630" y="2043"/>
                    </a:cubicBezTo>
                    <a:cubicBezTo>
                      <a:pt x="632" y="2044"/>
                      <a:pt x="634" y="2043"/>
                      <a:pt x="635" y="2041"/>
                    </a:cubicBezTo>
                    <a:cubicBezTo>
                      <a:pt x="636" y="2039"/>
                      <a:pt x="635" y="2037"/>
                      <a:pt x="633" y="2036"/>
                    </a:cubicBezTo>
                    <a:cubicBezTo>
                      <a:pt x="633" y="2036"/>
                      <a:pt x="633" y="2036"/>
                      <a:pt x="633" y="2036"/>
                    </a:cubicBezTo>
                    <a:moveTo>
                      <a:pt x="670" y="2052"/>
                    </a:moveTo>
                    <a:cubicBezTo>
                      <a:pt x="664" y="2049"/>
                      <a:pt x="658" y="2047"/>
                      <a:pt x="652" y="2044"/>
                    </a:cubicBezTo>
                    <a:cubicBezTo>
                      <a:pt x="650" y="2043"/>
                      <a:pt x="647" y="2044"/>
                      <a:pt x="646" y="2046"/>
                    </a:cubicBezTo>
                    <a:cubicBezTo>
                      <a:pt x="645" y="2048"/>
                      <a:pt x="646" y="2051"/>
                      <a:pt x="648" y="2051"/>
                    </a:cubicBezTo>
                    <a:cubicBezTo>
                      <a:pt x="655" y="2054"/>
                      <a:pt x="661" y="2057"/>
                      <a:pt x="667" y="2059"/>
                    </a:cubicBezTo>
                    <a:cubicBezTo>
                      <a:pt x="669" y="2060"/>
                      <a:pt x="671" y="2059"/>
                      <a:pt x="672" y="2057"/>
                    </a:cubicBezTo>
                    <a:cubicBezTo>
                      <a:pt x="673" y="2055"/>
                      <a:pt x="672" y="2053"/>
                      <a:pt x="670" y="2052"/>
                    </a:cubicBezTo>
                    <a:moveTo>
                      <a:pt x="707" y="2066"/>
                    </a:moveTo>
                    <a:cubicBezTo>
                      <a:pt x="701" y="2064"/>
                      <a:pt x="695" y="2062"/>
                      <a:pt x="689" y="2059"/>
                    </a:cubicBezTo>
                    <a:cubicBezTo>
                      <a:pt x="687" y="2058"/>
                      <a:pt x="684" y="2059"/>
                      <a:pt x="684" y="2061"/>
                    </a:cubicBezTo>
                    <a:cubicBezTo>
                      <a:pt x="683" y="2064"/>
                      <a:pt x="684" y="2066"/>
                      <a:pt x="686" y="2067"/>
                    </a:cubicBezTo>
                    <a:cubicBezTo>
                      <a:pt x="692" y="2069"/>
                      <a:pt x="698" y="2071"/>
                      <a:pt x="705" y="2074"/>
                    </a:cubicBezTo>
                    <a:cubicBezTo>
                      <a:pt x="707" y="2074"/>
                      <a:pt x="709" y="2073"/>
                      <a:pt x="710" y="2071"/>
                    </a:cubicBezTo>
                    <a:cubicBezTo>
                      <a:pt x="711" y="2069"/>
                      <a:pt x="710" y="2067"/>
                      <a:pt x="707" y="2066"/>
                    </a:cubicBezTo>
                    <a:moveTo>
                      <a:pt x="745" y="2079"/>
                    </a:moveTo>
                    <a:cubicBezTo>
                      <a:pt x="739" y="2077"/>
                      <a:pt x="733" y="2075"/>
                      <a:pt x="726" y="2073"/>
                    </a:cubicBezTo>
                    <a:cubicBezTo>
                      <a:pt x="724" y="2072"/>
                      <a:pt x="722" y="2073"/>
                      <a:pt x="721" y="2075"/>
                    </a:cubicBezTo>
                    <a:cubicBezTo>
                      <a:pt x="721" y="2077"/>
                      <a:pt x="722" y="2080"/>
                      <a:pt x="724" y="2080"/>
                    </a:cubicBezTo>
                    <a:cubicBezTo>
                      <a:pt x="730" y="2083"/>
                      <a:pt x="736" y="2085"/>
                      <a:pt x="743" y="2087"/>
                    </a:cubicBezTo>
                    <a:cubicBezTo>
                      <a:pt x="745" y="2087"/>
                      <a:pt x="747" y="2086"/>
                      <a:pt x="748" y="2084"/>
                    </a:cubicBezTo>
                    <a:cubicBezTo>
                      <a:pt x="749" y="2082"/>
                      <a:pt x="747" y="2080"/>
                      <a:pt x="745" y="2079"/>
                    </a:cubicBezTo>
                    <a:moveTo>
                      <a:pt x="784" y="2091"/>
                    </a:moveTo>
                    <a:cubicBezTo>
                      <a:pt x="777" y="2089"/>
                      <a:pt x="771" y="2087"/>
                      <a:pt x="764" y="2085"/>
                    </a:cubicBezTo>
                    <a:cubicBezTo>
                      <a:pt x="762" y="2084"/>
                      <a:pt x="760" y="2086"/>
                      <a:pt x="759" y="2088"/>
                    </a:cubicBezTo>
                    <a:cubicBezTo>
                      <a:pt x="759" y="2090"/>
                      <a:pt x="760" y="2092"/>
                      <a:pt x="762" y="2093"/>
                    </a:cubicBezTo>
                    <a:cubicBezTo>
                      <a:pt x="769" y="2095"/>
                      <a:pt x="775" y="2096"/>
                      <a:pt x="781" y="2098"/>
                    </a:cubicBezTo>
                    <a:cubicBezTo>
                      <a:pt x="784" y="2099"/>
                      <a:pt x="786" y="2098"/>
                      <a:pt x="786" y="2095"/>
                    </a:cubicBezTo>
                    <a:cubicBezTo>
                      <a:pt x="787" y="2093"/>
                      <a:pt x="786" y="2091"/>
                      <a:pt x="784" y="2091"/>
                    </a:cubicBezTo>
                    <a:moveTo>
                      <a:pt x="822" y="2101"/>
                    </a:moveTo>
                    <a:cubicBezTo>
                      <a:pt x="816" y="2099"/>
                      <a:pt x="809" y="2097"/>
                      <a:pt x="803" y="2096"/>
                    </a:cubicBezTo>
                    <a:cubicBezTo>
                      <a:pt x="801" y="2095"/>
                      <a:pt x="799" y="2096"/>
                      <a:pt x="798" y="2099"/>
                    </a:cubicBezTo>
                    <a:cubicBezTo>
                      <a:pt x="797" y="2101"/>
                      <a:pt x="799" y="2103"/>
                      <a:pt x="801" y="2103"/>
                    </a:cubicBezTo>
                    <a:cubicBezTo>
                      <a:pt x="807" y="2105"/>
                      <a:pt x="814" y="2107"/>
                      <a:pt x="820" y="2108"/>
                    </a:cubicBezTo>
                    <a:cubicBezTo>
                      <a:pt x="823" y="2109"/>
                      <a:pt x="825" y="2108"/>
                      <a:pt x="825" y="2105"/>
                    </a:cubicBezTo>
                    <a:cubicBezTo>
                      <a:pt x="826" y="2103"/>
                      <a:pt x="824" y="2101"/>
                      <a:pt x="822" y="2101"/>
                    </a:cubicBezTo>
                    <a:moveTo>
                      <a:pt x="861" y="2109"/>
                    </a:moveTo>
                    <a:cubicBezTo>
                      <a:pt x="855" y="2108"/>
                      <a:pt x="848" y="2106"/>
                      <a:pt x="842" y="2105"/>
                    </a:cubicBezTo>
                    <a:cubicBezTo>
                      <a:pt x="840" y="2105"/>
                      <a:pt x="837" y="2106"/>
                      <a:pt x="837" y="2108"/>
                    </a:cubicBezTo>
                    <a:cubicBezTo>
                      <a:pt x="836" y="2110"/>
                      <a:pt x="838" y="2112"/>
                      <a:pt x="840" y="2113"/>
                    </a:cubicBezTo>
                    <a:cubicBezTo>
                      <a:pt x="846" y="2114"/>
                      <a:pt x="853" y="2116"/>
                      <a:pt x="860" y="2117"/>
                    </a:cubicBezTo>
                    <a:cubicBezTo>
                      <a:pt x="862" y="2117"/>
                      <a:pt x="864" y="2116"/>
                      <a:pt x="864" y="2114"/>
                    </a:cubicBezTo>
                    <a:cubicBezTo>
                      <a:pt x="865" y="2112"/>
                      <a:pt x="863" y="2109"/>
                      <a:pt x="861" y="2109"/>
                    </a:cubicBezTo>
                    <a:moveTo>
                      <a:pt x="900" y="2116"/>
                    </a:moveTo>
                    <a:cubicBezTo>
                      <a:pt x="894" y="2115"/>
                      <a:pt x="887" y="2114"/>
                      <a:pt x="881" y="2113"/>
                    </a:cubicBezTo>
                    <a:cubicBezTo>
                      <a:pt x="879" y="2112"/>
                      <a:pt x="877" y="2114"/>
                      <a:pt x="876" y="2116"/>
                    </a:cubicBezTo>
                    <a:cubicBezTo>
                      <a:pt x="876" y="2118"/>
                      <a:pt x="877" y="2120"/>
                      <a:pt x="879" y="2121"/>
                    </a:cubicBezTo>
                    <a:cubicBezTo>
                      <a:pt x="886" y="2122"/>
                      <a:pt x="893" y="2123"/>
                      <a:pt x="899" y="2124"/>
                    </a:cubicBezTo>
                    <a:cubicBezTo>
                      <a:pt x="901" y="2124"/>
                      <a:pt x="903" y="2123"/>
                      <a:pt x="904" y="2121"/>
                    </a:cubicBezTo>
                    <a:cubicBezTo>
                      <a:pt x="904" y="2118"/>
                      <a:pt x="903" y="2116"/>
                      <a:pt x="900" y="2116"/>
                    </a:cubicBezTo>
                    <a:moveTo>
                      <a:pt x="940" y="2122"/>
                    </a:moveTo>
                    <a:cubicBezTo>
                      <a:pt x="933" y="2121"/>
                      <a:pt x="927" y="2120"/>
                      <a:pt x="920" y="2119"/>
                    </a:cubicBezTo>
                    <a:cubicBezTo>
                      <a:pt x="918" y="2119"/>
                      <a:pt x="916" y="2120"/>
                      <a:pt x="916" y="2122"/>
                    </a:cubicBezTo>
                    <a:cubicBezTo>
                      <a:pt x="915" y="2125"/>
                      <a:pt x="917" y="2127"/>
                      <a:pt x="919" y="2127"/>
                    </a:cubicBezTo>
                    <a:cubicBezTo>
                      <a:pt x="926" y="2128"/>
                      <a:pt x="932" y="2129"/>
                      <a:pt x="939" y="2130"/>
                    </a:cubicBezTo>
                    <a:cubicBezTo>
                      <a:pt x="941" y="2130"/>
                      <a:pt x="943" y="2128"/>
                      <a:pt x="943" y="2126"/>
                    </a:cubicBezTo>
                    <a:cubicBezTo>
                      <a:pt x="944" y="2124"/>
                      <a:pt x="942" y="2122"/>
                      <a:pt x="940" y="2122"/>
                    </a:cubicBezTo>
                    <a:moveTo>
                      <a:pt x="980" y="2126"/>
                    </a:moveTo>
                    <a:cubicBezTo>
                      <a:pt x="973" y="2125"/>
                      <a:pt x="966" y="2125"/>
                      <a:pt x="960" y="2124"/>
                    </a:cubicBezTo>
                    <a:cubicBezTo>
                      <a:pt x="958" y="2124"/>
                      <a:pt x="956" y="2125"/>
                      <a:pt x="955" y="2127"/>
                    </a:cubicBezTo>
                    <a:cubicBezTo>
                      <a:pt x="955" y="2130"/>
                      <a:pt x="957" y="2132"/>
                      <a:pt x="959" y="2132"/>
                    </a:cubicBezTo>
                    <a:cubicBezTo>
                      <a:pt x="966" y="2132"/>
                      <a:pt x="972" y="2133"/>
                      <a:pt x="979" y="2134"/>
                    </a:cubicBezTo>
                    <a:cubicBezTo>
                      <a:pt x="981" y="2134"/>
                      <a:pt x="983" y="2132"/>
                      <a:pt x="983" y="2130"/>
                    </a:cubicBezTo>
                    <a:cubicBezTo>
                      <a:pt x="984" y="2128"/>
                      <a:pt x="982" y="2126"/>
                      <a:pt x="980" y="2126"/>
                    </a:cubicBezTo>
                    <a:cubicBezTo>
                      <a:pt x="980" y="2126"/>
                      <a:pt x="980" y="2126"/>
                      <a:pt x="980" y="2126"/>
                    </a:cubicBezTo>
                    <a:moveTo>
                      <a:pt x="1020" y="2128"/>
                    </a:moveTo>
                    <a:cubicBezTo>
                      <a:pt x="1013" y="2128"/>
                      <a:pt x="1006" y="2128"/>
                      <a:pt x="1000" y="2127"/>
                    </a:cubicBezTo>
                    <a:cubicBezTo>
                      <a:pt x="997" y="2127"/>
                      <a:pt x="995" y="2129"/>
                      <a:pt x="995" y="2131"/>
                    </a:cubicBezTo>
                    <a:cubicBezTo>
                      <a:pt x="995" y="2133"/>
                      <a:pt x="997" y="2135"/>
                      <a:pt x="999" y="2135"/>
                    </a:cubicBezTo>
                    <a:cubicBezTo>
                      <a:pt x="1006" y="2136"/>
                      <a:pt x="1012" y="2136"/>
                      <a:pt x="1019" y="2136"/>
                    </a:cubicBezTo>
                    <a:cubicBezTo>
                      <a:pt x="1021" y="2136"/>
                      <a:pt x="1023" y="2135"/>
                      <a:pt x="1023" y="2132"/>
                    </a:cubicBezTo>
                    <a:cubicBezTo>
                      <a:pt x="1023" y="2130"/>
                      <a:pt x="1022" y="2128"/>
                      <a:pt x="1020" y="2128"/>
                    </a:cubicBezTo>
                    <a:moveTo>
                      <a:pt x="1059" y="2129"/>
                    </a:moveTo>
                    <a:cubicBezTo>
                      <a:pt x="1053" y="2129"/>
                      <a:pt x="1046" y="2129"/>
                      <a:pt x="1039" y="2129"/>
                    </a:cubicBezTo>
                    <a:cubicBezTo>
                      <a:pt x="1037" y="2129"/>
                      <a:pt x="1035" y="2131"/>
                      <a:pt x="1035" y="2133"/>
                    </a:cubicBezTo>
                    <a:cubicBezTo>
                      <a:pt x="1035" y="2135"/>
                      <a:pt x="1037" y="2137"/>
                      <a:pt x="1039" y="2137"/>
                    </a:cubicBezTo>
                    <a:cubicBezTo>
                      <a:pt x="1046" y="2137"/>
                      <a:pt x="1053" y="2137"/>
                      <a:pt x="1059" y="2137"/>
                    </a:cubicBezTo>
                    <a:cubicBezTo>
                      <a:pt x="1062" y="2137"/>
                      <a:pt x="1063" y="2136"/>
                      <a:pt x="1063" y="2133"/>
                    </a:cubicBezTo>
                    <a:cubicBezTo>
                      <a:pt x="1063" y="2131"/>
                      <a:pt x="1062" y="2129"/>
                      <a:pt x="1059" y="2129"/>
                    </a:cubicBezTo>
                    <a:moveTo>
                      <a:pt x="1099" y="2129"/>
                    </a:moveTo>
                    <a:cubicBezTo>
                      <a:pt x="1093" y="2129"/>
                      <a:pt x="1086" y="2129"/>
                      <a:pt x="1079" y="2129"/>
                    </a:cubicBezTo>
                    <a:cubicBezTo>
                      <a:pt x="1077" y="2129"/>
                      <a:pt x="1075" y="2131"/>
                      <a:pt x="1075" y="2133"/>
                    </a:cubicBezTo>
                    <a:cubicBezTo>
                      <a:pt x="1075" y="2136"/>
                      <a:pt x="1077" y="2137"/>
                      <a:pt x="1079" y="2137"/>
                    </a:cubicBezTo>
                    <a:cubicBezTo>
                      <a:pt x="1086" y="2137"/>
                      <a:pt x="1093" y="2137"/>
                      <a:pt x="1100" y="2137"/>
                    </a:cubicBezTo>
                    <a:cubicBezTo>
                      <a:pt x="1102" y="2137"/>
                      <a:pt x="1103" y="2135"/>
                      <a:pt x="1103" y="2133"/>
                    </a:cubicBezTo>
                    <a:cubicBezTo>
                      <a:pt x="1103" y="2131"/>
                      <a:pt x="1101" y="2129"/>
                      <a:pt x="1099" y="2129"/>
                    </a:cubicBezTo>
                    <a:moveTo>
                      <a:pt x="1139" y="2127"/>
                    </a:moveTo>
                    <a:cubicBezTo>
                      <a:pt x="1133" y="2128"/>
                      <a:pt x="1126" y="2128"/>
                      <a:pt x="1119" y="2128"/>
                    </a:cubicBezTo>
                    <a:cubicBezTo>
                      <a:pt x="1117" y="2128"/>
                      <a:pt x="1115" y="2130"/>
                      <a:pt x="1115" y="2132"/>
                    </a:cubicBezTo>
                    <a:cubicBezTo>
                      <a:pt x="1116" y="2135"/>
                      <a:pt x="1117" y="2136"/>
                      <a:pt x="1120" y="2136"/>
                    </a:cubicBezTo>
                    <a:cubicBezTo>
                      <a:pt x="1126" y="2136"/>
                      <a:pt x="1133" y="2136"/>
                      <a:pt x="1140" y="2135"/>
                    </a:cubicBezTo>
                    <a:cubicBezTo>
                      <a:pt x="1142" y="2135"/>
                      <a:pt x="1144" y="2133"/>
                      <a:pt x="1143" y="2131"/>
                    </a:cubicBezTo>
                    <a:cubicBezTo>
                      <a:pt x="1143" y="2129"/>
                      <a:pt x="1141" y="2127"/>
                      <a:pt x="1139" y="2127"/>
                    </a:cubicBezTo>
                    <a:moveTo>
                      <a:pt x="1179" y="2124"/>
                    </a:moveTo>
                    <a:cubicBezTo>
                      <a:pt x="1172" y="2124"/>
                      <a:pt x="1166" y="2125"/>
                      <a:pt x="1159" y="2126"/>
                    </a:cubicBezTo>
                    <a:cubicBezTo>
                      <a:pt x="1157" y="2126"/>
                      <a:pt x="1155" y="2128"/>
                      <a:pt x="1155" y="2130"/>
                    </a:cubicBezTo>
                    <a:cubicBezTo>
                      <a:pt x="1156" y="2132"/>
                      <a:pt x="1158" y="2134"/>
                      <a:pt x="1160" y="2134"/>
                    </a:cubicBezTo>
                    <a:cubicBezTo>
                      <a:pt x="1166" y="2133"/>
                      <a:pt x="1173" y="2132"/>
                      <a:pt x="1180" y="2132"/>
                    </a:cubicBezTo>
                    <a:cubicBezTo>
                      <a:pt x="1182" y="2132"/>
                      <a:pt x="1184" y="2130"/>
                      <a:pt x="1183" y="2127"/>
                    </a:cubicBezTo>
                    <a:cubicBezTo>
                      <a:pt x="1183" y="2125"/>
                      <a:pt x="1181" y="2124"/>
                      <a:pt x="1179" y="2124"/>
                    </a:cubicBezTo>
                    <a:cubicBezTo>
                      <a:pt x="1179" y="2124"/>
                      <a:pt x="1179" y="2124"/>
                      <a:pt x="1179" y="2124"/>
                    </a:cubicBezTo>
                    <a:moveTo>
                      <a:pt x="1219" y="2119"/>
                    </a:moveTo>
                    <a:cubicBezTo>
                      <a:pt x="1212" y="2120"/>
                      <a:pt x="1205" y="2121"/>
                      <a:pt x="1199" y="2122"/>
                    </a:cubicBezTo>
                    <a:cubicBezTo>
                      <a:pt x="1197" y="2122"/>
                      <a:pt x="1195" y="2124"/>
                      <a:pt x="1195" y="2126"/>
                    </a:cubicBezTo>
                    <a:cubicBezTo>
                      <a:pt x="1196" y="2128"/>
                      <a:pt x="1198" y="2130"/>
                      <a:pt x="1200" y="2129"/>
                    </a:cubicBezTo>
                    <a:cubicBezTo>
                      <a:pt x="1206" y="2129"/>
                      <a:pt x="1213" y="2128"/>
                      <a:pt x="1220" y="2127"/>
                    </a:cubicBezTo>
                    <a:cubicBezTo>
                      <a:pt x="1222" y="2127"/>
                      <a:pt x="1223" y="2125"/>
                      <a:pt x="1223" y="2122"/>
                    </a:cubicBezTo>
                    <a:cubicBezTo>
                      <a:pt x="1223" y="2120"/>
                      <a:pt x="1221" y="2119"/>
                      <a:pt x="1219" y="2119"/>
                    </a:cubicBezTo>
                    <a:moveTo>
                      <a:pt x="1258" y="2113"/>
                    </a:moveTo>
                    <a:cubicBezTo>
                      <a:pt x="1251" y="2114"/>
                      <a:pt x="1245" y="2115"/>
                      <a:pt x="1238" y="2116"/>
                    </a:cubicBezTo>
                    <a:cubicBezTo>
                      <a:pt x="1236" y="2116"/>
                      <a:pt x="1235" y="2118"/>
                      <a:pt x="1235" y="2121"/>
                    </a:cubicBezTo>
                    <a:cubicBezTo>
                      <a:pt x="1235" y="2123"/>
                      <a:pt x="1237" y="2124"/>
                      <a:pt x="1240" y="2124"/>
                    </a:cubicBezTo>
                    <a:cubicBezTo>
                      <a:pt x="1246" y="2123"/>
                      <a:pt x="1253" y="2122"/>
                      <a:pt x="1259" y="2121"/>
                    </a:cubicBezTo>
                    <a:cubicBezTo>
                      <a:pt x="1261" y="2120"/>
                      <a:pt x="1263" y="2118"/>
                      <a:pt x="1263" y="2116"/>
                    </a:cubicBezTo>
                    <a:cubicBezTo>
                      <a:pt x="1262" y="2114"/>
                      <a:pt x="1260" y="2112"/>
                      <a:pt x="1258" y="2113"/>
                    </a:cubicBezTo>
                    <a:cubicBezTo>
                      <a:pt x="1258" y="2113"/>
                      <a:pt x="1258" y="2113"/>
                      <a:pt x="1258" y="2113"/>
                    </a:cubicBezTo>
                    <a:moveTo>
                      <a:pt x="1297" y="2105"/>
                    </a:moveTo>
                    <a:cubicBezTo>
                      <a:pt x="1291" y="2106"/>
                      <a:pt x="1284" y="2108"/>
                      <a:pt x="1278" y="2109"/>
                    </a:cubicBezTo>
                    <a:cubicBezTo>
                      <a:pt x="1275" y="2109"/>
                      <a:pt x="1274" y="2111"/>
                      <a:pt x="1274" y="2114"/>
                    </a:cubicBezTo>
                    <a:cubicBezTo>
                      <a:pt x="1275" y="2116"/>
                      <a:pt x="1277" y="2117"/>
                      <a:pt x="1279" y="2117"/>
                    </a:cubicBezTo>
                    <a:cubicBezTo>
                      <a:pt x="1286" y="2115"/>
                      <a:pt x="1292" y="2114"/>
                      <a:pt x="1299" y="2113"/>
                    </a:cubicBezTo>
                    <a:cubicBezTo>
                      <a:pt x="1301" y="2112"/>
                      <a:pt x="1302" y="2110"/>
                      <a:pt x="1302" y="2108"/>
                    </a:cubicBezTo>
                    <a:cubicBezTo>
                      <a:pt x="1301" y="2106"/>
                      <a:pt x="1299" y="2104"/>
                      <a:pt x="1297" y="2105"/>
                    </a:cubicBezTo>
                    <a:cubicBezTo>
                      <a:pt x="1297" y="2105"/>
                      <a:pt x="1297" y="2105"/>
                      <a:pt x="1297" y="2105"/>
                    </a:cubicBezTo>
                    <a:moveTo>
                      <a:pt x="1336" y="2096"/>
                    </a:moveTo>
                    <a:cubicBezTo>
                      <a:pt x="1329" y="2097"/>
                      <a:pt x="1323" y="2099"/>
                      <a:pt x="1316" y="2100"/>
                    </a:cubicBezTo>
                    <a:cubicBezTo>
                      <a:pt x="1314" y="2101"/>
                      <a:pt x="1313" y="2103"/>
                      <a:pt x="1314" y="2105"/>
                    </a:cubicBezTo>
                    <a:cubicBezTo>
                      <a:pt x="1314" y="2107"/>
                      <a:pt x="1316" y="2109"/>
                      <a:pt x="1318" y="2108"/>
                    </a:cubicBezTo>
                    <a:cubicBezTo>
                      <a:pt x="1325" y="2107"/>
                      <a:pt x="1331" y="2105"/>
                      <a:pt x="1338" y="2103"/>
                    </a:cubicBezTo>
                    <a:cubicBezTo>
                      <a:pt x="1340" y="2103"/>
                      <a:pt x="1341" y="2101"/>
                      <a:pt x="1341" y="2098"/>
                    </a:cubicBezTo>
                    <a:cubicBezTo>
                      <a:pt x="1340" y="2096"/>
                      <a:pt x="1338" y="2095"/>
                      <a:pt x="1336" y="2096"/>
                    </a:cubicBezTo>
                    <a:moveTo>
                      <a:pt x="1374" y="2085"/>
                    </a:moveTo>
                    <a:cubicBezTo>
                      <a:pt x="1368" y="2087"/>
                      <a:pt x="1362" y="2089"/>
                      <a:pt x="1355" y="2090"/>
                    </a:cubicBezTo>
                    <a:cubicBezTo>
                      <a:pt x="1353" y="2091"/>
                      <a:pt x="1352" y="2093"/>
                      <a:pt x="1352" y="2095"/>
                    </a:cubicBezTo>
                    <a:cubicBezTo>
                      <a:pt x="1353" y="2097"/>
                      <a:pt x="1355" y="2099"/>
                      <a:pt x="1357" y="2098"/>
                    </a:cubicBezTo>
                    <a:cubicBezTo>
                      <a:pt x="1364" y="2096"/>
                      <a:pt x="1370" y="2094"/>
                      <a:pt x="1377" y="2092"/>
                    </a:cubicBezTo>
                    <a:cubicBezTo>
                      <a:pt x="1379" y="2092"/>
                      <a:pt x="1380" y="2090"/>
                      <a:pt x="1379" y="2088"/>
                    </a:cubicBezTo>
                    <a:cubicBezTo>
                      <a:pt x="1379" y="2085"/>
                      <a:pt x="1376" y="2084"/>
                      <a:pt x="1374" y="2085"/>
                    </a:cubicBezTo>
                    <a:moveTo>
                      <a:pt x="1412" y="2073"/>
                    </a:moveTo>
                    <a:cubicBezTo>
                      <a:pt x="1406" y="2075"/>
                      <a:pt x="1400" y="2077"/>
                      <a:pt x="1393" y="2079"/>
                    </a:cubicBezTo>
                    <a:cubicBezTo>
                      <a:pt x="1391" y="2080"/>
                      <a:pt x="1390" y="2082"/>
                      <a:pt x="1391" y="2084"/>
                    </a:cubicBezTo>
                    <a:cubicBezTo>
                      <a:pt x="1391" y="2086"/>
                      <a:pt x="1394" y="2087"/>
                      <a:pt x="1396" y="2087"/>
                    </a:cubicBezTo>
                    <a:cubicBezTo>
                      <a:pt x="1402" y="2084"/>
                      <a:pt x="1409" y="2082"/>
                      <a:pt x="1415" y="2080"/>
                    </a:cubicBezTo>
                    <a:cubicBezTo>
                      <a:pt x="1417" y="2079"/>
                      <a:pt x="1418" y="2077"/>
                      <a:pt x="1417" y="2075"/>
                    </a:cubicBezTo>
                    <a:cubicBezTo>
                      <a:pt x="1417" y="2073"/>
                      <a:pt x="1414" y="2072"/>
                      <a:pt x="1412" y="2073"/>
                    </a:cubicBezTo>
                    <a:moveTo>
                      <a:pt x="1450" y="2059"/>
                    </a:moveTo>
                    <a:cubicBezTo>
                      <a:pt x="1444" y="2061"/>
                      <a:pt x="1437" y="2064"/>
                      <a:pt x="1431" y="2066"/>
                    </a:cubicBezTo>
                    <a:cubicBezTo>
                      <a:pt x="1429" y="2067"/>
                      <a:pt x="1428" y="2069"/>
                      <a:pt x="1429" y="2071"/>
                    </a:cubicBezTo>
                    <a:cubicBezTo>
                      <a:pt x="1429" y="2073"/>
                      <a:pt x="1432" y="2074"/>
                      <a:pt x="1434" y="2074"/>
                    </a:cubicBezTo>
                    <a:cubicBezTo>
                      <a:pt x="1440" y="2071"/>
                      <a:pt x="1446" y="2069"/>
                      <a:pt x="1453" y="2066"/>
                    </a:cubicBezTo>
                    <a:cubicBezTo>
                      <a:pt x="1455" y="2066"/>
                      <a:pt x="1456" y="2063"/>
                      <a:pt x="1455" y="2061"/>
                    </a:cubicBezTo>
                    <a:cubicBezTo>
                      <a:pt x="1454" y="2059"/>
                      <a:pt x="1452" y="2058"/>
                      <a:pt x="1450" y="2059"/>
                    </a:cubicBezTo>
                    <a:moveTo>
                      <a:pt x="1487" y="2044"/>
                    </a:moveTo>
                    <a:cubicBezTo>
                      <a:pt x="1481" y="2047"/>
                      <a:pt x="1474" y="2049"/>
                      <a:pt x="1468" y="2052"/>
                    </a:cubicBezTo>
                    <a:cubicBezTo>
                      <a:pt x="1466" y="2053"/>
                      <a:pt x="1465" y="2055"/>
                      <a:pt x="1466" y="2057"/>
                    </a:cubicBezTo>
                    <a:cubicBezTo>
                      <a:pt x="1467" y="2059"/>
                      <a:pt x="1469" y="2060"/>
                      <a:pt x="1471" y="2059"/>
                    </a:cubicBezTo>
                    <a:cubicBezTo>
                      <a:pt x="1478" y="2057"/>
                      <a:pt x="1484" y="2054"/>
                      <a:pt x="1490" y="2051"/>
                    </a:cubicBezTo>
                    <a:cubicBezTo>
                      <a:pt x="1492" y="2051"/>
                      <a:pt x="1493" y="2048"/>
                      <a:pt x="1492" y="2046"/>
                    </a:cubicBezTo>
                    <a:cubicBezTo>
                      <a:pt x="1491" y="2044"/>
                      <a:pt x="1489" y="2043"/>
                      <a:pt x="1487" y="2044"/>
                    </a:cubicBezTo>
                    <a:moveTo>
                      <a:pt x="1523" y="2028"/>
                    </a:moveTo>
                    <a:cubicBezTo>
                      <a:pt x="1517" y="2031"/>
                      <a:pt x="1511" y="2033"/>
                      <a:pt x="1505" y="2036"/>
                    </a:cubicBezTo>
                    <a:cubicBezTo>
                      <a:pt x="1503" y="2037"/>
                      <a:pt x="1502" y="2039"/>
                      <a:pt x="1503" y="2041"/>
                    </a:cubicBezTo>
                    <a:cubicBezTo>
                      <a:pt x="1504" y="2043"/>
                      <a:pt x="1506" y="2044"/>
                      <a:pt x="1508" y="2043"/>
                    </a:cubicBezTo>
                    <a:cubicBezTo>
                      <a:pt x="1514" y="2041"/>
                      <a:pt x="1520" y="2038"/>
                      <a:pt x="1526" y="2035"/>
                    </a:cubicBezTo>
                    <a:cubicBezTo>
                      <a:pt x="1528" y="2034"/>
                      <a:pt x="1529" y="2032"/>
                      <a:pt x="1528" y="2030"/>
                    </a:cubicBezTo>
                    <a:cubicBezTo>
                      <a:pt x="1527" y="2028"/>
                      <a:pt x="1525" y="2027"/>
                      <a:pt x="1523" y="2028"/>
                    </a:cubicBezTo>
                    <a:cubicBezTo>
                      <a:pt x="1523" y="2028"/>
                      <a:pt x="1523" y="2028"/>
                      <a:pt x="1523" y="2028"/>
                    </a:cubicBezTo>
                    <a:moveTo>
                      <a:pt x="1559" y="2010"/>
                    </a:moveTo>
                    <a:cubicBezTo>
                      <a:pt x="1553" y="2013"/>
                      <a:pt x="1547" y="2016"/>
                      <a:pt x="1541" y="2019"/>
                    </a:cubicBezTo>
                    <a:cubicBezTo>
                      <a:pt x="1539" y="2020"/>
                      <a:pt x="1538" y="2022"/>
                      <a:pt x="1539" y="2024"/>
                    </a:cubicBezTo>
                    <a:cubicBezTo>
                      <a:pt x="1540" y="2026"/>
                      <a:pt x="1542" y="2027"/>
                      <a:pt x="1544" y="2026"/>
                    </a:cubicBezTo>
                    <a:cubicBezTo>
                      <a:pt x="1550" y="2023"/>
                      <a:pt x="1556" y="2020"/>
                      <a:pt x="1562" y="2017"/>
                    </a:cubicBezTo>
                    <a:cubicBezTo>
                      <a:pt x="1564" y="2016"/>
                      <a:pt x="1565" y="2014"/>
                      <a:pt x="1564" y="2012"/>
                    </a:cubicBezTo>
                    <a:cubicBezTo>
                      <a:pt x="1563" y="2010"/>
                      <a:pt x="1560" y="2009"/>
                      <a:pt x="1559" y="2010"/>
                    </a:cubicBezTo>
                    <a:moveTo>
                      <a:pt x="1593" y="1991"/>
                    </a:moveTo>
                    <a:cubicBezTo>
                      <a:pt x="1588" y="1994"/>
                      <a:pt x="1582" y="1997"/>
                      <a:pt x="1576" y="2001"/>
                    </a:cubicBezTo>
                    <a:cubicBezTo>
                      <a:pt x="1574" y="2002"/>
                      <a:pt x="1573" y="2004"/>
                      <a:pt x="1574" y="2006"/>
                    </a:cubicBezTo>
                    <a:cubicBezTo>
                      <a:pt x="1576" y="2008"/>
                      <a:pt x="1578" y="2009"/>
                      <a:pt x="1580" y="2008"/>
                    </a:cubicBezTo>
                    <a:cubicBezTo>
                      <a:pt x="1586" y="2004"/>
                      <a:pt x="1592" y="2001"/>
                      <a:pt x="1597" y="1998"/>
                    </a:cubicBezTo>
                    <a:cubicBezTo>
                      <a:pt x="1599" y="1997"/>
                      <a:pt x="1600" y="1994"/>
                      <a:pt x="1599" y="1992"/>
                    </a:cubicBezTo>
                    <a:cubicBezTo>
                      <a:pt x="1598" y="1990"/>
                      <a:pt x="1595" y="1990"/>
                      <a:pt x="1593" y="1991"/>
                    </a:cubicBezTo>
                    <a:moveTo>
                      <a:pt x="1628" y="1971"/>
                    </a:moveTo>
                    <a:cubicBezTo>
                      <a:pt x="1622" y="1974"/>
                      <a:pt x="1616" y="1977"/>
                      <a:pt x="1611" y="1981"/>
                    </a:cubicBezTo>
                    <a:cubicBezTo>
                      <a:pt x="1609" y="1982"/>
                      <a:pt x="1608" y="1984"/>
                      <a:pt x="1609" y="1986"/>
                    </a:cubicBezTo>
                    <a:cubicBezTo>
                      <a:pt x="1610" y="1988"/>
                      <a:pt x="1613" y="1989"/>
                      <a:pt x="1615" y="1988"/>
                    </a:cubicBezTo>
                    <a:cubicBezTo>
                      <a:pt x="1621" y="1984"/>
                      <a:pt x="1626" y="1981"/>
                      <a:pt x="1632" y="1977"/>
                    </a:cubicBezTo>
                    <a:cubicBezTo>
                      <a:pt x="1634" y="1976"/>
                      <a:pt x="1634" y="1974"/>
                      <a:pt x="1633" y="1972"/>
                    </a:cubicBezTo>
                    <a:cubicBezTo>
                      <a:pt x="1632" y="1970"/>
                      <a:pt x="1630" y="1969"/>
                      <a:pt x="1628" y="1971"/>
                    </a:cubicBezTo>
                    <a:moveTo>
                      <a:pt x="1661" y="1949"/>
                    </a:moveTo>
                    <a:cubicBezTo>
                      <a:pt x="1656" y="1953"/>
                      <a:pt x="1650" y="1956"/>
                      <a:pt x="1644" y="1960"/>
                    </a:cubicBezTo>
                    <a:cubicBezTo>
                      <a:pt x="1643" y="1961"/>
                      <a:pt x="1642" y="1964"/>
                      <a:pt x="1643" y="1965"/>
                    </a:cubicBezTo>
                    <a:cubicBezTo>
                      <a:pt x="1645" y="1967"/>
                      <a:pt x="1647" y="1968"/>
                      <a:pt x="1649" y="1967"/>
                    </a:cubicBezTo>
                    <a:cubicBezTo>
                      <a:pt x="1654" y="1963"/>
                      <a:pt x="1660" y="1959"/>
                      <a:pt x="1666" y="1956"/>
                    </a:cubicBezTo>
                    <a:cubicBezTo>
                      <a:pt x="1667" y="1954"/>
                      <a:pt x="1668" y="1952"/>
                      <a:pt x="1667" y="1950"/>
                    </a:cubicBezTo>
                    <a:cubicBezTo>
                      <a:pt x="1665" y="1948"/>
                      <a:pt x="1663" y="1948"/>
                      <a:pt x="1661" y="1949"/>
                    </a:cubicBezTo>
                    <a:moveTo>
                      <a:pt x="1694" y="1926"/>
                    </a:moveTo>
                    <a:cubicBezTo>
                      <a:pt x="1688" y="1930"/>
                      <a:pt x="1683" y="1934"/>
                      <a:pt x="1678" y="1938"/>
                    </a:cubicBezTo>
                    <a:cubicBezTo>
                      <a:pt x="1676" y="1939"/>
                      <a:pt x="1675" y="1941"/>
                      <a:pt x="1677" y="1943"/>
                    </a:cubicBezTo>
                    <a:cubicBezTo>
                      <a:pt x="1678" y="1945"/>
                      <a:pt x="1680" y="1945"/>
                      <a:pt x="1682" y="1944"/>
                    </a:cubicBezTo>
                    <a:cubicBezTo>
                      <a:pt x="1688" y="1940"/>
                      <a:pt x="1693" y="1936"/>
                      <a:pt x="1698" y="1932"/>
                    </a:cubicBezTo>
                    <a:cubicBezTo>
                      <a:pt x="1700" y="1931"/>
                      <a:pt x="1701" y="1929"/>
                      <a:pt x="1699" y="1927"/>
                    </a:cubicBezTo>
                    <a:cubicBezTo>
                      <a:pt x="1698" y="1925"/>
                      <a:pt x="1696" y="1925"/>
                      <a:pt x="1694" y="1926"/>
                    </a:cubicBezTo>
                    <a:moveTo>
                      <a:pt x="1725" y="1902"/>
                    </a:moveTo>
                    <a:cubicBezTo>
                      <a:pt x="1720" y="1906"/>
                      <a:pt x="1715" y="1910"/>
                      <a:pt x="1710" y="1914"/>
                    </a:cubicBezTo>
                    <a:cubicBezTo>
                      <a:pt x="1708" y="1915"/>
                      <a:pt x="1708" y="1918"/>
                      <a:pt x="1709" y="1920"/>
                    </a:cubicBezTo>
                    <a:cubicBezTo>
                      <a:pt x="1710" y="1921"/>
                      <a:pt x="1713" y="1922"/>
                      <a:pt x="1715" y="1920"/>
                    </a:cubicBezTo>
                    <a:cubicBezTo>
                      <a:pt x="1720" y="1916"/>
                      <a:pt x="1725" y="1912"/>
                      <a:pt x="1730" y="1908"/>
                    </a:cubicBezTo>
                    <a:cubicBezTo>
                      <a:pt x="1732" y="1907"/>
                      <a:pt x="1732" y="1904"/>
                      <a:pt x="1731" y="1903"/>
                    </a:cubicBezTo>
                    <a:cubicBezTo>
                      <a:pt x="1730" y="1901"/>
                      <a:pt x="1727" y="1901"/>
                      <a:pt x="1725" y="1902"/>
                    </a:cubicBezTo>
                    <a:moveTo>
                      <a:pt x="1756" y="1877"/>
                    </a:moveTo>
                    <a:cubicBezTo>
                      <a:pt x="1751" y="1881"/>
                      <a:pt x="1746" y="1885"/>
                      <a:pt x="1741" y="1889"/>
                    </a:cubicBezTo>
                    <a:cubicBezTo>
                      <a:pt x="1739" y="1891"/>
                      <a:pt x="1739" y="1893"/>
                      <a:pt x="1740" y="1895"/>
                    </a:cubicBezTo>
                    <a:cubicBezTo>
                      <a:pt x="1742" y="1897"/>
                      <a:pt x="1744" y="1897"/>
                      <a:pt x="1746" y="1896"/>
                    </a:cubicBezTo>
                    <a:cubicBezTo>
                      <a:pt x="1751" y="1891"/>
                      <a:pt x="1756" y="1887"/>
                      <a:pt x="1761" y="1883"/>
                    </a:cubicBezTo>
                    <a:cubicBezTo>
                      <a:pt x="1763" y="1881"/>
                      <a:pt x="1763" y="1879"/>
                      <a:pt x="1762" y="1877"/>
                    </a:cubicBezTo>
                    <a:cubicBezTo>
                      <a:pt x="1761" y="1875"/>
                      <a:pt x="1758" y="1875"/>
                      <a:pt x="1756" y="1877"/>
                    </a:cubicBezTo>
                    <a:moveTo>
                      <a:pt x="1786" y="1850"/>
                    </a:moveTo>
                    <a:cubicBezTo>
                      <a:pt x="1781" y="1855"/>
                      <a:pt x="1776" y="1859"/>
                      <a:pt x="1771" y="1864"/>
                    </a:cubicBezTo>
                    <a:cubicBezTo>
                      <a:pt x="1770" y="1865"/>
                      <a:pt x="1770" y="1868"/>
                      <a:pt x="1771" y="1869"/>
                    </a:cubicBezTo>
                    <a:cubicBezTo>
                      <a:pt x="1772" y="1871"/>
                      <a:pt x="1775" y="1871"/>
                      <a:pt x="1777" y="1870"/>
                    </a:cubicBezTo>
                    <a:cubicBezTo>
                      <a:pt x="1782" y="1865"/>
                      <a:pt x="1787" y="1861"/>
                      <a:pt x="1792" y="1856"/>
                    </a:cubicBezTo>
                    <a:cubicBezTo>
                      <a:pt x="1793" y="1855"/>
                      <a:pt x="1793" y="1852"/>
                      <a:pt x="1792" y="1850"/>
                    </a:cubicBezTo>
                    <a:cubicBezTo>
                      <a:pt x="1790" y="1849"/>
                      <a:pt x="1788" y="1849"/>
                      <a:pt x="1786" y="1850"/>
                    </a:cubicBezTo>
                    <a:moveTo>
                      <a:pt x="1815" y="1823"/>
                    </a:moveTo>
                    <a:cubicBezTo>
                      <a:pt x="1810" y="1827"/>
                      <a:pt x="1806" y="1832"/>
                      <a:pt x="1801" y="1837"/>
                    </a:cubicBezTo>
                    <a:cubicBezTo>
                      <a:pt x="1799" y="1838"/>
                      <a:pt x="1799" y="1841"/>
                      <a:pt x="1801" y="1842"/>
                    </a:cubicBezTo>
                    <a:cubicBezTo>
                      <a:pt x="1802" y="1844"/>
                      <a:pt x="1805" y="1844"/>
                      <a:pt x="1806" y="1842"/>
                    </a:cubicBezTo>
                    <a:cubicBezTo>
                      <a:pt x="1811" y="1838"/>
                      <a:pt x="1816" y="1833"/>
                      <a:pt x="1821" y="1828"/>
                    </a:cubicBezTo>
                    <a:cubicBezTo>
                      <a:pt x="1822" y="1827"/>
                      <a:pt x="1822" y="1824"/>
                      <a:pt x="1821" y="1823"/>
                    </a:cubicBezTo>
                    <a:cubicBezTo>
                      <a:pt x="1819" y="1821"/>
                      <a:pt x="1817" y="1821"/>
                      <a:pt x="1815" y="1823"/>
                    </a:cubicBezTo>
                    <a:moveTo>
                      <a:pt x="1843" y="1794"/>
                    </a:moveTo>
                    <a:cubicBezTo>
                      <a:pt x="1838" y="1799"/>
                      <a:pt x="1834" y="1804"/>
                      <a:pt x="1829" y="1809"/>
                    </a:cubicBezTo>
                    <a:cubicBezTo>
                      <a:pt x="1828" y="1810"/>
                      <a:pt x="1828" y="1813"/>
                      <a:pt x="1829" y="1814"/>
                    </a:cubicBezTo>
                    <a:cubicBezTo>
                      <a:pt x="1831" y="1816"/>
                      <a:pt x="1833" y="1816"/>
                      <a:pt x="1835" y="1814"/>
                    </a:cubicBezTo>
                    <a:cubicBezTo>
                      <a:pt x="1840" y="1809"/>
                      <a:pt x="1844" y="1804"/>
                      <a:pt x="1849" y="1800"/>
                    </a:cubicBezTo>
                    <a:cubicBezTo>
                      <a:pt x="1850" y="1798"/>
                      <a:pt x="1850" y="1795"/>
                      <a:pt x="1849" y="1794"/>
                    </a:cubicBezTo>
                    <a:cubicBezTo>
                      <a:pt x="1847" y="1792"/>
                      <a:pt x="1844" y="1793"/>
                      <a:pt x="1843" y="1794"/>
                    </a:cubicBezTo>
                    <a:moveTo>
                      <a:pt x="1870" y="1765"/>
                    </a:moveTo>
                    <a:cubicBezTo>
                      <a:pt x="1865" y="1770"/>
                      <a:pt x="1861" y="1775"/>
                      <a:pt x="1856" y="1779"/>
                    </a:cubicBezTo>
                    <a:cubicBezTo>
                      <a:pt x="1855" y="1781"/>
                      <a:pt x="1855" y="1784"/>
                      <a:pt x="1857" y="1785"/>
                    </a:cubicBezTo>
                    <a:cubicBezTo>
                      <a:pt x="1858" y="1787"/>
                      <a:pt x="1861" y="1786"/>
                      <a:pt x="1862" y="1785"/>
                    </a:cubicBezTo>
                    <a:cubicBezTo>
                      <a:pt x="1867" y="1780"/>
                      <a:pt x="1871" y="1775"/>
                      <a:pt x="1876" y="1770"/>
                    </a:cubicBezTo>
                    <a:cubicBezTo>
                      <a:pt x="1877" y="1768"/>
                      <a:pt x="1877" y="1766"/>
                      <a:pt x="1875" y="1764"/>
                    </a:cubicBezTo>
                    <a:cubicBezTo>
                      <a:pt x="1874" y="1763"/>
                      <a:pt x="1871" y="1763"/>
                      <a:pt x="1870" y="1765"/>
                    </a:cubicBezTo>
                    <a:moveTo>
                      <a:pt x="1895" y="1734"/>
                    </a:moveTo>
                    <a:cubicBezTo>
                      <a:pt x="1891" y="1739"/>
                      <a:pt x="1887" y="1744"/>
                      <a:pt x="1883" y="1749"/>
                    </a:cubicBezTo>
                    <a:cubicBezTo>
                      <a:pt x="1881" y="1751"/>
                      <a:pt x="1881" y="1754"/>
                      <a:pt x="1883" y="1755"/>
                    </a:cubicBezTo>
                    <a:cubicBezTo>
                      <a:pt x="1885" y="1756"/>
                      <a:pt x="1887" y="1756"/>
                      <a:pt x="1889" y="1754"/>
                    </a:cubicBezTo>
                    <a:cubicBezTo>
                      <a:pt x="1893" y="1749"/>
                      <a:pt x="1897" y="1744"/>
                      <a:pt x="1902" y="1739"/>
                    </a:cubicBezTo>
                    <a:cubicBezTo>
                      <a:pt x="1903" y="1737"/>
                      <a:pt x="1903" y="1735"/>
                      <a:pt x="1901" y="1733"/>
                    </a:cubicBezTo>
                    <a:cubicBezTo>
                      <a:pt x="1899" y="1732"/>
                      <a:pt x="1897" y="1732"/>
                      <a:pt x="1895" y="1734"/>
                    </a:cubicBezTo>
                    <a:cubicBezTo>
                      <a:pt x="1895" y="1734"/>
                      <a:pt x="1895" y="1734"/>
                      <a:pt x="1895" y="1734"/>
                    </a:cubicBezTo>
                    <a:moveTo>
                      <a:pt x="1920" y="1702"/>
                    </a:moveTo>
                    <a:cubicBezTo>
                      <a:pt x="1916" y="1708"/>
                      <a:pt x="1912" y="1713"/>
                      <a:pt x="1908" y="1718"/>
                    </a:cubicBezTo>
                    <a:cubicBezTo>
                      <a:pt x="1906" y="1720"/>
                      <a:pt x="1907" y="1722"/>
                      <a:pt x="1908" y="1724"/>
                    </a:cubicBezTo>
                    <a:cubicBezTo>
                      <a:pt x="1910" y="1725"/>
                      <a:pt x="1913" y="1725"/>
                      <a:pt x="1914" y="1723"/>
                    </a:cubicBezTo>
                    <a:cubicBezTo>
                      <a:pt x="1918" y="1718"/>
                      <a:pt x="1922" y="1713"/>
                      <a:pt x="1926" y="1707"/>
                    </a:cubicBezTo>
                    <a:cubicBezTo>
                      <a:pt x="1927" y="1705"/>
                      <a:pt x="1927" y="1703"/>
                      <a:pt x="1925" y="1702"/>
                    </a:cubicBezTo>
                    <a:cubicBezTo>
                      <a:pt x="1924" y="1700"/>
                      <a:pt x="1921" y="1701"/>
                      <a:pt x="1920" y="1702"/>
                    </a:cubicBezTo>
                    <a:cubicBezTo>
                      <a:pt x="1920" y="1702"/>
                      <a:pt x="1920" y="1702"/>
                      <a:pt x="1920" y="1702"/>
                    </a:cubicBezTo>
                    <a:moveTo>
                      <a:pt x="1943" y="1670"/>
                    </a:moveTo>
                    <a:cubicBezTo>
                      <a:pt x="1939" y="1675"/>
                      <a:pt x="1935" y="1681"/>
                      <a:pt x="1932" y="1686"/>
                    </a:cubicBezTo>
                    <a:cubicBezTo>
                      <a:pt x="1930" y="1688"/>
                      <a:pt x="1931" y="1691"/>
                      <a:pt x="1932" y="1692"/>
                    </a:cubicBezTo>
                    <a:cubicBezTo>
                      <a:pt x="1934" y="1693"/>
                      <a:pt x="1937" y="1693"/>
                      <a:pt x="1938" y="1691"/>
                    </a:cubicBezTo>
                    <a:cubicBezTo>
                      <a:pt x="1942" y="1685"/>
                      <a:pt x="1946" y="1680"/>
                      <a:pt x="1950" y="1674"/>
                    </a:cubicBezTo>
                    <a:cubicBezTo>
                      <a:pt x="1951" y="1673"/>
                      <a:pt x="1950" y="1670"/>
                      <a:pt x="1949" y="1669"/>
                    </a:cubicBezTo>
                    <a:cubicBezTo>
                      <a:pt x="1947" y="1668"/>
                      <a:pt x="1944" y="1668"/>
                      <a:pt x="1943" y="1670"/>
                    </a:cubicBezTo>
                    <a:moveTo>
                      <a:pt x="1965" y="1637"/>
                    </a:moveTo>
                    <a:cubicBezTo>
                      <a:pt x="1962" y="1642"/>
                      <a:pt x="1958" y="1648"/>
                      <a:pt x="1954" y="1653"/>
                    </a:cubicBezTo>
                    <a:cubicBezTo>
                      <a:pt x="1953" y="1655"/>
                      <a:pt x="1953" y="1658"/>
                      <a:pt x="1955" y="1659"/>
                    </a:cubicBezTo>
                    <a:cubicBezTo>
                      <a:pt x="1957" y="1660"/>
                      <a:pt x="1960" y="1660"/>
                      <a:pt x="1961" y="1658"/>
                    </a:cubicBezTo>
                    <a:cubicBezTo>
                      <a:pt x="1965" y="1652"/>
                      <a:pt x="1968" y="1647"/>
                      <a:pt x="1972" y="1641"/>
                    </a:cubicBezTo>
                    <a:cubicBezTo>
                      <a:pt x="1973" y="1639"/>
                      <a:pt x="1972" y="1637"/>
                      <a:pt x="1971" y="1635"/>
                    </a:cubicBezTo>
                    <a:cubicBezTo>
                      <a:pt x="1969" y="1634"/>
                      <a:pt x="1966" y="1635"/>
                      <a:pt x="1965" y="1637"/>
                    </a:cubicBezTo>
                    <a:moveTo>
                      <a:pt x="1986" y="1602"/>
                    </a:moveTo>
                    <a:cubicBezTo>
                      <a:pt x="1983" y="1608"/>
                      <a:pt x="1979" y="1614"/>
                      <a:pt x="1976" y="1620"/>
                    </a:cubicBezTo>
                    <a:cubicBezTo>
                      <a:pt x="1974" y="1621"/>
                      <a:pt x="1975" y="1624"/>
                      <a:pt x="1977" y="1625"/>
                    </a:cubicBezTo>
                    <a:cubicBezTo>
                      <a:pt x="1979" y="1626"/>
                      <a:pt x="1981" y="1626"/>
                      <a:pt x="1982" y="1624"/>
                    </a:cubicBezTo>
                    <a:cubicBezTo>
                      <a:pt x="1986" y="1618"/>
                      <a:pt x="1989" y="1612"/>
                      <a:pt x="1993" y="1606"/>
                    </a:cubicBezTo>
                    <a:cubicBezTo>
                      <a:pt x="1994" y="1605"/>
                      <a:pt x="1993" y="1602"/>
                      <a:pt x="1991" y="1601"/>
                    </a:cubicBezTo>
                    <a:cubicBezTo>
                      <a:pt x="1989" y="1600"/>
                      <a:pt x="1987" y="1601"/>
                      <a:pt x="1986" y="1602"/>
                    </a:cubicBezTo>
                    <a:moveTo>
                      <a:pt x="2005" y="1568"/>
                    </a:moveTo>
                    <a:cubicBezTo>
                      <a:pt x="2002" y="1573"/>
                      <a:pt x="1999" y="1579"/>
                      <a:pt x="1996" y="1585"/>
                    </a:cubicBezTo>
                    <a:cubicBezTo>
                      <a:pt x="1995" y="1587"/>
                      <a:pt x="1995" y="1589"/>
                      <a:pt x="1997" y="1591"/>
                    </a:cubicBezTo>
                    <a:cubicBezTo>
                      <a:pt x="1999" y="1592"/>
                      <a:pt x="2002" y="1591"/>
                      <a:pt x="2003" y="1589"/>
                    </a:cubicBezTo>
                    <a:cubicBezTo>
                      <a:pt x="2006" y="1583"/>
                      <a:pt x="2009" y="1577"/>
                      <a:pt x="2012" y="1571"/>
                    </a:cubicBezTo>
                    <a:cubicBezTo>
                      <a:pt x="2013" y="1569"/>
                      <a:pt x="2013" y="1567"/>
                      <a:pt x="2011" y="1566"/>
                    </a:cubicBezTo>
                    <a:cubicBezTo>
                      <a:pt x="2009" y="1565"/>
                      <a:pt x="2006" y="1566"/>
                      <a:pt x="2005" y="1568"/>
                    </a:cubicBezTo>
                    <a:moveTo>
                      <a:pt x="2024" y="1532"/>
                    </a:moveTo>
                    <a:cubicBezTo>
                      <a:pt x="2021" y="1538"/>
                      <a:pt x="2018" y="1544"/>
                      <a:pt x="2015" y="1550"/>
                    </a:cubicBezTo>
                    <a:cubicBezTo>
                      <a:pt x="2014" y="1552"/>
                      <a:pt x="2014" y="1554"/>
                      <a:pt x="2016" y="1555"/>
                    </a:cubicBezTo>
                    <a:cubicBezTo>
                      <a:pt x="2018" y="1556"/>
                      <a:pt x="2021" y="1555"/>
                      <a:pt x="2022" y="1553"/>
                    </a:cubicBezTo>
                    <a:cubicBezTo>
                      <a:pt x="2025" y="1547"/>
                      <a:pt x="2028" y="1541"/>
                      <a:pt x="2031" y="1535"/>
                    </a:cubicBezTo>
                    <a:cubicBezTo>
                      <a:pt x="2032" y="1533"/>
                      <a:pt x="2031" y="1531"/>
                      <a:pt x="2029" y="1530"/>
                    </a:cubicBezTo>
                    <a:cubicBezTo>
                      <a:pt x="2027" y="1529"/>
                      <a:pt x="2024" y="1530"/>
                      <a:pt x="2024" y="1532"/>
                    </a:cubicBezTo>
                    <a:cubicBezTo>
                      <a:pt x="2024" y="1532"/>
                      <a:pt x="2024" y="1532"/>
                      <a:pt x="2024" y="1532"/>
                    </a:cubicBezTo>
                    <a:moveTo>
                      <a:pt x="2040" y="1496"/>
                    </a:moveTo>
                    <a:cubicBezTo>
                      <a:pt x="2038" y="1502"/>
                      <a:pt x="2035" y="1508"/>
                      <a:pt x="2032" y="1514"/>
                    </a:cubicBezTo>
                    <a:cubicBezTo>
                      <a:pt x="2031" y="1516"/>
                      <a:pt x="2032" y="1518"/>
                      <a:pt x="2034" y="1519"/>
                    </a:cubicBezTo>
                    <a:cubicBezTo>
                      <a:pt x="2036" y="1520"/>
                      <a:pt x="2038" y="1519"/>
                      <a:pt x="2039" y="1517"/>
                    </a:cubicBezTo>
                    <a:cubicBezTo>
                      <a:pt x="2042" y="1511"/>
                      <a:pt x="2045" y="1505"/>
                      <a:pt x="2048" y="1499"/>
                    </a:cubicBezTo>
                    <a:cubicBezTo>
                      <a:pt x="2049" y="1497"/>
                      <a:pt x="2048" y="1494"/>
                      <a:pt x="2046" y="1494"/>
                    </a:cubicBezTo>
                    <a:cubicBezTo>
                      <a:pt x="2044" y="1493"/>
                      <a:pt x="2041" y="1494"/>
                      <a:pt x="2040" y="1496"/>
                    </a:cubicBezTo>
                    <a:moveTo>
                      <a:pt x="2056" y="1459"/>
                    </a:moveTo>
                    <a:cubicBezTo>
                      <a:pt x="2053" y="1465"/>
                      <a:pt x="2051" y="1471"/>
                      <a:pt x="2048" y="1477"/>
                    </a:cubicBezTo>
                    <a:cubicBezTo>
                      <a:pt x="2047" y="1479"/>
                      <a:pt x="2048" y="1482"/>
                      <a:pt x="2050" y="1482"/>
                    </a:cubicBezTo>
                    <a:cubicBezTo>
                      <a:pt x="2052" y="1483"/>
                      <a:pt x="2055" y="1482"/>
                      <a:pt x="2056" y="1480"/>
                    </a:cubicBezTo>
                    <a:cubicBezTo>
                      <a:pt x="2058" y="1474"/>
                      <a:pt x="2061" y="1468"/>
                      <a:pt x="2063" y="1462"/>
                    </a:cubicBezTo>
                    <a:cubicBezTo>
                      <a:pt x="2064" y="1460"/>
                      <a:pt x="2063" y="1457"/>
                      <a:pt x="2061" y="1456"/>
                    </a:cubicBezTo>
                    <a:cubicBezTo>
                      <a:pt x="2059" y="1456"/>
                      <a:pt x="2057" y="1457"/>
                      <a:pt x="2056" y="1459"/>
                    </a:cubicBezTo>
                    <a:moveTo>
                      <a:pt x="2070" y="1421"/>
                    </a:moveTo>
                    <a:cubicBezTo>
                      <a:pt x="2068" y="1427"/>
                      <a:pt x="2065" y="1434"/>
                      <a:pt x="2063" y="1440"/>
                    </a:cubicBezTo>
                    <a:cubicBezTo>
                      <a:pt x="2062" y="1442"/>
                      <a:pt x="2063" y="1444"/>
                      <a:pt x="2065" y="1445"/>
                    </a:cubicBezTo>
                    <a:cubicBezTo>
                      <a:pt x="2067" y="1446"/>
                      <a:pt x="2070" y="1445"/>
                      <a:pt x="2070" y="1443"/>
                    </a:cubicBezTo>
                    <a:cubicBezTo>
                      <a:pt x="2073" y="1436"/>
                      <a:pt x="2075" y="1430"/>
                      <a:pt x="2077" y="1424"/>
                    </a:cubicBezTo>
                    <a:cubicBezTo>
                      <a:pt x="2078" y="1422"/>
                      <a:pt x="2077" y="1419"/>
                      <a:pt x="2075" y="1419"/>
                    </a:cubicBezTo>
                    <a:cubicBezTo>
                      <a:pt x="2073" y="1418"/>
                      <a:pt x="2071" y="1419"/>
                      <a:pt x="2070" y="1421"/>
                    </a:cubicBezTo>
                    <a:moveTo>
                      <a:pt x="2082" y="1383"/>
                    </a:moveTo>
                    <a:cubicBezTo>
                      <a:pt x="2080" y="1390"/>
                      <a:pt x="2078" y="1396"/>
                      <a:pt x="2076" y="1402"/>
                    </a:cubicBezTo>
                    <a:cubicBezTo>
                      <a:pt x="2076" y="1404"/>
                      <a:pt x="2077" y="1407"/>
                      <a:pt x="2079" y="1407"/>
                    </a:cubicBezTo>
                    <a:cubicBezTo>
                      <a:pt x="2081" y="1408"/>
                      <a:pt x="2083" y="1407"/>
                      <a:pt x="2084" y="1405"/>
                    </a:cubicBezTo>
                    <a:cubicBezTo>
                      <a:pt x="2086" y="1398"/>
                      <a:pt x="2088" y="1392"/>
                      <a:pt x="2090" y="1386"/>
                    </a:cubicBezTo>
                    <a:cubicBezTo>
                      <a:pt x="2091" y="1383"/>
                      <a:pt x="2089" y="1381"/>
                      <a:pt x="2087" y="1381"/>
                    </a:cubicBezTo>
                    <a:cubicBezTo>
                      <a:pt x="2085" y="1380"/>
                      <a:pt x="2083" y="1381"/>
                      <a:pt x="2082" y="1383"/>
                    </a:cubicBezTo>
                    <a:moveTo>
                      <a:pt x="2093" y="1345"/>
                    </a:moveTo>
                    <a:cubicBezTo>
                      <a:pt x="2092" y="1351"/>
                      <a:pt x="2090" y="1358"/>
                      <a:pt x="2088" y="1364"/>
                    </a:cubicBezTo>
                    <a:cubicBezTo>
                      <a:pt x="2087" y="1366"/>
                      <a:pt x="2089" y="1368"/>
                      <a:pt x="2091" y="1369"/>
                    </a:cubicBezTo>
                    <a:cubicBezTo>
                      <a:pt x="2093" y="1370"/>
                      <a:pt x="2095" y="1368"/>
                      <a:pt x="2096" y="1366"/>
                    </a:cubicBezTo>
                    <a:cubicBezTo>
                      <a:pt x="2098" y="1360"/>
                      <a:pt x="2099" y="1353"/>
                      <a:pt x="2101" y="1347"/>
                    </a:cubicBezTo>
                    <a:cubicBezTo>
                      <a:pt x="2102" y="1345"/>
                      <a:pt x="2100" y="1343"/>
                      <a:pt x="2098" y="1342"/>
                    </a:cubicBezTo>
                    <a:cubicBezTo>
                      <a:pt x="2096" y="1341"/>
                      <a:pt x="2094" y="1343"/>
                      <a:pt x="2093" y="1345"/>
                    </a:cubicBezTo>
                    <a:moveTo>
                      <a:pt x="2103" y="1306"/>
                    </a:moveTo>
                    <a:cubicBezTo>
                      <a:pt x="2102" y="1313"/>
                      <a:pt x="2100" y="1319"/>
                      <a:pt x="2098" y="1325"/>
                    </a:cubicBezTo>
                    <a:cubicBezTo>
                      <a:pt x="2098" y="1328"/>
                      <a:pt x="2099" y="1330"/>
                      <a:pt x="2101" y="1330"/>
                    </a:cubicBezTo>
                    <a:cubicBezTo>
                      <a:pt x="2104" y="1331"/>
                      <a:pt x="2106" y="1330"/>
                      <a:pt x="2106" y="1327"/>
                    </a:cubicBezTo>
                    <a:cubicBezTo>
                      <a:pt x="2108" y="1321"/>
                      <a:pt x="2109" y="1314"/>
                      <a:pt x="2111" y="1308"/>
                    </a:cubicBezTo>
                    <a:cubicBezTo>
                      <a:pt x="2111" y="1306"/>
                      <a:pt x="2110" y="1304"/>
                      <a:pt x="2108" y="1303"/>
                    </a:cubicBezTo>
                    <a:cubicBezTo>
                      <a:pt x="2106" y="1303"/>
                      <a:pt x="2104" y="1304"/>
                      <a:pt x="2103" y="1306"/>
                    </a:cubicBezTo>
                    <a:moveTo>
                      <a:pt x="2111" y="1267"/>
                    </a:moveTo>
                    <a:cubicBezTo>
                      <a:pt x="2110" y="1274"/>
                      <a:pt x="2109" y="1280"/>
                      <a:pt x="2107" y="1287"/>
                    </a:cubicBezTo>
                    <a:cubicBezTo>
                      <a:pt x="2107" y="1289"/>
                      <a:pt x="2108" y="1291"/>
                      <a:pt x="2110" y="1291"/>
                    </a:cubicBezTo>
                    <a:cubicBezTo>
                      <a:pt x="2113" y="1292"/>
                      <a:pt x="2115" y="1290"/>
                      <a:pt x="2115" y="1288"/>
                    </a:cubicBezTo>
                    <a:cubicBezTo>
                      <a:pt x="2117" y="1282"/>
                      <a:pt x="2118" y="1275"/>
                      <a:pt x="2119" y="1269"/>
                    </a:cubicBezTo>
                    <a:cubicBezTo>
                      <a:pt x="2120" y="1266"/>
                      <a:pt x="2118" y="1264"/>
                      <a:pt x="2116" y="1264"/>
                    </a:cubicBezTo>
                    <a:cubicBezTo>
                      <a:pt x="2114" y="1263"/>
                      <a:pt x="2112" y="1265"/>
                      <a:pt x="2111" y="1267"/>
                    </a:cubicBezTo>
                    <a:moveTo>
                      <a:pt x="2118" y="1228"/>
                    </a:moveTo>
                    <a:cubicBezTo>
                      <a:pt x="2117" y="1234"/>
                      <a:pt x="2116" y="1241"/>
                      <a:pt x="2115" y="1247"/>
                    </a:cubicBezTo>
                    <a:cubicBezTo>
                      <a:pt x="2114" y="1250"/>
                      <a:pt x="2116" y="1252"/>
                      <a:pt x="2118" y="1252"/>
                    </a:cubicBezTo>
                    <a:cubicBezTo>
                      <a:pt x="2120" y="1252"/>
                      <a:pt x="2122" y="1251"/>
                      <a:pt x="2123" y="1249"/>
                    </a:cubicBezTo>
                    <a:cubicBezTo>
                      <a:pt x="2124" y="1242"/>
                      <a:pt x="2125" y="1236"/>
                      <a:pt x="2126" y="1229"/>
                    </a:cubicBezTo>
                    <a:cubicBezTo>
                      <a:pt x="2126" y="1227"/>
                      <a:pt x="2125" y="1225"/>
                      <a:pt x="2122" y="1224"/>
                    </a:cubicBezTo>
                    <a:cubicBezTo>
                      <a:pt x="2120" y="1224"/>
                      <a:pt x="2118" y="1226"/>
                      <a:pt x="2118" y="1228"/>
                    </a:cubicBezTo>
                    <a:moveTo>
                      <a:pt x="2123" y="1188"/>
                    </a:moveTo>
                    <a:cubicBezTo>
                      <a:pt x="2122" y="1195"/>
                      <a:pt x="2122" y="1201"/>
                      <a:pt x="2121" y="1208"/>
                    </a:cubicBezTo>
                    <a:cubicBezTo>
                      <a:pt x="2120" y="1210"/>
                      <a:pt x="2122" y="1212"/>
                      <a:pt x="2124" y="1212"/>
                    </a:cubicBezTo>
                    <a:cubicBezTo>
                      <a:pt x="2126" y="1213"/>
                      <a:pt x="2128" y="1211"/>
                      <a:pt x="2129" y="1209"/>
                    </a:cubicBezTo>
                    <a:cubicBezTo>
                      <a:pt x="2130" y="1202"/>
                      <a:pt x="2130" y="1196"/>
                      <a:pt x="2131" y="1189"/>
                    </a:cubicBezTo>
                    <a:cubicBezTo>
                      <a:pt x="2131" y="1187"/>
                      <a:pt x="2130" y="1185"/>
                      <a:pt x="2128" y="1185"/>
                    </a:cubicBezTo>
                    <a:cubicBezTo>
                      <a:pt x="2125" y="1184"/>
                      <a:pt x="2123" y="1186"/>
                      <a:pt x="2123" y="1188"/>
                    </a:cubicBezTo>
                    <a:moveTo>
                      <a:pt x="2127" y="1148"/>
                    </a:moveTo>
                    <a:cubicBezTo>
                      <a:pt x="2126" y="1155"/>
                      <a:pt x="2126" y="1162"/>
                      <a:pt x="2125" y="1168"/>
                    </a:cubicBezTo>
                    <a:cubicBezTo>
                      <a:pt x="2125" y="1170"/>
                      <a:pt x="2127" y="1172"/>
                      <a:pt x="2129" y="1173"/>
                    </a:cubicBezTo>
                    <a:cubicBezTo>
                      <a:pt x="2131" y="1173"/>
                      <a:pt x="2133" y="1171"/>
                      <a:pt x="2133" y="1169"/>
                    </a:cubicBezTo>
                    <a:cubicBezTo>
                      <a:pt x="2134" y="1162"/>
                      <a:pt x="2134" y="1156"/>
                      <a:pt x="2135" y="1149"/>
                    </a:cubicBezTo>
                    <a:cubicBezTo>
                      <a:pt x="2135" y="1147"/>
                      <a:pt x="2133" y="1145"/>
                      <a:pt x="2131" y="1145"/>
                    </a:cubicBezTo>
                    <a:cubicBezTo>
                      <a:pt x="2129" y="1145"/>
                      <a:pt x="2127" y="1146"/>
                      <a:pt x="2127" y="1148"/>
                    </a:cubicBezTo>
                    <a:moveTo>
                      <a:pt x="2129" y="1109"/>
                    </a:moveTo>
                    <a:cubicBezTo>
                      <a:pt x="2129" y="1115"/>
                      <a:pt x="2128" y="1122"/>
                      <a:pt x="2128" y="1128"/>
                    </a:cubicBezTo>
                    <a:cubicBezTo>
                      <a:pt x="2128" y="1131"/>
                      <a:pt x="2130" y="1133"/>
                      <a:pt x="2132" y="1133"/>
                    </a:cubicBezTo>
                    <a:cubicBezTo>
                      <a:pt x="2134" y="1133"/>
                      <a:pt x="2136" y="1131"/>
                      <a:pt x="2136" y="1129"/>
                    </a:cubicBezTo>
                    <a:cubicBezTo>
                      <a:pt x="2136" y="1122"/>
                      <a:pt x="2137" y="1116"/>
                      <a:pt x="2137" y="1109"/>
                    </a:cubicBezTo>
                    <a:cubicBezTo>
                      <a:pt x="2137" y="1107"/>
                      <a:pt x="2135" y="1105"/>
                      <a:pt x="2133" y="1105"/>
                    </a:cubicBezTo>
                    <a:cubicBezTo>
                      <a:pt x="2131" y="1105"/>
                      <a:pt x="2129" y="1106"/>
                      <a:pt x="2129" y="1109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0" name="Freeform 8">
                <a:extLst>
                  <a:ext uri="{FF2B5EF4-FFF2-40B4-BE49-F238E27FC236}">
                    <a16:creationId xmlns:a16="http://schemas.microsoft.com/office/drawing/2014/main" id="{1897FF01-927B-48BC-92E6-5493E0888C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7435" y="2014891"/>
                <a:ext cx="3214033" cy="3211491"/>
              </a:xfrm>
              <a:custGeom>
                <a:avLst/>
                <a:gdLst>
                  <a:gd name="T0" fmla="*/ 2128 w 2138"/>
                  <a:gd name="T1" fmla="*/ 1007 h 2137"/>
                  <a:gd name="T2" fmla="*/ 2126 w 2138"/>
                  <a:gd name="T3" fmla="*/ 906 h 2137"/>
                  <a:gd name="T4" fmla="*/ 2098 w 2138"/>
                  <a:gd name="T5" fmla="*/ 810 h 2137"/>
                  <a:gd name="T6" fmla="*/ 2077 w 2138"/>
                  <a:gd name="T7" fmla="*/ 712 h 2137"/>
                  <a:gd name="T8" fmla="*/ 2032 w 2138"/>
                  <a:gd name="T9" fmla="*/ 622 h 2137"/>
                  <a:gd name="T10" fmla="*/ 1986 w 2138"/>
                  <a:gd name="T11" fmla="*/ 534 h 2137"/>
                  <a:gd name="T12" fmla="*/ 1926 w 2138"/>
                  <a:gd name="T13" fmla="*/ 430 h 2137"/>
                  <a:gd name="T14" fmla="*/ 1862 w 2138"/>
                  <a:gd name="T15" fmla="*/ 358 h 2137"/>
                  <a:gd name="T16" fmla="*/ 1786 w 2138"/>
                  <a:gd name="T17" fmla="*/ 287 h 2137"/>
                  <a:gd name="T18" fmla="*/ 1698 w 2138"/>
                  <a:gd name="T19" fmla="*/ 204 h 2137"/>
                  <a:gd name="T20" fmla="*/ 1610 w 2138"/>
                  <a:gd name="T21" fmla="*/ 156 h 2137"/>
                  <a:gd name="T22" fmla="*/ 1522 w 2138"/>
                  <a:gd name="T23" fmla="*/ 109 h 2137"/>
                  <a:gd name="T24" fmla="*/ 1413 w 2138"/>
                  <a:gd name="T25" fmla="*/ 56 h 2137"/>
                  <a:gd name="T26" fmla="*/ 1320 w 2138"/>
                  <a:gd name="T27" fmla="*/ 33 h 2137"/>
                  <a:gd name="T28" fmla="*/ 1177 w 2138"/>
                  <a:gd name="T29" fmla="*/ 13 h 2137"/>
                  <a:gd name="T30" fmla="*/ 1094 w 2138"/>
                  <a:gd name="T31" fmla="*/ 4 h 2137"/>
                  <a:gd name="T32" fmla="*/ 978 w 2138"/>
                  <a:gd name="T33" fmla="*/ 11 h 2137"/>
                  <a:gd name="T34" fmla="*/ 917 w 2138"/>
                  <a:gd name="T35" fmla="*/ 10 h 2137"/>
                  <a:gd name="T36" fmla="*/ 782 w 2138"/>
                  <a:gd name="T37" fmla="*/ 47 h 2137"/>
                  <a:gd name="T38" fmla="*/ 701 w 2138"/>
                  <a:gd name="T39" fmla="*/ 69 h 2137"/>
                  <a:gd name="T40" fmla="*/ 616 w 2138"/>
                  <a:gd name="T41" fmla="*/ 104 h 2137"/>
                  <a:gd name="T42" fmla="*/ 493 w 2138"/>
                  <a:gd name="T43" fmla="*/ 177 h 2137"/>
                  <a:gd name="T44" fmla="*/ 422 w 2138"/>
                  <a:gd name="T45" fmla="*/ 223 h 2137"/>
                  <a:gd name="T46" fmla="*/ 351 w 2138"/>
                  <a:gd name="T47" fmla="*/ 282 h 2137"/>
                  <a:gd name="T48" fmla="*/ 281 w 2138"/>
                  <a:gd name="T49" fmla="*/ 358 h 2137"/>
                  <a:gd name="T50" fmla="*/ 199 w 2138"/>
                  <a:gd name="T51" fmla="*/ 447 h 2137"/>
                  <a:gd name="T52" fmla="*/ 150 w 2138"/>
                  <a:gd name="T53" fmla="*/ 530 h 2137"/>
                  <a:gd name="T54" fmla="*/ 89 w 2138"/>
                  <a:gd name="T55" fmla="*/ 660 h 2137"/>
                  <a:gd name="T56" fmla="*/ 56 w 2138"/>
                  <a:gd name="T57" fmla="*/ 738 h 2137"/>
                  <a:gd name="T58" fmla="*/ 27 w 2138"/>
                  <a:gd name="T59" fmla="*/ 830 h 2137"/>
                  <a:gd name="T60" fmla="*/ 13 w 2138"/>
                  <a:gd name="T61" fmla="*/ 969 h 2137"/>
                  <a:gd name="T62" fmla="*/ 4 w 2138"/>
                  <a:gd name="T63" fmla="*/ 1053 h 2137"/>
                  <a:gd name="T64" fmla="*/ 3 w 2138"/>
                  <a:gd name="T65" fmla="*/ 1149 h 2137"/>
                  <a:gd name="T66" fmla="*/ 27 w 2138"/>
                  <a:gd name="T67" fmla="*/ 1267 h 2137"/>
                  <a:gd name="T68" fmla="*/ 50 w 2138"/>
                  <a:gd name="T69" fmla="*/ 1364 h 2137"/>
                  <a:gd name="T70" fmla="*/ 75 w 2138"/>
                  <a:gd name="T71" fmla="*/ 1462 h 2137"/>
                  <a:gd name="T72" fmla="*/ 142 w 2138"/>
                  <a:gd name="T73" fmla="*/ 1584 h 2137"/>
                  <a:gd name="T74" fmla="*/ 177 w 2138"/>
                  <a:gd name="T75" fmla="*/ 1657 h 2137"/>
                  <a:gd name="T76" fmla="*/ 237 w 2138"/>
                  <a:gd name="T77" fmla="*/ 1732 h 2137"/>
                  <a:gd name="T78" fmla="*/ 308 w 2138"/>
                  <a:gd name="T79" fmla="*/ 1807 h 2137"/>
                  <a:gd name="T80" fmla="*/ 376 w 2138"/>
                  <a:gd name="T81" fmla="*/ 1882 h 2137"/>
                  <a:gd name="T82" fmla="*/ 493 w 2138"/>
                  <a:gd name="T83" fmla="*/ 1959 h 2137"/>
                  <a:gd name="T84" fmla="*/ 558 w 2138"/>
                  <a:gd name="T85" fmla="*/ 2007 h 2137"/>
                  <a:gd name="T86" fmla="*/ 652 w 2138"/>
                  <a:gd name="T87" fmla="*/ 2044 h 2137"/>
                  <a:gd name="T88" fmla="*/ 745 w 2138"/>
                  <a:gd name="T89" fmla="*/ 2079 h 2137"/>
                  <a:gd name="T90" fmla="*/ 840 w 2138"/>
                  <a:gd name="T91" fmla="*/ 2112 h 2137"/>
                  <a:gd name="T92" fmla="*/ 980 w 2138"/>
                  <a:gd name="T93" fmla="*/ 2125 h 2137"/>
                  <a:gd name="T94" fmla="*/ 1059 w 2138"/>
                  <a:gd name="T95" fmla="*/ 2137 h 2137"/>
                  <a:gd name="T96" fmla="*/ 1159 w 2138"/>
                  <a:gd name="T97" fmla="*/ 2125 h 2137"/>
                  <a:gd name="T98" fmla="*/ 1263 w 2138"/>
                  <a:gd name="T99" fmla="*/ 2115 h 2137"/>
                  <a:gd name="T100" fmla="*/ 1352 w 2138"/>
                  <a:gd name="T101" fmla="*/ 2095 h 2137"/>
                  <a:gd name="T102" fmla="*/ 1450 w 2138"/>
                  <a:gd name="T103" fmla="*/ 2059 h 2137"/>
                  <a:gd name="T104" fmla="*/ 1562 w 2138"/>
                  <a:gd name="T105" fmla="*/ 2017 h 2137"/>
                  <a:gd name="T106" fmla="*/ 1628 w 2138"/>
                  <a:gd name="T107" fmla="*/ 1970 h 2137"/>
                  <a:gd name="T108" fmla="*/ 1715 w 2138"/>
                  <a:gd name="T109" fmla="*/ 1920 h 2137"/>
                  <a:gd name="T110" fmla="*/ 1815 w 2138"/>
                  <a:gd name="T111" fmla="*/ 1822 h 2137"/>
                  <a:gd name="T112" fmla="*/ 1875 w 2138"/>
                  <a:gd name="T113" fmla="*/ 1764 h 2137"/>
                  <a:gd name="T114" fmla="*/ 1931 w 2138"/>
                  <a:gd name="T115" fmla="*/ 1686 h 2137"/>
                  <a:gd name="T116" fmla="*/ 1986 w 2138"/>
                  <a:gd name="T117" fmla="*/ 1602 h 2137"/>
                  <a:gd name="T118" fmla="*/ 2039 w 2138"/>
                  <a:gd name="T119" fmla="*/ 1517 h 2137"/>
                  <a:gd name="T120" fmla="*/ 2076 w 2138"/>
                  <a:gd name="T121" fmla="*/ 1402 h 2137"/>
                  <a:gd name="T122" fmla="*/ 2103 w 2138"/>
                  <a:gd name="T123" fmla="*/ 1306 h 2137"/>
                  <a:gd name="T124" fmla="*/ 2131 w 2138"/>
                  <a:gd name="T125" fmla="*/ 1189 h 2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38" h="2137">
                    <a:moveTo>
                      <a:pt x="2130" y="1067"/>
                    </a:moveTo>
                    <a:cubicBezTo>
                      <a:pt x="2130" y="1067"/>
                      <a:pt x="2130" y="1068"/>
                      <a:pt x="2130" y="1068"/>
                    </a:cubicBezTo>
                    <a:cubicBezTo>
                      <a:pt x="2130" y="1075"/>
                      <a:pt x="2130" y="1082"/>
                      <a:pt x="2130" y="1088"/>
                    </a:cubicBezTo>
                    <a:cubicBezTo>
                      <a:pt x="2129" y="1090"/>
                      <a:pt x="2131" y="1092"/>
                      <a:pt x="2133" y="1092"/>
                    </a:cubicBezTo>
                    <a:cubicBezTo>
                      <a:pt x="2136" y="1092"/>
                      <a:pt x="2137" y="1091"/>
                      <a:pt x="2138" y="1088"/>
                    </a:cubicBezTo>
                    <a:cubicBezTo>
                      <a:pt x="2138" y="1082"/>
                      <a:pt x="2138" y="1075"/>
                      <a:pt x="2138" y="1068"/>
                    </a:cubicBezTo>
                    <a:cubicBezTo>
                      <a:pt x="2138" y="1068"/>
                      <a:pt x="2138" y="1067"/>
                      <a:pt x="2138" y="1067"/>
                    </a:cubicBezTo>
                    <a:cubicBezTo>
                      <a:pt x="2138" y="1064"/>
                      <a:pt x="2136" y="1063"/>
                      <a:pt x="2134" y="1063"/>
                    </a:cubicBezTo>
                    <a:cubicBezTo>
                      <a:pt x="2131" y="1063"/>
                      <a:pt x="2130" y="1064"/>
                      <a:pt x="2130" y="1067"/>
                    </a:cubicBezTo>
                    <a:moveTo>
                      <a:pt x="2129" y="1027"/>
                    </a:moveTo>
                    <a:cubicBezTo>
                      <a:pt x="2129" y="1033"/>
                      <a:pt x="2129" y="1040"/>
                      <a:pt x="2129" y="1047"/>
                    </a:cubicBezTo>
                    <a:cubicBezTo>
                      <a:pt x="2130" y="1049"/>
                      <a:pt x="2131" y="1051"/>
                      <a:pt x="2134" y="1051"/>
                    </a:cubicBezTo>
                    <a:cubicBezTo>
                      <a:pt x="2136" y="1051"/>
                      <a:pt x="2138" y="1049"/>
                      <a:pt x="2137" y="1046"/>
                    </a:cubicBezTo>
                    <a:cubicBezTo>
                      <a:pt x="2137" y="1040"/>
                      <a:pt x="2137" y="1033"/>
                      <a:pt x="2137" y="1026"/>
                    </a:cubicBezTo>
                    <a:cubicBezTo>
                      <a:pt x="2137" y="1024"/>
                      <a:pt x="2135" y="1022"/>
                      <a:pt x="2133" y="1023"/>
                    </a:cubicBezTo>
                    <a:cubicBezTo>
                      <a:pt x="2131" y="1023"/>
                      <a:pt x="2129" y="1025"/>
                      <a:pt x="2129" y="1027"/>
                    </a:cubicBezTo>
                    <a:cubicBezTo>
                      <a:pt x="2129" y="1027"/>
                      <a:pt x="2129" y="1027"/>
                      <a:pt x="2129" y="1027"/>
                    </a:cubicBezTo>
                    <a:moveTo>
                      <a:pt x="2127" y="987"/>
                    </a:moveTo>
                    <a:cubicBezTo>
                      <a:pt x="2127" y="994"/>
                      <a:pt x="2128" y="1000"/>
                      <a:pt x="2128" y="1007"/>
                    </a:cubicBezTo>
                    <a:cubicBezTo>
                      <a:pt x="2128" y="1009"/>
                      <a:pt x="2130" y="1011"/>
                      <a:pt x="2132" y="1011"/>
                    </a:cubicBezTo>
                    <a:cubicBezTo>
                      <a:pt x="2134" y="1010"/>
                      <a:pt x="2136" y="1009"/>
                      <a:pt x="2136" y="1006"/>
                    </a:cubicBezTo>
                    <a:cubicBezTo>
                      <a:pt x="2136" y="1000"/>
                      <a:pt x="2135" y="993"/>
                      <a:pt x="2135" y="986"/>
                    </a:cubicBezTo>
                    <a:cubicBezTo>
                      <a:pt x="2134" y="984"/>
                      <a:pt x="2133" y="982"/>
                      <a:pt x="2130" y="983"/>
                    </a:cubicBezTo>
                    <a:cubicBezTo>
                      <a:pt x="2128" y="983"/>
                      <a:pt x="2126" y="985"/>
                      <a:pt x="2127" y="987"/>
                    </a:cubicBezTo>
                    <a:cubicBezTo>
                      <a:pt x="2127" y="987"/>
                      <a:pt x="2127" y="987"/>
                      <a:pt x="2127" y="987"/>
                    </a:cubicBezTo>
                    <a:moveTo>
                      <a:pt x="2123" y="947"/>
                    </a:moveTo>
                    <a:cubicBezTo>
                      <a:pt x="2124" y="954"/>
                      <a:pt x="2124" y="960"/>
                      <a:pt x="2125" y="967"/>
                    </a:cubicBezTo>
                    <a:cubicBezTo>
                      <a:pt x="2125" y="969"/>
                      <a:pt x="2127" y="971"/>
                      <a:pt x="2129" y="971"/>
                    </a:cubicBezTo>
                    <a:cubicBezTo>
                      <a:pt x="2131" y="970"/>
                      <a:pt x="2133" y="968"/>
                      <a:pt x="2133" y="966"/>
                    </a:cubicBezTo>
                    <a:cubicBezTo>
                      <a:pt x="2132" y="960"/>
                      <a:pt x="2132" y="953"/>
                      <a:pt x="2131" y="946"/>
                    </a:cubicBezTo>
                    <a:cubicBezTo>
                      <a:pt x="2131" y="944"/>
                      <a:pt x="2129" y="942"/>
                      <a:pt x="2126" y="943"/>
                    </a:cubicBezTo>
                    <a:cubicBezTo>
                      <a:pt x="2124" y="943"/>
                      <a:pt x="2123" y="945"/>
                      <a:pt x="2123" y="947"/>
                    </a:cubicBezTo>
                    <a:cubicBezTo>
                      <a:pt x="2123" y="947"/>
                      <a:pt x="2123" y="947"/>
                      <a:pt x="2123" y="947"/>
                    </a:cubicBezTo>
                    <a:moveTo>
                      <a:pt x="2118" y="908"/>
                    </a:moveTo>
                    <a:cubicBezTo>
                      <a:pt x="2119" y="914"/>
                      <a:pt x="2120" y="921"/>
                      <a:pt x="2120" y="927"/>
                    </a:cubicBezTo>
                    <a:cubicBezTo>
                      <a:pt x="2121" y="930"/>
                      <a:pt x="2123" y="931"/>
                      <a:pt x="2125" y="931"/>
                    </a:cubicBezTo>
                    <a:cubicBezTo>
                      <a:pt x="2127" y="931"/>
                      <a:pt x="2129" y="929"/>
                      <a:pt x="2128" y="926"/>
                    </a:cubicBezTo>
                    <a:cubicBezTo>
                      <a:pt x="2127" y="920"/>
                      <a:pt x="2127" y="913"/>
                      <a:pt x="2126" y="906"/>
                    </a:cubicBezTo>
                    <a:cubicBezTo>
                      <a:pt x="2125" y="904"/>
                      <a:pt x="2123" y="903"/>
                      <a:pt x="2121" y="903"/>
                    </a:cubicBezTo>
                    <a:cubicBezTo>
                      <a:pt x="2119" y="903"/>
                      <a:pt x="2117" y="905"/>
                      <a:pt x="2118" y="908"/>
                    </a:cubicBezTo>
                    <a:cubicBezTo>
                      <a:pt x="2118" y="908"/>
                      <a:pt x="2118" y="908"/>
                      <a:pt x="2118" y="908"/>
                    </a:cubicBezTo>
                    <a:moveTo>
                      <a:pt x="2111" y="868"/>
                    </a:moveTo>
                    <a:cubicBezTo>
                      <a:pt x="2112" y="875"/>
                      <a:pt x="2113" y="881"/>
                      <a:pt x="2114" y="888"/>
                    </a:cubicBezTo>
                    <a:cubicBezTo>
                      <a:pt x="2115" y="890"/>
                      <a:pt x="2117" y="892"/>
                      <a:pt x="2119" y="891"/>
                    </a:cubicBezTo>
                    <a:cubicBezTo>
                      <a:pt x="2121" y="891"/>
                      <a:pt x="2123" y="889"/>
                      <a:pt x="2122" y="887"/>
                    </a:cubicBezTo>
                    <a:cubicBezTo>
                      <a:pt x="2121" y="880"/>
                      <a:pt x="2120" y="873"/>
                      <a:pt x="2119" y="867"/>
                    </a:cubicBezTo>
                    <a:cubicBezTo>
                      <a:pt x="2118" y="865"/>
                      <a:pt x="2116" y="863"/>
                      <a:pt x="2114" y="864"/>
                    </a:cubicBezTo>
                    <a:cubicBezTo>
                      <a:pt x="2112" y="864"/>
                      <a:pt x="2110" y="866"/>
                      <a:pt x="2111" y="868"/>
                    </a:cubicBezTo>
                    <a:moveTo>
                      <a:pt x="2103" y="829"/>
                    </a:moveTo>
                    <a:cubicBezTo>
                      <a:pt x="2104" y="836"/>
                      <a:pt x="2106" y="842"/>
                      <a:pt x="2107" y="849"/>
                    </a:cubicBezTo>
                    <a:cubicBezTo>
                      <a:pt x="2107" y="851"/>
                      <a:pt x="2110" y="852"/>
                      <a:pt x="2112" y="852"/>
                    </a:cubicBezTo>
                    <a:cubicBezTo>
                      <a:pt x="2114" y="851"/>
                      <a:pt x="2115" y="849"/>
                      <a:pt x="2115" y="847"/>
                    </a:cubicBezTo>
                    <a:cubicBezTo>
                      <a:pt x="2113" y="841"/>
                      <a:pt x="2112" y="834"/>
                      <a:pt x="2110" y="827"/>
                    </a:cubicBezTo>
                    <a:cubicBezTo>
                      <a:pt x="2110" y="825"/>
                      <a:pt x="2108" y="824"/>
                      <a:pt x="2106" y="824"/>
                    </a:cubicBezTo>
                    <a:cubicBezTo>
                      <a:pt x="2104" y="825"/>
                      <a:pt x="2102" y="827"/>
                      <a:pt x="2103" y="829"/>
                    </a:cubicBezTo>
                    <a:moveTo>
                      <a:pt x="2093" y="791"/>
                    </a:moveTo>
                    <a:cubicBezTo>
                      <a:pt x="2095" y="797"/>
                      <a:pt x="2096" y="803"/>
                      <a:pt x="2098" y="810"/>
                    </a:cubicBezTo>
                    <a:cubicBezTo>
                      <a:pt x="2099" y="812"/>
                      <a:pt x="2101" y="813"/>
                      <a:pt x="2103" y="813"/>
                    </a:cubicBezTo>
                    <a:cubicBezTo>
                      <a:pt x="2105" y="812"/>
                      <a:pt x="2106" y="810"/>
                      <a:pt x="2106" y="808"/>
                    </a:cubicBezTo>
                    <a:cubicBezTo>
                      <a:pt x="2104" y="801"/>
                      <a:pt x="2102" y="795"/>
                      <a:pt x="2101" y="788"/>
                    </a:cubicBezTo>
                    <a:cubicBezTo>
                      <a:pt x="2100" y="786"/>
                      <a:pt x="2098" y="785"/>
                      <a:pt x="2096" y="786"/>
                    </a:cubicBezTo>
                    <a:cubicBezTo>
                      <a:pt x="2094" y="786"/>
                      <a:pt x="2092" y="788"/>
                      <a:pt x="2093" y="791"/>
                    </a:cubicBezTo>
                    <a:cubicBezTo>
                      <a:pt x="2093" y="791"/>
                      <a:pt x="2093" y="791"/>
                      <a:pt x="2093" y="791"/>
                    </a:cubicBezTo>
                    <a:moveTo>
                      <a:pt x="2082" y="752"/>
                    </a:moveTo>
                    <a:cubicBezTo>
                      <a:pt x="2084" y="759"/>
                      <a:pt x="2086" y="765"/>
                      <a:pt x="2088" y="771"/>
                    </a:cubicBezTo>
                    <a:cubicBezTo>
                      <a:pt x="2088" y="773"/>
                      <a:pt x="2090" y="775"/>
                      <a:pt x="2093" y="774"/>
                    </a:cubicBezTo>
                    <a:cubicBezTo>
                      <a:pt x="2095" y="773"/>
                      <a:pt x="2096" y="771"/>
                      <a:pt x="2095" y="769"/>
                    </a:cubicBezTo>
                    <a:cubicBezTo>
                      <a:pt x="2093" y="763"/>
                      <a:pt x="2091" y="756"/>
                      <a:pt x="2089" y="750"/>
                    </a:cubicBezTo>
                    <a:cubicBezTo>
                      <a:pt x="2089" y="748"/>
                      <a:pt x="2087" y="747"/>
                      <a:pt x="2084" y="747"/>
                    </a:cubicBezTo>
                    <a:cubicBezTo>
                      <a:pt x="2082" y="748"/>
                      <a:pt x="2081" y="750"/>
                      <a:pt x="2082" y="752"/>
                    </a:cubicBezTo>
                    <a:cubicBezTo>
                      <a:pt x="2082" y="752"/>
                      <a:pt x="2082" y="752"/>
                      <a:pt x="2082" y="752"/>
                    </a:cubicBezTo>
                    <a:moveTo>
                      <a:pt x="2069" y="714"/>
                    </a:moveTo>
                    <a:cubicBezTo>
                      <a:pt x="2071" y="721"/>
                      <a:pt x="2074" y="727"/>
                      <a:pt x="2076" y="733"/>
                    </a:cubicBezTo>
                    <a:cubicBezTo>
                      <a:pt x="2076" y="735"/>
                      <a:pt x="2079" y="736"/>
                      <a:pt x="2081" y="736"/>
                    </a:cubicBezTo>
                    <a:cubicBezTo>
                      <a:pt x="2083" y="735"/>
                      <a:pt x="2084" y="733"/>
                      <a:pt x="2083" y="731"/>
                    </a:cubicBezTo>
                    <a:cubicBezTo>
                      <a:pt x="2081" y="724"/>
                      <a:pt x="2079" y="718"/>
                      <a:pt x="2077" y="712"/>
                    </a:cubicBezTo>
                    <a:cubicBezTo>
                      <a:pt x="2076" y="710"/>
                      <a:pt x="2074" y="709"/>
                      <a:pt x="2072" y="709"/>
                    </a:cubicBezTo>
                    <a:cubicBezTo>
                      <a:pt x="2070" y="710"/>
                      <a:pt x="2069" y="712"/>
                      <a:pt x="2069" y="714"/>
                    </a:cubicBezTo>
                    <a:moveTo>
                      <a:pt x="2055" y="677"/>
                    </a:moveTo>
                    <a:cubicBezTo>
                      <a:pt x="2058" y="683"/>
                      <a:pt x="2060" y="689"/>
                      <a:pt x="2062" y="696"/>
                    </a:cubicBezTo>
                    <a:cubicBezTo>
                      <a:pt x="2063" y="698"/>
                      <a:pt x="2065" y="699"/>
                      <a:pt x="2068" y="698"/>
                    </a:cubicBezTo>
                    <a:cubicBezTo>
                      <a:pt x="2070" y="697"/>
                      <a:pt x="2071" y="695"/>
                      <a:pt x="2070" y="693"/>
                    </a:cubicBezTo>
                    <a:cubicBezTo>
                      <a:pt x="2068" y="687"/>
                      <a:pt x="2065" y="680"/>
                      <a:pt x="2063" y="674"/>
                    </a:cubicBezTo>
                    <a:cubicBezTo>
                      <a:pt x="2062" y="672"/>
                      <a:pt x="2060" y="671"/>
                      <a:pt x="2057" y="672"/>
                    </a:cubicBezTo>
                    <a:cubicBezTo>
                      <a:pt x="2055" y="673"/>
                      <a:pt x="2054" y="675"/>
                      <a:pt x="2055" y="677"/>
                    </a:cubicBezTo>
                    <a:moveTo>
                      <a:pt x="2040" y="640"/>
                    </a:moveTo>
                    <a:cubicBezTo>
                      <a:pt x="2043" y="646"/>
                      <a:pt x="2045" y="652"/>
                      <a:pt x="2048" y="659"/>
                    </a:cubicBezTo>
                    <a:cubicBezTo>
                      <a:pt x="2049" y="661"/>
                      <a:pt x="2051" y="662"/>
                      <a:pt x="2053" y="661"/>
                    </a:cubicBezTo>
                    <a:cubicBezTo>
                      <a:pt x="2055" y="660"/>
                      <a:pt x="2056" y="658"/>
                      <a:pt x="2055" y="656"/>
                    </a:cubicBezTo>
                    <a:cubicBezTo>
                      <a:pt x="2053" y="649"/>
                      <a:pt x="2050" y="643"/>
                      <a:pt x="2047" y="637"/>
                    </a:cubicBezTo>
                    <a:cubicBezTo>
                      <a:pt x="2046" y="635"/>
                      <a:pt x="2044" y="634"/>
                      <a:pt x="2042" y="635"/>
                    </a:cubicBezTo>
                    <a:cubicBezTo>
                      <a:pt x="2040" y="636"/>
                      <a:pt x="2039" y="638"/>
                      <a:pt x="2040" y="640"/>
                    </a:cubicBezTo>
                    <a:cubicBezTo>
                      <a:pt x="2040" y="640"/>
                      <a:pt x="2040" y="640"/>
                      <a:pt x="2040" y="640"/>
                    </a:cubicBezTo>
                    <a:moveTo>
                      <a:pt x="2023" y="604"/>
                    </a:moveTo>
                    <a:cubicBezTo>
                      <a:pt x="2026" y="610"/>
                      <a:pt x="2029" y="616"/>
                      <a:pt x="2032" y="622"/>
                    </a:cubicBezTo>
                    <a:cubicBezTo>
                      <a:pt x="2033" y="624"/>
                      <a:pt x="2035" y="625"/>
                      <a:pt x="2037" y="624"/>
                    </a:cubicBezTo>
                    <a:cubicBezTo>
                      <a:pt x="2039" y="623"/>
                      <a:pt x="2040" y="621"/>
                      <a:pt x="2039" y="619"/>
                    </a:cubicBezTo>
                    <a:cubicBezTo>
                      <a:pt x="2036" y="613"/>
                      <a:pt x="2033" y="607"/>
                      <a:pt x="2030" y="601"/>
                    </a:cubicBezTo>
                    <a:cubicBezTo>
                      <a:pt x="2029" y="599"/>
                      <a:pt x="2027" y="598"/>
                      <a:pt x="2025" y="599"/>
                    </a:cubicBezTo>
                    <a:cubicBezTo>
                      <a:pt x="2023" y="600"/>
                      <a:pt x="2022" y="602"/>
                      <a:pt x="2023" y="604"/>
                    </a:cubicBezTo>
                    <a:moveTo>
                      <a:pt x="2005" y="569"/>
                    </a:moveTo>
                    <a:cubicBezTo>
                      <a:pt x="2008" y="575"/>
                      <a:pt x="2011" y="581"/>
                      <a:pt x="2014" y="586"/>
                    </a:cubicBezTo>
                    <a:cubicBezTo>
                      <a:pt x="2015" y="588"/>
                      <a:pt x="2018" y="589"/>
                      <a:pt x="2020" y="588"/>
                    </a:cubicBezTo>
                    <a:cubicBezTo>
                      <a:pt x="2022" y="587"/>
                      <a:pt x="2022" y="585"/>
                      <a:pt x="2021" y="583"/>
                    </a:cubicBezTo>
                    <a:cubicBezTo>
                      <a:pt x="2018" y="577"/>
                      <a:pt x="2015" y="571"/>
                      <a:pt x="2012" y="565"/>
                    </a:cubicBezTo>
                    <a:cubicBezTo>
                      <a:pt x="2011" y="563"/>
                      <a:pt x="2009" y="562"/>
                      <a:pt x="2007" y="563"/>
                    </a:cubicBezTo>
                    <a:cubicBezTo>
                      <a:pt x="2005" y="564"/>
                      <a:pt x="2004" y="567"/>
                      <a:pt x="2005" y="569"/>
                    </a:cubicBezTo>
                    <a:moveTo>
                      <a:pt x="1986" y="534"/>
                    </a:moveTo>
                    <a:cubicBezTo>
                      <a:pt x="1989" y="540"/>
                      <a:pt x="1992" y="546"/>
                      <a:pt x="1995" y="551"/>
                    </a:cubicBezTo>
                    <a:cubicBezTo>
                      <a:pt x="1997" y="553"/>
                      <a:pt x="1999" y="554"/>
                      <a:pt x="2001" y="553"/>
                    </a:cubicBezTo>
                    <a:cubicBezTo>
                      <a:pt x="2003" y="552"/>
                      <a:pt x="2004" y="549"/>
                      <a:pt x="2002" y="547"/>
                    </a:cubicBezTo>
                    <a:cubicBezTo>
                      <a:pt x="1999" y="542"/>
                      <a:pt x="1996" y="536"/>
                      <a:pt x="1993" y="530"/>
                    </a:cubicBezTo>
                    <a:cubicBezTo>
                      <a:pt x="1991" y="528"/>
                      <a:pt x="1989" y="528"/>
                      <a:pt x="1987" y="529"/>
                    </a:cubicBezTo>
                    <a:cubicBezTo>
                      <a:pt x="1985" y="530"/>
                      <a:pt x="1984" y="532"/>
                      <a:pt x="1986" y="534"/>
                    </a:cubicBezTo>
                    <a:moveTo>
                      <a:pt x="1965" y="500"/>
                    </a:moveTo>
                    <a:cubicBezTo>
                      <a:pt x="1968" y="506"/>
                      <a:pt x="1972" y="511"/>
                      <a:pt x="1975" y="517"/>
                    </a:cubicBezTo>
                    <a:cubicBezTo>
                      <a:pt x="1977" y="519"/>
                      <a:pt x="1979" y="519"/>
                      <a:pt x="1981" y="518"/>
                    </a:cubicBezTo>
                    <a:cubicBezTo>
                      <a:pt x="1983" y="517"/>
                      <a:pt x="1983" y="515"/>
                      <a:pt x="1982" y="513"/>
                    </a:cubicBezTo>
                    <a:cubicBezTo>
                      <a:pt x="1979" y="507"/>
                      <a:pt x="1975" y="501"/>
                      <a:pt x="1972" y="496"/>
                    </a:cubicBezTo>
                    <a:cubicBezTo>
                      <a:pt x="1970" y="494"/>
                      <a:pt x="1968" y="493"/>
                      <a:pt x="1966" y="495"/>
                    </a:cubicBezTo>
                    <a:cubicBezTo>
                      <a:pt x="1964" y="496"/>
                      <a:pt x="1964" y="498"/>
                      <a:pt x="1965" y="500"/>
                    </a:cubicBezTo>
                    <a:moveTo>
                      <a:pt x="1943" y="467"/>
                    </a:moveTo>
                    <a:cubicBezTo>
                      <a:pt x="1947" y="472"/>
                      <a:pt x="1950" y="478"/>
                      <a:pt x="1954" y="483"/>
                    </a:cubicBezTo>
                    <a:cubicBezTo>
                      <a:pt x="1955" y="485"/>
                      <a:pt x="1958" y="486"/>
                      <a:pt x="1960" y="485"/>
                    </a:cubicBezTo>
                    <a:cubicBezTo>
                      <a:pt x="1961" y="483"/>
                      <a:pt x="1962" y="481"/>
                      <a:pt x="1961" y="479"/>
                    </a:cubicBezTo>
                    <a:cubicBezTo>
                      <a:pt x="1957" y="473"/>
                      <a:pt x="1953" y="468"/>
                      <a:pt x="1949" y="462"/>
                    </a:cubicBezTo>
                    <a:cubicBezTo>
                      <a:pt x="1948" y="461"/>
                      <a:pt x="1946" y="460"/>
                      <a:pt x="1944" y="461"/>
                    </a:cubicBezTo>
                    <a:cubicBezTo>
                      <a:pt x="1942" y="463"/>
                      <a:pt x="1942" y="465"/>
                      <a:pt x="1943" y="467"/>
                    </a:cubicBezTo>
                    <a:moveTo>
                      <a:pt x="1920" y="435"/>
                    </a:moveTo>
                    <a:cubicBezTo>
                      <a:pt x="1924" y="440"/>
                      <a:pt x="1928" y="445"/>
                      <a:pt x="1931" y="451"/>
                    </a:cubicBezTo>
                    <a:cubicBezTo>
                      <a:pt x="1933" y="452"/>
                      <a:pt x="1935" y="453"/>
                      <a:pt x="1937" y="452"/>
                    </a:cubicBezTo>
                    <a:cubicBezTo>
                      <a:pt x="1939" y="450"/>
                      <a:pt x="1939" y="448"/>
                      <a:pt x="1938" y="446"/>
                    </a:cubicBezTo>
                    <a:cubicBezTo>
                      <a:pt x="1934" y="440"/>
                      <a:pt x="1930" y="435"/>
                      <a:pt x="1926" y="430"/>
                    </a:cubicBezTo>
                    <a:cubicBezTo>
                      <a:pt x="1925" y="428"/>
                      <a:pt x="1922" y="428"/>
                      <a:pt x="1920" y="429"/>
                    </a:cubicBezTo>
                    <a:cubicBezTo>
                      <a:pt x="1919" y="430"/>
                      <a:pt x="1918" y="433"/>
                      <a:pt x="1920" y="435"/>
                    </a:cubicBezTo>
                    <a:moveTo>
                      <a:pt x="1895" y="403"/>
                    </a:moveTo>
                    <a:cubicBezTo>
                      <a:pt x="1899" y="408"/>
                      <a:pt x="1904" y="413"/>
                      <a:pt x="1908" y="419"/>
                    </a:cubicBezTo>
                    <a:cubicBezTo>
                      <a:pt x="1909" y="420"/>
                      <a:pt x="1911" y="421"/>
                      <a:pt x="1913" y="419"/>
                    </a:cubicBezTo>
                    <a:cubicBezTo>
                      <a:pt x="1915" y="418"/>
                      <a:pt x="1915" y="415"/>
                      <a:pt x="1914" y="414"/>
                    </a:cubicBezTo>
                    <a:cubicBezTo>
                      <a:pt x="1910" y="408"/>
                      <a:pt x="1906" y="403"/>
                      <a:pt x="1901" y="398"/>
                    </a:cubicBezTo>
                    <a:cubicBezTo>
                      <a:pt x="1900" y="396"/>
                      <a:pt x="1898" y="396"/>
                      <a:pt x="1896" y="397"/>
                    </a:cubicBezTo>
                    <a:cubicBezTo>
                      <a:pt x="1894" y="399"/>
                      <a:pt x="1894" y="401"/>
                      <a:pt x="1895" y="403"/>
                    </a:cubicBezTo>
                    <a:moveTo>
                      <a:pt x="1870" y="372"/>
                    </a:moveTo>
                    <a:cubicBezTo>
                      <a:pt x="1874" y="377"/>
                      <a:pt x="1878" y="383"/>
                      <a:pt x="1883" y="388"/>
                    </a:cubicBezTo>
                    <a:cubicBezTo>
                      <a:pt x="1884" y="389"/>
                      <a:pt x="1887" y="390"/>
                      <a:pt x="1888" y="388"/>
                    </a:cubicBezTo>
                    <a:cubicBezTo>
                      <a:pt x="1890" y="387"/>
                      <a:pt x="1890" y="384"/>
                      <a:pt x="1889" y="382"/>
                    </a:cubicBezTo>
                    <a:cubicBezTo>
                      <a:pt x="1884" y="377"/>
                      <a:pt x="1880" y="372"/>
                      <a:pt x="1876" y="367"/>
                    </a:cubicBezTo>
                    <a:cubicBezTo>
                      <a:pt x="1874" y="366"/>
                      <a:pt x="1872" y="365"/>
                      <a:pt x="1870" y="367"/>
                    </a:cubicBezTo>
                    <a:cubicBezTo>
                      <a:pt x="1868" y="368"/>
                      <a:pt x="1868" y="371"/>
                      <a:pt x="1870" y="372"/>
                    </a:cubicBezTo>
                    <a:moveTo>
                      <a:pt x="1843" y="343"/>
                    </a:moveTo>
                    <a:cubicBezTo>
                      <a:pt x="1847" y="348"/>
                      <a:pt x="1852" y="353"/>
                      <a:pt x="1856" y="358"/>
                    </a:cubicBezTo>
                    <a:cubicBezTo>
                      <a:pt x="1858" y="359"/>
                      <a:pt x="1860" y="359"/>
                      <a:pt x="1862" y="358"/>
                    </a:cubicBezTo>
                    <a:cubicBezTo>
                      <a:pt x="1864" y="356"/>
                      <a:pt x="1864" y="354"/>
                      <a:pt x="1862" y="352"/>
                    </a:cubicBezTo>
                    <a:cubicBezTo>
                      <a:pt x="1858" y="347"/>
                      <a:pt x="1853" y="342"/>
                      <a:pt x="1849" y="337"/>
                    </a:cubicBezTo>
                    <a:cubicBezTo>
                      <a:pt x="1847" y="336"/>
                      <a:pt x="1845" y="336"/>
                      <a:pt x="1843" y="337"/>
                    </a:cubicBezTo>
                    <a:cubicBezTo>
                      <a:pt x="1841" y="339"/>
                      <a:pt x="1841" y="341"/>
                      <a:pt x="1843" y="343"/>
                    </a:cubicBezTo>
                    <a:moveTo>
                      <a:pt x="1815" y="314"/>
                    </a:moveTo>
                    <a:cubicBezTo>
                      <a:pt x="1820" y="319"/>
                      <a:pt x="1824" y="324"/>
                      <a:pt x="1829" y="328"/>
                    </a:cubicBezTo>
                    <a:cubicBezTo>
                      <a:pt x="1831" y="330"/>
                      <a:pt x="1833" y="330"/>
                      <a:pt x="1835" y="329"/>
                    </a:cubicBezTo>
                    <a:cubicBezTo>
                      <a:pt x="1836" y="327"/>
                      <a:pt x="1836" y="324"/>
                      <a:pt x="1835" y="323"/>
                    </a:cubicBezTo>
                    <a:cubicBezTo>
                      <a:pt x="1830" y="318"/>
                      <a:pt x="1825" y="313"/>
                      <a:pt x="1821" y="309"/>
                    </a:cubicBezTo>
                    <a:cubicBezTo>
                      <a:pt x="1819" y="307"/>
                      <a:pt x="1817" y="307"/>
                      <a:pt x="1815" y="309"/>
                    </a:cubicBezTo>
                    <a:cubicBezTo>
                      <a:pt x="1813" y="310"/>
                      <a:pt x="1814" y="313"/>
                      <a:pt x="1815" y="314"/>
                    </a:cubicBezTo>
                    <a:moveTo>
                      <a:pt x="1786" y="287"/>
                    </a:moveTo>
                    <a:cubicBezTo>
                      <a:pt x="1791" y="291"/>
                      <a:pt x="1796" y="296"/>
                      <a:pt x="1801" y="300"/>
                    </a:cubicBezTo>
                    <a:cubicBezTo>
                      <a:pt x="1802" y="302"/>
                      <a:pt x="1805" y="302"/>
                      <a:pt x="1806" y="300"/>
                    </a:cubicBezTo>
                    <a:cubicBezTo>
                      <a:pt x="1808" y="299"/>
                      <a:pt x="1808" y="296"/>
                      <a:pt x="1806" y="295"/>
                    </a:cubicBezTo>
                    <a:cubicBezTo>
                      <a:pt x="1801" y="290"/>
                      <a:pt x="1797" y="285"/>
                      <a:pt x="1792" y="281"/>
                    </a:cubicBezTo>
                    <a:cubicBezTo>
                      <a:pt x="1790" y="279"/>
                      <a:pt x="1787" y="279"/>
                      <a:pt x="1786" y="281"/>
                    </a:cubicBezTo>
                    <a:cubicBezTo>
                      <a:pt x="1784" y="283"/>
                      <a:pt x="1785" y="285"/>
                      <a:pt x="1786" y="287"/>
                    </a:cubicBezTo>
                    <a:cubicBezTo>
                      <a:pt x="1786" y="287"/>
                      <a:pt x="1786" y="287"/>
                      <a:pt x="1786" y="287"/>
                    </a:cubicBezTo>
                    <a:moveTo>
                      <a:pt x="1756" y="260"/>
                    </a:moveTo>
                    <a:cubicBezTo>
                      <a:pt x="1761" y="265"/>
                      <a:pt x="1766" y="269"/>
                      <a:pt x="1771" y="273"/>
                    </a:cubicBezTo>
                    <a:cubicBezTo>
                      <a:pt x="1773" y="275"/>
                      <a:pt x="1776" y="275"/>
                      <a:pt x="1777" y="273"/>
                    </a:cubicBezTo>
                    <a:cubicBezTo>
                      <a:pt x="1778" y="271"/>
                      <a:pt x="1778" y="269"/>
                      <a:pt x="1777" y="267"/>
                    </a:cubicBezTo>
                    <a:cubicBezTo>
                      <a:pt x="1772" y="263"/>
                      <a:pt x="1767" y="259"/>
                      <a:pt x="1761" y="254"/>
                    </a:cubicBezTo>
                    <a:cubicBezTo>
                      <a:pt x="1760" y="253"/>
                      <a:pt x="1757" y="253"/>
                      <a:pt x="1756" y="255"/>
                    </a:cubicBezTo>
                    <a:cubicBezTo>
                      <a:pt x="1754" y="256"/>
                      <a:pt x="1755" y="259"/>
                      <a:pt x="1756" y="260"/>
                    </a:cubicBezTo>
                    <a:moveTo>
                      <a:pt x="1725" y="235"/>
                    </a:moveTo>
                    <a:cubicBezTo>
                      <a:pt x="1731" y="239"/>
                      <a:pt x="1736" y="243"/>
                      <a:pt x="1741" y="248"/>
                    </a:cubicBezTo>
                    <a:cubicBezTo>
                      <a:pt x="1743" y="249"/>
                      <a:pt x="1745" y="249"/>
                      <a:pt x="1747" y="247"/>
                    </a:cubicBezTo>
                    <a:cubicBezTo>
                      <a:pt x="1748" y="245"/>
                      <a:pt x="1748" y="243"/>
                      <a:pt x="1746" y="241"/>
                    </a:cubicBezTo>
                    <a:cubicBezTo>
                      <a:pt x="1741" y="237"/>
                      <a:pt x="1736" y="233"/>
                      <a:pt x="1730" y="229"/>
                    </a:cubicBezTo>
                    <a:cubicBezTo>
                      <a:pt x="1729" y="227"/>
                      <a:pt x="1726" y="228"/>
                      <a:pt x="1725" y="229"/>
                    </a:cubicBezTo>
                    <a:cubicBezTo>
                      <a:pt x="1723" y="231"/>
                      <a:pt x="1724" y="234"/>
                      <a:pt x="1725" y="235"/>
                    </a:cubicBezTo>
                    <a:moveTo>
                      <a:pt x="1694" y="211"/>
                    </a:moveTo>
                    <a:cubicBezTo>
                      <a:pt x="1699" y="215"/>
                      <a:pt x="1704" y="219"/>
                      <a:pt x="1710" y="223"/>
                    </a:cubicBezTo>
                    <a:cubicBezTo>
                      <a:pt x="1711" y="224"/>
                      <a:pt x="1714" y="224"/>
                      <a:pt x="1715" y="222"/>
                    </a:cubicBezTo>
                    <a:cubicBezTo>
                      <a:pt x="1717" y="220"/>
                      <a:pt x="1716" y="218"/>
                      <a:pt x="1714" y="216"/>
                    </a:cubicBezTo>
                    <a:cubicBezTo>
                      <a:pt x="1709" y="212"/>
                      <a:pt x="1704" y="208"/>
                      <a:pt x="1698" y="204"/>
                    </a:cubicBezTo>
                    <a:cubicBezTo>
                      <a:pt x="1697" y="203"/>
                      <a:pt x="1694" y="203"/>
                      <a:pt x="1693" y="205"/>
                    </a:cubicBezTo>
                    <a:cubicBezTo>
                      <a:pt x="1691" y="207"/>
                      <a:pt x="1692" y="210"/>
                      <a:pt x="1694" y="211"/>
                    </a:cubicBezTo>
                    <a:cubicBezTo>
                      <a:pt x="1694" y="211"/>
                      <a:pt x="1694" y="211"/>
                      <a:pt x="1694" y="211"/>
                    </a:cubicBezTo>
                    <a:moveTo>
                      <a:pt x="1661" y="188"/>
                    </a:moveTo>
                    <a:cubicBezTo>
                      <a:pt x="1666" y="192"/>
                      <a:pt x="1672" y="195"/>
                      <a:pt x="1677" y="199"/>
                    </a:cubicBezTo>
                    <a:cubicBezTo>
                      <a:pt x="1679" y="200"/>
                      <a:pt x="1682" y="200"/>
                      <a:pt x="1683" y="198"/>
                    </a:cubicBezTo>
                    <a:cubicBezTo>
                      <a:pt x="1684" y="196"/>
                      <a:pt x="1684" y="194"/>
                      <a:pt x="1682" y="193"/>
                    </a:cubicBezTo>
                    <a:cubicBezTo>
                      <a:pt x="1676" y="189"/>
                      <a:pt x="1671" y="185"/>
                      <a:pt x="1665" y="181"/>
                    </a:cubicBezTo>
                    <a:cubicBezTo>
                      <a:pt x="1664" y="180"/>
                      <a:pt x="1661" y="181"/>
                      <a:pt x="1660" y="182"/>
                    </a:cubicBezTo>
                    <a:cubicBezTo>
                      <a:pt x="1659" y="184"/>
                      <a:pt x="1659" y="187"/>
                      <a:pt x="1661" y="188"/>
                    </a:cubicBezTo>
                    <a:moveTo>
                      <a:pt x="1627" y="166"/>
                    </a:moveTo>
                    <a:cubicBezTo>
                      <a:pt x="1633" y="170"/>
                      <a:pt x="1639" y="173"/>
                      <a:pt x="1644" y="177"/>
                    </a:cubicBezTo>
                    <a:cubicBezTo>
                      <a:pt x="1646" y="178"/>
                      <a:pt x="1649" y="178"/>
                      <a:pt x="1650" y="176"/>
                    </a:cubicBezTo>
                    <a:cubicBezTo>
                      <a:pt x="1651" y="174"/>
                      <a:pt x="1650" y="171"/>
                      <a:pt x="1649" y="170"/>
                    </a:cubicBezTo>
                    <a:cubicBezTo>
                      <a:pt x="1643" y="167"/>
                      <a:pt x="1637" y="163"/>
                      <a:pt x="1632" y="159"/>
                    </a:cubicBezTo>
                    <a:cubicBezTo>
                      <a:pt x="1630" y="158"/>
                      <a:pt x="1627" y="159"/>
                      <a:pt x="1626" y="161"/>
                    </a:cubicBezTo>
                    <a:cubicBezTo>
                      <a:pt x="1625" y="163"/>
                      <a:pt x="1625" y="165"/>
                      <a:pt x="1627" y="166"/>
                    </a:cubicBezTo>
                    <a:moveTo>
                      <a:pt x="1593" y="146"/>
                    </a:moveTo>
                    <a:cubicBezTo>
                      <a:pt x="1599" y="149"/>
                      <a:pt x="1605" y="152"/>
                      <a:pt x="1610" y="156"/>
                    </a:cubicBezTo>
                    <a:cubicBezTo>
                      <a:pt x="1612" y="157"/>
                      <a:pt x="1615" y="156"/>
                      <a:pt x="1616" y="154"/>
                    </a:cubicBezTo>
                    <a:cubicBezTo>
                      <a:pt x="1617" y="153"/>
                      <a:pt x="1616" y="150"/>
                      <a:pt x="1614" y="149"/>
                    </a:cubicBezTo>
                    <a:cubicBezTo>
                      <a:pt x="1609" y="146"/>
                      <a:pt x="1603" y="142"/>
                      <a:pt x="1597" y="139"/>
                    </a:cubicBezTo>
                    <a:cubicBezTo>
                      <a:pt x="1595" y="138"/>
                      <a:pt x="1593" y="138"/>
                      <a:pt x="1592" y="140"/>
                    </a:cubicBezTo>
                    <a:cubicBezTo>
                      <a:pt x="1590" y="142"/>
                      <a:pt x="1591" y="145"/>
                      <a:pt x="1593" y="146"/>
                    </a:cubicBezTo>
                    <a:moveTo>
                      <a:pt x="1558" y="127"/>
                    </a:moveTo>
                    <a:cubicBezTo>
                      <a:pt x="1564" y="130"/>
                      <a:pt x="1570" y="133"/>
                      <a:pt x="1576" y="136"/>
                    </a:cubicBezTo>
                    <a:cubicBezTo>
                      <a:pt x="1577" y="137"/>
                      <a:pt x="1580" y="136"/>
                      <a:pt x="1581" y="134"/>
                    </a:cubicBezTo>
                    <a:cubicBezTo>
                      <a:pt x="1582" y="133"/>
                      <a:pt x="1581" y="130"/>
                      <a:pt x="1579" y="129"/>
                    </a:cubicBezTo>
                    <a:cubicBezTo>
                      <a:pt x="1573" y="126"/>
                      <a:pt x="1568" y="123"/>
                      <a:pt x="1562" y="120"/>
                    </a:cubicBezTo>
                    <a:cubicBezTo>
                      <a:pt x="1560" y="119"/>
                      <a:pt x="1557" y="119"/>
                      <a:pt x="1556" y="121"/>
                    </a:cubicBezTo>
                    <a:cubicBezTo>
                      <a:pt x="1555" y="123"/>
                      <a:pt x="1556" y="126"/>
                      <a:pt x="1558" y="127"/>
                    </a:cubicBezTo>
                    <a:moveTo>
                      <a:pt x="1522" y="109"/>
                    </a:moveTo>
                    <a:cubicBezTo>
                      <a:pt x="1528" y="112"/>
                      <a:pt x="1534" y="115"/>
                      <a:pt x="1540" y="118"/>
                    </a:cubicBezTo>
                    <a:cubicBezTo>
                      <a:pt x="1542" y="119"/>
                      <a:pt x="1544" y="118"/>
                      <a:pt x="1545" y="116"/>
                    </a:cubicBezTo>
                    <a:cubicBezTo>
                      <a:pt x="1546" y="114"/>
                      <a:pt x="1546" y="111"/>
                      <a:pt x="1544" y="110"/>
                    </a:cubicBezTo>
                    <a:cubicBezTo>
                      <a:pt x="1538" y="107"/>
                      <a:pt x="1532" y="105"/>
                      <a:pt x="1525" y="102"/>
                    </a:cubicBezTo>
                    <a:cubicBezTo>
                      <a:pt x="1523" y="101"/>
                      <a:pt x="1521" y="102"/>
                      <a:pt x="1520" y="104"/>
                    </a:cubicBezTo>
                    <a:cubicBezTo>
                      <a:pt x="1519" y="106"/>
                      <a:pt x="1520" y="108"/>
                      <a:pt x="1522" y="109"/>
                    </a:cubicBezTo>
                    <a:moveTo>
                      <a:pt x="1486" y="92"/>
                    </a:moveTo>
                    <a:cubicBezTo>
                      <a:pt x="1492" y="95"/>
                      <a:pt x="1498" y="98"/>
                      <a:pt x="1504" y="100"/>
                    </a:cubicBezTo>
                    <a:cubicBezTo>
                      <a:pt x="1506" y="101"/>
                      <a:pt x="1508" y="100"/>
                      <a:pt x="1509" y="98"/>
                    </a:cubicBezTo>
                    <a:cubicBezTo>
                      <a:pt x="1510" y="96"/>
                      <a:pt x="1509" y="94"/>
                      <a:pt x="1507" y="93"/>
                    </a:cubicBezTo>
                    <a:cubicBezTo>
                      <a:pt x="1501" y="90"/>
                      <a:pt x="1495" y="88"/>
                      <a:pt x="1489" y="85"/>
                    </a:cubicBezTo>
                    <a:cubicBezTo>
                      <a:pt x="1487" y="84"/>
                      <a:pt x="1484" y="85"/>
                      <a:pt x="1483" y="87"/>
                    </a:cubicBezTo>
                    <a:cubicBezTo>
                      <a:pt x="1483" y="89"/>
                      <a:pt x="1484" y="92"/>
                      <a:pt x="1486" y="92"/>
                    </a:cubicBezTo>
                    <a:moveTo>
                      <a:pt x="1448" y="77"/>
                    </a:moveTo>
                    <a:cubicBezTo>
                      <a:pt x="1455" y="80"/>
                      <a:pt x="1461" y="82"/>
                      <a:pt x="1467" y="85"/>
                    </a:cubicBezTo>
                    <a:cubicBezTo>
                      <a:pt x="1469" y="86"/>
                      <a:pt x="1471" y="85"/>
                      <a:pt x="1472" y="83"/>
                    </a:cubicBezTo>
                    <a:cubicBezTo>
                      <a:pt x="1473" y="81"/>
                      <a:pt x="1472" y="78"/>
                      <a:pt x="1470" y="77"/>
                    </a:cubicBezTo>
                    <a:cubicBezTo>
                      <a:pt x="1464" y="75"/>
                      <a:pt x="1458" y="72"/>
                      <a:pt x="1451" y="70"/>
                    </a:cubicBezTo>
                    <a:cubicBezTo>
                      <a:pt x="1449" y="69"/>
                      <a:pt x="1447" y="70"/>
                      <a:pt x="1446" y="72"/>
                    </a:cubicBezTo>
                    <a:cubicBezTo>
                      <a:pt x="1445" y="74"/>
                      <a:pt x="1446" y="77"/>
                      <a:pt x="1448" y="77"/>
                    </a:cubicBezTo>
                    <a:moveTo>
                      <a:pt x="1411" y="64"/>
                    </a:moveTo>
                    <a:cubicBezTo>
                      <a:pt x="1417" y="66"/>
                      <a:pt x="1423" y="68"/>
                      <a:pt x="1430" y="70"/>
                    </a:cubicBezTo>
                    <a:cubicBezTo>
                      <a:pt x="1432" y="71"/>
                      <a:pt x="1434" y="70"/>
                      <a:pt x="1435" y="68"/>
                    </a:cubicBezTo>
                    <a:cubicBezTo>
                      <a:pt x="1436" y="66"/>
                      <a:pt x="1435" y="64"/>
                      <a:pt x="1432" y="63"/>
                    </a:cubicBezTo>
                    <a:cubicBezTo>
                      <a:pt x="1426" y="61"/>
                      <a:pt x="1420" y="58"/>
                      <a:pt x="1413" y="56"/>
                    </a:cubicBezTo>
                    <a:cubicBezTo>
                      <a:pt x="1411" y="56"/>
                      <a:pt x="1409" y="57"/>
                      <a:pt x="1408" y="59"/>
                    </a:cubicBezTo>
                    <a:cubicBezTo>
                      <a:pt x="1408" y="61"/>
                      <a:pt x="1409" y="63"/>
                      <a:pt x="1411" y="64"/>
                    </a:cubicBezTo>
                    <a:moveTo>
                      <a:pt x="1373" y="52"/>
                    </a:moveTo>
                    <a:cubicBezTo>
                      <a:pt x="1379" y="54"/>
                      <a:pt x="1385" y="56"/>
                      <a:pt x="1392" y="58"/>
                    </a:cubicBezTo>
                    <a:cubicBezTo>
                      <a:pt x="1394" y="58"/>
                      <a:pt x="1396" y="57"/>
                      <a:pt x="1397" y="55"/>
                    </a:cubicBezTo>
                    <a:cubicBezTo>
                      <a:pt x="1398" y="53"/>
                      <a:pt x="1396" y="51"/>
                      <a:pt x="1394" y="50"/>
                    </a:cubicBezTo>
                    <a:cubicBezTo>
                      <a:pt x="1388" y="48"/>
                      <a:pt x="1381" y="46"/>
                      <a:pt x="1375" y="44"/>
                    </a:cubicBezTo>
                    <a:cubicBezTo>
                      <a:pt x="1373" y="43"/>
                      <a:pt x="1371" y="45"/>
                      <a:pt x="1370" y="47"/>
                    </a:cubicBezTo>
                    <a:cubicBezTo>
                      <a:pt x="1369" y="49"/>
                      <a:pt x="1371" y="51"/>
                      <a:pt x="1373" y="52"/>
                    </a:cubicBezTo>
                    <a:moveTo>
                      <a:pt x="1334" y="41"/>
                    </a:moveTo>
                    <a:cubicBezTo>
                      <a:pt x="1341" y="43"/>
                      <a:pt x="1347" y="44"/>
                      <a:pt x="1354" y="46"/>
                    </a:cubicBezTo>
                    <a:cubicBezTo>
                      <a:pt x="1356" y="47"/>
                      <a:pt x="1358" y="45"/>
                      <a:pt x="1358" y="43"/>
                    </a:cubicBezTo>
                    <a:cubicBezTo>
                      <a:pt x="1359" y="41"/>
                      <a:pt x="1358" y="39"/>
                      <a:pt x="1356" y="38"/>
                    </a:cubicBezTo>
                    <a:cubicBezTo>
                      <a:pt x="1349" y="37"/>
                      <a:pt x="1343" y="35"/>
                      <a:pt x="1336" y="33"/>
                    </a:cubicBezTo>
                    <a:cubicBezTo>
                      <a:pt x="1334" y="33"/>
                      <a:pt x="1332" y="34"/>
                      <a:pt x="1331" y="36"/>
                    </a:cubicBezTo>
                    <a:cubicBezTo>
                      <a:pt x="1331" y="38"/>
                      <a:pt x="1332" y="40"/>
                      <a:pt x="1334" y="41"/>
                    </a:cubicBezTo>
                    <a:moveTo>
                      <a:pt x="1295" y="32"/>
                    </a:moveTo>
                    <a:cubicBezTo>
                      <a:pt x="1302" y="33"/>
                      <a:pt x="1308" y="35"/>
                      <a:pt x="1315" y="36"/>
                    </a:cubicBezTo>
                    <a:cubicBezTo>
                      <a:pt x="1317" y="37"/>
                      <a:pt x="1319" y="35"/>
                      <a:pt x="1320" y="33"/>
                    </a:cubicBezTo>
                    <a:cubicBezTo>
                      <a:pt x="1320" y="31"/>
                      <a:pt x="1319" y="29"/>
                      <a:pt x="1317" y="28"/>
                    </a:cubicBezTo>
                    <a:cubicBezTo>
                      <a:pt x="1310" y="27"/>
                      <a:pt x="1304" y="25"/>
                      <a:pt x="1297" y="24"/>
                    </a:cubicBezTo>
                    <a:cubicBezTo>
                      <a:pt x="1295" y="23"/>
                      <a:pt x="1293" y="25"/>
                      <a:pt x="1292" y="27"/>
                    </a:cubicBezTo>
                    <a:cubicBezTo>
                      <a:pt x="1292" y="29"/>
                      <a:pt x="1293" y="31"/>
                      <a:pt x="1295" y="32"/>
                    </a:cubicBezTo>
                    <a:moveTo>
                      <a:pt x="1256" y="24"/>
                    </a:moveTo>
                    <a:cubicBezTo>
                      <a:pt x="1263" y="25"/>
                      <a:pt x="1269" y="26"/>
                      <a:pt x="1276" y="28"/>
                    </a:cubicBezTo>
                    <a:cubicBezTo>
                      <a:pt x="1278" y="28"/>
                      <a:pt x="1280" y="27"/>
                      <a:pt x="1281" y="25"/>
                    </a:cubicBezTo>
                    <a:cubicBezTo>
                      <a:pt x="1281" y="22"/>
                      <a:pt x="1280" y="20"/>
                      <a:pt x="1277" y="20"/>
                    </a:cubicBezTo>
                    <a:cubicBezTo>
                      <a:pt x="1271" y="19"/>
                      <a:pt x="1264" y="17"/>
                      <a:pt x="1258" y="16"/>
                    </a:cubicBezTo>
                    <a:cubicBezTo>
                      <a:pt x="1256" y="16"/>
                      <a:pt x="1253" y="17"/>
                      <a:pt x="1253" y="19"/>
                    </a:cubicBezTo>
                    <a:cubicBezTo>
                      <a:pt x="1253" y="22"/>
                      <a:pt x="1254" y="24"/>
                      <a:pt x="1256" y="24"/>
                    </a:cubicBezTo>
                    <a:moveTo>
                      <a:pt x="1217" y="18"/>
                    </a:moveTo>
                    <a:cubicBezTo>
                      <a:pt x="1224" y="19"/>
                      <a:pt x="1230" y="20"/>
                      <a:pt x="1237" y="21"/>
                    </a:cubicBezTo>
                    <a:cubicBezTo>
                      <a:pt x="1239" y="21"/>
                      <a:pt x="1241" y="20"/>
                      <a:pt x="1241" y="17"/>
                    </a:cubicBezTo>
                    <a:cubicBezTo>
                      <a:pt x="1242" y="15"/>
                      <a:pt x="1240" y="13"/>
                      <a:pt x="1238" y="13"/>
                    </a:cubicBezTo>
                    <a:cubicBezTo>
                      <a:pt x="1231" y="12"/>
                      <a:pt x="1225" y="11"/>
                      <a:pt x="1218" y="10"/>
                    </a:cubicBezTo>
                    <a:cubicBezTo>
                      <a:pt x="1216" y="10"/>
                      <a:pt x="1214" y="11"/>
                      <a:pt x="1214" y="13"/>
                    </a:cubicBezTo>
                    <a:cubicBezTo>
                      <a:pt x="1213" y="15"/>
                      <a:pt x="1215" y="17"/>
                      <a:pt x="1217" y="18"/>
                    </a:cubicBezTo>
                    <a:moveTo>
                      <a:pt x="1177" y="13"/>
                    </a:moveTo>
                    <a:cubicBezTo>
                      <a:pt x="1184" y="14"/>
                      <a:pt x="1191" y="14"/>
                      <a:pt x="1197" y="15"/>
                    </a:cubicBezTo>
                    <a:cubicBezTo>
                      <a:pt x="1199" y="15"/>
                      <a:pt x="1201" y="14"/>
                      <a:pt x="1202" y="12"/>
                    </a:cubicBezTo>
                    <a:cubicBezTo>
                      <a:pt x="1202" y="9"/>
                      <a:pt x="1200" y="7"/>
                      <a:pt x="1198" y="7"/>
                    </a:cubicBezTo>
                    <a:cubicBezTo>
                      <a:pt x="1191" y="6"/>
                      <a:pt x="1185" y="6"/>
                      <a:pt x="1178" y="5"/>
                    </a:cubicBezTo>
                    <a:cubicBezTo>
                      <a:pt x="1176" y="5"/>
                      <a:pt x="1174" y="6"/>
                      <a:pt x="1174" y="9"/>
                    </a:cubicBezTo>
                    <a:cubicBezTo>
                      <a:pt x="1174" y="11"/>
                      <a:pt x="1175" y="13"/>
                      <a:pt x="1177" y="13"/>
                    </a:cubicBezTo>
                    <a:moveTo>
                      <a:pt x="1138" y="10"/>
                    </a:moveTo>
                    <a:cubicBezTo>
                      <a:pt x="1144" y="10"/>
                      <a:pt x="1151" y="11"/>
                      <a:pt x="1157" y="11"/>
                    </a:cubicBezTo>
                    <a:cubicBezTo>
                      <a:pt x="1160" y="11"/>
                      <a:pt x="1162" y="10"/>
                      <a:pt x="1162" y="7"/>
                    </a:cubicBezTo>
                    <a:cubicBezTo>
                      <a:pt x="1162" y="5"/>
                      <a:pt x="1160" y="3"/>
                      <a:pt x="1158" y="3"/>
                    </a:cubicBezTo>
                    <a:cubicBezTo>
                      <a:pt x="1151" y="3"/>
                      <a:pt x="1145" y="2"/>
                      <a:pt x="1138" y="2"/>
                    </a:cubicBezTo>
                    <a:cubicBezTo>
                      <a:pt x="1136" y="2"/>
                      <a:pt x="1134" y="3"/>
                      <a:pt x="1134" y="5"/>
                    </a:cubicBezTo>
                    <a:cubicBezTo>
                      <a:pt x="1134" y="8"/>
                      <a:pt x="1135" y="10"/>
                      <a:pt x="1138" y="10"/>
                    </a:cubicBezTo>
                    <a:moveTo>
                      <a:pt x="1098" y="8"/>
                    </a:moveTo>
                    <a:cubicBezTo>
                      <a:pt x="1104" y="8"/>
                      <a:pt x="1111" y="8"/>
                      <a:pt x="1118" y="9"/>
                    </a:cubicBezTo>
                    <a:cubicBezTo>
                      <a:pt x="1120" y="9"/>
                      <a:pt x="1122" y="7"/>
                      <a:pt x="1122" y="5"/>
                    </a:cubicBezTo>
                    <a:cubicBezTo>
                      <a:pt x="1122" y="3"/>
                      <a:pt x="1120" y="1"/>
                      <a:pt x="1118" y="1"/>
                    </a:cubicBezTo>
                    <a:cubicBezTo>
                      <a:pt x="1111" y="0"/>
                      <a:pt x="1105" y="0"/>
                      <a:pt x="1098" y="0"/>
                    </a:cubicBezTo>
                    <a:cubicBezTo>
                      <a:pt x="1096" y="0"/>
                      <a:pt x="1094" y="2"/>
                      <a:pt x="1094" y="4"/>
                    </a:cubicBezTo>
                    <a:cubicBezTo>
                      <a:pt x="1094" y="6"/>
                      <a:pt x="1095" y="8"/>
                      <a:pt x="1098" y="8"/>
                    </a:cubicBezTo>
                    <a:moveTo>
                      <a:pt x="1058" y="8"/>
                    </a:moveTo>
                    <a:cubicBezTo>
                      <a:pt x="1061" y="8"/>
                      <a:pt x="1065" y="8"/>
                      <a:pt x="1069" y="8"/>
                    </a:cubicBezTo>
                    <a:cubicBezTo>
                      <a:pt x="1072" y="8"/>
                      <a:pt x="1075" y="8"/>
                      <a:pt x="1078" y="8"/>
                    </a:cubicBezTo>
                    <a:cubicBezTo>
                      <a:pt x="1080" y="8"/>
                      <a:pt x="1082" y="6"/>
                      <a:pt x="1082" y="4"/>
                    </a:cubicBezTo>
                    <a:cubicBezTo>
                      <a:pt x="1082" y="1"/>
                      <a:pt x="1080" y="0"/>
                      <a:pt x="1078" y="0"/>
                    </a:cubicBezTo>
                    <a:cubicBezTo>
                      <a:pt x="1075" y="0"/>
                      <a:pt x="1072" y="0"/>
                      <a:pt x="1069" y="0"/>
                    </a:cubicBezTo>
                    <a:cubicBezTo>
                      <a:pt x="1065" y="0"/>
                      <a:pt x="1061" y="0"/>
                      <a:pt x="1058" y="0"/>
                    </a:cubicBezTo>
                    <a:cubicBezTo>
                      <a:pt x="1055" y="0"/>
                      <a:pt x="1054" y="1"/>
                      <a:pt x="1054" y="4"/>
                    </a:cubicBezTo>
                    <a:cubicBezTo>
                      <a:pt x="1054" y="6"/>
                      <a:pt x="1056" y="8"/>
                      <a:pt x="1058" y="8"/>
                    </a:cubicBezTo>
                    <a:cubicBezTo>
                      <a:pt x="1058" y="8"/>
                      <a:pt x="1058" y="8"/>
                      <a:pt x="1058" y="8"/>
                    </a:cubicBezTo>
                    <a:moveTo>
                      <a:pt x="1018" y="9"/>
                    </a:moveTo>
                    <a:cubicBezTo>
                      <a:pt x="1025" y="8"/>
                      <a:pt x="1031" y="8"/>
                      <a:pt x="1038" y="8"/>
                    </a:cubicBezTo>
                    <a:cubicBezTo>
                      <a:pt x="1040" y="8"/>
                      <a:pt x="1042" y="6"/>
                      <a:pt x="1042" y="4"/>
                    </a:cubicBezTo>
                    <a:cubicBezTo>
                      <a:pt x="1042" y="2"/>
                      <a:pt x="1040" y="0"/>
                      <a:pt x="1038" y="0"/>
                    </a:cubicBezTo>
                    <a:cubicBezTo>
                      <a:pt x="1031" y="0"/>
                      <a:pt x="1024" y="0"/>
                      <a:pt x="1018" y="1"/>
                    </a:cubicBezTo>
                    <a:cubicBezTo>
                      <a:pt x="1015" y="1"/>
                      <a:pt x="1014" y="3"/>
                      <a:pt x="1014" y="5"/>
                    </a:cubicBezTo>
                    <a:cubicBezTo>
                      <a:pt x="1014" y="7"/>
                      <a:pt x="1016" y="9"/>
                      <a:pt x="1018" y="9"/>
                    </a:cubicBezTo>
                    <a:moveTo>
                      <a:pt x="978" y="11"/>
                    </a:moveTo>
                    <a:cubicBezTo>
                      <a:pt x="985" y="11"/>
                      <a:pt x="991" y="10"/>
                      <a:pt x="998" y="10"/>
                    </a:cubicBezTo>
                    <a:cubicBezTo>
                      <a:pt x="1000" y="10"/>
                      <a:pt x="1002" y="8"/>
                      <a:pt x="1002" y="6"/>
                    </a:cubicBezTo>
                    <a:cubicBezTo>
                      <a:pt x="1002" y="3"/>
                      <a:pt x="1000" y="2"/>
                      <a:pt x="997" y="2"/>
                    </a:cubicBezTo>
                    <a:cubicBezTo>
                      <a:pt x="991" y="2"/>
                      <a:pt x="984" y="3"/>
                      <a:pt x="977" y="3"/>
                    </a:cubicBezTo>
                    <a:cubicBezTo>
                      <a:pt x="975" y="4"/>
                      <a:pt x="974" y="5"/>
                      <a:pt x="974" y="8"/>
                    </a:cubicBezTo>
                    <a:cubicBezTo>
                      <a:pt x="974" y="10"/>
                      <a:pt x="976" y="12"/>
                      <a:pt x="978" y="11"/>
                    </a:cubicBezTo>
                    <a:cubicBezTo>
                      <a:pt x="978" y="11"/>
                      <a:pt x="978" y="11"/>
                      <a:pt x="978" y="11"/>
                    </a:cubicBezTo>
                    <a:moveTo>
                      <a:pt x="938" y="15"/>
                    </a:moveTo>
                    <a:cubicBezTo>
                      <a:pt x="945" y="15"/>
                      <a:pt x="952" y="14"/>
                      <a:pt x="958" y="13"/>
                    </a:cubicBezTo>
                    <a:cubicBezTo>
                      <a:pt x="960" y="13"/>
                      <a:pt x="962" y="11"/>
                      <a:pt x="962" y="9"/>
                    </a:cubicBezTo>
                    <a:cubicBezTo>
                      <a:pt x="962" y="7"/>
                      <a:pt x="960" y="5"/>
                      <a:pt x="957" y="5"/>
                    </a:cubicBezTo>
                    <a:cubicBezTo>
                      <a:pt x="951" y="6"/>
                      <a:pt x="944" y="7"/>
                      <a:pt x="937" y="8"/>
                    </a:cubicBezTo>
                    <a:cubicBezTo>
                      <a:pt x="935" y="8"/>
                      <a:pt x="934" y="10"/>
                      <a:pt x="934" y="12"/>
                    </a:cubicBezTo>
                    <a:cubicBezTo>
                      <a:pt x="934" y="14"/>
                      <a:pt x="936" y="16"/>
                      <a:pt x="938" y="15"/>
                    </a:cubicBezTo>
                    <a:cubicBezTo>
                      <a:pt x="938" y="15"/>
                      <a:pt x="938" y="15"/>
                      <a:pt x="938" y="15"/>
                    </a:cubicBezTo>
                    <a:moveTo>
                      <a:pt x="899" y="21"/>
                    </a:moveTo>
                    <a:cubicBezTo>
                      <a:pt x="905" y="20"/>
                      <a:pt x="912" y="19"/>
                      <a:pt x="919" y="18"/>
                    </a:cubicBezTo>
                    <a:cubicBezTo>
                      <a:pt x="921" y="18"/>
                      <a:pt x="922" y="16"/>
                      <a:pt x="922" y="14"/>
                    </a:cubicBezTo>
                    <a:cubicBezTo>
                      <a:pt x="922" y="11"/>
                      <a:pt x="920" y="10"/>
                      <a:pt x="917" y="10"/>
                    </a:cubicBezTo>
                    <a:cubicBezTo>
                      <a:pt x="911" y="11"/>
                      <a:pt x="904" y="12"/>
                      <a:pt x="898" y="13"/>
                    </a:cubicBezTo>
                    <a:cubicBezTo>
                      <a:pt x="895" y="14"/>
                      <a:pt x="894" y="16"/>
                      <a:pt x="894" y="18"/>
                    </a:cubicBezTo>
                    <a:cubicBezTo>
                      <a:pt x="895" y="20"/>
                      <a:pt x="897" y="21"/>
                      <a:pt x="899" y="21"/>
                    </a:cubicBezTo>
                    <a:moveTo>
                      <a:pt x="860" y="28"/>
                    </a:moveTo>
                    <a:cubicBezTo>
                      <a:pt x="866" y="27"/>
                      <a:pt x="873" y="26"/>
                      <a:pt x="879" y="24"/>
                    </a:cubicBezTo>
                    <a:cubicBezTo>
                      <a:pt x="881" y="24"/>
                      <a:pt x="883" y="22"/>
                      <a:pt x="882" y="20"/>
                    </a:cubicBezTo>
                    <a:cubicBezTo>
                      <a:pt x="882" y="18"/>
                      <a:pt x="880" y="16"/>
                      <a:pt x="878" y="17"/>
                    </a:cubicBezTo>
                    <a:cubicBezTo>
                      <a:pt x="871" y="18"/>
                      <a:pt x="865" y="19"/>
                      <a:pt x="858" y="20"/>
                    </a:cubicBezTo>
                    <a:cubicBezTo>
                      <a:pt x="856" y="21"/>
                      <a:pt x="854" y="23"/>
                      <a:pt x="855" y="25"/>
                    </a:cubicBezTo>
                    <a:cubicBezTo>
                      <a:pt x="855" y="27"/>
                      <a:pt x="857" y="29"/>
                      <a:pt x="860" y="28"/>
                    </a:cubicBezTo>
                    <a:moveTo>
                      <a:pt x="821" y="37"/>
                    </a:moveTo>
                    <a:cubicBezTo>
                      <a:pt x="827" y="35"/>
                      <a:pt x="834" y="34"/>
                      <a:pt x="840" y="32"/>
                    </a:cubicBezTo>
                    <a:cubicBezTo>
                      <a:pt x="842" y="32"/>
                      <a:pt x="844" y="30"/>
                      <a:pt x="843" y="27"/>
                    </a:cubicBezTo>
                    <a:cubicBezTo>
                      <a:pt x="843" y="25"/>
                      <a:pt x="841" y="24"/>
                      <a:pt x="838" y="24"/>
                    </a:cubicBezTo>
                    <a:cubicBezTo>
                      <a:pt x="832" y="26"/>
                      <a:pt x="825" y="27"/>
                      <a:pt x="819" y="29"/>
                    </a:cubicBezTo>
                    <a:cubicBezTo>
                      <a:pt x="817" y="29"/>
                      <a:pt x="815" y="32"/>
                      <a:pt x="816" y="34"/>
                    </a:cubicBezTo>
                    <a:cubicBezTo>
                      <a:pt x="816" y="36"/>
                      <a:pt x="819" y="37"/>
                      <a:pt x="821" y="37"/>
                    </a:cubicBezTo>
                    <a:cubicBezTo>
                      <a:pt x="821" y="37"/>
                      <a:pt x="821" y="37"/>
                      <a:pt x="821" y="37"/>
                    </a:cubicBezTo>
                    <a:moveTo>
                      <a:pt x="782" y="47"/>
                    </a:moveTo>
                    <a:cubicBezTo>
                      <a:pt x="788" y="45"/>
                      <a:pt x="795" y="43"/>
                      <a:pt x="801" y="42"/>
                    </a:cubicBezTo>
                    <a:cubicBezTo>
                      <a:pt x="803" y="41"/>
                      <a:pt x="805" y="39"/>
                      <a:pt x="804" y="37"/>
                    </a:cubicBezTo>
                    <a:cubicBezTo>
                      <a:pt x="804" y="35"/>
                      <a:pt x="801" y="33"/>
                      <a:pt x="799" y="34"/>
                    </a:cubicBezTo>
                    <a:cubicBezTo>
                      <a:pt x="793" y="36"/>
                      <a:pt x="786" y="37"/>
                      <a:pt x="780" y="39"/>
                    </a:cubicBezTo>
                    <a:cubicBezTo>
                      <a:pt x="778" y="40"/>
                      <a:pt x="777" y="42"/>
                      <a:pt x="777" y="44"/>
                    </a:cubicBezTo>
                    <a:cubicBezTo>
                      <a:pt x="778" y="46"/>
                      <a:pt x="780" y="47"/>
                      <a:pt x="782" y="47"/>
                    </a:cubicBezTo>
                    <a:moveTo>
                      <a:pt x="744" y="58"/>
                    </a:moveTo>
                    <a:cubicBezTo>
                      <a:pt x="750" y="56"/>
                      <a:pt x="757" y="54"/>
                      <a:pt x="763" y="52"/>
                    </a:cubicBezTo>
                    <a:cubicBezTo>
                      <a:pt x="765" y="52"/>
                      <a:pt x="766" y="49"/>
                      <a:pt x="766" y="47"/>
                    </a:cubicBezTo>
                    <a:cubicBezTo>
                      <a:pt x="765" y="45"/>
                      <a:pt x="763" y="44"/>
                      <a:pt x="761" y="45"/>
                    </a:cubicBezTo>
                    <a:cubicBezTo>
                      <a:pt x="754" y="47"/>
                      <a:pt x="748" y="49"/>
                      <a:pt x="741" y="51"/>
                    </a:cubicBezTo>
                    <a:cubicBezTo>
                      <a:pt x="739" y="51"/>
                      <a:pt x="738" y="54"/>
                      <a:pt x="739" y="56"/>
                    </a:cubicBezTo>
                    <a:cubicBezTo>
                      <a:pt x="739" y="58"/>
                      <a:pt x="742" y="59"/>
                      <a:pt x="744" y="58"/>
                    </a:cubicBezTo>
                    <a:moveTo>
                      <a:pt x="706" y="71"/>
                    </a:moveTo>
                    <a:cubicBezTo>
                      <a:pt x="712" y="69"/>
                      <a:pt x="719" y="67"/>
                      <a:pt x="725" y="65"/>
                    </a:cubicBezTo>
                    <a:cubicBezTo>
                      <a:pt x="727" y="64"/>
                      <a:pt x="728" y="62"/>
                      <a:pt x="727" y="59"/>
                    </a:cubicBezTo>
                    <a:cubicBezTo>
                      <a:pt x="727" y="57"/>
                      <a:pt x="724" y="56"/>
                      <a:pt x="722" y="57"/>
                    </a:cubicBezTo>
                    <a:cubicBezTo>
                      <a:pt x="716" y="59"/>
                      <a:pt x="710" y="61"/>
                      <a:pt x="703" y="64"/>
                    </a:cubicBezTo>
                    <a:cubicBezTo>
                      <a:pt x="701" y="64"/>
                      <a:pt x="700" y="67"/>
                      <a:pt x="701" y="69"/>
                    </a:cubicBezTo>
                    <a:cubicBezTo>
                      <a:pt x="702" y="71"/>
                      <a:pt x="704" y="72"/>
                      <a:pt x="706" y="71"/>
                    </a:cubicBezTo>
                    <a:moveTo>
                      <a:pt x="669" y="86"/>
                    </a:moveTo>
                    <a:cubicBezTo>
                      <a:pt x="675" y="83"/>
                      <a:pt x="681" y="81"/>
                      <a:pt x="687" y="78"/>
                    </a:cubicBezTo>
                    <a:cubicBezTo>
                      <a:pt x="689" y="77"/>
                      <a:pt x="690" y="75"/>
                      <a:pt x="690" y="73"/>
                    </a:cubicBezTo>
                    <a:cubicBezTo>
                      <a:pt x="689" y="71"/>
                      <a:pt x="687" y="70"/>
                      <a:pt x="685" y="71"/>
                    </a:cubicBezTo>
                    <a:cubicBezTo>
                      <a:pt x="678" y="73"/>
                      <a:pt x="672" y="76"/>
                      <a:pt x="666" y="78"/>
                    </a:cubicBezTo>
                    <a:cubicBezTo>
                      <a:pt x="664" y="79"/>
                      <a:pt x="663" y="81"/>
                      <a:pt x="664" y="83"/>
                    </a:cubicBezTo>
                    <a:cubicBezTo>
                      <a:pt x="664" y="85"/>
                      <a:pt x="667" y="86"/>
                      <a:pt x="669" y="86"/>
                    </a:cubicBezTo>
                    <a:cubicBezTo>
                      <a:pt x="669" y="86"/>
                      <a:pt x="669" y="86"/>
                      <a:pt x="669" y="86"/>
                    </a:cubicBezTo>
                    <a:moveTo>
                      <a:pt x="632" y="101"/>
                    </a:moveTo>
                    <a:cubicBezTo>
                      <a:pt x="638" y="99"/>
                      <a:pt x="644" y="96"/>
                      <a:pt x="651" y="93"/>
                    </a:cubicBezTo>
                    <a:cubicBezTo>
                      <a:pt x="653" y="92"/>
                      <a:pt x="653" y="90"/>
                      <a:pt x="653" y="88"/>
                    </a:cubicBezTo>
                    <a:cubicBezTo>
                      <a:pt x="652" y="86"/>
                      <a:pt x="649" y="85"/>
                      <a:pt x="647" y="86"/>
                    </a:cubicBezTo>
                    <a:cubicBezTo>
                      <a:pt x="641" y="89"/>
                      <a:pt x="635" y="91"/>
                      <a:pt x="629" y="94"/>
                    </a:cubicBezTo>
                    <a:cubicBezTo>
                      <a:pt x="627" y="95"/>
                      <a:pt x="626" y="97"/>
                      <a:pt x="627" y="99"/>
                    </a:cubicBezTo>
                    <a:cubicBezTo>
                      <a:pt x="628" y="101"/>
                      <a:pt x="630" y="102"/>
                      <a:pt x="632" y="101"/>
                    </a:cubicBezTo>
                    <a:moveTo>
                      <a:pt x="596" y="118"/>
                    </a:moveTo>
                    <a:cubicBezTo>
                      <a:pt x="602" y="115"/>
                      <a:pt x="608" y="112"/>
                      <a:pt x="614" y="110"/>
                    </a:cubicBezTo>
                    <a:cubicBezTo>
                      <a:pt x="616" y="109"/>
                      <a:pt x="617" y="106"/>
                      <a:pt x="616" y="104"/>
                    </a:cubicBezTo>
                    <a:cubicBezTo>
                      <a:pt x="615" y="102"/>
                      <a:pt x="613" y="101"/>
                      <a:pt x="611" y="102"/>
                    </a:cubicBezTo>
                    <a:cubicBezTo>
                      <a:pt x="605" y="105"/>
                      <a:pt x="599" y="108"/>
                      <a:pt x="593" y="111"/>
                    </a:cubicBezTo>
                    <a:cubicBezTo>
                      <a:pt x="591" y="112"/>
                      <a:pt x="590" y="115"/>
                      <a:pt x="591" y="117"/>
                    </a:cubicBezTo>
                    <a:cubicBezTo>
                      <a:pt x="592" y="118"/>
                      <a:pt x="594" y="119"/>
                      <a:pt x="596" y="118"/>
                    </a:cubicBezTo>
                    <a:moveTo>
                      <a:pt x="561" y="137"/>
                    </a:moveTo>
                    <a:cubicBezTo>
                      <a:pt x="567" y="134"/>
                      <a:pt x="573" y="130"/>
                      <a:pt x="579" y="127"/>
                    </a:cubicBezTo>
                    <a:cubicBezTo>
                      <a:pt x="581" y="126"/>
                      <a:pt x="581" y="124"/>
                      <a:pt x="580" y="122"/>
                    </a:cubicBezTo>
                    <a:cubicBezTo>
                      <a:pt x="579" y="120"/>
                      <a:pt x="577" y="119"/>
                      <a:pt x="575" y="120"/>
                    </a:cubicBezTo>
                    <a:cubicBezTo>
                      <a:pt x="569" y="123"/>
                      <a:pt x="563" y="126"/>
                      <a:pt x="557" y="130"/>
                    </a:cubicBezTo>
                    <a:cubicBezTo>
                      <a:pt x="555" y="131"/>
                      <a:pt x="555" y="133"/>
                      <a:pt x="556" y="135"/>
                    </a:cubicBezTo>
                    <a:cubicBezTo>
                      <a:pt x="557" y="137"/>
                      <a:pt x="559" y="138"/>
                      <a:pt x="561" y="137"/>
                    </a:cubicBezTo>
                    <a:moveTo>
                      <a:pt x="527" y="156"/>
                    </a:moveTo>
                    <a:cubicBezTo>
                      <a:pt x="532" y="153"/>
                      <a:pt x="538" y="150"/>
                      <a:pt x="544" y="146"/>
                    </a:cubicBezTo>
                    <a:cubicBezTo>
                      <a:pt x="546" y="145"/>
                      <a:pt x="546" y="143"/>
                      <a:pt x="545" y="141"/>
                    </a:cubicBezTo>
                    <a:cubicBezTo>
                      <a:pt x="544" y="139"/>
                      <a:pt x="542" y="138"/>
                      <a:pt x="540" y="139"/>
                    </a:cubicBezTo>
                    <a:cubicBezTo>
                      <a:pt x="534" y="143"/>
                      <a:pt x="528" y="146"/>
                      <a:pt x="522" y="150"/>
                    </a:cubicBezTo>
                    <a:cubicBezTo>
                      <a:pt x="521" y="151"/>
                      <a:pt x="520" y="153"/>
                      <a:pt x="521" y="155"/>
                    </a:cubicBezTo>
                    <a:cubicBezTo>
                      <a:pt x="522" y="157"/>
                      <a:pt x="525" y="158"/>
                      <a:pt x="527" y="156"/>
                    </a:cubicBezTo>
                    <a:moveTo>
                      <a:pt x="493" y="177"/>
                    </a:moveTo>
                    <a:cubicBezTo>
                      <a:pt x="498" y="174"/>
                      <a:pt x="504" y="170"/>
                      <a:pt x="510" y="167"/>
                    </a:cubicBezTo>
                    <a:cubicBezTo>
                      <a:pt x="511" y="166"/>
                      <a:pt x="512" y="163"/>
                      <a:pt x="511" y="161"/>
                    </a:cubicBezTo>
                    <a:cubicBezTo>
                      <a:pt x="510" y="159"/>
                      <a:pt x="507" y="159"/>
                      <a:pt x="505" y="160"/>
                    </a:cubicBezTo>
                    <a:cubicBezTo>
                      <a:pt x="500" y="164"/>
                      <a:pt x="494" y="167"/>
                      <a:pt x="488" y="171"/>
                    </a:cubicBezTo>
                    <a:cubicBezTo>
                      <a:pt x="487" y="172"/>
                      <a:pt x="486" y="174"/>
                      <a:pt x="487" y="176"/>
                    </a:cubicBezTo>
                    <a:cubicBezTo>
                      <a:pt x="488" y="178"/>
                      <a:pt x="491" y="179"/>
                      <a:pt x="493" y="177"/>
                    </a:cubicBezTo>
                    <a:moveTo>
                      <a:pt x="460" y="200"/>
                    </a:moveTo>
                    <a:cubicBezTo>
                      <a:pt x="465" y="196"/>
                      <a:pt x="471" y="192"/>
                      <a:pt x="476" y="188"/>
                    </a:cubicBezTo>
                    <a:cubicBezTo>
                      <a:pt x="478" y="187"/>
                      <a:pt x="478" y="185"/>
                      <a:pt x="477" y="183"/>
                    </a:cubicBezTo>
                    <a:cubicBezTo>
                      <a:pt x="476" y="181"/>
                      <a:pt x="473" y="181"/>
                      <a:pt x="472" y="182"/>
                    </a:cubicBezTo>
                    <a:cubicBezTo>
                      <a:pt x="466" y="186"/>
                      <a:pt x="461" y="189"/>
                      <a:pt x="455" y="193"/>
                    </a:cubicBezTo>
                    <a:cubicBezTo>
                      <a:pt x="453" y="195"/>
                      <a:pt x="453" y="197"/>
                      <a:pt x="454" y="199"/>
                    </a:cubicBezTo>
                    <a:cubicBezTo>
                      <a:pt x="455" y="201"/>
                      <a:pt x="458" y="201"/>
                      <a:pt x="460" y="200"/>
                    </a:cubicBezTo>
                    <a:moveTo>
                      <a:pt x="428" y="223"/>
                    </a:moveTo>
                    <a:cubicBezTo>
                      <a:pt x="433" y="219"/>
                      <a:pt x="438" y="215"/>
                      <a:pt x="444" y="211"/>
                    </a:cubicBezTo>
                    <a:cubicBezTo>
                      <a:pt x="445" y="210"/>
                      <a:pt x="446" y="208"/>
                      <a:pt x="444" y="206"/>
                    </a:cubicBezTo>
                    <a:cubicBezTo>
                      <a:pt x="443" y="204"/>
                      <a:pt x="441" y="204"/>
                      <a:pt x="439" y="205"/>
                    </a:cubicBezTo>
                    <a:cubicBezTo>
                      <a:pt x="433" y="209"/>
                      <a:pt x="428" y="213"/>
                      <a:pt x="423" y="217"/>
                    </a:cubicBezTo>
                    <a:cubicBezTo>
                      <a:pt x="421" y="218"/>
                      <a:pt x="421" y="221"/>
                      <a:pt x="422" y="223"/>
                    </a:cubicBezTo>
                    <a:cubicBezTo>
                      <a:pt x="423" y="224"/>
                      <a:pt x="426" y="225"/>
                      <a:pt x="428" y="223"/>
                    </a:cubicBezTo>
                    <a:moveTo>
                      <a:pt x="396" y="248"/>
                    </a:moveTo>
                    <a:cubicBezTo>
                      <a:pt x="401" y="244"/>
                      <a:pt x="407" y="240"/>
                      <a:pt x="412" y="236"/>
                    </a:cubicBezTo>
                    <a:cubicBezTo>
                      <a:pt x="414" y="234"/>
                      <a:pt x="414" y="232"/>
                      <a:pt x="412" y="230"/>
                    </a:cubicBezTo>
                    <a:cubicBezTo>
                      <a:pt x="411" y="228"/>
                      <a:pt x="409" y="228"/>
                      <a:pt x="407" y="229"/>
                    </a:cubicBezTo>
                    <a:cubicBezTo>
                      <a:pt x="402" y="233"/>
                      <a:pt x="396" y="238"/>
                      <a:pt x="391" y="242"/>
                    </a:cubicBezTo>
                    <a:cubicBezTo>
                      <a:pt x="390" y="243"/>
                      <a:pt x="389" y="246"/>
                      <a:pt x="391" y="247"/>
                    </a:cubicBezTo>
                    <a:cubicBezTo>
                      <a:pt x="392" y="249"/>
                      <a:pt x="395" y="249"/>
                      <a:pt x="396" y="248"/>
                    </a:cubicBezTo>
                    <a:cubicBezTo>
                      <a:pt x="396" y="248"/>
                      <a:pt x="396" y="248"/>
                      <a:pt x="396" y="248"/>
                    </a:cubicBezTo>
                    <a:moveTo>
                      <a:pt x="366" y="274"/>
                    </a:moveTo>
                    <a:cubicBezTo>
                      <a:pt x="371" y="269"/>
                      <a:pt x="376" y="265"/>
                      <a:pt x="381" y="261"/>
                    </a:cubicBezTo>
                    <a:cubicBezTo>
                      <a:pt x="383" y="259"/>
                      <a:pt x="383" y="257"/>
                      <a:pt x="381" y="255"/>
                    </a:cubicBezTo>
                    <a:cubicBezTo>
                      <a:pt x="380" y="253"/>
                      <a:pt x="377" y="253"/>
                      <a:pt x="376" y="255"/>
                    </a:cubicBezTo>
                    <a:cubicBezTo>
                      <a:pt x="371" y="259"/>
                      <a:pt x="366" y="263"/>
                      <a:pt x="361" y="268"/>
                    </a:cubicBezTo>
                    <a:cubicBezTo>
                      <a:pt x="359" y="269"/>
                      <a:pt x="359" y="272"/>
                      <a:pt x="360" y="274"/>
                    </a:cubicBezTo>
                    <a:cubicBezTo>
                      <a:pt x="362" y="275"/>
                      <a:pt x="364" y="275"/>
                      <a:pt x="366" y="274"/>
                    </a:cubicBezTo>
                    <a:moveTo>
                      <a:pt x="337" y="301"/>
                    </a:moveTo>
                    <a:cubicBezTo>
                      <a:pt x="341" y="296"/>
                      <a:pt x="346" y="292"/>
                      <a:pt x="351" y="287"/>
                    </a:cubicBezTo>
                    <a:cubicBezTo>
                      <a:pt x="353" y="286"/>
                      <a:pt x="353" y="283"/>
                      <a:pt x="351" y="282"/>
                    </a:cubicBezTo>
                    <a:cubicBezTo>
                      <a:pt x="350" y="280"/>
                      <a:pt x="347" y="280"/>
                      <a:pt x="346" y="281"/>
                    </a:cubicBezTo>
                    <a:cubicBezTo>
                      <a:pt x="341" y="286"/>
                      <a:pt x="336" y="290"/>
                      <a:pt x="331" y="295"/>
                    </a:cubicBezTo>
                    <a:cubicBezTo>
                      <a:pt x="329" y="297"/>
                      <a:pt x="329" y="299"/>
                      <a:pt x="331" y="301"/>
                    </a:cubicBezTo>
                    <a:cubicBezTo>
                      <a:pt x="332" y="302"/>
                      <a:pt x="335" y="302"/>
                      <a:pt x="337" y="301"/>
                    </a:cubicBezTo>
                    <a:moveTo>
                      <a:pt x="308" y="329"/>
                    </a:moveTo>
                    <a:cubicBezTo>
                      <a:pt x="313" y="324"/>
                      <a:pt x="318" y="319"/>
                      <a:pt x="322" y="315"/>
                    </a:cubicBezTo>
                    <a:cubicBezTo>
                      <a:pt x="324" y="313"/>
                      <a:pt x="324" y="311"/>
                      <a:pt x="322" y="309"/>
                    </a:cubicBezTo>
                    <a:cubicBezTo>
                      <a:pt x="321" y="308"/>
                      <a:pt x="318" y="308"/>
                      <a:pt x="317" y="309"/>
                    </a:cubicBezTo>
                    <a:cubicBezTo>
                      <a:pt x="312" y="314"/>
                      <a:pt x="307" y="319"/>
                      <a:pt x="303" y="323"/>
                    </a:cubicBezTo>
                    <a:cubicBezTo>
                      <a:pt x="301" y="325"/>
                      <a:pt x="301" y="328"/>
                      <a:pt x="303" y="329"/>
                    </a:cubicBezTo>
                    <a:cubicBezTo>
                      <a:pt x="304" y="331"/>
                      <a:pt x="307" y="331"/>
                      <a:pt x="308" y="329"/>
                    </a:cubicBezTo>
                    <a:moveTo>
                      <a:pt x="281" y="358"/>
                    </a:moveTo>
                    <a:cubicBezTo>
                      <a:pt x="285" y="353"/>
                      <a:pt x="290" y="348"/>
                      <a:pt x="294" y="343"/>
                    </a:cubicBezTo>
                    <a:cubicBezTo>
                      <a:pt x="296" y="342"/>
                      <a:pt x="296" y="339"/>
                      <a:pt x="294" y="338"/>
                    </a:cubicBezTo>
                    <a:cubicBezTo>
                      <a:pt x="293" y="336"/>
                      <a:pt x="290" y="336"/>
                      <a:pt x="289" y="338"/>
                    </a:cubicBezTo>
                    <a:cubicBezTo>
                      <a:pt x="284" y="343"/>
                      <a:pt x="280" y="348"/>
                      <a:pt x="275" y="353"/>
                    </a:cubicBezTo>
                    <a:cubicBezTo>
                      <a:pt x="274" y="354"/>
                      <a:pt x="274" y="357"/>
                      <a:pt x="275" y="358"/>
                    </a:cubicBezTo>
                    <a:cubicBezTo>
                      <a:pt x="277" y="360"/>
                      <a:pt x="280" y="360"/>
                      <a:pt x="281" y="358"/>
                    </a:cubicBezTo>
                    <a:cubicBezTo>
                      <a:pt x="281" y="358"/>
                      <a:pt x="281" y="358"/>
                      <a:pt x="281" y="358"/>
                    </a:cubicBezTo>
                    <a:moveTo>
                      <a:pt x="255" y="388"/>
                    </a:moveTo>
                    <a:cubicBezTo>
                      <a:pt x="259" y="383"/>
                      <a:pt x="263" y="378"/>
                      <a:pt x="268" y="373"/>
                    </a:cubicBezTo>
                    <a:cubicBezTo>
                      <a:pt x="269" y="371"/>
                      <a:pt x="269" y="369"/>
                      <a:pt x="267" y="367"/>
                    </a:cubicBezTo>
                    <a:cubicBezTo>
                      <a:pt x="266" y="366"/>
                      <a:pt x="263" y="366"/>
                      <a:pt x="262" y="368"/>
                    </a:cubicBezTo>
                    <a:cubicBezTo>
                      <a:pt x="257" y="373"/>
                      <a:pt x="253" y="378"/>
                      <a:pt x="249" y="383"/>
                    </a:cubicBezTo>
                    <a:cubicBezTo>
                      <a:pt x="247" y="385"/>
                      <a:pt x="247" y="387"/>
                      <a:pt x="249" y="389"/>
                    </a:cubicBezTo>
                    <a:cubicBezTo>
                      <a:pt x="251" y="390"/>
                      <a:pt x="253" y="390"/>
                      <a:pt x="255" y="388"/>
                    </a:cubicBezTo>
                    <a:moveTo>
                      <a:pt x="230" y="419"/>
                    </a:moveTo>
                    <a:cubicBezTo>
                      <a:pt x="234" y="414"/>
                      <a:pt x="238" y="409"/>
                      <a:pt x="242" y="404"/>
                    </a:cubicBezTo>
                    <a:cubicBezTo>
                      <a:pt x="244" y="402"/>
                      <a:pt x="243" y="399"/>
                      <a:pt x="242" y="398"/>
                    </a:cubicBezTo>
                    <a:cubicBezTo>
                      <a:pt x="240" y="397"/>
                      <a:pt x="237" y="397"/>
                      <a:pt x="236" y="399"/>
                    </a:cubicBezTo>
                    <a:cubicBezTo>
                      <a:pt x="232" y="404"/>
                      <a:pt x="228" y="409"/>
                      <a:pt x="223" y="414"/>
                    </a:cubicBezTo>
                    <a:cubicBezTo>
                      <a:pt x="222" y="416"/>
                      <a:pt x="222" y="419"/>
                      <a:pt x="224" y="420"/>
                    </a:cubicBezTo>
                    <a:cubicBezTo>
                      <a:pt x="226" y="421"/>
                      <a:pt x="228" y="421"/>
                      <a:pt x="230" y="419"/>
                    </a:cubicBezTo>
                    <a:moveTo>
                      <a:pt x="206" y="451"/>
                    </a:moveTo>
                    <a:cubicBezTo>
                      <a:pt x="210" y="446"/>
                      <a:pt x="214" y="441"/>
                      <a:pt x="218" y="435"/>
                    </a:cubicBezTo>
                    <a:cubicBezTo>
                      <a:pt x="219" y="433"/>
                      <a:pt x="219" y="431"/>
                      <a:pt x="217" y="430"/>
                    </a:cubicBezTo>
                    <a:cubicBezTo>
                      <a:pt x="215" y="428"/>
                      <a:pt x="213" y="429"/>
                      <a:pt x="211" y="430"/>
                    </a:cubicBezTo>
                    <a:cubicBezTo>
                      <a:pt x="207" y="436"/>
                      <a:pt x="203" y="441"/>
                      <a:pt x="199" y="447"/>
                    </a:cubicBezTo>
                    <a:cubicBezTo>
                      <a:pt x="198" y="448"/>
                      <a:pt x="199" y="451"/>
                      <a:pt x="200" y="452"/>
                    </a:cubicBezTo>
                    <a:cubicBezTo>
                      <a:pt x="202" y="454"/>
                      <a:pt x="205" y="453"/>
                      <a:pt x="206" y="451"/>
                    </a:cubicBezTo>
                    <a:moveTo>
                      <a:pt x="183" y="484"/>
                    </a:moveTo>
                    <a:cubicBezTo>
                      <a:pt x="187" y="479"/>
                      <a:pt x="191" y="473"/>
                      <a:pt x="194" y="468"/>
                    </a:cubicBezTo>
                    <a:cubicBezTo>
                      <a:pt x="196" y="466"/>
                      <a:pt x="195" y="463"/>
                      <a:pt x="193" y="462"/>
                    </a:cubicBezTo>
                    <a:cubicBezTo>
                      <a:pt x="192" y="461"/>
                      <a:pt x="189" y="461"/>
                      <a:pt x="188" y="463"/>
                    </a:cubicBezTo>
                    <a:cubicBezTo>
                      <a:pt x="184" y="469"/>
                      <a:pt x="180" y="474"/>
                      <a:pt x="177" y="480"/>
                    </a:cubicBezTo>
                    <a:cubicBezTo>
                      <a:pt x="175" y="482"/>
                      <a:pt x="176" y="484"/>
                      <a:pt x="178" y="485"/>
                    </a:cubicBezTo>
                    <a:cubicBezTo>
                      <a:pt x="180" y="487"/>
                      <a:pt x="182" y="486"/>
                      <a:pt x="183" y="484"/>
                    </a:cubicBezTo>
                    <a:moveTo>
                      <a:pt x="162" y="518"/>
                    </a:moveTo>
                    <a:cubicBezTo>
                      <a:pt x="165" y="512"/>
                      <a:pt x="169" y="507"/>
                      <a:pt x="172" y="501"/>
                    </a:cubicBezTo>
                    <a:cubicBezTo>
                      <a:pt x="174" y="499"/>
                      <a:pt x="173" y="497"/>
                      <a:pt x="171" y="496"/>
                    </a:cubicBezTo>
                    <a:cubicBezTo>
                      <a:pt x="169" y="494"/>
                      <a:pt x="167" y="495"/>
                      <a:pt x="166" y="497"/>
                    </a:cubicBezTo>
                    <a:cubicBezTo>
                      <a:pt x="162" y="502"/>
                      <a:pt x="159" y="508"/>
                      <a:pt x="155" y="514"/>
                    </a:cubicBezTo>
                    <a:cubicBezTo>
                      <a:pt x="154" y="516"/>
                      <a:pt x="154" y="518"/>
                      <a:pt x="156" y="519"/>
                    </a:cubicBezTo>
                    <a:cubicBezTo>
                      <a:pt x="158" y="521"/>
                      <a:pt x="161" y="520"/>
                      <a:pt x="162" y="518"/>
                    </a:cubicBezTo>
                    <a:moveTo>
                      <a:pt x="142" y="553"/>
                    </a:moveTo>
                    <a:cubicBezTo>
                      <a:pt x="145" y="547"/>
                      <a:pt x="148" y="541"/>
                      <a:pt x="152" y="535"/>
                    </a:cubicBezTo>
                    <a:cubicBezTo>
                      <a:pt x="153" y="533"/>
                      <a:pt x="152" y="531"/>
                      <a:pt x="150" y="530"/>
                    </a:cubicBezTo>
                    <a:cubicBezTo>
                      <a:pt x="148" y="529"/>
                      <a:pt x="146" y="529"/>
                      <a:pt x="145" y="531"/>
                    </a:cubicBezTo>
                    <a:cubicBezTo>
                      <a:pt x="141" y="537"/>
                      <a:pt x="138" y="543"/>
                      <a:pt x="135" y="549"/>
                    </a:cubicBezTo>
                    <a:cubicBezTo>
                      <a:pt x="134" y="551"/>
                      <a:pt x="134" y="553"/>
                      <a:pt x="136" y="554"/>
                    </a:cubicBezTo>
                    <a:cubicBezTo>
                      <a:pt x="138" y="555"/>
                      <a:pt x="141" y="554"/>
                      <a:pt x="142" y="553"/>
                    </a:cubicBezTo>
                    <a:moveTo>
                      <a:pt x="123" y="588"/>
                    </a:moveTo>
                    <a:cubicBezTo>
                      <a:pt x="126" y="582"/>
                      <a:pt x="129" y="576"/>
                      <a:pt x="132" y="570"/>
                    </a:cubicBezTo>
                    <a:cubicBezTo>
                      <a:pt x="133" y="568"/>
                      <a:pt x="132" y="566"/>
                      <a:pt x="131" y="565"/>
                    </a:cubicBezTo>
                    <a:cubicBezTo>
                      <a:pt x="129" y="564"/>
                      <a:pt x="126" y="564"/>
                      <a:pt x="125" y="566"/>
                    </a:cubicBezTo>
                    <a:cubicBezTo>
                      <a:pt x="122" y="572"/>
                      <a:pt x="119" y="578"/>
                      <a:pt x="116" y="584"/>
                    </a:cubicBezTo>
                    <a:cubicBezTo>
                      <a:pt x="115" y="586"/>
                      <a:pt x="116" y="589"/>
                      <a:pt x="118" y="590"/>
                    </a:cubicBezTo>
                    <a:cubicBezTo>
                      <a:pt x="120" y="591"/>
                      <a:pt x="122" y="590"/>
                      <a:pt x="123" y="588"/>
                    </a:cubicBezTo>
                    <a:moveTo>
                      <a:pt x="105" y="624"/>
                    </a:moveTo>
                    <a:cubicBezTo>
                      <a:pt x="108" y="618"/>
                      <a:pt x="111" y="612"/>
                      <a:pt x="114" y="606"/>
                    </a:cubicBezTo>
                    <a:cubicBezTo>
                      <a:pt x="115" y="604"/>
                      <a:pt x="114" y="601"/>
                      <a:pt x="112" y="600"/>
                    </a:cubicBezTo>
                    <a:cubicBezTo>
                      <a:pt x="110" y="599"/>
                      <a:pt x="108" y="600"/>
                      <a:pt x="107" y="602"/>
                    </a:cubicBezTo>
                    <a:cubicBezTo>
                      <a:pt x="104" y="608"/>
                      <a:pt x="101" y="614"/>
                      <a:pt x="98" y="620"/>
                    </a:cubicBezTo>
                    <a:cubicBezTo>
                      <a:pt x="97" y="622"/>
                      <a:pt x="98" y="625"/>
                      <a:pt x="100" y="626"/>
                    </a:cubicBezTo>
                    <a:cubicBezTo>
                      <a:pt x="102" y="627"/>
                      <a:pt x="105" y="626"/>
                      <a:pt x="105" y="624"/>
                    </a:cubicBezTo>
                    <a:moveTo>
                      <a:pt x="89" y="660"/>
                    </a:moveTo>
                    <a:cubicBezTo>
                      <a:pt x="92" y="654"/>
                      <a:pt x="95" y="648"/>
                      <a:pt x="97" y="642"/>
                    </a:cubicBezTo>
                    <a:cubicBezTo>
                      <a:pt x="98" y="640"/>
                      <a:pt x="97" y="638"/>
                      <a:pt x="95" y="637"/>
                    </a:cubicBezTo>
                    <a:cubicBezTo>
                      <a:pt x="93" y="636"/>
                      <a:pt x="91" y="637"/>
                      <a:pt x="90" y="639"/>
                    </a:cubicBezTo>
                    <a:cubicBezTo>
                      <a:pt x="87" y="645"/>
                      <a:pt x="85" y="651"/>
                      <a:pt x="82" y="657"/>
                    </a:cubicBezTo>
                    <a:cubicBezTo>
                      <a:pt x="81" y="659"/>
                      <a:pt x="82" y="662"/>
                      <a:pt x="84" y="663"/>
                    </a:cubicBezTo>
                    <a:cubicBezTo>
                      <a:pt x="86" y="663"/>
                      <a:pt x="89" y="663"/>
                      <a:pt x="89" y="660"/>
                    </a:cubicBezTo>
                    <a:moveTo>
                      <a:pt x="75" y="698"/>
                    </a:moveTo>
                    <a:cubicBezTo>
                      <a:pt x="77" y="691"/>
                      <a:pt x="79" y="685"/>
                      <a:pt x="82" y="679"/>
                    </a:cubicBezTo>
                    <a:cubicBezTo>
                      <a:pt x="83" y="677"/>
                      <a:pt x="82" y="675"/>
                      <a:pt x="80" y="674"/>
                    </a:cubicBezTo>
                    <a:cubicBezTo>
                      <a:pt x="78" y="673"/>
                      <a:pt x="75" y="674"/>
                      <a:pt x="74" y="676"/>
                    </a:cubicBezTo>
                    <a:cubicBezTo>
                      <a:pt x="72" y="682"/>
                      <a:pt x="70" y="689"/>
                      <a:pt x="67" y="695"/>
                    </a:cubicBezTo>
                    <a:cubicBezTo>
                      <a:pt x="66" y="697"/>
                      <a:pt x="67" y="699"/>
                      <a:pt x="70" y="700"/>
                    </a:cubicBezTo>
                    <a:cubicBezTo>
                      <a:pt x="72" y="701"/>
                      <a:pt x="74" y="700"/>
                      <a:pt x="75" y="698"/>
                    </a:cubicBezTo>
                    <a:moveTo>
                      <a:pt x="61" y="735"/>
                    </a:moveTo>
                    <a:cubicBezTo>
                      <a:pt x="64" y="729"/>
                      <a:pt x="66" y="723"/>
                      <a:pt x="68" y="717"/>
                    </a:cubicBezTo>
                    <a:cubicBezTo>
                      <a:pt x="69" y="714"/>
                      <a:pt x="68" y="712"/>
                      <a:pt x="65" y="711"/>
                    </a:cubicBezTo>
                    <a:cubicBezTo>
                      <a:pt x="63" y="711"/>
                      <a:pt x="61" y="712"/>
                      <a:pt x="60" y="714"/>
                    </a:cubicBezTo>
                    <a:cubicBezTo>
                      <a:pt x="58" y="720"/>
                      <a:pt x="56" y="727"/>
                      <a:pt x="54" y="733"/>
                    </a:cubicBezTo>
                    <a:cubicBezTo>
                      <a:pt x="53" y="735"/>
                      <a:pt x="54" y="737"/>
                      <a:pt x="56" y="738"/>
                    </a:cubicBezTo>
                    <a:cubicBezTo>
                      <a:pt x="58" y="739"/>
                      <a:pt x="61" y="738"/>
                      <a:pt x="61" y="735"/>
                    </a:cubicBezTo>
                    <a:moveTo>
                      <a:pt x="50" y="774"/>
                    </a:moveTo>
                    <a:cubicBezTo>
                      <a:pt x="51" y="767"/>
                      <a:pt x="53" y="761"/>
                      <a:pt x="55" y="755"/>
                    </a:cubicBezTo>
                    <a:cubicBezTo>
                      <a:pt x="56" y="752"/>
                      <a:pt x="55" y="750"/>
                      <a:pt x="53" y="750"/>
                    </a:cubicBezTo>
                    <a:cubicBezTo>
                      <a:pt x="51" y="749"/>
                      <a:pt x="48" y="750"/>
                      <a:pt x="48" y="752"/>
                    </a:cubicBezTo>
                    <a:cubicBezTo>
                      <a:pt x="46" y="759"/>
                      <a:pt x="44" y="765"/>
                      <a:pt x="42" y="771"/>
                    </a:cubicBezTo>
                    <a:cubicBezTo>
                      <a:pt x="41" y="774"/>
                      <a:pt x="43" y="776"/>
                      <a:pt x="45" y="776"/>
                    </a:cubicBezTo>
                    <a:cubicBezTo>
                      <a:pt x="47" y="777"/>
                      <a:pt x="49" y="776"/>
                      <a:pt x="50" y="774"/>
                    </a:cubicBezTo>
                    <a:moveTo>
                      <a:pt x="39" y="812"/>
                    </a:moveTo>
                    <a:cubicBezTo>
                      <a:pt x="41" y="806"/>
                      <a:pt x="43" y="799"/>
                      <a:pt x="44" y="793"/>
                    </a:cubicBezTo>
                    <a:cubicBezTo>
                      <a:pt x="45" y="791"/>
                      <a:pt x="44" y="789"/>
                      <a:pt x="41" y="788"/>
                    </a:cubicBezTo>
                    <a:cubicBezTo>
                      <a:pt x="39" y="787"/>
                      <a:pt x="37" y="789"/>
                      <a:pt x="37" y="791"/>
                    </a:cubicBezTo>
                    <a:cubicBezTo>
                      <a:pt x="35" y="797"/>
                      <a:pt x="33" y="804"/>
                      <a:pt x="32" y="810"/>
                    </a:cubicBezTo>
                    <a:cubicBezTo>
                      <a:pt x="31" y="812"/>
                      <a:pt x="32" y="815"/>
                      <a:pt x="34" y="815"/>
                    </a:cubicBezTo>
                    <a:cubicBezTo>
                      <a:pt x="37" y="816"/>
                      <a:pt x="39" y="814"/>
                      <a:pt x="39" y="812"/>
                    </a:cubicBezTo>
                    <a:moveTo>
                      <a:pt x="30" y="851"/>
                    </a:moveTo>
                    <a:cubicBezTo>
                      <a:pt x="32" y="845"/>
                      <a:pt x="33" y="838"/>
                      <a:pt x="35" y="832"/>
                    </a:cubicBezTo>
                    <a:cubicBezTo>
                      <a:pt x="35" y="829"/>
                      <a:pt x="34" y="827"/>
                      <a:pt x="32" y="827"/>
                    </a:cubicBezTo>
                    <a:cubicBezTo>
                      <a:pt x="30" y="826"/>
                      <a:pt x="27" y="828"/>
                      <a:pt x="27" y="830"/>
                    </a:cubicBezTo>
                    <a:cubicBezTo>
                      <a:pt x="25" y="836"/>
                      <a:pt x="24" y="843"/>
                      <a:pt x="23" y="850"/>
                    </a:cubicBezTo>
                    <a:cubicBezTo>
                      <a:pt x="22" y="852"/>
                      <a:pt x="24" y="854"/>
                      <a:pt x="26" y="854"/>
                    </a:cubicBezTo>
                    <a:cubicBezTo>
                      <a:pt x="28" y="855"/>
                      <a:pt x="30" y="853"/>
                      <a:pt x="30" y="851"/>
                    </a:cubicBezTo>
                    <a:moveTo>
                      <a:pt x="23" y="890"/>
                    </a:moveTo>
                    <a:cubicBezTo>
                      <a:pt x="24" y="884"/>
                      <a:pt x="25" y="877"/>
                      <a:pt x="27" y="871"/>
                    </a:cubicBezTo>
                    <a:cubicBezTo>
                      <a:pt x="27" y="869"/>
                      <a:pt x="26" y="866"/>
                      <a:pt x="23" y="866"/>
                    </a:cubicBezTo>
                    <a:cubicBezTo>
                      <a:pt x="21" y="866"/>
                      <a:pt x="19" y="867"/>
                      <a:pt x="19" y="869"/>
                    </a:cubicBezTo>
                    <a:cubicBezTo>
                      <a:pt x="17" y="876"/>
                      <a:pt x="16" y="882"/>
                      <a:pt x="15" y="889"/>
                    </a:cubicBezTo>
                    <a:cubicBezTo>
                      <a:pt x="15" y="891"/>
                      <a:pt x="16" y="893"/>
                      <a:pt x="18" y="894"/>
                    </a:cubicBezTo>
                    <a:cubicBezTo>
                      <a:pt x="21" y="894"/>
                      <a:pt x="23" y="893"/>
                      <a:pt x="23" y="890"/>
                    </a:cubicBezTo>
                    <a:moveTo>
                      <a:pt x="17" y="930"/>
                    </a:moveTo>
                    <a:cubicBezTo>
                      <a:pt x="18" y="923"/>
                      <a:pt x="19" y="917"/>
                      <a:pt x="20" y="910"/>
                    </a:cubicBezTo>
                    <a:cubicBezTo>
                      <a:pt x="20" y="908"/>
                      <a:pt x="19" y="906"/>
                      <a:pt x="17" y="906"/>
                    </a:cubicBezTo>
                    <a:cubicBezTo>
                      <a:pt x="14" y="905"/>
                      <a:pt x="12" y="907"/>
                      <a:pt x="12" y="909"/>
                    </a:cubicBezTo>
                    <a:cubicBezTo>
                      <a:pt x="11" y="915"/>
                      <a:pt x="10" y="922"/>
                      <a:pt x="9" y="929"/>
                    </a:cubicBezTo>
                    <a:cubicBezTo>
                      <a:pt x="9" y="931"/>
                      <a:pt x="10" y="933"/>
                      <a:pt x="13" y="933"/>
                    </a:cubicBezTo>
                    <a:cubicBezTo>
                      <a:pt x="15" y="934"/>
                      <a:pt x="17" y="932"/>
                      <a:pt x="17" y="930"/>
                    </a:cubicBezTo>
                    <a:cubicBezTo>
                      <a:pt x="17" y="930"/>
                      <a:pt x="17" y="930"/>
                      <a:pt x="17" y="930"/>
                    </a:cubicBezTo>
                    <a:moveTo>
                      <a:pt x="13" y="969"/>
                    </a:moveTo>
                    <a:cubicBezTo>
                      <a:pt x="13" y="963"/>
                      <a:pt x="14" y="956"/>
                      <a:pt x="15" y="950"/>
                    </a:cubicBezTo>
                    <a:cubicBezTo>
                      <a:pt x="15" y="947"/>
                      <a:pt x="13" y="945"/>
                      <a:pt x="11" y="945"/>
                    </a:cubicBezTo>
                    <a:cubicBezTo>
                      <a:pt x="9" y="945"/>
                      <a:pt x="7" y="947"/>
                      <a:pt x="7" y="949"/>
                    </a:cubicBezTo>
                    <a:cubicBezTo>
                      <a:pt x="6" y="955"/>
                      <a:pt x="5" y="962"/>
                      <a:pt x="5" y="969"/>
                    </a:cubicBezTo>
                    <a:cubicBezTo>
                      <a:pt x="5" y="971"/>
                      <a:pt x="6" y="973"/>
                      <a:pt x="8" y="973"/>
                    </a:cubicBezTo>
                    <a:cubicBezTo>
                      <a:pt x="11" y="973"/>
                      <a:pt x="13" y="972"/>
                      <a:pt x="13" y="969"/>
                    </a:cubicBezTo>
                    <a:moveTo>
                      <a:pt x="10" y="1009"/>
                    </a:moveTo>
                    <a:cubicBezTo>
                      <a:pt x="10" y="1003"/>
                      <a:pt x="11" y="996"/>
                      <a:pt x="11" y="989"/>
                    </a:cubicBezTo>
                    <a:cubicBezTo>
                      <a:pt x="11" y="987"/>
                      <a:pt x="10" y="985"/>
                      <a:pt x="7" y="985"/>
                    </a:cubicBezTo>
                    <a:cubicBezTo>
                      <a:pt x="5" y="985"/>
                      <a:pt x="3" y="987"/>
                      <a:pt x="3" y="989"/>
                    </a:cubicBezTo>
                    <a:cubicBezTo>
                      <a:pt x="3" y="995"/>
                      <a:pt x="2" y="1002"/>
                      <a:pt x="2" y="1009"/>
                    </a:cubicBezTo>
                    <a:cubicBezTo>
                      <a:pt x="2" y="1011"/>
                      <a:pt x="3" y="1013"/>
                      <a:pt x="6" y="1013"/>
                    </a:cubicBezTo>
                    <a:cubicBezTo>
                      <a:pt x="8" y="1013"/>
                      <a:pt x="10" y="1011"/>
                      <a:pt x="10" y="1009"/>
                    </a:cubicBezTo>
                    <a:moveTo>
                      <a:pt x="8" y="1049"/>
                    </a:moveTo>
                    <a:cubicBezTo>
                      <a:pt x="8" y="1042"/>
                      <a:pt x="9" y="1036"/>
                      <a:pt x="9" y="1029"/>
                    </a:cubicBezTo>
                    <a:cubicBezTo>
                      <a:pt x="9" y="1027"/>
                      <a:pt x="7" y="1025"/>
                      <a:pt x="5" y="1025"/>
                    </a:cubicBezTo>
                    <a:cubicBezTo>
                      <a:pt x="3" y="1025"/>
                      <a:pt x="1" y="1027"/>
                      <a:pt x="1" y="1029"/>
                    </a:cubicBezTo>
                    <a:cubicBezTo>
                      <a:pt x="1" y="1036"/>
                      <a:pt x="0" y="1042"/>
                      <a:pt x="0" y="1049"/>
                    </a:cubicBezTo>
                    <a:cubicBezTo>
                      <a:pt x="0" y="1051"/>
                      <a:pt x="2" y="1053"/>
                      <a:pt x="4" y="1053"/>
                    </a:cubicBezTo>
                    <a:cubicBezTo>
                      <a:pt x="7" y="1053"/>
                      <a:pt x="8" y="1051"/>
                      <a:pt x="8" y="1049"/>
                    </a:cubicBezTo>
                    <a:moveTo>
                      <a:pt x="8" y="1089"/>
                    </a:moveTo>
                    <a:cubicBezTo>
                      <a:pt x="8" y="1082"/>
                      <a:pt x="8" y="1076"/>
                      <a:pt x="8" y="1069"/>
                    </a:cubicBezTo>
                    <a:cubicBezTo>
                      <a:pt x="8" y="1067"/>
                      <a:pt x="6" y="1065"/>
                      <a:pt x="4" y="1065"/>
                    </a:cubicBezTo>
                    <a:cubicBezTo>
                      <a:pt x="2" y="1065"/>
                      <a:pt x="0" y="1067"/>
                      <a:pt x="0" y="1069"/>
                    </a:cubicBezTo>
                    <a:cubicBezTo>
                      <a:pt x="0" y="1076"/>
                      <a:pt x="0" y="1083"/>
                      <a:pt x="0" y="1089"/>
                    </a:cubicBezTo>
                    <a:cubicBezTo>
                      <a:pt x="0" y="1091"/>
                      <a:pt x="2" y="1093"/>
                      <a:pt x="4" y="1093"/>
                    </a:cubicBezTo>
                    <a:cubicBezTo>
                      <a:pt x="7" y="1093"/>
                      <a:pt x="8" y="1091"/>
                      <a:pt x="8" y="1089"/>
                    </a:cubicBezTo>
                    <a:moveTo>
                      <a:pt x="10" y="1129"/>
                    </a:moveTo>
                    <a:cubicBezTo>
                      <a:pt x="10" y="1122"/>
                      <a:pt x="9" y="1116"/>
                      <a:pt x="9" y="1109"/>
                    </a:cubicBezTo>
                    <a:cubicBezTo>
                      <a:pt x="9" y="1107"/>
                      <a:pt x="7" y="1105"/>
                      <a:pt x="5" y="1105"/>
                    </a:cubicBezTo>
                    <a:cubicBezTo>
                      <a:pt x="3" y="1105"/>
                      <a:pt x="1" y="1107"/>
                      <a:pt x="1" y="1109"/>
                    </a:cubicBezTo>
                    <a:cubicBezTo>
                      <a:pt x="1" y="1116"/>
                      <a:pt x="2" y="1123"/>
                      <a:pt x="2" y="1129"/>
                    </a:cubicBezTo>
                    <a:cubicBezTo>
                      <a:pt x="2" y="1132"/>
                      <a:pt x="4" y="1133"/>
                      <a:pt x="6" y="1133"/>
                    </a:cubicBezTo>
                    <a:cubicBezTo>
                      <a:pt x="8" y="1133"/>
                      <a:pt x="10" y="1131"/>
                      <a:pt x="10" y="1129"/>
                    </a:cubicBezTo>
                    <a:moveTo>
                      <a:pt x="13" y="1169"/>
                    </a:moveTo>
                    <a:cubicBezTo>
                      <a:pt x="12" y="1162"/>
                      <a:pt x="12" y="1155"/>
                      <a:pt x="11" y="1149"/>
                    </a:cubicBezTo>
                    <a:cubicBezTo>
                      <a:pt x="11" y="1147"/>
                      <a:pt x="9" y="1145"/>
                      <a:pt x="7" y="1145"/>
                    </a:cubicBezTo>
                    <a:cubicBezTo>
                      <a:pt x="5" y="1145"/>
                      <a:pt x="3" y="1147"/>
                      <a:pt x="3" y="1149"/>
                    </a:cubicBezTo>
                    <a:cubicBezTo>
                      <a:pt x="4" y="1156"/>
                      <a:pt x="4" y="1163"/>
                      <a:pt x="5" y="1169"/>
                    </a:cubicBezTo>
                    <a:cubicBezTo>
                      <a:pt x="5" y="1172"/>
                      <a:pt x="7" y="1173"/>
                      <a:pt x="9" y="1173"/>
                    </a:cubicBezTo>
                    <a:cubicBezTo>
                      <a:pt x="11" y="1173"/>
                      <a:pt x="13" y="1171"/>
                      <a:pt x="13" y="1169"/>
                    </a:cubicBezTo>
                    <a:moveTo>
                      <a:pt x="17" y="1208"/>
                    </a:moveTo>
                    <a:cubicBezTo>
                      <a:pt x="16" y="1202"/>
                      <a:pt x="16" y="1195"/>
                      <a:pt x="15" y="1189"/>
                    </a:cubicBezTo>
                    <a:cubicBezTo>
                      <a:pt x="15" y="1186"/>
                      <a:pt x="13" y="1185"/>
                      <a:pt x="11" y="1185"/>
                    </a:cubicBezTo>
                    <a:cubicBezTo>
                      <a:pt x="8" y="1185"/>
                      <a:pt x="7" y="1187"/>
                      <a:pt x="7" y="1189"/>
                    </a:cubicBezTo>
                    <a:cubicBezTo>
                      <a:pt x="8" y="1196"/>
                      <a:pt x="9" y="1203"/>
                      <a:pt x="9" y="1209"/>
                    </a:cubicBezTo>
                    <a:cubicBezTo>
                      <a:pt x="10" y="1212"/>
                      <a:pt x="12" y="1213"/>
                      <a:pt x="14" y="1213"/>
                    </a:cubicBezTo>
                    <a:cubicBezTo>
                      <a:pt x="16" y="1213"/>
                      <a:pt x="18" y="1211"/>
                      <a:pt x="17" y="1208"/>
                    </a:cubicBezTo>
                    <a:moveTo>
                      <a:pt x="23" y="1248"/>
                    </a:moveTo>
                    <a:cubicBezTo>
                      <a:pt x="22" y="1241"/>
                      <a:pt x="21" y="1235"/>
                      <a:pt x="20" y="1228"/>
                    </a:cubicBezTo>
                    <a:cubicBezTo>
                      <a:pt x="20" y="1226"/>
                      <a:pt x="18" y="1224"/>
                      <a:pt x="16" y="1225"/>
                    </a:cubicBezTo>
                    <a:cubicBezTo>
                      <a:pt x="13" y="1225"/>
                      <a:pt x="12" y="1227"/>
                      <a:pt x="12" y="1229"/>
                    </a:cubicBezTo>
                    <a:cubicBezTo>
                      <a:pt x="13" y="1236"/>
                      <a:pt x="14" y="1243"/>
                      <a:pt x="15" y="1249"/>
                    </a:cubicBezTo>
                    <a:cubicBezTo>
                      <a:pt x="16" y="1251"/>
                      <a:pt x="18" y="1253"/>
                      <a:pt x="20" y="1252"/>
                    </a:cubicBezTo>
                    <a:cubicBezTo>
                      <a:pt x="22" y="1252"/>
                      <a:pt x="24" y="1250"/>
                      <a:pt x="23" y="1248"/>
                    </a:cubicBezTo>
                    <a:moveTo>
                      <a:pt x="31" y="1287"/>
                    </a:moveTo>
                    <a:cubicBezTo>
                      <a:pt x="29" y="1280"/>
                      <a:pt x="28" y="1274"/>
                      <a:pt x="27" y="1267"/>
                    </a:cubicBezTo>
                    <a:cubicBezTo>
                      <a:pt x="26" y="1265"/>
                      <a:pt x="24" y="1264"/>
                      <a:pt x="22" y="1264"/>
                    </a:cubicBezTo>
                    <a:cubicBezTo>
                      <a:pt x="20" y="1265"/>
                      <a:pt x="19" y="1267"/>
                      <a:pt x="19" y="1269"/>
                    </a:cubicBezTo>
                    <a:cubicBezTo>
                      <a:pt x="20" y="1275"/>
                      <a:pt x="22" y="1282"/>
                      <a:pt x="23" y="1289"/>
                    </a:cubicBezTo>
                    <a:cubicBezTo>
                      <a:pt x="23" y="1291"/>
                      <a:pt x="26" y="1292"/>
                      <a:pt x="28" y="1292"/>
                    </a:cubicBezTo>
                    <a:cubicBezTo>
                      <a:pt x="30" y="1291"/>
                      <a:pt x="31" y="1289"/>
                      <a:pt x="31" y="1287"/>
                    </a:cubicBezTo>
                    <a:moveTo>
                      <a:pt x="40" y="1326"/>
                    </a:moveTo>
                    <a:cubicBezTo>
                      <a:pt x="38" y="1319"/>
                      <a:pt x="37" y="1313"/>
                      <a:pt x="35" y="1306"/>
                    </a:cubicBezTo>
                    <a:cubicBezTo>
                      <a:pt x="35" y="1304"/>
                      <a:pt x="32" y="1303"/>
                      <a:pt x="30" y="1303"/>
                    </a:cubicBezTo>
                    <a:cubicBezTo>
                      <a:pt x="28" y="1304"/>
                      <a:pt x="27" y="1306"/>
                      <a:pt x="27" y="1308"/>
                    </a:cubicBezTo>
                    <a:cubicBezTo>
                      <a:pt x="29" y="1315"/>
                      <a:pt x="30" y="1321"/>
                      <a:pt x="32" y="1328"/>
                    </a:cubicBezTo>
                    <a:cubicBezTo>
                      <a:pt x="32" y="1330"/>
                      <a:pt x="35" y="1331"/>
                      <a:pt x="37" y="1331"/>
                    </a:cubicBezTo>
                    <a:cubicBezTo>
                      <a:pt x="39" y="1330"/>
                      <a:pt x="40" y="1328"/>
                      <a:pt x="40" y="1326"/>
                    </a:cubicBezTo>
                    <a:moveTo>
                      <a:pt x="50" y="1364"/>
                    </a:moveTo>
                    <a:cubicBezTo>
                      <a:pt x="48" y="1358"/>
                      <a:pt x="46" y="1352"/>
                      <a:pt x="45" y="1345"/>
                    </a:cubicBezTo>
                    <a:cubicBezTo>
                      <a:pt x="44" y="1343"/>
                      <a:pt x="42" y="1342"/>
                      <a:pt x="40" y="1342"/>
                    </a:cubicBezTo>
                    <a:cubicBezTo>
                      <a:pt x="38" y="1343"/>
                      <a:pt x="36" y="1345"/>
                      <a:pt x="37" y="1347"/>
                    </a:cubicBezTo>
                    <a:cubicBezTo>
                      <a:pt x="39" y="1354"/>
                      <a:pt x="41" y="1360"/>
                      <a:pt x="42" y="1367"/>
                    </a:cubicBezTo>
                    <a:cubicBezTo>
                      <a:pt x="43" y="1369"/>
                      <a:pt x="45" y="1370"/>
                      <a:pt x="47" y="1369"/>
                    </a:cubicBezTo>
                    <a:cubicBezTo>
                      <a:pt x="49" y="1369"/>
                      <a:pt x="51" y="1367"/>
                      <a:pt x="50" y="1364"/>
                    </a:cubicBezTo>
                    <a:moveTo>
                      <a:pt x="62" y="1402"/>
                    </a:moveTo>
                    <a:cubicBezTo>
                      <a:pt x="60" y="1396"/>
                      <a:pt x="58" y="1390"/>
                      <a:pt x="56" y="1383"/>
                    </a:cubicBezTo>
                    <a:cubicBezTo>
                      <a:pt x="55" y="1381"/>
                      <a:pt x="53" y="1380"/>
                      <a:pt x="51" y="1381"/>
                    </a:cubicBezTo>
                    <a:cubicBezTo>
                      <a:pt x="49" y="1382"/>
                      <a:pt x="48" y="1384"/>
                      <a:pt x="48" y="1386"/>
                    </a:cubicBezTo>
                    <a:cubicBezTo>
                      <a:pt x="50" y="1392"/>
                      <a:pt x="52" y="1399"/>
                      <a:pt x="54" y="1405"/>
                    </a:cubicBezTo>
                    <a:cubicBezTo>
                      <a:pt x="55" y="1407"/>
                      <a:pt x="57" y="1408"/>
                      <a:pt x="59" y="1408"/>
                    </a:cubicBezTo>
                    <a:cubicBezTo>
                      <a:pt x="61" y="1407"/>
                      <a:pt x="63" y="1405"/>
                      <a:pt x="62" y="1402"/>
                    </a:cubicBezTo>
                    <a:moveTo>
                      <a:pt x="75" y="1440"/>
                    </a:moveTo>
                    <a:cubicBezTo>
                      <a:pt x="73" y="1434"/>
                      <a:pt x="71" y="1428"/>
                      <a:pt x="68" y="1421"/>
                    </a:cubicBezTo>
                    <a:cubicBezTo>
                      <a:pt x="68" y="1419"/>
                      <a:pt x="65" y="1418"/>
                      <a:pt x="63" y="1419"/>
                    </a:cubicBezTo>
                    <a:cubicBezTo>
                      <a:pt x="61" y="1420"/>
                      <a:pt x="60" y="1422"/>
                      <a:pt x="61" y="1424"/>
                    </a:cubicBezTo>
                    <a:cubicBezTo>
                      <a:pt x="63" y="1430"/>
                      <a:pt x="65" y="1437"/>
                      <a:pt x="68" y="1443"/>
                    </a:cubicBezTo>
                    <a:cubicBezTo>
                      <a:pt x="68" y="1445"/>
                      <a:pt x="71" y="1446"/>
                      <a:pt x="73" y="1445"/>
                    </a:cubicBezTo>
                    <a:cubicBezTo>
                      <a:pt x="75" y="1444"/>
                      <a:pt x="76" y="1442"/>
                      <a:pt x="75" y="1440"/>
                    </a:cubicBezTo>
                    <a:cubicBezTo>
                      <a:pt x="75" y="1440"/>
                      <a:pt x="75" y="1440"/>
                      <a:pt x="75" y="1440"/>
                    </a:cubicBezTo>
                    <a:moveTo>
                      <a:pt x="90" y="1477"/>
                    </a:moveTo>
                    <a:cubicBezTo>
                      <a:pt x="87" y="1471"/>
                      <a:pt x="85" y="1465"/>
                      <a:pt x="82" y="1459"/>
                    </a:cubicBezTo>
                    <a:cubicBezTo>
                      <a:pt x="82" y="1457"/>
                      <a:pt x="79" y="1456"/>
                      <a:pt x="77" y="1456"/>
                    </a:cubicBezTo>
                    <a:cubicBezTo>
                      <a:pt x="75" y="1457"/>
                      <a:pt x="74" y="1460"/>
                      <a:pt x="75" y="1462"/>
                    </a:cubicBezTo>
                    <a:cubicBezTo>
                      <a:pt x="77" y="1468"/>
                      <a:pt x="80" y="1474"/>
                      <a:pt x="82" y="1480"/>
                    </a:cubicBezTo>
                    <a:cubicBezTo>
                      <a:pt x="83" y="1482"/>
                      <a:pt x="86" y="1483"/>
                      <a:pt x="88" y="1482"/>
                    </a:cubicBezTo>
                    <a:cubicBezTo>
                      <a:pt x="90" y="1482"/>
                      <a:pt x="91" y="1479"/>
                      <a:pt x="90" y="1477"/>
                    </a:cubicBezTo>
                    <a:cubicBezTo>
                      <a:pt x="90" y="1477"/>
                      <a:pt x="90" y="1477"/>
                      <a:pt x="90" y="1477"/>
                    </a:cubicBezTo>
                    <a:moveTo>
                      <a:pt x="106" y="1514"/>
                    </a:moveTo>
                    <a:cubicBezTo>
                      <a:pt x="103" y="1508"/>
                      <a:pt x="100" y="1501"/>
                      <a:pt x="98" y="1495"/>
                    </a:cubicBezTo>
                    <a:cubicBezTo>
                      <a:pt x="97" y="1493"/>
                      <a:pt x="94" y="1492"/>
                      <a:pt x="92" y="1493"/>
                    </a:cubicBezTo>
                    <a:cubicBezTo>
                      <a:pt x="90" y="1494"/>
                      <a:pt x="89" y="1497"/>
                      <a:pt x="90" y="1499"/>
                    </a:cubicBezTo>
                    <a:cubicBezTo>
                      <a:pt x="93" y="1505"/>
                      <a:pt x="96" y="1511"/>
                      <a:pt x="99" y="1517"/>
                    </a:cubicBezTo>
                    <a:cubicBezTo>
                      <a:pt x="100" y="1519"/>
                      <a:pt x="102" y="1520"/>
                      <a:pt x="104" y="1519"/>
                    </a:cubicBezTo>
                    <a:cubicBezTo>
                      <a:pt x="106" y="1518"/>
                      <a:pt x="107" y="1516"/>
                      <a:pt x="106" y="1514"/>
                    </a:cubicBezTo>
                    <a:moveTo>
                      <a:pt x="123" y="1549"/>
                    </a:moveTo>
                    <a:cubicBezTo>
                      <a:pt x="120" y="1543"/>
                      <a:pt x="117" y="1537"/>
                      <a:pt x="114" y="1531"/>
                    </a:cubicBezTo>
                    <a:cubicBezTo>
                      <a:pt x="113" y="1530"/>
                      <a:pt x="111" y="1529"/>
                      <a:pt x="109" y="1530"/>
                    </a:cubicBezTo>
                    <a:cubicBezTo>
                      <a:pt x="107" y="1531"/>
                      <a:pt x="106" y="1533"/>
                      <a:pt x="107" y="1535"/>
                    </a:cubicBezTo>
                    <a:cubicBezTo>
                      <a:pt x="110" y="1541"/>
                      <a:pt x="113" y="1547"/>
                      <a:pt x="116" y="1553"/>
                    </a:cubicBezTo>
                    <a:cubicBezTo>
                      <a:pt x="117" y="1555"/>
                      <a:pt x="120" y="1556"/>
                      <a:pt x="122" y="1555"/>
                    </a:cubicBezTo>
                    <a:cubicBezTo>
                      <a:pt x="124" y="1554"/>
                      <a:pt x="124" y="1551"/>
                      <a:pt x="123" y="1549"/>
                    </a:cubicBezTo>
                    <a:moveTo>
                      <a:pt x="142" y="1584"/>
                    </a:moveTo>
                    <a:cubicBezTo>
                      <a:pt x="139" y="1579"/>
                      <a:pt x="136" y="1573"/>
                      <a:pt x="132" y="1567"/>
                    </a:cubicBezTo>
                    <a:cubicBezTo>
                      <a:pt x="131" y="1565"/>
                      <a:pt x="129" y="1564"/>
                      <a:pt x="127" y="1565"/>
                    </a:cubicBezTo>
                    <a:cubicBezTo>
                      <a:pt x="125" y="1566"/>
                      <a:pt x="124" y="1569"/>
                      <a:pt x="125" y="1571"/>
                    </a:cubicBezTo>
                    <a:cubicBezTo>
                      <a:pt x="129" y="1577"/>
                      <a:pt x="132" y="1582"/>
                      <a:pt x="135" y="1588"/>
                    </a:cubicBezTo>
                    <a:cubicBezTo>
                      <a:pt x="136" y="1590"/>
                      <a:pt x="139" y="1591"/>
                      <a:pt x="140" y="1590"/>
                    </a:cubicBezTo>
                    <a:cubicBezTo>
                      <a:pt x="142" y="1589"/>
                      <a:pt x="143" y="1586"/>
                      <a:pt x="142" y="1584"/>
                    </a:cubicBezTo>
                    <a:moveTo>
                      <a:pt x="162" y="1619"/>
                    </a:moveTo>
                    <a:cubicBezTo>
                      <a:pt x="159" y="1613"/>
                      <a:pt x="155" y="1607"/>
                      <a:pt x="152" y="1602"/>
                    </a:cubicBezTo>
                    <a:cubicBezTo>
                      <a:pt x="151" y="1600"/>
                      <a:pt x="148" y="1599"/>
                      <a:pt x="146" y="1600"/>
                    </a:cubicBezTo>
                    <a:cubicBezTo>
                      <a:pt x="145" y="1601"/>
                      <a:pt x="144" y="1604"/>
                      <a:pt x="145" y="1606"/>
                    </a:cubicBezTo>
                    <a:cubicBezTo>
                      <a:pt x="148" y="1612"/>
                      <a:pt x="152" y="1617"/>
                      <a:pt x="155" y="1623"/>
                    </a:cubicBezTo>
                    <a:cubicBezTo>
                      <a:pt x="156" y="1625"/>
                      <a:pt x="159" y="1625"/>
                      <a:pt x="161" y="1624"/>
                    </a:cubicBezTo>
                    <a:cubicBezTo>
                      <a:pt x="163" y="1623"/>
                      <a:pt x="163" y="1621"/>
                      <a:pt x="162" y="1619"/>
                    </a:cubicBezTo>
                    <a:cubicBezTo>
                      <a:pt x="162" y="1619"/>
                      <a:pt x="162" y="1619"/>
                      <a:pt x="162" y="1619"/>
                    </a:cubicBezTo>
                    <a:moveTo>
                      <a:pt x="183" y="1652"/>
                    </a:moveTo>
                    <a:cubicBezTo>
                      <a:pt x="180" y="1647"/>
                      <a:pt x="176" y="1641"/>
                      <a:pt x="173" y="1636"/>
                    </a:cubicBezTo>
                    <a:cubicBezTo>
                      <a:pt x="171" y="1634"/>
                      <a:pt x="169" y="1633"/>
                      <a:pt x="167" y="1634"/>
                    </a:cubicBezTo>
                    <a:cubicBezTo>
                      <a:pt x="165" y="1636"/>
                      <a:pt x="165" y="1638"/>
                      <a:pt x="166" y="1640"/>
                    </a:cubicBezTo>
                    <a:cubicBezTo>
                      <a:pt x="169" y="1646"/>
                      <a:pt x="173" y="1651"/>
                      <a:pt x="177" y="1657"/>
                    </a:cubicBezTo>
                    <a:cubicBezTo>
                      <a:pt x="178" y="1659"/>
                      <a:pt x="180" y="1659"/>
                      <a:pt x="182" y="1658"/>
                    </a:cubicBezTo>
                    <a:cubicBezTo>
                      <a:pt x="184" y="1657"/>
                      <a:pt x="185" y="1654"/>
                      <a:pt x="183" y="1652"/>
                    </a:cubicBezTo>
                    <a:moveTo>
                      <a:pt x="206" y="1685"/>
                    </a:moveTo>
                    <a:cubicBezTo>
                      <a:pt x="202" y="1680"/>
                      <a:pt x="198" y="1674"/>
                      <a:pt x="195" y="1669"/>
                    </a:cubicBezTo>
                    <a:cubicBezTo>
                      <a:pt x="193" y="1667"/>
                      <a:pt x="191" y="1667"/>
                      <a:pt x="189" y="1668"/>
                    </a:cubicBezTo>
                    <a:cubicBezTo>
                      <a:pt x="187" y="1669"/>
                      <a:pt x="187" y="1672"/>
                      <a:pt x="188" y="1673"/>
                    </a:cubicBezTo>
                    <a:cubicBezTo>
                      <a:pt x="192" y="1679"/>
                      <a:pt x="196" y="1684"/>
                      <a:pt x="199" y="1690"/>
                    </a:cubicBezTo>
                    <a:cubicBezTo>
                      <a:pt x="201" y="1692"/>
                      <a:pt x="203" y="1692"/>
                      <a:pt x="205" y="1691"/>
                    </a:cubicBezTo>
                    <a:cubicBezTo>
                      <a:pt x="207" y="1690"/>
                      <a:pt x="207" y="1687"/>
                      <a:pt x="206" y="1685"/>
                    </a:cubicBezTo>
                    <a:moveTo>
                      <a:pt x="230" y="1717"/>
                    </a:moveTo>
                    <a:cubicBezTo>
                      <a:pt x="226" y="1712"/>
                      <a:pt x="222" y="1707"/>
                      <a:pt x="218" y="1701"/>
                    </a:cubicBezTo>
                    <a:cubicBezTo>
                      <a:pt x="216" y="1700"/>
                      <a:pt x="214" y="1699"/>
                      <a:pt x="212" y="1701"/>
                    </a:cubicBezTo>
                    <a:cubicBezTo>
                      <a:pt x="210" y="1702"/>
                      <a:pt x="210" y="1704"/>
                      <a:pt x="211" y="1706"/>
                    </a:cubicBezTo>
                    <a:cubicBezTo>
                      <a:pt x="215" y="1711"/>
                      <a:pt x="219" y="1717"/>
                      <a:pt x="223" y="1722"/>
                    </a:cubicBezTo>
                    <a:cubicBezTo>
                      <a:pt x="225" y="1724"/>
                      <a:pt x="227" y="1724"/>
                      <a:pt x="229" y="1723"/>
                    </a:cubicBezTo>
                    <a:cubicBezTo>
                      <a:pt x="231" y="1721"/>
                      <a:pt x="231" y="1719"/>
                      <a:pt x="230" y="1717"/>
                    </a:cubicBezTo>
                    <a:moveTo>
                      <a:pt x="255" y="1748"/>
                    </a:moveTo>
                    <a:cubicBezTo>
                      <a:pt x="251" y="1743"/>
                      <a:pt x="246" y="1738"/>
                      <a:pt x="242" y="1733"/>
                    </a:cubicBezTo>
                    <a:cubicBezTo>
                      <a:pt x="241" y="1731"/>
                      <a:pt x="238" y="1731"/>
                      <a:pt x="237" y="1732"/>
                    </a:cubicBezTo>
                    <a:cubicBezTo>
                      <a:pt x="235" y="1734"/>
                      <a:pt x="235" y="1736"/>
                      <a:pt x="236" y="1738"/>
                    </a:cubicBezTo>
                    <a:cubicBezTo>
                      <a:pt x="240" y="1743"/>
                      <a:pt x="244" y="1748"/>
                      <a:pt x="249" y="1753"/>
                    </a:cubicBezTo>
                    <a:cubicBezTo>
                      <a:pt x="250" y="1755"/>
                      <a:pt x="253" y="1755"/>
                      <a:pt x="254" y="1754"/>
                    </a:cubicBezTo>
                    <a:cubicBezTo>
                      <a:pt x="256" y="1752"/>
                      <a:pt x="256" y="1750"/>
                      <a:pt x="255" y="1748"/>
                    </a:cubicBezTo>
                    <a:moveTo>
                      <a:pt x="281" y="1778"/>
                    </a:moveTo>
                    <a:cubicBezTo>
                      <a:pt x="276" y="1773"/>
                      <a:pt x="272" y="1768"/>
                      <a:pt x="268" y="1763"/>
                    </a:cubicBezTo>
                    <a:cubicBezTo>
                      <a:pt x="266" y="1762"/>
                      <a:pt x="264" y="1762"/>
                      <a:pt x="262" y="1763"/>
                    </a:cubicBezTo>
                    <a:cubicBezTo>
                      <a:pt x="260" y="1764"/>
                      <a:pt x="260" y="1767"/>
                      <a:pt x="262" y="1769"/>
                    </a:cubicBezTo>
                    <a:cubicBezTo>
                      <a:pt x="266" y="1774"/>
                      <a:pt x="271" y="1779"/>
                      <a:pt x="275" y="1784"/>
                    </a:cubicBezTo>
                    <a:cubicBezTo>
                      <a:pt x="276" y="1785"/>
                      <a:pt x="279" y="1785"/>
                      <a:pt x="281" y="1784"/>
                    </a:cubicBezTo>
                    <a:cubicBezTo>
                      <a:pt x="282" y="1783"/>
                      <a:pt x="282" y="1780"/>
                      <a:pt x="281" y="1778"/>
                    </a:cubicBezTo>
                    <a:cubicBezTo>
                      <a:pt x="281" y="1778"/>
                      <a:pt x="281" y="1778"/>
                      <a:pt x="281" y="1778"/>
                    </a:cubicBezTo>
                    <a:moveTo>
                      <a:pt x="308" y="1807"/>
                    </a:moveTo>
                    <a:cubicBezTo>
                      <a:pt x="304" y="1803"/>
                      <a:pt x="299" y="1798"/>
                      <a:pt x="294" y="1793"/>
                    </a:cubicBezTo>
                    <a:cubicBezTo>
                      <a:pt x="293" y="1791"/>
                      <a:pt x="290" y="1791"/>
                      <a:pt x="289" y="1793"/>
                    </a:cubicBezTo>
                    <a:cubicBezTo>
                      <a:pt x="287" y="1794"/>
                      <a:pt x="287" y="1797"/>
                      <a:pt x="289" y="1799"/>
                    </a:cubicBezTo>
                    <a:cubicBezTo>
                      <a:pt x="293" y="1803"/>
                      <a:pt x="298" y="1808"/>
                      <a:pt x="302" y="1813"/>
                    </a:cubicBezTo>
                    <a:cubicBezTo>
                      <a:pt x="304" y="1815"/>
                      <a:pt x="307" y="1815"/>
                      <a:pt x="308" y="1813"/>
                    </a:cubicBezTo>
                    <a:cubicBezTo>
                      <a:pt x="310" y="1812"/>
                      <a:pt x="310" y="1809"/>
                      <a:pt x="308" y="1807"/>
                    </a:cubicBezTo>
                    <a:moveTo>
                      <a:pt x="337" y="1836"/>
                    </a:moveTo>
                    <a:cubicBezTo>
                      <a:pt x="332" y="1831"/>
                      <a:pt x="327" y="1826"/>
                      <a:pt x="322" y="1822"/>
                    </a:cubicBezTo>
                    <a:cubicBezTo>
                      <a:pt x="321" y="1820"/>
                      <a:pt x="318" y="1820"/>
                      <a:pt x="317" y="1822"/>
                    </a:cubicBezTo>
                    <a:cubicBezTo>
                      <a:pt x="315" y="1823"/>
                      <a:pt x="315" y="1826"/>
                      <a:pt x="317" y="1827"/>
                    </a:cubicBezTo>
                    <a:cubicBezTo>
                      <a:pt x="321" y="1832"/>
                      <a:pt x="326" y="1837"/>
                      <a:pt x="331" y="1841"/>
                    </a:cubicBezTo>
                    <a:cubicBezTo>
                      <a:pt x="333" y="1843"/>
                      <a:pt x="335" y="1843"/>
                      <a:pt x="337" y="1841"/>
                    </a:cubicBezTo>
                    <a:cubicBezTo>
                      <a:pt x="338" y="1840"/>
                      <a:pt x="338" y="1837"/>
                      <a:pt x="337" y="1836"/>
                    </a:cubicBezTo>
                    <a:cubicBezTo>
                      <a:pt x="337" y="1836"/>
                      <a:pt x="337" y="1836"/>
                      <a:pt x="337" y="1836"/>
                    </a:cubicBezTo>
                    <a:moveTo>
                      <a:pt x="366" y="1863"/>
                    </a:moveTo>
                    <a:cubicBezTo>
                      <a:pt x="361" y="1858"/>
                      <a:pt x="356" y="1854"/>
                      <a:pt x="351" y="1849"/>
                    </a:cubicBezTo>
                    <a:cubicBezTo>
                      <a:pt x="349" y="1848"/>
                      <a:pt x="347" y="1848"/>
                      <a:pt x="345" y="1849"/>
                    </a:cubicBezTo>
                    <a:cubicBezTo>
                      <a:pt x="344" y="1851"/>
                      <a:pt x="344" y="1854"/>
                      <a:pt x="346" y="1855"/>
                    </a:cubicBezTo>
                    <a:cubicBezTo>
                      <a:pt x="351" y="1860"/>
                      <a:pt x="356" y="1864"/>
                      <a:pt x="361" y="1869"/>
                    </a:cubicBezTo>
                    <a:cubicBezTo>
                      <a:pt x="362" y="1870"/>
                      <a:pt x="365" y="1870"/>
                      <a:pt x="366" y="1868"/>
                    </a:cubicBezTo>
                    <a:cubicBezTo>
                      <a:pt x="368" y="1867"/>
                      <a:pt x="368" y="1864"/>
                      <a:pt x="366" y="1863"/>
                    </a:cubicBezTo>
                    <a:moveTo>
                      <a:pt x="396" y="1888"/>
                    </a:moveTo>
                    <a:cubicBezTo>
                      <a:pt x="391" y="1884"/>
                      <a:pt x="386" y="1880"/>
                      <a:pt x="381" y="1876"/>
                    </a:cubicBezTo>
                    <a:cubicBezTo>
                      <a:pt x="379" y="1874"/>
                      <a:pt x="377" y="1874"/>
                      <a:pt x="375" y="1876"/>
                    </a:cubicBezTo>
                    <a:cubicBezTo>
                      <a:pt x="374" y="1878"/>
                      <a:pt x="374" y="1880"/>
                      <a:pt x="376" y="1882"/>
                    </a:cubicBezTo>
                    <a:cubicBezTo>
                      <a:pt x="381" y="1886"/>
                      <a:pt x="386" y="1890"/>
                      <a:pt x="391" y="1895"/>
                    </a:cubicBezTo>
                    <a:cubicBezTo>
                      <a:pt x="393" y="1896"/>
                      <a:pt x="395" y="1896"/>
                      <a:pt x="397" y="1894"/>
                    </a:cubicBezTo>
                    <a:cubicBezTo>
                      <a:pt x="398" y="1892"/>
                      <a:pt x="398" y="1890"/>
                      <a:pt x="396" y="1888"/>
                    </a:cubicBezTo>
                    <a:cubicBezTo>
                      <a:pt x="396" y="1888"/>
                      <a:pt x="396" y="1888"/>
                      <a:pt x="396" y="1888"/>
                    </a:cubicBezTo>
                    <a:moveTo>
                      <a:pt x="428" y="1913"/>
                    </a:moveTo>
                    <a:cubicBezTo>
                      <a:pt x="422" y="1909"/>
                      <a:pt x="417" y="1905"/>
                      <a:pt x="412" y="1901"/>
                    </a:cubicBezTo>
                    <a:cubicBezTo>
                      <a:pt x="410" y="1900"/>
                      <a:pt x="408" y="1900"/>
                      <a:pt x="406" y="1902"/>
                    </a:cubicBezTo>
                    <a:cubicBezTo>
                      <a:pt x="405" y="1903"/>
                      <a:pt x="405" y="1906"/>
                      <a:pt x="407" y="1907"/>
                    </a:cubicBezTo>
                    <a:cubicBezTo>
                      <a:pt x="412" y="1911"/>
                      <a:pt x="417" y="1916"/>
                      <a:pt x="423" y="1920"/>
                    </a:cubicBezTo>
                    <a:cubicBezTo>
                      <a:pt x="425" y="1921"/>
                      <a:pt x="427" y="1921"/>
                      <a:pt x="428" y="1919"/>
                    </a:cubicBezTo>
                    <a:cubicBezTo>
                      <a:pt x="430" y="1917"/>
                      <a:pt x="429" y="1915"/>
                      <a:pt x="428" y="1913"/>
                    </a:cubicBezTo>
                    <a:moveTo>
                      <a:pt x="460" y="1937"/>
                    </a:moveTo>
                    <a:cubicBezTo>
                      <a:pt x="454" y="1933"/>
                      <a:pt x="449" y="1929"/>
                      <a:pt x="444" y="1925"/>
                    </a:cubicBezTo>
                    <a:cubicBezTo>
                      <a:pt x="442" y="1924"/>
                      <a:pt x="439" y="1924"/>
                      <a:pt x="438" y="1926"/>
                    </a:cubicBezTo>
                    <a:cubicBezTo>
                      <a:pt x="437" y="1928"/>
                      <a:pt x="437" y="1930"/>
                      <a:pt x="439" y="1932"/>
                    </a:cubicBezTo>
                    <a:cubicBezTo>
                      <a:pt x="444" y="1936"/>
                      <a:pt x="450" y="1940"/>
                      <a:pt x="455" y="1943"/>
                    </a:cubicBezTo>
                    <a:cubicBezTo>
                      <a:pt x="457" y="1945"/>
                      <a:pt x="460" y="1944"/>
                      <a:pt x="461" y="1942"/>
                    </a:cubicBezTo>
                    <a:cubicBezTo>
                      <a:pt x="462" y="1941"/>
                      <a:pt x="462" y="1938"/>
                      <a:pt x="460" y="1937"/>
                    </a:cubicBezTo>
                    <a:moveTo>
                      <a:pt x="493" y="1959"/>
                    </a:moveTo>
                    <a:cubicBezTo>
                      <a:pt x="487" y="1956"/>
                      <a:pt x="482" y="1952"/>
                      <a:pt x="476" y="1948"/>
                    </a:cubicBezTo>
                    <a:cubicBezTo>
                      <a:pt x="474" y="1947"/>
                      <a:pt x="472" y="1947"/>
                      <a:pt x="471" y="1949"/>
                    </a:cubicBezTo>
                    <a:cubicBezTo>
                      <a:pt x="470" y="1951"/>
                      <a:pt x="470" y="1954"/>
                      <a:pt x="472" y="1955"/>
                    </a:cubicBezTo>
                    <a:cubicBezTo>
                      <a:pt x="477" y="1959"/>
                      <a:pt x="483" y="1962"/>
                      <a:pt x="489" y="1966"/>
                    </a:cubicBezTo>
                    <a:cubicBezTo>
                      <a:pt x="490" y="1967"/>
                      <a:pt x="493" y="1967"/>
                      <a:pt x="494" y="1965"/>
                    </a:cubicBezTo>
                    <a:cubicBezTo>
                      <a:pt x="495" y="1963"/>
                      <a:pt x="495" y="1960"/>
                      <a:pt x="493" y="1959"/>
                    </a:cubicBezTo>
                    <a:moveTo>
                      <a:pt x="527" y="1980"/>
                    </a:moveTo>
                    <a:cubicBezTo>
                      <a:pt x="521" y="1977"/>
                      <a:pt x="515" y="1973"/>
                      <a:pt x="510" y="1970"/>
                    </a:cubicBezTo>
                    <a:cubicBezTo>
                      <a:pt x="508" y="1969"/>
                      <a:pt x="505" y="1969"/>
                      <a:pt x="504" y="1971"/>
                    </a:cubicBezTo>
                    <a:cubicBezTo>
                      <a:pt x="503" y="1973"/>
                      <a:pt x="504" y="1975"/>
                      <a:pt x="506" y="1977"/>
                    </a:cubicBezTo>
                    <a:cubicBezTo>
                      <a:pt x="511" y="1980"/>
                      <a:pt x="517" y="1984"/>
                      <a:pt x="523" y="1987"/>
                    </a:cubicBezTo>
                    <a:cubicBezTo>
                      <a:pt x="525" y="1988"/>
                      <a:pt x="527" y="1988"/>
                      <a:pt x="528" y="1986"/>
                    </a:cubicBezTo>
                    <a:cubicBezTo>
                      <a:pt x="529" y="1984"/>
                      <a:pt x="529" y="1981"/>
                      <a:pt x="527" y="1980"/>
                    </a:cubicBezTo>
                    <a:cubicBezTo>
                      <a:pt x="527" y="1980"/>
                      <a:pt x="527" y="1980"/>
                      <a:pt x="527" y="1980"/>
                    </a:cubicBezTo>
                    <a:moveTo>
                      <a:pt x="562" y="2000"/>
                    </a:moveTo>
                    <a:cubicBezTo>
                      <a:pt x="556" y="1997"/>
                      <a:pt x="550" y="1994"/>
                      <a:pt x="544" y="1990"/>
                    </a:cubicBezTo>
                    <a:cubicBezTo>
                      <a:pt x="542" y="1989"/>
                      <a:pt x="540" y="1990"/>
                      <a:pt x="539" y="1992"/>
                    </a:cubicBezTo>
                    <a:cubicBezTo>
                      <a:pt x="538" y="1994"/>
                      <a:pt x="538" y="1996"/>
                      <a:pt x="540" y="1997"/>
                    </a:cubicBezTo>
                    <a:cubicBezTo>
                      <a:pt x="546" y="2001"/>
                      <a:pt x="552" y="2004"/>
                      <a:pt x="558" y="2007"/>
                    </a:cubicBezTo>
                    <a:cubicBezTo>
                      <a:pt x="560" y="2008"/>
                      <a:pt x="562" y="2007"/>
                      <a:pt x="563" y="2005"/>
                    </a:cubicBezTo>
                    <a:cubicBezTo>
                      <a:pt x="564" y="2004"/>
                      <a:pt x="564" y="2001"/>
                      <a:pt x="562" y="2000"/>
                    </a:cubicBezTo>
                    <a:cubicBezTo>
                      <a:pt x="562" y="2000"/>
                      <a:pt x="562" y="2000"/>
                      <a:pt x="562" y="2000"/>
                    </a:cubicBezTo>
                    <a:moveTo>
                      <a:pt x="597" y="2019"/>
                    </a:moveTo>
                    <a:cubicBezTo>
                      <a:pt x="591" y="2016"/>
                      <a:pt x="585" y="2013"/>
                      <a:pt x="579" y="2009"/>
                    </a:cubicBezTo>
                    <a:cubicBezTo>
                      <a:pt x="577" y="2008"/>
                      <a:pt x="575" y="2009"/>
                      <a:pt x="574" y="2011"/>
                    </a:cubicBezTo>
                    <a:cubicBezTo>
                      <a:pt x="573" y="2013"/>
                      <a:pt x="574" y="2016"/>
                      <a:pt x="576" y="2017"/>
                    </a:cubicBezTo>
                    <a:cubicBezTo>
                      <a:pt x="582" y="2020"/>
                      <a:pt x="588" y="2023"/>
                      <a:pt x="594" y="2026"/>
                    </a:cubicBezTo>
                    <a:cubicBezTo>
                      <a:pt x="596" y="2027"/>
                      <a:pt x="598" y="2026"/>
                      <a:pt x="599" y="2024"/>
                    </a:cubicBezTo>
                    <a:cubicBezTo>
                      <a:pt x="600" y="2022"/>
                      <a:pt x="599" y="2020"/>
                      <a:pt x="597" y="2019"/>
                    </a:cubicBezTo>
                    <a:moveTo>
                      <a:pt x="633" y="2036"/>
                    </a:moveTo>
                    <a:cubicBezTo>
                      <a:pt x="627" y="2033"/>
                      <a:pt x="621" y="2030"/>
                      <a:pt x="615" y="2027"/>
                    </a:cubicBezTo>
                    <a:cubicBezTo>
                      <a:pt x="613" y="2026"/>
                      <a:pt x="611" y="2027"/>
                      <a:pt x="610" y="2029"/>
                    </a:cubicBezTo>
                    <a:cubicBezTo>
                      <a:pt x="609" y="2031"/>
                      <a:pt x="610" y="2034"/>
                      <a:pt x="612" y="2035"/>
                    </a:cubicBezTo>
                    <a:cubicBezTo>
                      <a:pt x="618" y="2037"/>
                      <a:pt x="624" y="2040"/>
                      <a:pt x="630" y="2043"/>
                    </a:cubicBezTo>
                    <a:cubicBezTo>
                      <a:pt x="632" y="2044"/>
                      <a:pt x="634" y="2043"/>
                      <a:pt x="635" y="2041"/>
                    </a:cubicBezTo>
                    <a:cubicBezTo>
                      <a:pt x="636" y="2039"/>
                      <a:pt x="635" y="2037"/>
                      <a:pt x="633" y="2036"/>
                    </a:cubicBezTo>
                    <a:moveTo>
                      <a:pt x="670" y="2051"/>
                    </a:moveTo>
                    <a:cubicBezTo>
                      <a:pt x="664" y="2049"/>
                      <a:pt x="658" y="2046"/>
                      <a:pt x="652" y="2044"/>
                    </a:cubicBezTo>
                    <a:cubicBezTo>
                      <a:pt x="650" y="2043"/>
                      <a:pt x="647" y="2044"/>
                      <a:pt x="646" y="2046"/>
                    </a:cubicBezTo>
                    <a:cubicBezTo>
                      <a:pt x="645" y="2048"/>
                      <a:pt x="646" y="2050"/>
                      <a:pt x="648" y="2051"/>
                    </a:cubicBezTo>
                    <a:cubicBezTo>
                      <a:pt x="655" y="2054"/>
                      <a:pt x="661" y="2056"/>
                      <a:pt x="667" y="2059"/>
                    </a:cubicBezTo>
                    <a:cubicBezTo>
                      <a:pt x="669" y="2060"/>
                      <a:pt x="671" y="2059"/>
                      <a:pt x="672" y="2057"/>
                    </a:cubicBezTo>
                    <a:cubicBezTo>
                      <a:pt x="673" y="2055"/>
                      <a:pt x="672" y="2052"/>
                      <a:pt x="670" y="2051"/>
                    </a:cubicBezTo>
                    <a:moveTo>
                      <a:pt x="707" y="2066"/>
                    </a:moveTo>
                    <a:cubicBezTo>
                      <a:pt x="701" y="2064"/>
                      <a:pt x="695" y="2061"/>
                      <a:pt x="689" y="2059"/>
                    </a:cubicBezTo>
                    <a:cubicBezTo>
                      <a:pt x="687" y="2058"/>
                      <a:pt x="684" y="2059"/>
                      <a:pt x="683" y="2061"/>
                    </a:cubicBezTo>
                    <a:cubicBezTo>
                      <a:pt x="683" y="2063"/>
                      <a:pt x="684" y="2065"/>
                      <a:pt x="686" y="2066"/>
                    </a:cubicBezTo>
                    <a:cubicBezTo>
                      <a:pt x="692" y="2069"/>
                      <a:pt x="698" y="2071"/>
                      <a:pt x="705" y="2073"/>
                    </a:cubicBezTo>
                    <a:cubicBezTo>
                      <a:pt x="707" y="2074"/>
                      <a:pt x="709" y="2073"/>
                      <a:pt x="710" y="2071"/>
                    </a:cubicBezTo>
                    <a:cubicBezTo>
                      <a:pt x="711" y="2069"/>
                      <a:pt x="709" y="2067"/>
                      <a:pt x="707" y="2066"/>
                    </a:cubicBezTo>
                    <a:moveTo>
                      <a:pt x="745" y="2079"/>
                    </a:moveTo>
                    <a:cubicBezTo>
                      <a:pt x="739" y="2077"/>
                      <a:pt x="733" y="2075"/>
                      <a:pt x="726" y="2072"/>
                    </a:cubicBezTo>
                    <a:cubicBezTo>
                      <a:pt x="724" y="2072"/>
                      <a:pt x="722" y="2073"/>
                      <a:pt x="721" y="2075"/>
                    </a:cubicBezTo>
                    <a:cubicBezTo>
                      <a:pt x="720" y="2077"/>
                      <a:pt x="722" y="2079"/>
                      <a:pt x="724" y="2080"/>
                    </a:cubicBezTo>
                    <a:cubicBezTo>
                      <a:pt x="730" y="2082"/>
                      <a:pt x="736" y="2084"/>
                      <a:pt x="743" y="2086"/>
                    </a:cubicBezTo>
                    <a:cubicBezTo>
                      <a:pt x="745" y="2087"/>
                      <a:pt x="747" y="2086"/>
                      <a:pt x="748" y="2084"/>
                    </a:cubicBezTo>
                    <a:cubicBezTo>
                      <a:pt x="749" y="2082"/>
                      <a:pt x="747" y="2079"/>
                      <a:pt x="745" y="2079"/>
                    </a:cubicBezTo>
                    <a:moveTo>
                      <a:pt x="784" y="2090"/>
                    </a:moveTo>
                    <a:cubicBezTo>
                      <a:pt x="777" y="2088"/>
                      <a:pt x="771" y="2087"/>
                      <a:pt x="764" y="2085"/>
                    </a:cubicBezTo>
                    <a:cubicBezTo>
                      <a:pt x="762" y="2084"/>
                      <a:pt x="760" y="2085"/>
                      <a:pt x="759" y="2087"/>
                    </a:cubicBezTo>
                    <a:cubicBezTo>
                      <a:pt x="759" y="2089"/>
                      <a:pt x="760" y="2092"/>
                      <a:pt x="762" y="2092"/>
                    </a:cubicBezTo>
                    <a:cubicBezTo>
                      <a:pt x="768" y="2094"/>
                      <a:pt x="775" y="2096"/>
                      <a:pt x="781" y="2098"/>
                    </a:cubicBezTo>
                    <a:cubicBezTo>
                      <a:pt x="784" y="2098"/>
                      <a:pt x="786" y="2097"/>
                      <a:pt x="786" y="2095"/>
                    </a:cubicBezTo>
                    <a:cubicBezTo>
                      <a:pt x="787" y="2093"/>
                      <a:pt x="786" y="2091"/>
                      <a:pt x="784" y="2090"/>
                    </a:cubicBezTo>
                    <a:moveTo>
                      <a:pt x="822" y="2100"/>
                    </a:moveTo>
                    <a:cubicBezTo>
                      <a:pt x="816" y="2099"/>
                      <a:pt x="809" y="2097"/>
                      <a:pt x="803" y="2095"/>
                    </a:cubicBezTo>
                    <a:cubicBezTo>
                      <a:pt x="801" y="2095"/>
                      <a:pt x="798" y="2096"/>
                      <a:pt x="798" y="2098"/>
                    </a:cubicBezTo>
                    <a:cubicBezTo>
                      <a:pt x="797" y="2100"/>
                      <a:pt x="799" y="2103"/>
                      <a:pt x="801" y="2103"/>
                    </a:cubicBezTo>
                    <a:cubicBezTo>
                      <a:pt x="807" y="2105"/>
                      <a:pt x="814" y="2106"/>
                      <a:pt x="820" y="2108"/>
                    </a:cubicBezTo>
                    <a:cubicBezTo>
                      <a:pt x="822" y="2108"/>
                      <a:pt x="825" y="2107"/>
                      <a:pt x="825" y="2105"/>
                    </a:cubicBezTo>
                    <a:cubicBezTo>
                      <a:pt x="826" y="2103"/>
                      <a:pt x="824" y="2101"/>
                      <a:pt x="822" y="2100"/>
                    </a:cubicBezTo>
                    <a:cubicBezTo>
                      <a:pt x="822" y="2100"/>
                      <a:pt x="822" y="2100"/>
                      <a:pt x="822" y="2100"/>
                    </a:cubicBezTo>
                    <a:moveTo>
                      <a:pt x="861" y="2109"/>
                    </a:moveTo>
                    <a:cubicBezTo>
                      <a:pt x="855" y="2107"/>
                      <a:pt x="848" y="2106"/>
                      <a:pt x="842" y="2105"/>
                    </a:cubicBezTo>
                    <a:cubicBezTo>
                      <a:pt x="839" y="2104"/>
                      <a:pt x="837" y="2105"/>
                      <a:pt x="837" y="2108"/>
                    </a:cubicBezTo>
                    <a:cubicBezTo>
                      <a:pt x="836" y="2110"/>
                      <a:pt x="838" y="2112"/>
                      <a:pt x="840" y="2112"/>
                    </a:cubicBezTo>
                    <a:cubicBezTo>
                      <a:pt x="846" y="2114"/>
                      <a:pt x="853" y="2115"/>
                      <a:pt x="860" y="2117"/>
                    </a:cubicBezTo>
                    <a:cubicBezTo>
                      <a:pt x="862" y="2117"/>
                      <a:pt x="864" y="2116"/>
                      <a:pt x="864" y="2113"/>
                    </a:cubicBezTo>
                    <a:cubicBezTo>
                      <a:pt x="865" y="2111"/>
                      <a:pt x="863" y="2109"/>
                      <a:pt x="861" y="2109"/>
                    </a:cubicBezTo>
                    <a:moveTo>
                      <a:pt x="900" y="2116"/>
                    </a:moveTo>
                    <a:cubicBezTo>
                      <a:pt x="894" y="2115"/>
                      <a:pt x="887" y="2114"/>
                      <a:pt x="881" y="2112"/>
                    </a:cubicBezTo>
                    <a:cubicBezTo>
                      <a:pt x="879" y="2112"/>
                      <a:pt x="876" y="2113"/>
                      <a:pt x="876" y="2116"/>
                    </a:cubicBezTo>
                    <a:cubicBezTo>
                      <a:pt x="876" y="2118"/>
                      <a:pt x="877" y="2120"/>
                      <a:pt x="879" y="2120"/>
                    </a:cubicBezTo>
                    <a:cubicBezTo>
                      <a:pt x="886" y="2121"/>
                      <a:pt x="893" y="2123"/>
                      <a:pt x="899" y="2124"/>
                    </a:cubicBezTo>
                    <a:cubicBezTo>
                      <a:pt x="901" y="2124"/>
                      <a:pt x="903" y="2122"/>
                      <a:pt x="904" y="2120"/>
                    </a:cubicBezTo>
                    <a:cubicBezTo>
                      <a:pt x="904" y="2118"/>
                      <a:pt x="903" y="2116"/>
                      <a:pt x="900" y="2116"/>
                    </a:cubicBezTo>
                    <a:moveTo>
                      <a:pt x="940" y="2121"/>
                    </a:moveTo>
                    <a:cubicBezTo>
                      <a:pt x="933" y="2120"/>
                      <a:pt x="927" y="2120"/>
                      <a:pt x="920" y="2119"/>
                    </a:cubicBezTo>
                    <a:cubicBezTo>
                      <a:pt x="918" y="2118"/>
                      <a:pt x="916" y="2120"/>
                      <a:pt x="916" y="2122"/>
                    </a:cubicBezTo>
                    <a:cubicBezTo>
                      <a:pt x="915" y="2124"/>
                      <a:pt x="917" y="2126"/>
                      <a:pt x="919" y="2127"/>
                    </a:cubicBezTo>
                    <a:cubicBezTo>
                      <a:pt x="926" y="2128"/>
                      <a:pt x="932" y="2128"/>
                      <a:pt x="939" y="2129"/>
                    </a:cubicBezTo>
                    <a:cubicBezTo>
                      <a:pt x="941" y="2129"/>
                      <a:pt x="943" y="2128"/>
                      <a:pt x="943" y="2126"/>
                    </a:cubicBezTo>
                    <a:cubicBezTo>
                      <a:pt x="944" y="2124"/>
                      <a:pt x="942" y="2122"/>
                      <a:pt x="940" y="2121"/>
                    </a:cubicBezTo>
                    <a:cubicBezTo>
                      <a:pt x="940" y="2121"/>
                      <a:pt x="940" y="2121"/>
                      <a:pt x="940" y="2121"/>
                    </a:cubicBezTo>
                    <a:moveTo>
                      <a:pt x="980" y="2125"/>
                    </a:moveTo>
                    <a:cubicBezTo>
                      <a:pt x="973" y="2125"/>
                      <a:pt x="966" y="2124"/>
                      <a:pt x="960" y="2123"/>
                    </a:cubicBezTo>
                    <a:cubicBezTo>
                      <a:pt x="958" y="2123"/>
                      <a:pt x="956" y="2125"/>
                      <a:pt x="955" y="2127"/>
                    </a:cubicBezTo>
                    <a:cubicBezTo>
                      <a:pt x="955" y="2129"/>
                      <a:pt x="957" y="2131"/>
                      <a:pt x="959" y="2131"/>
                    </a:cubicBezTo>
                    <a:cubicBezTo>
                      <a:pt x="966" y="2132"/>
                      <a:pt x="972" y="2133"/>
                      <a:pt x="979" y="2133"/>
                    </a:cubicBezTo>
                    <a:cubicBezTo>
                      <a:pt x="981" y="2133"/>
                      <a:pt x="983" y="2132"/>
                      <a:pt x="983" y="2130"/>
                    </a:cubicBezTo>
                    <a:cubicBezTo>
                      <a:pt x="983" y="2127"/>
                      <a:pt x="982" y="2125"/>
                      <a:pt x="980" y="2125"/>
                    </a:cubicBezTo>
                    <a:moveTo>
                      <a:pt x="1019" y="2128"/>
                    </a:moveTo>
                    <a:cubicBezTo>
                      <a:pt x="1013" y="2128"/>
                      <a:pt x="1006" y="2127"/>
                      <a:pt x="1000" y="2127"/>
                    </a:cubicBezTo>
                    <a:cubicBezTo>
                      <a:pt x="997" y="2127"/>
                      <a:pt x="995" y="2128"/>
                      <a:pt x="995" y="2131"/>
                    </a:cubicBezTo>
                    <a:cubicBezTo>
                      <a:pt x="995" y="2133"/>
                      <a:pt x="997" y="2135"/>
                      <a:pt x="999" y="2135"/>
                    </a:cubicBezTo>
                    <a:cubicBezTo>
                      <a:pt x="1006" y="2135"/>
                      <a:pt x="1012" y="2136"/>
                      <a:pt x="1019" y="2136"/>
                    </a:cubicBezTo>
                    <a:cubicBezTo>
                      <a:pt x="1021" y="2136"/>
                      <a:pt x="1023" y="2134"/>
                      <a:pt x="1023" y="2132"/>
                    </a:cubicBezTo>
                    <a:cubicBezTo>
                      <a:pt x="1023" y="2130"/>
                      <a:pt x="1022" y="2128"/>
                      <a:pt x="1019" y="2128"/>
                    </a:cubicBezTo>
                    <a:cubicBezTo>
                      <a:pt x="1019" y="2128"/>
                      <a:pt x="1019" y="2128"/>
                      <a:pt x="1019" y="2128"/>
                    </a:cubicBezTo>
                    <a:moveTo>
                      <a:pt x="1059" y="2129"/>
                    </a:moveTo>
                    <a:cubicBezTo>
                      <a:pt x="1053" y="2129"/>
                      <a:pt x="1046" y="2129"/>
                      <a:pt x="1039" y="2129"/>
                    </a:cubicBezTo>
                    <a:cubicBezTo>
                      <a:pt x="1037" y="2129"/>
                      <a:pt x="1035" y="2130"/>
                      <a:pt x="1035" y="2133"/>
                    </a:cubicBezTo>
                    <a:cubicBezTo>
                      <a:pt x="1035" y="2135"/>
                      <a:pt x="1037" y="2137"/>
                      <a:pt x="1039" y="2137"/>
                    </a:cubicBezTo>
                    <a:cubicBezTo>
                      <a:pt x="1046" y="2137"/>
                      <a:pt x="1053" y="2137"/>
                      <a:pt x="1059" y="2137"/>
                    </a:cubicBezTo>
                    <a:cubicBezTo>
                      <a:pt x="1061" y="2137"/>
                      <a:pt x="1063" y="2135"/>
                      <a:pt x="1063" y="2133"/>
                    </a:cubicBezTo>
                    <a:cubicBezTo>
                      <a:pt x="1063" y="2131"/>
                      <a:pt x="1062" y="2129"/>
                      <a:pt x="1059" y="2129"/>
                    </a:cubicBezTo>
                    <a:moveTo>
                      <a:pt x="1099" y="2129"/>
                    </a:moveTo>
                    <a:cubicBezTo>
                      <a:pt x="1093" y="2129"/>
                      <a:pt x="1086" y="2129"/>
                      <a:pt x="1079" y="2129"/>
                    </a:cubicBezTo>
                    <a:cubicBezTo>
                      <a:pt x="1077" y="2129"/>
                      <a:pt x="1075" y="2131"/>
                      <a:pt x="1075" y="2133"/>
                    </a:cubicBezTo>
                    <a:cubicBezTo>
                      <a:pt x="1075" y="2135"/>
                      <a:pt x="1077" y="2137"/>
                      <a:pt x="1079" y="2137"/>
                    </a:cubicBezTo>
                    <a:cubicBezTo>
                      <a:pt x="1086" y="2137"/>
                      <a:pt x="1093" y="2137"/>
                      <a:pt x="1099" y="2137"/>
                    </a:cubicBezTo>
                    <a:cubicBezTo>
                      <a:pt x="1102" y="2137"/>
                      <a:pt x="1103" y="2135"/>
                      <a:pt x="1103" y="2132"/>
                    </a:cubicBezTo>
                    <a:cubicBezTo>
                      <a:pt x="1103" y="2130"/>
                      <a:pt x="1101" y="2129"/>
                      <a:pt x="1099" y="2129"/>
                    </a:cubicBezTo>
                    <a:moveTo>
                      <a:pt x="1139" y="2127"/>
                    </a:moveTo>
                    <a:cubicBezTo>
                      <a:pt x="1132" y="2127"/>
                      <a:pt x="1126" y="2128"/>
                      <a:pt x="1119" y="2128"/>
                    </a:cubicBezTo>
                    <a:cubicBezTo>
                      <a:pt x="1117" y="2128"/>
                      <a:pt x="1115" y="2130"/>
                      <a:pt x="1115" y="2132"/>
                    </a:cubicBezTo>
                    <a:cubicBezTo>
                      <a:pt x="1115" y="2134"/>
                      <a:pt x="1117" y="2136"/>
                      <a:pt x="1120" y="2136"/>
                    </a:cubicBezTo>
                    <a:cubicBezTo>
                      <a:pt x="1126" y="2136"/>
                      <a:pt x="1133" y="2135"/>
                      <a:pt x="1140" y="2135"/>
                    </a:cubicBezTo>
                    <a:cubicBezTo>
                      <a:pt x="1142" y="2135"/>
                      <a:pt x="1143" y="2133"/>
                      <a:pt x="1143" y="2130"/>
                    </a:cubicBezTo>
                    <a:cubicBezTo>
                      <a:pt x="1143" y="2128"/>
                      <a:pt x="1141" y="2127"/>
                      <a:pt x="1139" y="2127"/>
                    </a:cubicBezTo>
                    <a:cubicBezTo>
                      <a:pt x="1139" y="2127"/>
                      <a:pt x="1139" y="2127"/>
                      <a:pt x="1139" y="2127"/>
                    </a:cubicBezTo>
                    <a:moveTo>
                      <a:pt x="1179" y="2123"/>
                    </a:moveTo>
                    <a:cubicBezTo>
                      <a:pt x="1172" y="2124"/>
                      <a:pt x="1166" y="2125"/>
                      <a:pt x="1159" y="2125"/>
                    </a:cubicBezTo>
                    <a:cubicBezTo>
                      <a:pt x="1157" y="2125"/>
                      <a:pt x="1155" y="2127"/>
                      <a:pt x="1155" y="2130"/>
                    </a:cubicBezTo>
                    <a:cubicBezTo>
                      <a:pt x="1156" y="2132"/>
                      <a:pt x="1157" y="2133"/>
                      <a:pt x="1160" y="2133"/>
                    </a:cubicBezTo>
                    <a:cubicBezTo>
                      <a:pt x="1166" y="2133"/>
                      <a:pt x="1173" y="2132"/>
                      <a:pt x="1180" y="2131"/>
                    </a:cubicBezTo>
                    <a:cubicBezTo>
                      <a:pt x="1182" y="2131"/>
                      <a:pt x="1183" y="2129"/>
                      <a:pt x="1183" y="2127"/>
                    </a:cubicBezTo>
                    <a:cubicBezTo>
                      <a:pt x="1183" y="2125"/>
                      <a:pt x="1181" y="2123"/>
                      <a:pt x="1179" y="2123"/>
                    </a:cubicBezTo>
                    <a:cubicBezTo>
                      <a:pt x="1179" y="2123"/>
                      <a:pt x="1179" y="2123"/>
                      <a:pt x="1179" y="2123"/>
                    </a:cubicBezTo>
                    <a:moveTo>
                      <a:pt x="1218" y="2119"/>
                    </a:moveTo>
                    <a:cubicBezTo>
                      <a:pt x="1212" y="2119"/>
                      <a:pt x="1205" y="2120"/>
                      <a:pt x="1199" y="2121"/>
                    </a:cubicBezTo>
                    <a:cubicBezTo>
                      <a:pt x="1196" y="2121"/>
                      <a:pt x="1195" y="2123"/>
                      <a:pt x="1195" y="2126"/>
                    </a:cubicBezTo>
                    <a:cubicBezTo>
                      <a:pt x="1195" y="2128"/>
                      <a:pt x="1197" y="2129"/>
                      <a:pt x="1200" y="2129"/>
                    </a:cubicBezTo>
                    <a:cubicBezTo>
                      <a:pt x="1206" y="2128"/>
                      <a:pt x="1213" y="2127"/>
                      <a:pt x="1220" y="2126"/>
                    </a:cubicBezTo>
                    <a:cubicBezTo>
                      <a:pt x="1222" y="2126"/>
                      <a:pt x="1223" y="2124"/>
                      <a:pt x="1223" y="2122"/>
                    </a:cubicBezTo>
                    <a:cubicBezTo>
                      <a:pt x="1223" y="2120"/>
                      <a:pt x="1221" y="2118"/>
                      <a:pt x="1218" y="2119"/>
                    </a:cubicBezTo>
                    <a:moveTo>
                      <a:pt x="1258" y="2112"/>
                    </a:moveTo>
                    <a:cubicBezTo>
                      <a:pt x="1251" y="2113"/>
                      <a:pt x="1245" y="2115"/>
                      <a:pt x="1238" y="2116"/>
                    </a:cubicBezTo>
                    <a:cubicBezTo>
                      <a:pt x="1236" y="2116"/>
                      <a:pt x="1235" y="2118"/>
                      <a:pt x="1235" y="2120"/>
                    </a:cubicBezTo>
                    <a:cubicBezTo>
                      <a:pt x="1235" y="2122"/>
                      <a:pt x="1237" y="2124"/>
                      <a:pt x="1239" y="2123"/>
                    </a:cubicBezTo>
                    <a:cubicBezTo>
                      <a:pt x="1246" y="2122"/>
                      <a:pt x="1253" y="2121"/>
                      <a:pt x="1259" y="2120"/>
                    </a:cubicBezTo>
                    <a:cubicBezTo>
                      <a:pt x="1261" y="2120"/>
                      <a:pt x="1263" y="2118"/>
                      <a:pt x="1263" y="2115"/>
                    </a:cubicBezTo>
                    <a:cubicBezTo>
                      <a:pt x="1262" y="2113"/>
                      <a:pt x="1260" y="2112"/>
                      <a:pt x="1258" y="2112"/>
                    </a:cubicBezTo>
                    <a:moveTo>
                      <a:pt x="1297" y="2104"/>
                    </a:moveTo>
                    <a:cubicBezTo>
                      <a:pt x="1291" y="2106"/>
                      <a:pt x="1284" y="2107"/>
                      <a:pt x="1277" y="2109"/>
                    </a:cubicBezTo>
                    <a:cubicBezTo>
                      <a:pt x="1275" y="2109"/>
                      <a:pt x="1274" y="2111"/>
                      <a:pt x="1274" y="2113"/>
                    </a:cubicBezTo>
                    <a:cubicBezTo>
                      <a:pt x="1275" y="2115"/>
                      <a:pt x="1277" y="2117"/>
                      <a:pt x="1279" y="2116"/>
                    </a:cubicBezTo>
                    <a:cubicBezTo>
                      <a:pt x="1286" y="2115"/>
                      <a:pt x="1292" y="2114"/>
                      <a:pt x="1299" y="2112"/>
                    </a:cubicBezTo>
                    <a:cubicBezTo>
                      <a:pt x="1301" y="2112"/>
                      <a:pt x="1302" y="2110"/>
                      <a:pt x="1302" y="2107"/>
                    </a:cubicBezTo>
                    <a:cubicBezTo>
                      <a:pt x="1301" y="2105"/>
                      <a:pt x="1299" y="2104"/>
                      <a:pt x="1297" y="2104"/>
                    </a:cubicBezTo>
                    <a:cubicBezTo>
                      <a:pt x="1297" y="2104"/>
                      <a:pt x="1297" y="2104"/>
                      <a:pt x="1297" y="2104"/>
                    </a:cubicBezTo>
                    <a:moveTo>
                      <a:pt x="1336" y="2095"/>
                    </a:moveTo>
                    <a:cubicBezTo>
                      <a:pt x="1329" y="2097"/>
                      <a:pt x="1323" y="2098"/>
                      <a:pt x="1316" y="2100"/>
                    </a:cubicBezTo>
                    <a:cubicBezTo>
                      <a:pt x="1314" y="2101"/>
                      <a:pt x="1313" y="2103"/>
                      <a:pt x="1313" y="2105"/>
                    </a:cubicBezTo>
                    <a:cubicBezTo>
                      <a:pt x="1314" y="2107"/>
                      <a:pt x="1316" y="2108"/>
                      <a:pt x="1318" y="2108"/>
                    </a:cubicBezTo>
                    <a:cubicBezTo>
                      <a:pt x="1325" y="2106"/>
                      <a:pt x="1331" y="2105"/>
                      <a:pt x="1338" y="2103"/>
                    </a:cubicBezTo>
                    <a:cubicBezTo>
                      <a:pt x="1340" y="2102"/>
                      <a:pt x="1341" y="2100"/>
                      <a:pt x="1341" y="2098"/>
                    </a:cubicBezTo>
                    <a:cubicBezTo>
                      <a:pt x="1340" y="2096"/>
                      <a:pt x="1338" y="2095"/>
                      <a:pt x="1336" y="2095"/>
                    </a:cubicBezTo>
                    <a:moveTo>
                      <a:pt x="1374" y="2084"/>
                    </a:moveTo>
                    <a:cubicBezTo>
                      <a:pt x="1368" y="2086"/>
                      <a:pt x="1361" y="2088"/>
                      <a:pt x="1355" y="2090"/>
                    </a:cubicBezTo>
                    <a:cubicBezTo>
                      <a:pt x="1353" y="2091"/>
                      <a:pt x="1352" y="2093"/>
                      <a:pt x="1352" y="2095"/>
                    </a:cubicBezTo>
                    <a:cubicBezTo>
                      <a:pt x="1353" y="2097"/>
                      <a:pt x="1355" y="2098"/>
                      <a:pt x="1357" y="2098"/>
                    </a:cubicBezTo>
                    <a:cubicBezTo>
                      <a:pt x="1364" y="2096"/>
                      <a:pt x="1370" y="2094"/>
                      <a:pt x="1377" y="2092"/>
                    </a:cubicBezTo>
                    <a:cubicBezTo>
                      <a:pt x="1379" y="2091"/>
                      <a:pt x="1380" y="2089"/>
                      <a:pt x="1379" y="2087"/>
                    </a:cubicBezTo>
                    <a:cubicBezTo>
                      <a:pt x="1379" y="2085"/>
                      <a:pt x="1376" y="2084"/>
                      <a:pt x="1374" y="2084"/>
                    </a:cubicBezTo>
                    <a:moveTo>
                      <a:pt x="1412" y="2072"/>
                    </a:moveTo>
                    <a:cubicBezTo>
                      <a:pt x="1406" y="2074"/>
                      <a:pt x="1400" y="2076"/>
                      <a:pt x="1393" y="2079"/>
                    </a:cubicBezTo>
                    <a:cubicBezTo>
                      <a:pt x="1391" y="2079"/>
                      <a:pt x="1390" y="2081"/>
                      <a:pt x="1391" y="2084"/>
                    </a:cubicBezTo>
                    <a:cubicBezTo>
                      <a:pt x="1391" y="2086"/>
                      <a:pt x="1394" y="2087"/>
                      <a:pt x="1396" y="2086"/>
                    </a:cubicBezTo>
                    <a:cubicBezTo>
                      <a:pt x="1402" y="2084"/>
                      <a:pt x="1408" y="2082"/>
                      <a:pt x="1415" y="2080"/>
                    </a:cubicBezTo>
                    <a:cubicBezTo>
                      <a:pt x="1417" y="2079"/>
                      <a:pt x="1418" y="2077"/>
                      <a:pt x="1417" y="2075"/>
                    </a:cubicBezTo>
                    <a:cubicBezTo>
                      <a:pt x="1417" y="2073"/>
                      <a:pt x="1414" y="2072"/>
                      <a:pt x="1412" y="2072"/>
                    </a:cubicBezTo>
                    <a:moveTo>
                      <a:pt x="1450" y="2059"/>
                    </a:moveTo>
                    <a:cubicBezTo>
                      <a:pt x="1444" y="2061"/>
                      <a:pt x="1437" y="2063"/>
                      <a:pt x="1431" y="2066"/>
                    </a:cubicBezTo>
                    <a:cubicBezTo>
                      <a:pt x="1429" y="2066"/>
                      <a:pt x="1428" y="2069"/>
                      <a:pt x="1429" y="2071"/>
                    </a:cubicBezTo>
                    <a:cubicBezTo>
                      <a:pt x="1429" y="2073"/>
                      <a:pt x="1432" y="2074"/>
                      <a:pt x="1434" y="2073"/>
                    </a:cubicBezTo>
                    <a:cubicBezTo>
                      <a:pt x="1440" y="2071"/>
                      <a:pt x="1446" y="2068"/>
                      <a:pt x="1453" y="2066"/>
                    </a:cubicBezTo>
                    <a:cubicBezTo>
                      <a:pt x="1455" y="2065"/>
                      <a:pt x="1456" y="2063"/>
                      <a:pt x="1455" y="2061"/>
                    </a:cubicBezTo>
                    <a:cubicBezTo>
                      <a:pt x="1454" y="2059"/>
                      <a:pt x="1452" y="2058"/>
                      <a:pt x="1450" y="2059"/>
                    </a:cubicBezTo>
                    <a:cubicBezTo>
                      <a:pt x="1450" y="2059"/>
                      <a:pt x="1450" y="2059"/>
                      <a:pt x="1450" y="2059"/>
                    </a:cubicBezTo>
                    <a:moveTo>
                      <a:pt x="1487" y="2044"/>
                    </a:moveTo>
                    <a:cubicBezTo>
                      <a:pt x="1481" y="2046"/>
                      <a:pt x="1474" y="2049"/>
                      <a:pt x="1468" y="2051"/>
                    </a:cubicBezTo>
                    <a:cubicBezTo>
                      <a:pt x="1466" y="2052"/>
                      <a:pt x="1465" y="2054"/>
                      <a:pt x="1466" y="2056"/>
                    </a:cubicBezTo>
                    <a:cubicBezTo>
                      <a:pt x="1467" y="2059"/>
                      <a:pt x="1469" y="2060"/>
                      <a:pt x="1471" y="2059"/>
                    </a:cubicBezTo>
                    <a:cubicBezTo>
                      <a:pt x="1477" y="2056"/>
                      <a:pt x="1484" y="2054"/>
                      <a:pt x="1490" y="2051"/>
                    </a:cubicBezTo>
                    <a:cubicBezTo>
                      <a:pt x="1492" y="2050"/>
                      <a:pt x="1493" y="2048"/>
                      <a:pt x="1492" y="2046"/>
                    </a:cubicBezTo>
                    <a:cubicBezTo>
                      <a:pt x="1491" y="2044"/>
                      <a:pt x="1489" y="2043"/>
                      <a:pt x="1487" y="2044"/>
                    </a:cubicBezTo>
                    <a:moveTo>
                      <a:pt x="1523" y="2027"/>
                    </a:moveTo>
                    <a:cubicBezTo>
                      <a:pt x="1517" y="2030"/>
                      <a:pt x="1511" y="2033"/>
                      <a:pt x="1505" y="2036"/>
                    </a:cubicBezTo>
                    <a:cubicBezTo>
                      <a:pt x="1503" y="2037"/>
                      <a:pt x="1502" y="2039"/>
                      <a:pt x="1503" y="2041"/>
                    </a:cubicBezTo>
                    <a:cubicBezTo>
                      <a:pt x="1504" y="2043"/>
                      <a:pt x="1506" y="2044"/>
                      <a:pt x="1508" y="2043"/>
                    </a:cubicBezTo>
                    <a:cubicBezTo>
                      <a:pt x="1514" y="2040"/>
                      <a:pt x="1520" y="2037"/>
                      <a:pt x="1526" y="2035"/>
                    </a:cubicBezTo>
                    <a:cubicBezTo>
                      <a:pt x="1528" y="2034"/>
                      <a:pt x="1529" y="2031"/>
                      <a:pt x="1528" y="2029"/>
                    </a:cubicBezTo>
                    <a:cubicBezTo>
                      <a:pt x="1527" y="2027"/>
                      <a:pt x="1525" y="2026"/>
                      <a:pt x="1523" y="2027"/>
                    </a:cubicBezTo>
                    <a:moveTo>
                      <a:pt x="1558" y="2010"/>
                    </a:moveTo>
                    <a:cubicBezTo>
                      <a:pt x="1553" y="2013"/>
                      <a:pt x="1547" y="2016"/>
                      <a:pt x="1541" y="2019"/>
                    </a:cubicBezTo>
                    <a:cubicBezTo>
                      <a:pt x="1539" y="2020"/>
                      <a:pt x="1538" y="2022"/>
                      <a:pt x="1539" y="2024"/>
                    </a:cubicBezTo>
                    <a:cubicBezTo>
                      <a:pt x="1540" y="2026"/>
                      <a:pt x="1542" y="2027"/>
                      <a:pt x="1544" y="2026"/>
                    </a:cubicBezTo>
                    <a:cubicBezTo>
                      <a:pt x="1550" y="2023"/>
                      <a:pt x="1556" y="2020"/>
                      <a:pt x="1562" y="2017"/>
                    </a:cubicBezTo>
                    <a:cubicBezTo>
                      <a:pt x="1564" y="2016"/>
                      <a:pt x="1565" y="2013"/>
                      <a:pt x="1564" y="2011"/>
                    </a:cubicBezTo>
                    <a:cubicBezTo>
                      <a:pt x="1563" y="2009"/>
                      <a:pt x="1560" y="2009"/>
                      <a:pt x="1558" y="2010"/>
                    </a:cubicBezTo>
                    <a:cubicBezTo>
                      <a:pt x="1558" y="2010"/>
                      <a:pt x="1558" y="2010"/>
                      <a:pt x="1558" y="2010"/>
                    </a:cubicBezTo>
                    <a:moveTo>
                      <a:pt x="1593" y="1991"/>
                    </a:moveTo>
                    <a:cubicBezTo>
                      <a:pt x="1588" y="1994"/>
                      <a:pt x="1582" y="1997"/>
                      <a:pt x="1576" y="2000"/>
                    </a:cubicBezTo>
                    <a:cubicBezTo>
                      <a:pt x="1574" y="2001"/>
                      <a:pt x="1573" y="2004"/>
                      <a:pt x="1574" y="2006"/>
                    </a:cubicBezTo>
                    <a:cubicBezTo>
                      <a:pt x="1575" y="2008"/>
                      <a:pt x="1578" y="2008"/>
                      <a:pt x="1580" y="2007"/>
                    </a:cubicBezTo>
                    <a:cubicBezTo>
                      <a:pt x="1586" y="2004"/>
                      <a:pt x="1592" y="2001"/>
                      <a:pt x="1597" y="1997"/>
                    </a:cubicBezTo>
                    <a:cubicBezTo>
                      <a:pt x="1599" y="1996"/>
                      <a:pt x="1600" y="1994"/>
                      <a:pt x="1599" y="1992"/>
                    </a:cubicBezTo>
                    <a:cubicBezTo>
                      <a:pt x="1598" y="1990"/>
                      <a:pt x="1595" y="1989"/>
                      <a:pt x="1593" y="1991"/>
                    </a:cubicBezTo>
                    <a:cubicBezTo>
                      <a:pt x="1593" y="1991"/>
                      <a:pt x="1593" y="1991"/>
                      <a:pt x="1593" y="1991"/>
                    </a:cubicBezTo>
                    <a:moveTo>
                      <a:pt x="1628" y="1970"/>
                    </a:moveTo>
                    <a:cubicBezTo>
                      <a:pt x="1622" y="1974"/>
                      <a:pt x="1616" y="1977"/>
                      <a:pt x="1611" y="1980"/>
                    </a:cubicBezTo>
                    <a:cubicBezTo>
                      <a:pt x="1609" y="1982"/>
                      <a:pt x="1608" y="1984"/>
                      <a:pt x="1609" y="1986"/>
                    </a:cubicBezTo>
                    <a:cubicBezTo>
                      <a:pt x="1610" y="1988"/>
                      <a:pt x="1613" y="1988"/>
                      <a:pt x="1615" y="1987"/>
                    </a:cubicBezTo>
                    <a:cubicBezTo>
                      <a:pt x="1620" y="1984"/>
                      <a:pt x="1626" y="1980"/>
                      <a:pt x="1632" y="1977"/>
                    </a:cubicBezTo>
                    <a:cubicBezTo>
                      <a:pt x="1634" y="1976"/>
                      <a:pt x="1634" y="1973"/>
                      <a:pt x="1633" y="1971"/>
                    </a:cubicBezTo>
                    <a:cubicBezTo>
                      <a:pt x="1632" y="1970"/>
                      <a:pt x="1630" y="1969"/>
                      <a:pt x="1628" y="1970"/>
                    </a:cubicBezTo>
                    <a:cubicBezTo>
                      <a:pt x="1628" y="1970"/>
                      <a:pt x="1628" y="1970"/>
                      <a:pt x="1628" y="1970"/>
                    </a:cubicBezTo>
                    <a:moveTo>
                      <a:pt x="1661" y="1949"/>
                    </a:moveTo>
                    <a:cubicBezTo>
                      <a:pt x="1656" y="1952"/>
                      <a:pt x="1650" y="1956"/>
                      <a:pt x="1644" y="1959"/>
                    </a:cubicBezTo>
                    <a:cubicBezTo>
                      <a:pt x="1643" y="1961"/>
                      <a:pt x="1642" y="1963"/>
                      <a:pt x="1643" y="1965"/>
                    </a:cubicBezTo>
                    <a:cubicBezTo>
                      <a:pt x="1644" y="1967"/>
                      <a:pt x="1647" y="1967"/>
                      <a:pt x="1649" y="1966"/>
                    </a:cubicBezTo>
                    <a:cubicBezTo>
                      <a:pt x="1654" y="1963"/>
                      <a:pt x="1660" y="1959"/>
                      <a:pt x="1666" y="1955"/>
                    </a:cubicBezTo>
                    <a:cubicBezTo>
                      <a:pt x="1667" y="1954"/>
                      <a:pt x="1668" y="1951"/>
                      <a:pt x="1667" y="1950"/>
                    </a:cubicBezTo>
                    <a:cubicBezTo>
                      <a:pt x="1665" y="1948"/>
                      <a:pt x="1663" y="1947"/>
                      <a:pt x="1661" y="1949"/>
                    </a:cubicBezTo>
                    <a:moveTo>
                      <a:pt x="1694" y="1926"/>
                    </a:moveTo>
                    <a:cubicBezTo>
                      <a:pt x="1688" y="1930"/>
                      <a:pt x="1683" y="1933"/>
                      <a:pt x="1677" y="1937"/>
                    </a:cubicBezTo>
                    <a:cubicBezTo>
                      <a:pt x="1676" y="1938"/>
                      <a:pt x="1675" y="1941"/>
                      <a:pt x="1677" y="1943"/>
                    </a:cubicBezTo>
                    <a:cubicBezTo>
                      <a:pt x="1678" y="1945"/>
                      <a:pt x="1680" y="1945"/>
                      <a:pt x="1682" y="1944"/>
                    </a:cubicBezTo>
                    <a:cubicBezTo>
                      <a:pt x="1688" y="1940"/>
                      <a:pt x="1693" y="1936"/>
                      <a:pt x="1698" y="1932"/>
                    </a:cubicBezTo>
                    <a:cubicBezTo>
                      <a:pt x="1700" y="1931"/>
                      <a:pt x="1701" y="1928"/>
                      <a:pt x="1699" y="1926"/>
                    </a:cubicBezTo>
                    <a:cubicBezTo>
                      <a:pt x="1698" y="1925"/>
                      <a:pt x="1695" y="1924"/>
                      <a:pt x="1694" y="1926"/>
                    </a:cubicBezTo>
                    <a:cubicBezTo>
                      <a:pt x="1694" y="1926"/>
                      <a:pt x="1694" y="1926"/>
                      <a:pt x="1694" y="1926"/>
                    </a:cubicBezTo>
                    <a:moveTo>
                      <a:pt x="1725" y="1902"/>
                    </a:moveTo>
                    <a:cubicBezTo>
                      <a:pt x="1720" y="1906"/>
                      <a:pt x="1715" y="1910"/>
                      <a:pt x="1710" y="1914"/>
                    </a:cubicBezTo>
                    <a:cubicBezTo>
                      <a:pt x="1708" y="1915"/>
                      <a:pt x="1708" y="1918"/>
                      <a:pt x="1709" y="1919"/>
                    </a:cubicBezTo>
                    <a:cubicBezTo>
                      <a:pt x="1710" y="1921"/>
                      <a:pt x="1713" y="1921"/>
                      <a:pt x="1715" y="1920"/>
                    </a:cubicBezTo>
                    <a:cubicBezTo>
                      <a:pt x="1720" y="1916"/>
                      <a:pt x="1725" y="1912"/>
                      <a:pt x="1730" y="1908"/>
                    </a:cubicBezTo>
                    <a:cubicBezTo>
                      <a:pt x="1732" y="1906"/>
                      <a:pt x="1732" y="1904"/>
                      <a:pt x="1731" y="1902"/>
                    </a:cubicBezTo>
                    <a:cubicBezTo>
                      <a:pt x="1730" y="1900"/>
                      <a:pt x="1727" y="1900"/>
                      <a:pt x="1725" y="1902"/>
                    </a:cubicBezTo>
                    <a:moveTo>
                      <a:pt x="1756" y="1876"/>
                    </a:moveTo>
                    <a:cubicBezTo>
                      <a:pt x="1751" y="1881"/>
                      <a:pt x="1746" y="1885"/>
                      <a:pt x="1741" y="1889"/>
                    </a:cubicBezTo>
                    <a:cubicBezTo>
                      <a:pt x="1739" y="1890"/>
                      <a:pt x="1739" y="1893"/>
                      <a:pt x="1740" y="1895"/>
                    </a:cubicBezTo>
                    <a:cubicBezTo>
                      <a:pt x="1742" y="1896"/>
                      <a:pt x="1744" y="1897"/>
                      <a:pt x="1746" y="1895"/>
                    </a:cubicBezTo>
                    <a:cubicBezTo>
                      <a:pt x="1751" y="1891"/>
                      <a:pt x="1756" y="1887"/>
                      <a:pt x="1761" y="1882"/>
                    </a:cubicBezTo>
                    <a:cubicBezTo>
                      <a:pt x="1763" y="1881"/>
                      <a:pt x="1763" y="1878"/>
                      <a:pt x="1762" y="1877"/>
                    </a:cubicBezTo>
                    <a:cubicBezTo>
                      <a:pt x="1760" y="1875"/>
                      <a:pt x="1758" y="1875"/>
                      <a:pt x="1756" y="1876"/>
                    </a:cubicBezTo>
                    <a:moveTo>
                      <a:pt x="1786" y="1850"/>
                    </a:moveTo>
                    <a:cubicBezTo>
                      <a:pt x="1781" y="1854"/>
                      <a:pt x="1776" y="1859"/>
                      <a:pt x="1771" y="1863"/>
                    </a:cubicBezTo>
                    <a:cubicBezTo>
                      <a:pt x="1770" y="1865"/>
                      <a:pt x="1770" y="1867"/>
                      <a:pt x="1771" y="1869"/>
                    </a:cubicBezTo>
                    <a:cubicBezTo>
                      <a:pt x="1772" y="1870"/>
                      <a:pt x="1775" y="1871"/>
                      <a:pt x="1777" y="1869"/>
                    </a:cubicBezTo>
                    <a:cubicBezTo>
                      <a:pt x="1782" y="1865"/>
                      <a:pt x="1787" y="1860"/>
                      <a:pt x="1792" y="1856"/>
                    </a:cubicBezTo>
                    <a:cubicBezTo>
                      <a:pt x="1793" y="1854"/>
                      <a:pt x="1793" y="1852"/>
                      <a:pt x="1792" y="1850"/>
                    </a:cubicBezTo>
                    <a:cubicBezTo>
                      <a:pt x="1790" y="1848"/>
                      <a:pt x="1788" y="1848"/>
                      <a:pt x="1786" y="1850"/>
                    </a:cubicBezTo>
                    <a:cubicBezTo>
                      <a:pt x="1786" y="1850"/>
                      <a:pt x="1786" y="1850"/>
                      <a:pt x="1786" y="1850"/>
                    </a:cubicBezTo>
                    <a:moveTo>
                      <a:pt x="1815" y="1822"/>
                    </a:moveTo>
                    <a:cubicBezTo>
                      <a:pt x="1810" y="1827"/>
                      <a:pt x="1806" y="1832"/>
                      <a:pt x="1801" y="1836"/>
                    </a:cubicBezTo>
                    <a:cubicBezTo>
                      <a:pt x="1799" y="1838"/>
                      <a:pt x="1799" y="1840"/>
                      <a:pt x="1801" y="1842"/>
                    </a:cubicBezTo>
                    <a:cubicBezTo>
                      <a:pt x="1802" y="1843"/>
                      <a:pt x="1805" y="1844"/>
                      <a:pt x="1806" y="1842"/>
                    </a:cubicBezTo>
                    <a:cubicBezTo>
                      <a:pt x="1811" y="1837"/>
                      <a:pt x="1816" y="1833"/>
                      <a:pt x="1821" y="1828"/>
                    </a:cubicBezTo>
                    <a:cubicBezTo>
                      <a:pt x="1822" y="1826"/>
                      <a:pt x="1822" y="1824"/>
                      <a:pt x="1821" y="1822"/>
                    </a:cubicBezTo>
                    <a:cubicBezTo>
                      <a:pt x="1819" y="1821"/>
                      <a:pt x="1817" y="1821"/>
                      <a:pt x="1815" y="1822"/>
                    </a:cubicBezTo>
                    <a:moveTo>
                      <a:pt x="1843" y="1794"/>
                    </a:moveTo>
                    <a:cubicBezTo>
                      <a:pt x="1838" y="1799"/>
                      <a:pt x="1834" y="1803"/>
                      <a:pt x="1829" y="1808"/>
                    </a:cubicBezTo>
                    <a:cubicBezTo>
                      <a:pt x="1828" y="1810"/>
                      <a:pt x="1828" y="1812"/>
                      <a:pt x="1829" y="1814"/>
                    </a:cubicBezTo>
                    <a:cubicBezTo>
                      <a:pt x="1831" y="1815"/>
                      <a:pt x="1833" y="1815"/>
                      <a:pt x="1835" y="1814"/>
                    </a:cubicBezTo>
                    <a:cubicBezTo>
                      <a:pt x="1839" y="1809"/>
                      <a:pt x="1844" y="1804"/>
                      <a:pt x="1849" y="1799"/>
                    </a:cubicBezTo>
                    <a:cubicBezTo>
                      <a:pt x="1850" y="1798"/>
                      <a:pt x="1850" y="1795"/>
                      <a:pt x="1848" y="1794"/>
                    </a:cubicBezTo>
                    <a:cubicBezTo>
                      <a:pt x="1847" y="1792"/>
                      <a:pt x="1844" y="1792"/>
                      <a:pt x="1843" y="1794"/>
                    </a:cubicBezTo>
                    <a:moveTo>
                      <a:pt x="1870" y="1764"/>
                    </a:moveTo>
                    <a:cubicBezTo>
                      <a:pt x="1865" y="1769"/>
                      <a:pt x="1861" y="1774"/>
                      <a:pt x="1856" y="1779"/>
                    </a:cubicBezTo>
                    <a:cubicBezTo>
                      <a:pt x="1855" y="1781"/>
                      <a:pt x="1855" y="1783"/>
                      <a:pt x="1857" y="1785"/>
                    </a:cubicBezTo>
                    <a:cubicBezTo>
                      <a:pt x="1858" y="1786"/>
                      <a:pt x="1861" y="1786"/>
                      <a:pt x="1862" y="1784"/>
                    </a:cubicBezTo>
                    <a:cubicBezTo>
                      <a:pt x="1867" y="1779"/>
                      <a:pt x="1871" y="1774"/>
                      <a:pt x="1876" y="1769"/>
                    </a:cubicBezTo>
                    <a:cubicBezTo>
                      <a:pt x="1877" y="1768"/>
                      <a:pt x="1877" y="1765"/>
                      <a:pt x="1875" y="1764"/>
                    </a:cubicBezTo>
                    <a:cubicBezTo>
                      <a:pt x="1874" y="1762"/>
                      <a:pt x="1871" y="1762"/>
                      <a:pt x="1870" y="1764"/>
                    </a:cubicBezTo>
                    <a:cubicBezTo>
                      <a:pt x="1870" y="1764"/>
                      <a:pt x="1870" y="1764"/>
                      <a:pt x="1870" y="1764"/>
                    </a:cubicBezTo>
                    <a:moveTo>
                      <a:pt x="1895" y="1734"/>
                    </a:moveTo>
                    <a:cubicBezTo>
                      <a:pt x="1891" y="1739"/>
                      <a:pt x="1887" y="1744"/>
                      <a:pt x="1883" y="1749"/>
                    </a:cubicBezTo>
                    <a:cubicBezTo>
                      <a:pt x="1881" y="1751"/>
                      <a:pt x="1881" y="1753"/>
                      <a:pt x="1883" y="1755"/>
                    </a:cubicBezTo>
                    <a:cubicBezTo>
                      <a:pt x="1885" y="1756"/>
                      <a:pt x="1887" y="1756"/>
                      <a:pt x="1889" y="1754"/>
                    </a:cubicBezTo>
                    <a:cubicBezTo>
                      <a:pt x="1893" y="1749"/>
                      <a:pt x="1897" y="1744"/>
                      <a:pt x="1901" y="1739"/>
                    </a:cubicBezTo>
                    <a:cubicBezTo>
                      <a:pt x="1903" y="1737"/>
                      <a:pt x="1903" y="1734"/>
                      <a:pt x="1901" y="1733"/>
                    </a:cubicBezTo>
                    <a:cubicBezTo>
                      <a:pt x="1899" y="1732"/>
                      <a:pt x="1897" y="1732"/>
                      <a:pt x="1895" y="1734"/>
                    </a:cubicBezTo>
                    <a:moveTo>
                      <a:pt x="1920" y="1702"/>
                    </a:moveTo>
                    <a:cubicBezTo>
                      <a:pt x="1916" y="1707"/>
                      <a:pt x="1912" y="1713"/>
                      <a:pt x="1908" y="1718"/>
                    </a:cubicBezTo>
                    <a:cubicBezTo>
                      <a:pt x="1906" y="1720"/>
                      <a:pt x="1907" y="1722"/>
                      <a:pt x="1908" y="1723"/>
                    </a:cubicBezTo>
                    <a:cubicBezTo>
                      <a:pt x="1910" y="1725"/>
                      <a:pt x="1913" y="1724"/>
                      <a:pt x="1914" y="1723"/>
                    </a:cubicBezTo>
                    <a:cubicBezTo>
                      <a:pt x="1918" y="1717"/>
                      <a:pt x="1922" y="1712"/>
                      <a:pt x="1926" y="1707"/>
                    </a:cubicBezTo>
                    <a:cubicBezTo>
                      <a:pt x="1927" y="1705"/>
                      <a:pt x="1927" y="1702"/>
                      <a:pt x="1925" y="1701"/>
                    </a:cubicBezTo>
                    <a:cubicBezTo>
                      <a:pt x="1924" y="1700"/>
                      <a:pt x="1921" y="1700"/>
                      <a:pt x="1920" y="1702"/>
                    </a:cubicBezTo>
                    <a:cubicBezTo>
                      <a:pt x="1920" y="1702"/>
                      <a:pt x="1920" y="1702"/>
                      <a:pt x="1920" y="1702"/>
                    </a:cubicBezTo>
                    <a:moveTo>
                      <a:pt x="1943" y="1669"/>
                    </a:moveTo>
                    <a:cubicBezTo>
                      <a:pt x="1939" y="1675"/>
                      <a:pt x="1935" y="1680"/>
                      <a:pt x="1931" y="1686"/>
                    </a:cubicBezTo>
                    <a:cubicBezTo>
                      <a:pt x="1930" y="1688"/>
                      <a:pt x="1931" y="1690"/>
                      <a:pt x="1932" y="1691"/>
                    </a:cubicBezTo>
                    <a:cubicBezTo>
                      <a:pt x="1934" y="1693"/>
                      <a:pt x="1937" y="1692"/>
                      <a:pt x="1938" y="1691"/>
                    </a:cubicBezTo>
                    <a:cubicBezTo>
                      <a:pt x="1942" y="1685"/>
                      <a:pt x="1946" y="1680"/>
                      <a:pt x="1950" y="1674"/>
                    </a:cubicBezTo>
                    <a:cubicBezTo>
                      <a:pt x="1951" y="1672"/>
                      <a:pt x="1950" y="1670"/>
                      <a:pt x="1949" y="1668"/>
                    </a:cubicBezTo>
                    <a:cubicBezTo>
                      <a:pt x="1947" y="1667"/>
                      <a:pt x="1944" y="1668"/>
                      <a:pt x="1943" y="1669"/>
                    </a:cubicBezTo>
                    <a:moveTo>
                      <a:pt x="1965" y="1636"/>
                    </a:moveTo>
                    <a:cubicBezTo>
                      <a:pt x="1961" y="1642"/>
                      <a:pt x="1958" y="1647"/>
                      <a:pt x="1954" y="1653"/>
                    </a:cubicBezTo>
                    <a:cubicBezTo>
                      <a:pt x="1953" y="1655"/>
                      <a:pt x="1953" y="1657"/>
                      <a:pt x="1955" y="1658"/>
                    </a:cubicBezTo>
                    <a:cubicBezTo>
                      <a:pt x="1957" y="1660"/>
                      <a:pt x="1960" y="1659"/>
                      <a:pt x="1961" y="1657"/>
                    </a:cubicBezTo>
                    <a:cubicBezTo>
                      <a:pt x="1965" y="1652"/>
                      <a:pt x="1968" y="1646"/>
                      <a:pt x="1972" y="1640"/>
                    </a:cubicBezTo>
                    <a:cubicBezTo>
                      <a:pt x="1973" y="1639"/>
                      <a:pt x="1972" y="1636"/>
                      <a:pt x="1971" y="1635"/>
                    </a:cubicBezTo>
                    <a:cubicBezTo>
                      <a:pt x="1969" y="1634"/>
                      <a:pt x="1966" y="1634"/>
                      <a:pt x="1965" y="1636"/>
                    </a:cubicBezTo>
                    <a:moveTo>
                      <a:pt x="1986" y="1602"/>
                    </a:moveTo>
                    <a:cubicBezTo>
                      <a:pt x="1982" y="1608"/>
                      <a:pt x="1979" y="1614"/>
                      <a:pt x="1976" y="1619"/>
                    </a:cubicBezTo>
                    <a:cubicBezTo>
                      <a:pt x="1974" y="1621"/>
                      <a:pt x="1975" y="1624"/>
                      <a:pt x="1977" y="1625"/>
                    </a:cubicBezTo>
                    <a:cubicBezTo>
                      <a:pt x="1979" y="1626"/>
                      <a:pt x="1981" y="1625"/>
                      <a:pt x="1982" y="1623"/>
                    </a:cubicBezTo>
                    <a:cubicBezTo>
                      <a:pt x="1986" y="1618"/>
                      <a:pt x="1989" y="1612"/>
                      <a:pt x="1993" y="1606"/>
                    </a:cubicBezTo>
                    <a:cubicBezTo>
                      <a:pt x="1994" y="1604"/>
                      <a:pt x="1993" y="1602"/>
                      <a:pt x="1991" y="1601"/>
                    </a:cubicBezTo>
                    <a:cubicBezTo>
                      <a:pt x="1989" y="1599"/>
                      <a:pt x="1987" y="1600"/>
                      <a:pt x="1986" y="1602"/>
                    </a:cubicBezTo>
                    <a:moveTo>
                      <a:pt x="2005" y="1567"/>
                    </a:moveTo>
                    <a:cubicBezTo>
                      <a:pt x="2002" y="1573"/>
                      <a:pt x="1999" y="1579"/>
                      <a:pt x="1996" y="1585"/>
                    </a:cubicBezTo>
                    <a:cubicBezTo>
                      <a:pt x="1995" y="1587"/>
                      <a:pt x="1995" y="1589"/>
                      <a:pt x="1997" y="1590"/>
                    </a:cubicBezTo>
                    <a:cubicBezTo>
                      <a:pt x="1999" y="1591"/>
                      <a:pt x="2002" y="1591"/>
                      <a:pt x="2003" y="1589"/>
                    </a:cubicBezTo>
                    <a:cubicBezTo>
                      <a:pt x="2006" y="1583"/>
                      <a:pt x="2009" y="1577"/>
                      <a:pt x="2012" y="1571"/>
                    </a:cubicBezTo>
                    <a:cubicBezTo>
                      <a:pt x="2013" y="1569"/>
                      <a:pt x="2013" y="1567"/>
                      <a:pt x="2011" y="1565"/>
                    </a:cubicBezTo>
                    <a:cubicBezTo>
                      <a:pt x="2009" y="1564"/>
                      <a:pt x="2006" y="1565"/>
                      <a:pt x="2005" y="1567"/>
                    </a:cubicBezTo>
                    <a:moveTo>
                      <a:pt x="2023" y="1532"/>
                    </a:moveTo>
                    <a:cubicBezTo>
                      <a:pt x="2021" y="1538"/>
                      <a:pt x="2018" y="1543"/>
                      <a:pt x="2015" y="1549"/>
                    </a:cubicBezTo>
                    <a:cubicBezTo>
                      <a:pt x="2014" y="1551"/>
                      <a:pt x="2014" y="1554"/>
                      <a:pt x="2016" y="1555"/>
                    </a:cubicBezTo>
                    <a:cubicBezTo>
                      <a:pt x="2018" y="1556"/>
                      <a:pt x="2021" y="1555"/>
                      <a:pt x="2022" y="1553"/>
                    </a:cubicBezTo>
                    <a:cubicBezTo>
                      <a:pt x="2025" y="1547"/>
                      <a:pt x="2028" y="1541"/>
                      <a:pt x="2031" y="1535"/>
                    </a:cubicBezTo>
                    <a:cubicBezTo>
                      <a:pt x="2032" y="1533"/>
                      <a:pt x="2031" y="1531"/>
                      <a:pt x="2029" y="1530"/>
                    </a:cubicBezTo>
                    <a:cubicBezTo>
                      <a:pt x="2027" y="1529"/>
                      <a:pt x="2024" y="1530"/>
                      <a:pt x="2023" y="1532"/>
                    </a:cubicBezTo>
                    <a:cubicBezTo>
                      <a:pt x="2023" y="1532"/>
                      <a:pt x="2023" y="1532"/>
                      <a:pt x="2023" y="1532"/>
                    </a:cubicBezTo>
                    <a:moveTo>
                      <a:pt x="2040" y="1495"/>
                    </a:moveTo>
                    <a:cubicBezTo>
                      <a:pt x="2038" y="1501"/>
                      <a:pt x="2035" y="1507"/>
                      <a:pt x="2032" y="1513"/>
                    </a:cubicBezTo>
                    <a:cubicBezTo>
                      <a:pt x="2031" y="1515"/>
                      <a:pt x="2032" y="1518"/>
                      <a:pt x="2034" y="1519"/>
                    </a:cubicBezTo>
                    <a:cubicBezTo>
                      <a:pt x="2036" y="1520"/>
                      <a:pt x="2038" y="1519"/>
                      <a:pt x="2039" y="1517"/>
                    </a:cubicBezTo>
                    <a:cubicBezTo>
                      <a:pt x="2042" y="1511"/>
                      <a:pt x="2045" y="1505"/>
                      <a:pt x="2048" y="1498"/>
                    </a:cubicBezTo>
                    <a:cubicBezTo>
                      <a:pt x="2048" y="1496"/>
                      <a:pt x="2048" y="1494"/>
                      <a:pt x="2046" y="1493"/>
                    </a:cubicBezTo>
                    <a:cubicBezTo>
                      <a:pt x="2044" y="1492"/>
                      <a:pt x="2041" y="1493"/>
                      <a:pt x="2040" y="1495"/>
                    </a:cubicBezTo>
                    <a:moveTo>
                      <a:pt x="2056" y="1458"/>
                    </a:moveTo>
                    <a:cubicBezTo>
                      <a:pt x="2053" y="1464"/>
                      <a:pt x="2051" y="1471"/>
                      <a:pt x="2048" y="1477"/>
                    </a:cubicBezTo>
                    <a:cubicBezTo>
                      <a:pt x="2047" y="1479"/>
                      <a:pt x="2048" y="1481"/>
                      <a:pt x="2050" y="1482"/>
                    </a:cubicBezTo>
                    <a:cubicBezTo>
                      <a:pt x="2052" y="1483"/>
                      <a:pt x="2055" y="1482"/>
                      <a:pt x="2056" y="1480"/>
                    </a:cubicBezTo>
                    <a:cubicBezTo>
                      <a:pt x="2058" y="1474"/>
                      <a:pt x="2061" y="1467"/>
                      <a:pt x="2063" y="1461"/>
                    </a:cubicBezTo>
                    <a:cubicBezTo>
                      <a:pt x="2064" y="1459"/>
                      <a:pt x="2063" y="1457"/>
                      <a:pt x="2061" y="1456"/>
                    </a:cubicBezTo>
                    <a:cubicBezTo>
                      <a:pt x="2059" y="1455"/>
                      <a:pt x="2057" y="1456"/>
                      <a:pt x="2056" y="1458"/>
                    </a:cubicBezTo>
                    <a:moveTo>
                      <a:pt x="2070" y="1421"/>
                    </a:moveTo>
                    <a:cubicBezTo>
                      <a:pt x="2068" y="1427"/>
                      <a:pt x="2065" y="1433"/>
                      <a:pt x="2063" y="1440"/>
                    </a:cubicBezTo>
                    <a:cubicBezTo>
                      <a:pt x="2062" y="1442"/>
                      <a:pt x="2063" y="1444"/>
                      <a:pt x="2065" y="1445"/>
                    </a:cubicBezTo>
                    <a:cubicBezTo>
                      <a:pt x="2067" y="1446"/>
                      <a:pt x="2070" y="1444"/>
                      <a:pt x="2070" y="1442"/>
                    </a:cubicBezTo>
                    <a:cubicBezTo>
                      <a:pt x="2073" y="1436"/>
                      <a:pt x="2075" y="1430"/>
                      <a:pt x="2077" y="1423"/>
                    </a:cubicBezTo>
                    <a:cubicBezTo>
                      <a:pt x="2078" y="1421"/>
                      <a:pt x="2077" y="1419"/>
                      <a:pt x="2075" y="1418"/>
                    </a:cubicBezTo>
                    <a:cubicBezTo>
                      <a:pt x="2073" y="1418"/>
                      <a:pt x="2070" y="1419"/>
                      <a:pt x="2070" y="1421"/>
                    </a:cubicBezTo>
                    <a:moveTo>
                      <a:pt x="2082" y="1383"/>
                    </a:moveTo>
                    <a:cubicBezTo>
                      <a:pt x="2080" y="1389"/>
                      <a:pt x="2078" y="1395"/>
                      <a:pt x="2076" y="1402"/>
                    </a:cubicBezTo>
                    <a:cubicBezTo>
                      <a:pt x="2076" y="1404"/>
                      <a:pt x="2077" y="1406"/>
                      <a:pt x="2079" y="1407"/>
                    </a:cubicBezTo>
                    <a:cubicBezTo>
                      <a:pt x="2081" y="1408"/>
                      <a:pt x="2083" y="1406"/>
                      <a:pt x="2084" y="1404"/>
                    </a:cubicBezTo>
                    <a:cubicBezTo>
                      <a:pt x="2086" y="1398"/>
                      <a:pt x="2088" y="1392"/>
                      <a:pt x="2090" y="1385"/>
                    </a:cubicBezTo>
                    <a:cubicBezTo>
                      <a:pt x="2091" y="1383"/>
                      <a:pt x="2089" y="1381"/>
                      <a:pt x="2087" y="1380"/>
                    </a:cubicBezTo>
                    <a:cubicBezTo>
                      <a:pt x="2085" y="1379"/>
                      <a:pt x="2083" y="1381"/>
                      <a:pt x="2082" y="1383"/>
                    </a:cubicBezTo>
                    <a:moveTo>
                      <a:pt x="2093" y="1344"/>
                    </a:moveTo>
                    <a:cubicBezTo>
                      <a:pt x="2092" y="1351"/>
                      <a:pt x="2090" y="1357"/>
                      <a:pt x="2088" y="1364"/>
                    </a:cubicBezTo>
                    <a:cubicBezTo>
                      <a:pt x="2087" y="1366"/>
                      <a:pt x="2089" y="1368"/>
                      <a:pt x="2091" y="1369"/>
                    </a:cubicBezTo>
                    <a:cubicBezTo>
                      <a:pt x="2093" y="1369"/>
                      <a:pt x="2095" y="1368"/>
                      <a:pt x="2096" y="1366"/>
                    </a:cubicBezTo>
                    <a:cubicBezTo>
                      <a:pt x="2098" y="1359"/>
                      <a:pt x="2099" y="1353"/>
                      <a:pt x="2101" y="1346"/>
                    </a:cubicBezTo>
                    <a:cubicBezTo>
                      <a:pt x="2102" y="1344"/>
                      <a:pt x="2100" y="1342"/>
                      <a:pt x="2098" y="1342"/>
                    </a:cubicBezTo>
                    <a:cubicBezTo>
                      <a:pt x="2096" y="1341"/>
                      <a:pt x="2094" y="1342"/>
                      <a:pt x="2093" y="1344"/>
                    </a:cubicBezTo>
                    <a:moveTo>
                      <a:pt x="2103" y="1306"/>
                    </a:moveTo>
                    <a:cubicBezTo>
                      <a:pt x="2102" y="1312"/>
                      <a:pt x="2100" y="1319"/>
                      <a:pt x="2098" y="1325"/>
                    </a:cubicBezTo>
                    <a:cubicBezTo>
                      <a:pt x="2098" y="1327"/>
                      <a:pt x="2099" y="1329"/>
                      <a:pt x="2101" y="1330"/>
                    </a:cubicBezTo>
                    <a:cubicBezTo>
                      <a:pt x="2103" y="1330"/>
                      <a:pt x="2106" y="1329"/>
                      <a:pt x="2106" y="1327"/>
                    </a:cubicBezTo>
                    <a:cubicBezTo>
                      <a:pt x="2108" y="1321"/>
                      <a:pt x="2109" y="1314"/>
                      <a:pt x="2111" y="1307"/>
                    </a:cubicBezTo>
                    <a:cubicBezTo>
                      <a:pt x="2111" y="1305"/>
                      <a:pt x="2110" y="1303"/>
                      <a:pt x="2108" y="1303"/>
                    </a:cubicBezTo>
                    <a:cubicBezTo>
                      <a:pt x="2106" y="1302"/>
                      <a:pt x="2104" y="1304"/>
                      <a:pt x="2103" y="1306"/>
                    </a:cubicBezTo>
                    <a:moveTo>
                      <a:pt x="2111" y="1267"/>
                    </a:moveTo>
                    <a:cubicBezTo>
                      <a:pt x="2110" y="1273"/>
                      <a:pt x="2109" y="1280"/>
                      <a:pt x="2107" y="1286"/>
                    </a:cubicBezTo>
                    <a:cubicBezTo>
                      <a:pt x="2107" y="1288"/>
                      <a:pt x="2108" y="1290"/>
                      <a:pt x="2110" y="1291"/>
                    </a:cubicBezTo>
                    <a:cubicBezTo>
                      <a:pt x="2113" y="1291"/>
                      <a:pt x="2115" y="1290"/>
                      <a:pt x="2115" y="1288"/>
                    </a:cubicBezTo>
                    <a:cubicBezTo>
                      <a:pt x="2116" y="1281"/>
                      <a:pt x="2118" y="1275"/>
                      <a:pt x="2119" y="1268"/>
                    </a:cubicBezTo>
                    <a:cubicBezTo>
                      <a:pt x="2119" y="1266"/>
                      <a:pt x="2118" y="1264"/>
                      <a:pt x="2116" y="1263"/>
                    </a:cubicBezTo>
                    <a:cubicBezTo>
                      <a:pt x="2114" y="1263"/>
                      <a:pt x="2112" y="1264"/>
                      <a:pt x="2111" y="1267"/>
                    </a:cubicBezTo>
                    <a:moveTo>
                      <a:pt x="2118" y="1227"/>
                    </a:moveTo>
                    <a:cubicBezTo>
                      <a:pt x="2117" y="1234"/>
                      <a:pt x="2116" y="1240"/>
                      <a:pt x="2115" y="1247"/>
                    </a:cubicBezTo>
                    <a:cubicBezTo>
                      <a:pt x="2114" y="1249"/>
                      <a:pt x="2116" y="1251"/>
                      <a:pt x="2118" y="1252"/>
                    </a:cubicBezTo>
                    <a:cubicBezTo>
                      <a:pt x="2120" y="1252"/>
                      <a:pt x="2122" y="1251"/>
                      <a:pt x="2123" y="1248"/>
                    </a:cubicBezTo>
                    <a:cubicBezTo>
                      <a:pt x="2124" y="1242"/>
                      <a:pt x="2125" y="1235"/>
                      <a:pt x="2126" y="1228"/>
                    </a:cubicBezTo>
                    <a:cubicBezTo>
                      <a:pt x="2126" y="1226"/>
                      <a:pt x="2125" y="1224"/>
                      <a:pt x="2122" y="1224"/>
                    </a:cubicBezTo>
                    <a:cubicBezTo>
                      <a:pt x="2120" y="1224"/>
                      <a:pt x="2118" y="1225"/>
                      <a:pt x="2118" y="1227"/>
                    </a:cubicBezTo>
                    <a:moveTo>
                      <a:pt x="2123" y="1188"/>
                    </a:moveTo>
                    <a:cubicBezTo>
                      <a:pt x="2122" y="1194"/>
                      <a:pt x="2122" y="1201"/>
                      <a:pt x="2121" y="1208"/>
                    </a:cubicBezTo>
                    <a:cubicBezTo>
                      <a:pt x="2120" y="1210"/>
                      <a:pt x="2122" y="1212"/>
                      <a:pt x="2124" y="1212"/>
                    </a:cubicBezTo>
                    <a:cubicBezTo>
                      <a:pt x="2126" y="1212"/>
                      <a:pt x="2128" y="1211"/>
                      <a:pt x="2129" y="1209"/>
                    </a:cubicBezTo>
                    <a:cubicBezTo>
                      <a:pt x="2129" y="1202"/>
                      <a:pt x="2130" y="1195"/>
                      <a:pt x="2131" y="1189"/>
                    </a:cubicBezTo>
                    <a:cubicBezTo>
                      <a:pt x="2131" y="1186"/>
                      <a:pt x="2130" y="1184"/>
                      <a:pt x="2127" y="1184"/>
                    </a:cubicBezTo>
                    <a:cubicBezTo>
                      <a:pt x="2125" y="1184"/>
                      <a:pt x="2123" y="1186"/>
                      <a:pt x="2123" y="1188"/>
                    </a:cubicBezTo>
                    <a:moveTo>
                      <a:pt x="2127" y="1148"/>
                    </a:moveTo>
                    <a:cubicBezTo>
                      <a:pt x="2126" y="1155"/>
                      <a:pt x="2126" y="1161"/>
                      <a:pt x="2125" y="1168"/>
                    </a:cubicBezTo>
                    <a:cubicBezTo>
                      <a:pt x="2125" y="1170"/>
                      <a:pt x="2127" y="1172"/>
                      <a:pt x="2129" y="1172"/>
                    </a:cubicBezTo>
                    <a:cubicBezTo>
                      <a:pt x="2131" y="1172"/>
                      <a:pt x="2133" y="1171"/>
                      <a:pt x="2133" y="1169"/>
                    </a:cubicBezTo>
                    <a:cubicBezTo>
                      <a:pt x="2134" y="1162"/>
                      <a:pt x="2134" y="1155"/>
                      <a:pt x="2135" y="1149"/>
                    </a:cubicBezTo>
                    <a:cubicBezTo>
                      <a:pt x="2135" y="1146"/>
                      <a:pt x="2133" y="1144"/>
                      <a:pt x="2131" y="1144"/>
                    </a:cubicBezTo>
                    <a:cubicBezTo>
                      <a:pt x="2129" y="1144"/>
                      <a:pt x="2127" y="1146"/>
                      <a:pt x="2127" y="1148"/>
                    </a:cubicBezTo>
                    <a:moveTo>
                      <a:pt x="2129" y="1108"/>
                    </a:moveTo>
                    <a:cubicBezTo>
                      <a:pt x="2129" y="1115"/>
                      <a:pt x="2128" y="1121"/>
                      <a:pt x="2128" y="1128"/>
                    </a:cubicBezTo>
                    <a:cubicBezTo>
                      <a:pt x="2128" y="1130"/>
                      <a:pt x="2130" y="1132"/>
                      <a:pt x="2132" y="1132"/>
                    </a:cubicBezTo>
                    <a:cubicBezTo>
                      <a:pt x="2134" y="1132"/>
                      <a:pt x="2136" y="1131"/>
                      <a:pt x="2136" y="1129"/>
                    </a:cubicBezTo>
                    <a:cubicBezTo>
                      <a:pt x="2136" y="1122"/>
                      <a:pt x="2137" y="1115"/>
                      <a:pt x="2137" y="1108"/>
                    </a:cubicBezTo>
                    <a:cubicBezTo>
                      <a:pt x="2137" y="1106"/>
                      <a:pt x="2135" y="1104"/>
                      <a:pt x="2133" y="1104"/>
                    </a:cubicBezTo>
                    <a:cubicBezTo>
                      <a:pt x="2131" y="1104"/>
                      <a:pt x="2129" y="1106"/>
                      <a:pt x="2129" y="1108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1" name="Freeform 9">
                <a:extLst>
                  <a:ext uri="{FF2B5EF4-FFF2-40B4-BE49-F238E27FC236}">
                    <a16:creationId xmlns:a16="http://schemas.microsoft.com/office/drawing/2014/main" id="{58F9C4B0-8460-42A3-B0D3-127CD808EB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7435" y="2757226"/>
                <a:ext cx="3214033" cy="3213398"/>
              </a:xfrm>
              <a:custGeom>
                <a:avLst/>
                <a:gdLst>
                  <a:gd name="T0" fmla="*/ 2132 w 2138"/>
                  <a:gd name="T1" fmla="*/ 1011 h 2138"/>
                  <a:gd name="T2" fmla="*/ 2118 w 2138"/>
                  <a:gd name="T3" fmla="*/ 908 h 2138"/>
                  <a:gd name="T4" fmla="*/ 2096 w 2138"/>
                  <a:gd name="T5" fmla="*/ 786 h 2138"/>
                  <a:gd name="T6" fmla="*/ 2068 w 2138"/>
                  <a:gd name="T7" fmla="*/ 699 h 2138"/>
                  <a:gd name="T8" fmla="*/ 2005 w 2138"/>
                  <a:gd name="T9" fmla="*/ 570 h 2138"/>
                  <a:gd name="T10" fmla="*/ 1965 w 2138"/>
                  <a:gd name="T11" fmla="*/ 501 h 2138"/>
                  <a:gd name="T12" fmla="*/ 1896 w 2138"/>
                  <a:gd name="T13" fmla="*/ 398 h 2138"/>
                  <a:gd name="T14" fmla="*/ 1821 w 2138"/>
                  <a:gd name="T15" fmla="*/ 309 h 2138"/>
                  <a:gd name="T16" fmla="*/ 1747 w 2138"/>
                  <a:gd name="T17" fmla="*/ 248 h 2138"/>
                  <a:gd name="T18" fmla="*/ 1627 w 2138"/>
                  <a:gd name="T19" fmla="*/ 167 h 2138"/>
                  <a:gd name="T20" fmla="*/ 1558 w 2138"/>
                  <a:gd name="T21" fmla="*/ 127 h 2138"/>
                  <a:gd name="T22" fmla="*/ 1446 w 2138"/>
                  <a:gd name="T23" fmla="*/ 73 h 2138"/>
                  <a:gd name="T24" fmla="*/ 1336 w 2138"/>
                  <a:gd name="T25" fmla="*/ 34 h 2138"/>
                  <a:gd name="T26" fmla="*/ 1238 w 2138"/>
                  <a:gd name="T27" fmla="*/ 14 h 2138"/>
                  <a:gd name="T28" fmla="*/ 1122 w 2138"/>
                  <a:gd name="T29" fmla="*/ 6 h 2138"/>
                  <a:gd name="T30" fmla="*/ 1014 w 2138"/>
                  <a:gd name="T31" fmla="*/ 6 h 2138"/>
                  <a:gd name="T32" fmla="*/ 919 w 2138"/>
                  <a:gd name="T33" fmla="*/ 19 h 2138"/>
                  <a:gd name="T34" fmla="*/ 821 w 2138"/>
                  <a:gd name="T35" fmla="*/ 37 h 2138"/>
                  <a:gd name="T36" fmla="*/ 703 w 2138"/>
                  <a:gd name="T37" fmla="*/ 64 h 2138"/>
                  <a:gd name="T38" fmla="*/ 616 w 2138"/>
                  <a:gd name="T39" fmla="*/ 105 h 2138"/>
                  <a:gd name="T40" fmla="*/ 510 w 2138"/>
                  <a:gd name="T41" fmla="*/ 168 h 2138"/>
                  <a:gd name="T42" fmla="*/ 396 w 2138"/>
                  <a:gd name="T43" fmla="*/ 249 h 2138"/>
                  <a:gd name="T44" fmla="*/ 337 w 2138"/>
                  <a:gd name="T45" fmla="*/ 302 h 2138"/>
                  <a:gd name="T46" fmla="*/ 249 w 2138"/>
                  <a:gd name="T47" fmla="*/ 384 h 2138"/>
                  <a:gd name="T48" fmla="*/ 188 w 2138"/>
                  <a:gd name="T49" fmla="*/ 464 h 2138"/>
                  <a:gd name="T50" fmla="*/ 132 w 2138"/>
                  <a:gd name="T51" fmla="*/ 571 h 2138"/>
                  <a:gd name="T52" fmla="*/ 75 w 2138"/>
                  <a:gd name="T53" fmla="*/ 698 h 2138"/>
                  <a:gd name="T54" fmla="*/ 45 w 2138"/>
                  <a:gd name="T55" fmla="*/ 777 h 2138"/>
                  <a:gd name="T56" fmla="*/ 15 w 2138"/>
                  <a:gd name="T57" fmla="*/ 890 h 2138"/>
                  <a:gd name="T58" fmla="*/ 3 w 2138"/>
                  <a:gd name="T59" fmla="*/ 990 h 2138"/>
                  <a:gd name="T60" fmla="*/ 5 w 2138"/>
                  <a:gd name="T61" fmla="*/ 1106 h 2138"/>
                  <a:gd name="T62" fmla="*/ 20 w 2138"/>
                  <a:gd name="T63" fmla="*/ 1229 h 2138"/>
                  <a:gd name="T64" fmla="*/ 50 w 2138"/>
                  <a:gd name="T65" fmla="*/ 1365 h 2138"/>
                  <a:gd name="T66" fmla="*/ 75 w 2138"/>
                  <a:gd name="T67" fmla="*/ 1441 h 2138"/>
                  <a:gd name="T68" fmla="*/ 107 w 2138"/>
                  <a:gd name="T69" fmla="*/ 1536 h 2138"/>
                  <a:gd name="T70" fmla="*/ 173 w 2138"/>
                  <a:gd name="T71" fmla="*/ 1636 h 2138"/>
                  <a:gd name="T72" fmla="*/ 230 w 2138"/>
                  <a:gd name="T73" fmla="*/ 1718 h 2138"/>
                  <a:gd name="T74" fmla="*/ 302 w 2138"/>
                  <a:gd name="T75" fmla="*/ 1814 h 2138"/>
                  <a:gd name="T76" fmla="*/ 375 w 2138"/>
                  <a:gd name="T77" fmla="*/ 1877 h 2138"/>
                  <a:gd name="T78" fmla="*/ 493 w 2138"/>
                  <a:gd name="T79" fmla="*/ 1960 h 2138"/>
                  <a:gd name="T80" fmla="*/ 563 w 2138"/>
                  <a:gd name="T81" fmla="*/ 2006 h 2138"/>
                  <a:gd name="T82" fmla="*/ 648 w 2138"/>
                  <a:gd name="T83" fmla="*/ 2052 h 2138"/>
                  <a:gd name="T84" fmla="*/ 759 w 2138"/>
                  <a:gd name="T85" fmla="*/ 2088 h 2138"/>
                  <a:gd name="T86" fmla="*/ 900 w 2138"/>
                  <a:gd name="T87" fmla="*/ 2116 h 2138"/>
                  <a:gd name="T88" fmla="*/ 983 w 2138"/>
                  <a:gd name="T89" fmla="*/ 2130 h 2138"/>
                  <a:gd name="T90" fmla="*/ 1079 w 2138"/>
                  <a:gd name="T91" fmla="*/ 2138 h 2138"/>
                  <a:gd name="T92" fmla="*/ 1218 w 2138"/>
                  <a:gd name="T93" fmla="*/ 2119 h 2138"/>
                  <a:gd name="T94" fmla="*/ 1297 w 2138"/>
                  <a:gd name="T95" fmla="*/ 2105 h 2138"/>
                  <a:gd name="T96" fmla="*/ 1415 w 2138"/>
                  <a:gd name="T97" fmla="*/ 2081 h 2138"/>
                  <a:gd name="T98" fmla="*/ 1505 w 2138"/>
                  <a:gd name="T99" fmla="*/ 2036 h 2138"/>
                  <a:gd name="T100" fmla="*/ 1593 w 2138"/>
                  <a:gd name="T101" fmla="*/ 1991 h 2138"/>
                  <a:gd name="T102" fmla="*/ 1682 w 2138"/>
                  <a:gd name="T103" fmla="*/ 1945 h 2138"/>
                  <a:gd name="T104" fmla="*/ 1771 w 2138"/>
                  <a:gd name="T105" fmla="*/ 1864 h 2138"/>
                  <a:gd name="T106" fmla="*/ 1843 w 2138"/>
                  <a:gd name="T107" fmla="*/ 1794 h 2138"/>
                  <a:gd name="T108" fmla="*/ 1925 w 2138"/>
                  <a:gd name="T109" fmla="*/ 1702 h 2138"/>
                  <a:gd name="T110" fmla="*/ 1982 w 2138"/>
                  <a:gd name="T111" fmla="*/ 1624 h 2138"/>
                  <a:gd name="T112" fmla="*/ 2040 w 2138"/>
                  <a:gd name="T113" fmla="*/ 1496 h 2138"/>
                  <a:gd name="T114" fmla="*/ 2075 w 2138"/>
                  <a:gd name="T115" fmla="*/ 1419 h 2138"/>
                  <a:gd name="T116" fmla="*/ 2106 w 2138"/>
                  <a:gd name="T117" fmla="*/ 1328 h 2138"/>
                  <a:gd name="T118" fmla="*/ 2124 w 2138"/>
                  <a:gd name="T119" fmla="*/ 1213 h 2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38" h="2138">
                    <a:moveTo>
                      <a:pt x="2130" y="1067"/>
                    </a:moveTo>
                    <a:cubicBezTo>
                      <a:pt x="2130" y="1068"/>
                      <a:pt x="2130" y="1068"/>
                      <a:pt x="2130" y="1069"/>
                    </a:cubicBezTo>
                    <a:cubicBezTo>
                      <a:pt x="2130" y="1076"/>
                      <a:pt x="2130" y="1082"/>
                      <a:pt x="2130" y="1089"/>
                    </a:cubicBezTo>
                    <a:cubicBezTo>
                      <a:pt x="2129" y="1091"/>
                      <a:pt x="2131" y="1093"/>
                      <a:pt x="2133" y="1093"/>
                    </a:cubicBezTo>
                    <a:cubicBezTo>
                      <a:pt x="2136" y="1093"/>
                      <a:pt x="2137" y="1091"/>
                      <a:pt x="2138" y="1089"/>
                    </a:cubicBezTo>
                    <a:cubicBezTo>
                      <a:pt x="2138" y="1082"/>
                      <a:pt x="2138" y="1076"/>
                      <a:pt x="2138" y="1069"/>
                    </a:cubicBezTo>
                    <a:cubicBezTo>
                      <a:pt x="2138" y="1068"/>
                      <a:pt x="2138" y="1068"/>
                      <a:pt x="2138" y="1067"/>
                    </a:cubicBezTo>
                    <a:cubicBezTo>
                      <a:pt x="2138" y="1065"/>
                      <a:pt x="2136" y="1063"/>
                      <a:pt x="2134" y="1063"/>
                    </a:cubicBezTo>
                    <a:cubicBezTo>
                      <a:pt x="2131" y="1063"/>
                      <a:pt x="2130" y="1065"/>
                      <a:pt x="2130" y="1067"/>
                    </a:cubicBezTo>
                    <a:moveTo>
                      <a:pt x="2129" y="1027"/>
                    </a:moveTo>
                    <a:cubicBezTo>
                      <a:pt x="2129" y="1034"/>
                      <a:pt x="2129" y="1041"/>
                      <a:pt x="2129" y="1047"/>
                    </a:cubicBezTo>
                    <a:cubicBezTo>
                      <a:pt x="2130" y="1050"/>
                      <a:pt x="2131" y="1051"/>
                      <a:pt x="2134" y="1051"/>
                    </a:cubicBezTo>
                    <a:cubicBezTo>
                      <a:pt x="2136" y="1051"/>
                      <a:pt x="2138" y="1049"/>
                      <a:pt x="2137" y="1047"/>
                    </a:cubicBezTo>
                    <a:cubicBezTo>
                      <a:pt x="2137" y="1041"/>
                      <a:pt x="2137" y="1034"/>
                      <a:pt x="2137" y="1027"/>
                    </a:cubicBezTo>
                    <a:cubicBezTo>
                      <a:pt x="2137" y="1025"/>
                      <a:pt x="2135" y="1023"/>
                      <a:pt x="2133" y="1023"/>
                    </a:cubicBezTo>
                    <a:cubicBezTo>
                      <a:pt x="2131" y="1023"/>
                      <a:pt x="2129" y="1025"/>
                      <a:pt x="2129" y="1027"/>
                    </a:cubicBezTo>
                    <a:cubicBezTo>
                      <a:pt x="2129" y="1027"/>
                      <a:pt x="2129" y="1027"/>
                      <a:pt x="2129" y="1027"/>
                    </a:cubicBezTo>
                    <a:moveTo>
                      <a:pt x="2127" y="988"/>
                    </a:moveTo>
                    <a:cubicBezTo>
                      <a:pt x="2127" y="994"/>
                      <a:pt x="2128" y="1001"/>
                      <a:pt x="2128" y="1008"/>
                    </a:cubicBezTo>
                    <a:cubicBezTo>
                      <a:pt x="2128" y="1010"/>
                      <a:pt x="2130" y="1011"/>
                      <a:pt x="2132" y="1011"/>
                    </a:cubicBezTo>
                    <a:cubicBezTo>
                      <a:pt x="2134" y="1011"/>
                      <a:pt x="2136" y="1009"/>
                      <a:pt x="2136" y="1007"/>
                    </a:cubicBezTo>
                    <a:cubicBezTo>
                      <a:pt x="2136" y="1000"/>
                      <a:pt x="2135" y="994"/>
                      <a:pt x="2135" y="987"/>
                    </a:cubicBezTo>
                    <a:cubicBezTo>
                      <a:pt x="2134" y="985"/>
                      <a:pt x="2133" y="983"/>
                      <a:pt x="2130" y="983"/>
                    </a:cubicBezTo>
                    <a:cubicBezTo>
                      <a:pt x="2128" y="984"/>
                      <a:pt x="2126" y="985"/>
                      <a:pt x="2127" y="988"/>
                    </a:cubicBezTo>
                    <a:moveTo>
                      <a:pt x="2123" y="948"/>
                    </a:moveTo>
                    <a:cubicBezTo>
                      <a:pt x="2124" y="955"/>
                      <a:pt x="2124" y="961"/>
                      <a:pt x="2125" y="968"/>
                    </a:cubicBezTo>
                    <a:cubicBezTo>
                      <a:pt x="2125" y="970"/>
                      <a:pt x="2127" y="972"/>
                      <a:pt x="2129" y="971"/>
                    </a:cubicBezTo>
                    <a:cubicBezTo>
                      <a:pt x="2131" y="971"/>
                      <a:pt x="2133" y="969"/>
                      <a:pt x="2133" y="967"/>
                    </a:cubicBezTo>
                    <a:cubicBezTo>
                      <a:pt x="2132" y="960"/>
                      <a:pt x="2132" y="954"/>
                      <a:pt x="2131" y="947"/>
                    </a:cubicBezTo>
                    <a:cubicBezTo>
                      <a:pt x="2131" y="945"/>
                      <a:pt x="2129" y="943"/>
                      <a:pt x="2126" y="944"/>
                    </a:cubicBezTo>
                    <a:cubicBezTo>
                      <a:pt x="2124" y="944"/>
                      <a:pt x="2123" y="946"/>
                      <a:pt x="2123" y="948"/>
                    </a:cubicBezTo>
                    <a:cubicBezTo>
                      <a:pt x="2123" y="948"/>
                      <a:pt x="2123" y="948"/>
                      <a:pt x="2123" y="948"/>
                    </a:cubicBezTo>
                    <a:moveTo>
                      <a:pt x="2118" y="908"/>
                    </a:moveTo>
                    <a:cubicBezTo>
                      <a:pt x="2119" y="915"/>
                      <a:pt x="2120" y="922"/>
                      <a:pt x="2120" y="928"/>
                    </a:cubicBezTo>
                    <a:cubicBezTo>
                      <a:pt x="2121" y="930"/>
                      <a:pt x="2123" y="932"/>
                      <a:pt x="2125" y="932"/>
                    </a:cubicBezTo>
                    <a:cubicBezTo>
                      <a:pt x="2127" y="931"/>
                      <a:pt x="2129" y="929"/>
                      <a:pt x="2128" y="927"/>
                    </a:cubicBezTo>
                    <a:cubicBezTo>
                      <a:pt x="2127" y="920"/>
                      <a:pt x="2127" y="914"/>
                      <a:pt x="2126" y="907"/>
                    </a:cubicBezTo>
                    <a:cubicBezTo>
                      <a:pt x="2125" y="905"/>
                      <a:pt x="2123" y="903"/>
                      <a:pt x="2121" y="904"/>
                    </a:cubicBezTo>
                    <a:cubicBezTo>
                      <a:pt x="2119" y="904"/>
                      <a:pt x="2117" y="906"/>
                      <a:pt x="2118" y="908"/>
                    </a:cubicBezTo>
                    <a:cubicBezTo>
                      <a:pt x="2118" y="908"/>
                      <a:pt x="2118" y="908"/>
                      <a:pt x="2118" y="908"/>
                    </a:cubicBezTo>
                    <a:moveTo>
                      <a:pt x="2111" y="869"/>
                    </a:moveTo>
                    <a:cubicBezTo>
                      <a:pt x="2112" y="876"/>
                      <a:pt x="2113" y="882"/>
                      <a:pt x="2114" y="889"/>
                    </a:cubicBezTo>
                    <a:cubicBezTo>
                      <a:pt x="2115" y="891"/>
                      <a:pt x="2117" y="892"/>
                      <a:pt x="2119" y="892"/>
                    </a:cubicBezTo>
                    <a:cubicBezTo>
                      <a:pt x="2121" y="892"/>
                      <a:pt x="2123" y="890"/>
                      <a:pt x="2122" y="887"/>
                    </a:cubicBezTo>
                    <a:cubicBezTo>
                      <a:pt x="2121" y="881"/>
                      <a:pt x="2120" y="874"/>
                      <a:pt x="2119" y="868"/>
                    </a:cubicBezTo>
                    <a:cubicBezTo>
                      <a:pt x="2118" y="865"/>
                      <a:pt x="2116" y="864"/>
                      <a:pt x="2114" y="864"/>
                    </a:cubicBezTo>
                    <a:cubicBezTo>
                      <a:pt x="2112" y="865"/>
                      <a:pt x="2110" y="867"/>
                      <a:pt x="2111" y="869"/>
                    </a:cubicBezTo>
                    <a:moveTo>
                      <a:pt x="2103" y="830"/>
                    </a:moveTo>
                    <a:cubicBezTo>
                      <a:pt x="2104" y="836"/>
                      <a:pt x="2106" y="843"/>
                      <a:pt x="2107" y="849"/>
                    </a:cubicBezTo>
                    <a:cubicBezTo>
                      <a:pt x="2107" y="852"/>
                      <a:pt x="2110" y="853"/>
                      <a:pt x="2112" y="853"/>
                    </a:cubicBezTo>
                    <a:cubicBezTo>
                      <a:pt x="2114" y="852"/>
                      <a:pt x="2115" y="850"/>
                      <a:pt x="2115" y="848"/>
                    </a:cubicBezTo>
                    <a:cubicBezTo>
                      <a:pt x="2113" y="841"/>
                      <a:pt x="2112" y="835"/>
                      <a:pt x="2110" y="828"/>
                    </a:cubicBezTo>
                    <a:cubicBezTo>
                      <a:pt x="2110" y="826"/>
                      <a:pt x="2108" y="825"/>
                      <a:pt x="2106" y="825"/>
                    </a:cubicBezTo>
                    <a:cubicBezTo>
                      <a:pt x="2104" y="826"/>
                      <a:pt x="2102" y="828"/>
                      <a:pt x="2103" y="830"/>
                    </a:cubicBezTo>
                    <a:moveTo>
                      <a:pt x="2093" y="791"/>
                    </a:moveTo>
                    <a:cubicBezTo>
                      <a:pt x="2095" y="798"/>
                      <a:pt x="2096" y="804"/>
                      <a:pt x="2098" y="811"/>
                    </a:cubicBezTo>
                    <a:cubicBezTo>
                      <a:pt x="2099" y="813"/>
                      <a:pt x="2101" y="814"/>
                      <a:pt x="2103" y="814"/>
                    </a:cubicBezTo>
                    <a:cubicBezTo>
                      <a:pt x="2105" y="813"/>
                      <a:pt x="2106" y="811"/>
                      <a:pt x="2106" y="809"/>
                    </a:cubicBezTo>
                    <a:cubicBezTo>
                      <a:pt x="2104" y="802"/>
                      <a:pt x="2102" y="796"/>
                      <a:pt x="2101" y="789"/>
                    </a:cubicBezTo>
                    <a:cubicBezTo>
                      <a:pt x="2100" y="787"/>
                      <a:pt x="2098" y="786"/>
                      <a:pt x="2096" y="786"/>
                    </a:cubicBezTo>
                    <a:cubicBezTo>
                      <a:pt x="2094" y="787"/>
                      <a:pt x="2092" y="789"/>
                      <a:pt x="2093" y="791"/>
                    </a:cubicBezTo>
                    <a:cubicBezTo>
                      <a:pt x="2093" y="791"/>
                      <a:pt x="2093" y="791"/>
                      <a:pt x="2093" y="791"/>
                    </a:cubicBezTo>
                    <a:moveTo>
                      <a:pt x="2082" y="753"/>
                    </a:moveTo>
                    <a:cubicBezTo>
                      <a:pt x="2084" y="759"/>
                      <a:pt x="2086" y="766"/>
                      <a:pt x="2088" y="772"/>
                    </a:cubicBezTo>
                    <a:cubicBezTo>
                      <a:pt x="2088" y="774"/>
                      <a:pt x="2090" y="775"/>
                      <a:pt x="2093" y="775"/>
                    </a:cubicBezTo>
                    <a:cubicBezTo>
                      <a:pt x="2095" y="774"/>
                      <a:pt x="2096" y="772"/>
                      <a:pt x="2095" y="770"/>
                    </a:cubicBezTo>
                    <a:cubicBezTo>
                      <a:pt x="2093" y="763"/>
                      <a:pt x="2091" y="757"/>
                      <a:pt x="2089" y="751"/>
                    </a:cubicBezTo>
                    <a:cubicBezTo>
                      <a:pt x="2089" y="748"/>
                      <a:pt x="2087" y="747"/>
                      <a:pt x="2084" y="748"/>
                    </a:cubicBezTo>
                    <a:cubicBezTo>
                      <a:pt x="2082" y="749"/>
                      <a:pt x="2081" y="751"/>
                      <a:pt x="2082" y="753"/>
                    </a:cubicBezTo>
                    <a:cubicBezTo>
                      <a:pt x="2082" y="753"/>
                      <a:pt x="2082" y="753"/>
                      <a:pt x="2082" y="753"/>
                    </a:cubicBezTo>
                    <a:moveTo>
                      <a:pt x="2069" y="715"/>
                    </a:moveTo>
                    <a:cubicBezTo>
                      <a:pt x="2071" y="721"/>
                      <a:pt x="2074" y="728"/>
                      <a:pt x="2076" y="734"/>
                    </a:cubicBezTo>
                    <a:cubicBezTo>
                      <a:pt x="2076" y="736"/>
                      <a:pt x="2079" y="737"/>
                      <a:pt x="2081" y="737"/>
                    </a:cubicBezTo>
                    <a:cubicBezTo>
                      <a:pt x="2083" y="736"/>
                      <a:pt x="2084" y="734"/>
                      <a:pt x="2083" y="731"/>
                    </a:cubicBezTo>
                    <a:cubicBezTo>
                      <a:pt x="2081" y="725"/>
                      <a:pt x="2079" y="719"/>
                      <a:pt x="2077" y="712"/>
                    </a:cubicBezTo>
                    <a:cubicBezTo>
                      <a:pt x="2076" y="710"/>
                      <a:pt x="2074" y="709"/>
                      <a:pt x="2072" y="710"/>
                    </a:cubicBezTo>
                    <a:cubicBezTo>
                      <a:pt x="2070" y="711"/>
                      <a:pt x="2069" y="713"/>
                      <a:pt x="2069" y="715"/>
                    </a:cubicBezTo>
                    <a:moveTo>
                      <a:pt x="2055" y="678"/>
                    </a:moveTo>
                    <a:cubicBezTo>
                      <a:pt x="2058" y="684"/>
                      <a:pt x="2060" y="690"/>
                      <a:pt x="2062" y="696"/>
                    </a:cubicBezTo>
                    <a:cubicBezTo>
                      <a:pt x="2063" y="698"/>
                      <a:pt x="2065" y="699"/>
                      <a:pt x="2068" y="699"/>
                    </a:cubicBezTo>
                    <a:cubicBezTo>
                      <a:pt x="2070" y="698"/>
                      <a:pt x="2071" y="696"/>
                      <a:pt x="2070" y="694"/>
                    </a:cubicBezTo>
                    <a:cubicBezTo>
                      <a:pt x="2068" y="687"/>
                      <a:pt x="2065" y="681"/>
                      <a:pt x="2063" y="675"/>
                    </a:cubicBezTo>
                    <a:cubicBezTo>
                      <a:pt x="2062" y="673"/>
                      <a:pt x="2060" y="672"/>
                      <a:pt x="2057" y="673"/>
                    </a:cubicBezTo>
                    <a:cubicBezTo>
                      <a:pt x="2055" y="673"/>
                      <a:pt x="2054" y="676"/>
                      <a:pt x="2055" y="678"/>
                    </a:cubicBezTo>
                    <a:moveTo>
                      <a:pt x="2040" y="641"/>
                    </a:moveTo>
                    <a:cubicBezTo>
                      <a:pt x="2043" y="647"/>
                      <a:pt x="2045" y="653"/>
                      <a:pt x="2048" y="659"/>
                    </a:cubicBezTo>
                    <a:cubicBezTo>
                      <a:pt x="2049" y="661"/>
                      <a:pt x="2051" y="662"/>
                      <a:pt x="2053" y="662"/>
                    </a:cubicBezTo>
                    <a:cubicBezTo>
                      <a:pt x="2055" y="661"/>
                      <a:pt x="2056" y="658"/>
                      <a:pt x="2055" y="656"/>
                    </a:cubicBezTo>
                    <a:cubicBezTo>
                      <a:pt x="2053" y="650"/>
                      <a:pt x="2050" y="644"/>
                      <a:pt x="2047" y="638"/>
                    </a:cubicBezTo>
                    <a:cubicBezTo>
                      <a:pt x="2046" y="636"/>
                      <a:pt x="2044" y="635"/>
                      <a:pt x="2042" y="636"/>
                    </a:cubicBezTo>
                    <a:cubicBezTo>
                      <a:pt x="2040" y="637"/>
                      <a:pt x="2039" y="639"/>
                      <a:pt x="2040" y="641"/>
                    </a:cubicBezTo>
                    <a:cubicBezTo>
                      <a:pt x="2040" y="641"/>
                      <a:pt x="2040" y="641"/>
                      <a:pt x="2040" y="641"/>
                    </a:cubicBezTo>
                    <a:moveTo>
                      <a:pt x="2023" y="605"/>
                    </a:moveTo>
                    <a:cubicBezTo>
                      <a:pt x="2026" y="611"/>
                      <a:pt x="2029" y="617"/>
                      <a:pt x="2032" y="623"/>
                    </a:cubicBezTo>
                    <a:cubicBezTo>
                      <a:pt x="2033" y="625"/>
                      <a:pt x="2035" y="626"/>
                      <a:pt x="2037" y="625"/>
                    </a:cubicBezTo>
                    <a:cubicBezTo>
                      <a:pt x="2039" y="624"/>
                      <a:pt x="2040" y="622"/>
                      <a:pt x="2039" y="620"/>
                    </a:cubicBezTo>
                    <a:cubicBezTo>
                      <a:pt x="2036" y="614"/>
                      <a:pt x="2033" y="608"/>
                      <a:pt x="2030" y="602"/>
                    </a:cubicBezTo>
                    <a:cubicBezTo>
                      <a:pt x="2029" y="600"/>
                      <a:pt x="2027" y="599"/>
                      <a:pt x="2025" y="600"/>
                    </a:cubicBezTo>
                    <a:cubicBezTo>
                      <a:pt x="2023" y="601"/>
                      <a:pt x="2022" y="603"/>
                      <a:pt x="2023" y="605"/>
                    </a:cubicBezTo>
                    <a:moveTo>
                      <a:pt x="2005" y="570"/>
                    </a:moveTo>
                    <a:cubicBezTo>
                      <a:pt x="2008" y="575"/>
                      <a:pt x="2011" y="581"/>
                      <a:pt x="2014" y="587"/>
                    </a:cubicBezTo>
                    <a:cubicBezTo>
                      <a:pt x="2015" y="589"/>
                      <a:pt x="2018" y="590"/>
                      <a:pt x="2020" y="589"/>
                    </a:cubicBezTo>
                    <a:cubicBezTo>
                      <a:pt x="2022" y="588"/>
                      <a:pt x="2022" y="586"/>
                      <a:pt x="2021" y="584"/>
                    </a:cubicBezTo>
                    <a:cubicBezTo>
                      <a:pt x="2018" y="578"/>
                      <a:pt x="2015" y="572"/>
                      <a:pt x="2012" y="566"/>
                    </a:cubicBezTo>
                    <a:cubicBezTo>
                      <a:pt x="2011" y="564"/>
                      <a:pt x="2009" y="563"/>
                      <a:pt x="2007" y="564"/>
                    </a:cubicBezTo>
                    <a:cubicBezTo>
                      <a:pt x="2005" y="565"/>
                      <a:pt x="2004" y="568"/>
                      <a:pt x="2005" y="570"/>
                    </a:cubicBezTo>
                    <a:moveTo>
                      <a:pt x="1986" y="535"/>
                    </a:moveTo>
                    <a:cubicBezTo>
                      <a:pt x="1989" y="541"/>
                      <a:pt x="1992" y="546"/>
                      <a:pt x="1995" y="552"/>
                    </a:cubicBezTo>
                    <a:cubicBezTo>
                      <a:pt x="1997" y="554"/>
                      <a:pt x="1999" y="555"/>
                      <a:pt x="2001" y="554"/>
                    </a:cubicBezTo>
                    <a:cubicBezTo>
                      <a:pt x="2003" y="553"/>
                      <a:pt x="2004" y="550"/>
                      <a:pt x="2002" y="548"/>
                    </a:cubicBezTo>
                    <a:cubicBezTo>
                      <a:pt x="1999" y="542"/>
                      <a:pt x="1996" y="537"/>
                      <a:pt x="1993" y="531"/>
                    </a:cubicBezTo>
                    <a:cubicBezTo>
                      <a:pt x="1991" y="529"/>
                      <a:pt x="1989" y="528"/>
                      <a:pt x="1987" y="529"/>
                    </a:cubicBezTo>
                    <a:cubicBezTo>
                      <a:pt x="1985" y="531"/>
                      <a:pt x="1984" y="533"/>
                      <a:pt x="1986" y="535"/>
                    </a:cubicBezTo>
                    <a:moveTo>
                      <a:pt x="1965" y="501"/>
                    </a:moveTo>
                    <a:cubicBezTo>
                      <a:pt x="1968" y="506"/>
                      <a:pt x="1972" y="512"/>
                      <a:pt x="1975" y="518"/>
                    </a:cubicBezTo>
                    <a:cubicBezTo>
                      <a:pt x="1977" y="520"/>
                      <a:pt x="1979" y="520"/>
                      <a:pt x="1981" y="519"/>
                    </a:cubicBezTo>
                    <a:cubicBezTo>
                      <a:pt x="1983" y="518"/>
                      <a:pt x="1983" y="515"/>
                      <a:pt x="1982" y="514"/>
                    </a:cubicBezTo>
                    <a:cubicBezTo>
                      <a:pt x="1979" y="508"/>
                      <a:pt x="1975" y="502"/>
                      <a:pt x="1972" y="497"/>
                    </a:cubicBezTo>
                    <a:cubicBezTo>
                      <a:pt x="1970" y="495"/>
                      <a:pt x="1968" y="494"/>
                      <a:pt x="1966" y="495"/>
                    </a:cubicBezTo>
                    <a:cubicBezTo>
                      <a:pt x="1964" y="497"/>
                      <a:pt x="1964" y="499"/>
                      <a:pt x="1965" y="501"/>
                    </a:cubicBezTo>
                    <a:moveTo>
                      <a:pt x="1943" y="468"/>
                    </a:moveTo>
                    <a:cubicBezTo>
                      <a:pt x="1947" y="473"/>
                      <a:pt x="1950" y="479"/>
                      <a:pt x="1954" y="484"/>
                    </a:cubicBezTo>
                    <a:cubicBezTo>
                      <a:pt x="1955" y="486"/>
                      <a:pt x="1958" y="486"/>
                      <a:pt x="1960" y="485"/>
                    </a:cubicBezTo>
                    <a:cubicBezTo>
                      <a:pt x="1961" y="484"/>
                      <a:pt x="1962" y="482"/>
                      <a:pt x="1961" y="480"/>
                    </a:cubicBezTo>
                    <a:cubicBezTo>
                      <a:pt x="1957" y="474"/>
                      <a:pt x="1953" y="469"/>
                      <a:pt x="1949" y="463"/>
                    </a:cubicBezTo>
                    <a:cubicBezTo>
                      <a:pt x="1948" y="461"/>
                      <a:pt x="1946" y="461"/>
                      <a:pt x="1944" y="462"/>
                    </a:cubicBezTo>
                    <a:cubicBezTo>
                      <a:pt x="1942" y="463"/>
                      <a:pt x="1942" y="466"/>
                      <a:pt x="1943" y="468"/>
                    </a:cubicBezTo>
                    <a:moveTo>
                      <a:pt x="1920" y="435"/>
                    </a:moveTo>
                    <a:cubicBezTo>
                      <a:pt x="1924" y="441"/>
                      <a:pt x="1928" y="446"/>
                      <a:pt x="1931" y="451"/>
                    </a:cubicBezTo>
                    <a:cubicBezTo>
                      <a:pt x="1933" y="453"/>
                      <a:pt x="1935" y="454"/>
                      <a:pt x="1937" y="452"/>
                    </a:cubicBezTo>
                    <a:cubicBezTo>
                      <a:pt x="1939" y="451"/>
                      <a:pt x="1939" y="448"/>
                      <a:pt x="1938" y="447"/>
                    </a:cubicBezTo>
                    <a:cubicBezTo>
                      <a:pt x="1934" y="441"/>
                      <a:pt x="1930" y="436"/>
                      <a:pt x="1926" y="430"/>
                    </a:cubicBezTo>
                    <a:cubicBezTo>
                      <a:pt x="1925" y="429"/>
                      <a:pt x="1922" y="428"/>
                      <a:pt x="1920" y="430"/>
                    </a:cubicBezTo>
                    <a:cubicBezTo>
                      <a:pt x="1919" y="431"/>
                      <a:pt x="1918" y="434"/>
                      <a:pt x="1920" y="435"/>
                    </a:cubicBezTo>
                    <a:moveTo>
                      <a:pt x="1895" y="404"/>
                    </a:moveTo>
                    <a:cubicBezTo>
                      <a:pt x="1899" y="409"/>
                      <a:pt x="1904" y="414"/>
                      <a:pt x="1908" y="419"/>
                    </a:cubicBezTo>
                    <a:cubicBezTo>
                      <a:pt x="1909" y="421"/>
                      <a:pt x="1911" y="421"/>
                      <a:pt x="1913" y="420"/>
                    </a:cubicBezTo>
                    <a:cubicBezTo>
                      <a:pt x="1915" y="419"/>
                      <a:pt x="1915" y="416"/>
                      <a:pt x="1914" y="415"/>
                    </a:cubicBezTo>
                    <a:cubicBezTo>
                      <a:pt x="1910" y="409"/>
                      <a:pt x="1906" y="404"/>
                      <a:pt x="1901" y="399"/>
                    </a:cubicBezTo>
                    <a:cubicBezTo>
                      <a:pt x="1900" y="397"/>
                      <a:pt x="1898" y="397"/>
                      <a:pt x="1896" y="398"/>
                    </a:cubicBezTo>
                    <a:cubicBezTo>
                      <a:pt x="1894" y="400"/>
                      <a:pt x="1894" y="402"/>
                      <a:pt x="1895" y="404"/>
                    </a:cubicBezTo>
                    <a:moveTo>
                      <a:pt x="1870" y="373"/>
                    </a:moveTo>
                    <a:cubicBezTo>
                      <a:pt x="1874" y="378"/>
                      <a:pt x="1878" y="383"/>
                      <a:pt x="1883" y="388"/>
                    </a:cubicBezTo>
                    <a:cubicBezTo>
                      <a:pt x="1884" y="390"/>
                      <a:pt x="1887" y="390"/>
                      <a:pt x="1888" y="389"/>
                    </a:cubicBezTo>
                    <a:cubicBezTo>
                      <a:pt x="1890" y="387"/>
                      <a:pt x="1890" y="385"/>
                      <a:pt x="1889" y="383"/>
                    </a:cubicBezTo>
                    <a:cubicBezTo>
                      <a:pt x="1884" y="378"/>
                      <a:pt x="1880" y="373"/>
                      <a:pt x="1876" y="368"/>
                    </a:cubicBezTo>
                    <a:cubicBezTo>
                      <a:pt x="1874" y="366"/>
                      <a:pt x="1872" y="366"/>
                      <a:pt x="1870" y="368"/>
                    </a:cubicBezTo>
                    <a:cubicBezTo>
                      <a:pt x="1868" y="369"/>
                      <a:pt x="1868" y="372"/>
                      <a:pt x="1870" y="373"/>
                    </a:cubicBezTo>
                    <a:moveTo>
                      <a:pt x="1843" y="344"/>
                    </a:moveTo>
                    <a:cubicBezTo>
                      <a:pt x="1847" y="348"/>
                      <a:pt x="1852" y="353"/>
                      <a:pt x="1856" y="358"/>
                    </a:cubicBezTo>
                    <a:cubicBezTo>
                      <a:pt x="1858" y="360"/>
                      <a:pt x="1860" y="360"/>
                      <a:pt x="1862" y="359"/>
                    </a:cubicBezTo>
                    <a:cubicBezTo>
                      <a:pt x="1864" y="357"/>
                      <a:pt x="1864" y="355"/>
                      <a:pt x="1862" y="353"/>
                    </a:cubicBezTo>
                    <a:cubicBezTo>
                      <a:pt x="1858" y="348"/>
                      <a:pt x="1853" y="343"/>
                      <a:pt x="1849" y="338"/>
                    </a:cubicBezTo>
                    <a:cubicBezTo>
                      <a:pt x="1847" y="337"/>
                      <a:pt x="1845" y="336"/>
                      <a:pt x="1843" y="338"/>
                    </a:cubicBezTo>
                    <a:cubicBezTo>
                      <a:pt x="1841" y="339"/>
                      <a:pt x="1841" y="342"/>
                      <a:pt x="1843" y="344"/>
                    </a:cubicBezTo>
                    <a:moveTo>
                      <a:pt x="1815" y="315"/>
                    </a:moveTo>
                    <a:cubicBezTo>
                      <a:pt x="1820" y="320"/>
                      <a:pt x="1824" y="324"/>
                      <a:pt x="1829" y="329"/>
                    </a:cubicBezTo>
                    <a:cubicBezTo>
                      <a:pt x="1831" y="331"/>
                      <a:pt x="1833" y="331"/>
                      <a:pt x="1835" y="329"/>
                    </a:cubicBezTo>
                    <a:cubicBezTo>
                      <a:pt x="1836" y="328"/>
                      <a:pt x="1836" y="325"/>
                      <a:pt x="1835" y="324"/>
                    </a:cubicBezTo>
                    <a:cubicBezTo>
                      <a:pt x="1830" y="319"/>
                      <a:pt x="1825" y="314"/>
                      <a:pt x="1821" y="309"/>
                    </a:cubicBezTo>
                    <a:cubicBezTo>
                      <a:pt x="1819" y="308"/>
                      <a:pt x="1817" y="308"/>
                      <a:pt x="1815" y="309"/>
                    </a:cubicBezTo>
                    <a:cubicBezTo>
                      <a:pt x="1813" y="311"/>
                      <a:pt x="1814" y="313"/>
                      <a:pt x="1815" y="315"/>
                    </a:cubicBezTo>
                    <a:moveTo>
                      <a:pt x="1786" y="287"/>
                    </a:moveTo>
                    <a:cubicBezTo>
                      <a:pt x="1791" y="292"/>
                      <a:pt x="1796" y="297"/>
                      <a:pt x="1801" y="301"/>
                    </a:cubicBezTo>
                    <a:cubicBezTo>
                      <a:pt x="1802" y="303"/>
                      <a:pt x="1805" y="303"/>
                      <a:pt x="1806" y="301"/>
                    </a:cubicBezTo>
                    <a:cubicBezTo>
                      <a:pt x="1808" y="299"/>
                      <a:pt x="1808" y="297"/>
                      <a:pt x="1806" y="295"/>
                    </a:cubicBezTo>
                    <a:cubicBezTo>
                      <a:pt x="1801" y="291"/>
                      <a:pt x="1797" y="286"/>
                      <a:pt x="1792" y="282"/>
                    </a:cubicBezTo>
                    <a:cubicBezTo>
                      <a:pt x="1790" y="280"/>
                      <a:pt x="1787" y="280"/>
                      <a:pt x="1786" y="282"/>
                    </a:cubicBezTo>
                    <a:cubicBezTo>
                      <a:pt x="1784" y="283"/>
                      <a:pt x="1785" y="286"/>
                      <a:pt x="1786" y="287"/>
                    </a:cubicBezTo>
                    <a:cubicBezTo>
                      <a:pt x="1786" y="287"/>
                      <a:pt x="1786" y="287"/>
                      <a:pt x="1786" y="287"/>
                    </a:cubicBezTo>
                    <a:moveTo>
                      <a:pt x="1756" y="261"/>
                    </a:moveTo>
                    <a:cubicBezTo>
                      <a:pt x="1761" y="265"/>
                      <a:pt x="1766" y="270"/>
                      <a:pt x="1771" y="274"/>
                    </a:cubicBezTo>
                    <a:cubicBezTo>
                      <a:pt x="1773" y="276"/>
                      <a:pt x="1776" y="275"/>
                      <a:pt x="1777" y="274"/>
                    </a:cubicBezTo>
                    <a:cubicBezTo>
                      <a:pt x="1778" y="272"/>
                      <a:pt x="1778" y="270"/>
                      <a:pt x="1777" y="268"/>
                    </a:cubicBezTo>
                    <a:cubicBezTo>
                      <a:pt x="1772" y="264"/>
                      <a:pt x="1767" y="259"/>
                      <a:pt x="1761" y="255"/>
                    </a:cubicBezTo>
                    <a:cubicBezTo>
                      <a:pt x="1760" y="254"/>
                      <a:pt x="1757" y="254"/>
                      <a:pt x="1756" y="255"/>
                    </a:cubicBezTo>
                    <a:cubicBezTo>
                      <a:pt x="1754" y="257"/>
                      <a:pt x="1755" y="260"/>
                      <a:pt x="1756" y="261"/>
                    </a:cubicBezTo>
                    <a:moveTo>
                      <a:pt x="1725" y="236"/>
                    </a:moveTo>
                    <a:cubicBezTo>
                      <a:pt x="1731" y="240"/>
                      <a:pt x="1736" y="244"/>
                      <a:pt x="1741" y="248"/>
                    </a:cubicBezTo>
                    <a:cubicBezTo>
                      <a:pt x="1743" y="250"/>
                      <a:pt x="1745" y="249"/>
                      <a:pt x="1747" y="248"/>
                    </a:cubicBezTo>
                    <a:cubicBezTo>
                      <a:pt x="1748" y="246"/>
                      <a:pt x="1748" y="243"/>
                      <a:pt x="1746" y="242"/>
                    </a:cubicBezTo>
                    <a:cubicBezTo>
                      <a:pt x="1741" y="238"/>
                      <a:pt x="1736" y="234"/>
                      <a:pt x="1730" y="229"/>
                    </a:cubicBezTo>
                    <a:cubicBezTo>
                      <a:pt x="1729" y="228"/>
                      <a:pt x="1726" y="228"/>
                      <a:pt x="1725" y="230"/>
                    </a:cubicBezTo>
                    <a:cubicBezTo>
                      <a:pt x="1723" y="232"/>
                      <a:pt x="1724" y="234"/>
                      <a:pt x="1725" y="236"/>
                    </a:cubicBezTo>
                    <a:moveTo>
                      <a:pt x="1694" y="212"/>
                    </a:moveTo>
                    <a:cubicBezTo>
                      <a:pt x="1699" y="216"/>
                      <a:pt x="1704" y="219"/>
                      <a:pt x="1710" y="224"/>
                    </a:cubicBezTo>
                    <a:cubicBezTo>
                      <a:pt x="1711" y="225"/>
                      <a:pt x="1714" y="225"/>
                      <a:pt x="1715" y="223"/>
                    </a:cubicBezTo>
                    <a:cubicBezTo>
                      <a:pt x="1717" y="221"/>
                      <a:pt x="1716" y="218"/>
                      <a:pt x="1714" y="217"/>
                    </a:cubicBezTo>
                    <a:cubicBezTo>
                      <a:pt x="1709" y="213"/>
                      <a:pt x="1704" y="209"/>
                      <a:pt x="1698" y="205"/>
                    </a:cubicBezTo>
                    <a:cubicBezTo>
                      <a:pt x="1697" y="204"/>
                      <a:pt x="1694" y="204"/>
                      <a:pt x="1693" y="206"/>
                    </a:cubicBezTo>
                    <a:cubicBezTo>
                      <a:pt x="1691" y="208"/>
                      <a:pt x="1692" y="210"/>
                      <a:pt x="1694" y="212"/>
                    </a:cubicBezTo>
                    <a:cubicBezTo>
                      <a:pt x="1694" y="212"/>
                      <a:pt x="1694" y="212"/>
                      <a:pt x="1694" y="212"/>
                    </a:cubicBezTo>
                    <a:moveTo>
                      <a:pt x="1661" y="189"/>
                    </a:moveTo>
                    <a:cubicBezTo>
                      <a:pt x="1666" y="192"/>
                      <a:pt x="1672" y="196"/>
                      <a:pt x="1677" y="200"/>
                    </a:cubicBezTo>
                    <a:cubicBezTo>
                      <a:pt x="1679" y="201"/>
                      <a:pt x="1682" y="201"/>
                      <a:pt x="1683" y="199"/>
                    </a:cubicBezTo>
                    <a:cubicBezTo>
                      <a:pt x="1684" y="197"/>
                      <a:pt x="1684" y="195"/>
                      <a:pt x="1682" y="193"/>
                    </a:cubicBezTo>
                    <a:cubicBezTo>
                      <a:pt x="1676" y="190"/>
                      <a:pt x="1671" y="186"/>
                      <a:pt x="1665" y="182"/>
                    </a:cubicBezTo>
                    <a:cubicBezTo>
                      <a:pt x="1664" y="181"/>
                      <a:pt x="1661" y="181"/>
                      <a:pt x="1660" y="183"/>
                    </a:cubicBezTo>
                    <a:cubicBezTo>
                      <a:pt x="1659" y="185"/>
                      <a:pt x="1659" y="187"/>
                      <a:pt x="1661" y="189"/>
                    </a:cubicBezTo>
                    <a:moveTo>
                      <a:pt x="1627" y="167"/>
                    </a:moveTo>
                    <a:cubicBezTo>
                      <a:pt x="1633" y="170"/>
                      <a:pt x="1639" y="174"/>
                      <a:pt x="1644" y="178"/>
                    </a:cubicBezTo>
                    <a:cubicBezTo>
                      <a:pt x="1646" y="179"/>
                      <a:pt x="1649" y="178"/>
                      <a:pt x="1650" y="176"/>
                    </a:cubicBezTo>
                    <a:cubicBezTo>
                      <a:pt x="1651" y="175"/>
                      <a:pt x="1650" y="172"/>
                      <a:pt x="1649" y="171"/>
                    </a:cubicBezTo>
                    <a:cubicBezTo>
                      <a:pt x="1643" y="167"/>
                      <a:pt x="1637" y="164"/>
                      <a:pt x="1632" y="160"/>
                    </a:cubicBezTo>
                    <a:cubicBezTo>
                      <a:pt x="1630" y="159"/>
                      <a:pt x="1627" y="160"/>
                      <a:pt x="1626" y="161"/>
                    </a:cubicBezTo>
                    <a:cubicBezTo>
                      <a:pt x="1625" y="163"/>
                      <a:pt x="1625" y="166"/>
                      <a:pt x="1627" y="167"/>
                    </a:cubicBezTo>
                    <a:moveTo>
                      <a:pt x="1593" y="147"/>
                    </a:moveTo>
                    <a:cubicBezTo>
                      <a:pt x="1599" y="150"/>
                      <a:pt x="1605" y="153"/>
                      <a:pt x="1610" y="157"/>
                    </a:cubicBezTo>
                    <a:cubicBezTo>
                      <a:pt x="1612" y="158"/>
                      <a:pt x="1615" y="157"/>
                      <a:pt x="1616" y="155"/>
                    </a:cubicBezTo>
                    <a:cubicBezTo>
                      <a:pt x="1617" y="153"/>
                      <a:pt x="1616" y="151"/>
                      <a:pt x="1614" y="150"/>
                    </a:cubicBezTo>
                    <a:cubicBezTo>
                      <a:pt x="1609" y="146"/>
                      <a:pt x="1603" y="143"/>
                      <a:pt x="1597" y="140"/>
                    </a:cubicBezTo>
                    <a:cubicBezTo>
                      <a:pt x="1595" y="138"/>
                      <a:pt x="1593" y="139"/>
                      <a:pt x="1592" y="141"/>
                    </a:cubicBezTo>
                    <a:cubicBezTo>
                      <a:pt x="1590" y="143"/>
                      <a:pt x="1591" y="145"/>
                      <a:pt x="1593" y="147"/>
                    </a:cubicBezTo>
                    <a:moveTo>
                      <a:pt x="1558" y="127"/>
                    </a:moveTo>
                    <a:cubicBezTo>
                      <a:pt x="1564" y="130"/>
                      <a:pt x="1570" y="134"/>
                      <a:pt x="1576" y="137"/>
                    </a:cubicBezTo>
                    <a:cubicBezTo>
                      <a:pt x="1577" y="138"/>
                      <a:pt x="1580" y="137"/>
                      <a:pt x="1581" y="135"/>
                    </a:cubicBezTo>
                    <a:cubicBezTo>
                      <a:pt x="1582" y="133"/>
                      <a:pt x="1581" y="131"/>
                      <a:pt x="1579" y="130"/>
                    </a:cubicBezTo>
                    <a:cubicBezTo>
                      <a:pt x="1573" y="127"/>
                      <a:pt x="1568" y="123"/>
                      <a:pt x="1562" y="120"/>
                    </a:cubicBezTo>
                    <a:cubicBezTo>
                      <a:pt x="1560" y="119"/>
                      <a:pt x="1557" y="120"/>
                      <a:pt x="1556" y="122"/>
                    </a:cubicBezTo>
                    <a:cubicBezTo>
                      <a:pt x="1555" y="124"/>
                      <a:pt x="1556" y="126"/>
                      <a:pt x="1558" y="127"/>
                    </a:cubicBezTo>
                    <a:moveTo>
                      <a:pt x="1522" y="110"/>
                    </a:moveTo>
                    <a:cubicBezTo>
                      <a:pt x="1528" y="112"/>
                      <a:pt x="1534" y="115"/>
                      <a:pt x="1540" y="118"/>
                    </a:cubicBezTo>
                    <a:cubicBezTo>
                      <a:pt x="1542" y="119"/>
                      <a:pt x="1544" y="119"/>
                      <a:pt x="1545" y="117"/>
                    </a:cubicBezTo>
                    <a:cubicBezTo>
                      <a:pt x="1546" y="115"/>
                      <a:pt x="1546" y="112"/>
                      <a:pt x="1544" y="111"/>
                    </a:cubicBezTo>
                    <a:cubicBezTo>
                      <a:pt x="1538" y="108"/>
                      <a:pt x="1532" y="105"/>
                      <a:pt x="1525" y="102"/>
                    </a:cubicBezTo>
                    <a:cubicBezTo>
                      <a:pt x="1523" y="101"/>
                      <a:pt x="1521" y="102"/>
                      <a:pt x="1520" y="104"/>
                    </a:cubicBezTo>
                    <a:cubicBezTo>
                      <a:pt x="1519" y="106"/>
                      <a:pt x="1520" y="109"/>
                      <a:pt x="1522" y="110"/>
                    </a:cubicBezTo>
                    <a:moveTo>
                      <a:pt x="1486" y="93"/>
                    </a:moveTo>
                    <a:cubicBezTo>
                      <a:pt x="1492" y="96"/>
                      <a:pt x="1498" y="99"/>
                      <a:pt x="1504" y="101"/>
                    </a:cubicBezTo>
                    <a:cubicBezTo>
                      <a:pt x="1506" y="102"/>
                      <a:pt x="1508" y="101"/>
                      <a:pt x="1509" y="99"/>
                    </a:cubicBezTo>
                    <a:cubicBezTo>
                      <a:pt x="1510" y="97"/>
                      <a:pt x="1509" y="95"/>
                      <a:pt x="1507" y="94"/>
                    </a:cubicBezTo>
                    <a:cubicBezTo>
                      <a:pt x="1501" y="91"/>
                      <a:pt x="1495" y="88"/>
                      <a:pt x="1489" y="86"/>
                    </a:cubicBezTo>
                    <a:cubicBezTo>
                      <a:pt x="1487" y="85"/>
                      <a:pt x="1484" y="86"/>
                      <a:pt x="1483" y="88"/>
                    </a:cubicBezTo>
                    <a:cubicBezTo>
                      <a:pt x="1483" y="90"/>
                      <a:pt x="1484" y="92"/>
                      <a:pt x="1486" y="93"/>
                    </a:cubicBezTo>
                    <a:moveTo>
                      <a:pt x="1448" y="78"/>
                    </a:moveTo>
                    <a:cubicBezTo>
                      <a:pt x="1455" y="81"/>
                      <a:pt x="1461" y="83"/>
                      <a:pt x="1467" y="86"/>
                    </a:cubicBezTo>
                    <a:cubicBezTo>
                      <a:pt x="1469" y="86"/>
                      <a:pt x="1471" y="85"/>
                      <a:pt x="1472" y="83"/>
                    </a:cubicBezTo>
                    <a:cubicBezTo>
                      <a:pt x="1473" y="81"/>
                      <a:pt x="1472" y="79"/>
                      <a:pt x="1470" y="78"/>
                    </a:cubicBezTo>
                    <a:cubicBezTo>
                      <a:pt x="1464" y="76"/>
                      <a:pt x="1458" y="73"/>
                      <a:pt x="1451" y="71"/>
                    </a:cubicBezTo>
                    <a:cubicBezTo>
                      <a:pt x="1449" y="70"/>
                      <a:pt x="1447" y="71"/>
                      <a:pt x="1446" y="73"/>
                    </a:cubicBezTo>
                    <a:cubicBezTo>
                      <a:pt x="1445" y="75"/>
                      <a:pt x="1446" y="77"/>
                      <a:pt x="1448" y="78"/>
                    </a:cubicBezTo>
                    <a:moveTo>
                      <a:pt x="1411" y="65"/>
                    </a:moveTo>
                    <a:cubicBezTo>
                      <a:pt x="1417" y="67"/>
                      <a:pt x="1423" y="69"/>
                      <a:pt x="1430" y="71"/>
                    </a:cubicBezTo>
                    <a:cubicBezTo>
                      <a:pt x="1432" y="72"/>
                      <a:pt x="1434" y="71"/>
                      <a:pt x="1435" y="69"/>
                    </a:cubicBezTo>
                    <a:cubicBezTo>
                      <a:pt x="1436" y="67"/>
                      <a:pt x="1435" y="64"/>
                      <a:pt x="1432" y="64"/>
                    </a:cubicBezTo>
                    <a:cubicBezTo>
                      <a:pt x="1426" y="61"/>
                      <a:pt x="1420" y="59"/>
                      <a:pt x="1413" y="57"/>
                    </a:cubicBezTo>
                    <a:cubicBezTo>
                      <a:pt x="1411" y="56"/>
                      <a:pt x="1409" y="57"/>
                      <a:pt x="1408" y="59"/>
                    </a:cubicBezTo>
                    <a:cubicBezTo>
                      <a:pt x="1408" y="62"/>
                      <a:pt x="1409" y="64"/>
                      <a:pt x="1411" y="65"/>
                    </a:cubicBezTo>
                    <a:moveTo>
                      <a:pt x="1373" y="52"/>
                    </a:moveTo>
                    <a:cubicBezTo>
                      <a:pt x="1379" y="54"/>
                      <a:pt x="1385" y="56"/>
                      <a:pt x="1392" y="58"/>
                    </a:cubicBezTo>
                    <a:cubicBezTo>
                      <a:pt x="1394" y="59"/>
                      <a:pt x="1396" y="58"/>
                      <a:pt x="1397" y="56"/>
                    </a:cubicBezTo>
                    <a:cubicBezTo>
                      <a:pt x="1398" y="54"/>
                      <a:pt x="1396" y="51"/>
                      <a:pt x="1394" y="51"/>
                    </a:cubicBezTo>
                    <a:cubicBezTo>
                      <a:pt x="1388" y="49"/>
                      <a:pt x="1381" y="47"/>
                      <a:pt x="1375" y="45"/>
                    </a:cubicBezTo>
                    <a:cubicBezTo>
                      <a:pt x="1373" y="44"/>
                      <a:pt x="1371" y="45"/>
                      <a:pt x="1370" y="47"/>
                    </a:cubicBezTo>
                    <a:cubicBezTo>
                      <a:pt x="1369" y="50"/>
                      <a:pt x="1371" y="52"/>
                      <a:pt x="1373" y="52"/>
                    </a:cubicBezTo>
                    <a:moveTo>
                      <a:pt x="1334" y="42"/>
                    </a:moveTo>
                    <a:cubicBezTo>
                      <a:pt x="1341" y="43"/>
                      <a:pt x="1347" y="45"/>
                      <a:pt x="1354" y="47"/>
                    </a:cubicBezTo>
                    <a:cubicBezTo>
                      <a:pt x="1356" y="47"/>
                      <a:pt x="1358" y="46"/>
                      <a:pt x="1358" y="44"/>
                    </a:cubicBezTo>
                    <a:cubicBezTo>
                      <a:pt x="1359" y="42"/>
                      <a:pt x="1358" y="40"/>
                      <a:pt x="1356" y="39"/>
                    </a:cubicBezTo>
                    <a:cubicBezTo>
                      <a:pt x="1349" y="37"/>
                      <a:pt x="1343" y="36"/>
                      <a:pt x="1336" y="34"/>
                    </a:cubicBezTo>
                    <a:cubicBezTo>
                      <a:pt x="1334" y="33"/>
                      <a:pt x="1332" y="35"/>
                      <a:pt x="1331" y="37"/>
                    </a:cubicBezTo>
                    <a:cubicBezTo>
                      <a:pt x="1331" y="39"/>
                      <a:pt x="1332" y="41"/>
                      <a:pt x="1334" y="42"/>
                    </a:cubicBezTo>
                    <a:moveTo>
                      <a:pt x="1295" y="32"/>
                    </a:moveTo>
                    <a:cubicBezTo>
                      <a:pt x="1302" y="34"/>
                      <a:pt x="1308" y="35"/>
                      <a:pt x="1315" y="37"/>
                    </a:cubicBezTo>
                    <a:cubicBezTo>
                      <a:pt x="1317" y="37"/>
                      <a:pt x="1319" y="36"/>
                      <a:pt x="1320" y="34"/>
                    </a:cubicBezTo>
                    <a:cubicBezTo>
                      <a:pt x="1320" y="32"/>
                      <a:pt x="1319" y="30"/>
                      <a:pt x="1317" y="29"/>
                    </a:cubicBezTo>
                    <a:cubicBezTo>
                      <a:pt x="1310" y="28"/>
                      <a:pt x="1304" y="26"/>
                      <a:pt x="1297" y="25"/>
                    </a:cubicBezTo>
                    <a:cubicBezTo>
                      <a:pt x="1295" y="24"/>
                      <a:pt x="1293" y="26"/>
                      <a:pt x="1292" y="28"/>
                    </a:cubicBezTo>
                    <a:cubicBezTo>
                      <a:pt x="1292" y="30"/>
                      <a:pt x="1293" y="32"/>
                      <a:pt x="1295" y="32"/>
                    </a:cubicBezTo>
                    <a:moveTo>
                      <a:pt x="1256" y="25"/>
                    </a:moveTo>
                    <a:cubicBezTo>
                      <a:pt x="1263" y="26"/>
                      <a:pt x="1269" y="27"/>
                      <a:pt x="1276" y="28"/>
                    </a:cubicBezTo>
                    <a:cubicBezTo>
                      <a:pt x="1278" y="29"/>
                      <a:pt x="1280" y="27"/>
                      <a:pt x="1281" y="25"/>
                    </a:cubicBezTo>
                    <a:cubicBezTo>
                      <a:pt x="1281" y="23"/>
                      <a:pt x="1280" y="21"/>
                      <a:pt x="1277" y="21"/>
                    </a:cubicBezTo>
                    <a:cubicBezTo>
                      <a:pt x="1271" y="19"/>
                      <a:pt x="1264" y="18"/>
                      <a:pt x="1258" y="17"/>
                    </a:cubicBezTo>
                    <a:cubicBezTo>
                      <a:pt x="1256" y="16"/>
                      <a:pt x="1253" y="18"/>
                      <a:pt x="1253" y="20"/>
                    </a:cubicBezTo>
                    <a:cubicBezTo>
                      <a:pt x="1253" y="22"/>
                      <a:pt x="1254" y="24"/>
                      <a:pt x="1256" y="25"/>
                    </a:cubicBezTo>
                    <a:moveTo>
                      <a:pt x="1217" y="18"/>
                    </a:moveTo>
                    <a:cubicBezTo>
                      <a:pt x="1224" y="19"/>
                      <a:pt x="1230" y="20"/>
                      <a:pt x="1237" y="21"/>
                    </a:cubicBezTo>
                    <a:cubicBezTo>
                      <a:pt x="1239" y="22"/>
                      <a:pt x="1241" y="20"/>
                      <a:pt x="1241" y="18"/>
                    </a:cubicBezTo>
                    <a:cubicBezTo>
                      <a:pt x="1242" y="16"/>
                      <a:pt x="1240" y="14"/>
                      <a:pt x="1238" y="14"/>
                    </a:cubicBezTo>
                    <a:cubicBezTo>
                      <a:pt x="1231" y="12"/>
                      <a:pt x="1225" y="11"/>
                      <a:pt x="1218" y="11"/>
                    </a:cubicBezTo>
                    <a:cubicBezTo>
                      <a:pt x="1216" y="10"/>
                      <a:pt x="1214" y="12"/>
                      <a:pt x="1214" y="14"/>
                    </a:cubicBezTo>
                    <a:cubicBezTo>
                      <a:pt x="1213" y="16"/>
                      <a:pt x="1215" y="18"/>
                      <a:pt x="1217" y="18"/>
                    </a:cubicBezTo>
                    <a:moveTo>
                      <a:pt x="1177" y="14"/>
                    </a:moveTo>
                    <a:cubicBezTo>
                      <a:pt x="1184" y="14"/>
                      <a:pt x="1191" y="15"/>
                      <a:pt x="1197" y="16"/>
                    </a:cubicBezTo>
                    <a:cubicBezTo>
                      <a:pt x="1199" y="16"/>
                      <a:pt x="1201" y="15"/>
                      <a:pt x="1202" y="12"/>
                    </a:cubicBezTo>
                    <a:cubicBezTo>
                      <a:pt x="1202" y="10"/>
                      <a:pt x="1200" y="8"/>
                      <a:pt x="1198" y="8"/>
                    </a:cubicBezTo>
                    <a:cubicBezTo>
                      <a:pt x="1191" y="7"/>
                      <a:pt x="1185" y="6"/>
                      <a:pt x="1178" y="6"/>
                    </a:cubicBezTo>
                    <a:cubicBezTo>
                      <a:pt x="1176" y="6"/>
                      <a:pt x="1174" y="7"/>
                      <a:pt x="1174" y="9"/>
                    </a:cubicBezTo>
                    <a:cubicBezTo>
                      <a:pt x="1174" y="12"/>
                      <a:pt x="1175" y="13"/>
                      <a:pt x="1177" y="14"/>
                    </a:cubicBezTo>
                    <a:moveTo>
                      <a:pt x="1138" y="10"/>
                    </a:moveTo>
                    <a:cubicBezTo>
                      <a:pt x="1144" y="11"/>
                      <a:pt x="1151" y="11"/>
                      <a:pt x="1157" y="12"/>
                    </a:cubicBezTo>
                    <a:cubicBezTo>
                      <a:pt x="1160" y="12"/>
                      <a:pt x="1162" y="10"/>
                      <a:pt x="1162" y="8"/>
                    </a:cubicBezTo>
                    <a:cubicBezTo>
                      <a:pt x="1162" y="6"/>
                      <a:pt x="1160" y="4"/>
                      <a:pt x="1158" y="4"/>
                    </a:cubicBezTo>
                    <a:cubicBezTo>
                      <a:pt x="1151" y="3"/>
                      <a:pt x="1145" y="3"/>
                      <a:pt x="1138" y="2"/>
                    </a:cubicBezTo>
                    <a:cubicBezTo>
                      <a:pt x="1136" y="2"/>
                      <a:pt x="1134" y="4"/>
                      <a:pt x="1134" y="6"/>
                    </a:cubicBezTo>
                    <a:cubicBezTo>
                      <a:pt x="1134" y="8"/>
                      <a:pt x="1135" y="10"/>
                      <a:pt x="1138" y="10"/>
                    </a:cubicBezTo>
                    <a:moveTo>
                      <a:pt x="1098" y="9"/>
                    </a:moveTo>
                    <a:cubicBezTo>
                      <a:pt x="1104" y="9"/>
                      <a:pt x="1111" y="9"/>
                      <a:pt x="1118" y="9"/>
                    </a:cubicBezTo>
                    <a:cubicBezTo>
                      <a:pt x="1120" y="9"/>
                      <a:pt x="1122" y="8"/>
                      <a:pt x="1122" y="6"/>
                    </a:cubicBezTo>
                    <a:cubicBezTo>
                      <a:pt x="1122" y="3"/>
                      <a:pt x="1120" y="1"/>
                      <a:pt x="1118" y="1"/>
                    </a:cubicBezTo>
                    <a:cubicBezTo>
                      <a:pt x="1111" y="1"/>
                      <a:pt x="1105" y="1"/>
                      <a:pt x="1098" y="1"/>
                    </a:cubicBezTo>
                    <a:cubicBezTo>
                      <a:pt x="1096" y="1"/>
                      <a:pt x="1094" y="2"/>
                      <a:pt x="1094" y="5"/>
                    </a:cubicBezTo>
                    <a:cubicBezTo>
                      <a:pt x="1094" y="7"/>
                      <a:pt x="1095" y="9"/>
                      <a:pt x="1098" y="9"/>
                    </a:cubicBezTo>
                    <a:moveTo>
                      <a:pt x="1058" y="8"/>
                    </a:moveTo>
                    <a:cubicBezTo>
                      <a:pt x="1061" y="8"/>
                      <a:pt x="1065" y="8"/>
                      <a:pt x="1069" y="8"/>
                    </a:cubicBezTo>
                    <a:cubicBezTo>
                      <a:pt x="1072" y="8"/>
                      <a:pt x="1075" y="8"/>
                      <a:pt x="1078" y="8"/>
                    </a:cubicBezTo>
                    <a:cubicBezTo>
                      <a:pt x="1080" y="8"/>
                      <a:pt x="1082" y="7"/>
                      <a:pt x="1082" y="4"/>
                    </a:cubicBezTo>
                    <a:cubicBezTo>
                      <a:pt x="1082" y="2"/>
                      <a:pt x="1080" y="0"/>
                      <a:pt x="1078" y="0"/>
                    </a:cubicBezTo>
                    <a:cubicBezTo>
                      <a:pt x="1075" y="0"/>
                      <a:pt x="1072" y="0"/>
                      <a:pt x="1069" y="0"/>
                    </a:cubicBezTo>
                    <a:cubicBezTo>
                      <a:pt x="1065" y="0"/>
                      <a:pt x="1061" y="0"/>
                      <a:pt x="1058" y="0"/>
                    </a:cubicBezTo>
                    <a:cubicBezTo>
                      <a:pt x="1055" y="0"/>
                      <a:pt x="1054" y="2"/>
                      <a:pt x="1054" y="4"/>
                    </a:cubicBezTo>
                    <a:cubicBezTo>
                      <a:pt x="1054" y="7"/>
                      <a:pt x="1056" y="8"/>
                      <a:pt x="1058" y="8"/>
                    </a:cubicBezTo>
                    <a:cubicBezTo>
                      <a:pt x="1058" y="8"/>
                      <a:pt x="1058" y="8"/>
                      <a:pt x="1058" y="8"/>
                    </a:cubicBezTo>
                    <a:moveTo>
                      <a:pt x="1018" y="9"/>
                    </a:moveTo>
                    <a:cubicBezTo>
                      <a:pt x="1025" y="9"/>
                      <a:pt x="1031" y="9"/>
                      <a:pt x="1038" y="9"/>
                    </a:cubicBezTo>
                    <a:cubicBezTo>
                      <a:pt x="1040" y="9"/>
                      <a:pt x="1042" y="7"/>
                      <a:pt x="1042" y="5"/>
                    </a:cubicBezTo>
                    <a:cubicBezTo>
                      <a:pt x="1042" y="2"/>
                      <a:pt x="1040" y="1"/>
                      <a:pt x="1038" y="1"/>
                    </a:cubicBezTo>
                    <a:cubicBezTo>
                      <a:pt x="1031" y="1"/>
                      <a:pt x="1024" y="1"/>
                      <a:pt x="1018" y="1"/>
                    </a:cubicBezTo>
                    <a:cubicBezTo>
                      <a:pt x="1015" y="2"/>
                      <a:pt x="1014" y="3"/>
                      <a:pt x="1014" y="6"/>
                    </a:cubicBezTo>
                    <a:cubicBezTo>
                      <a:pt x="1014" y="8"/>
                      <a:pt x="1016" y="10"/>
                      <a:pt x="1018" y="9"/>
                    </a:cubicBezTo>
                    <a:cubicBezTo>
                      <a:pt x="1018" y="9"/>
                      <a:pt x="1018" y="9"/>
                      <a:pt x="1018" y="9"/>
                    </a:cubicBezTo>
                    <a:moveTo>
                      <a:pt x="978" y="12"/>
                    </a:moveTo>
                    <a:cubicBezTo>
                      <a:pt x="985" y="12"/>
                      <a:pt x="991" y="11"/>
                      <a:pt x="998" y="11"/>
                    </a:cubicBezTo>
                    <a:cubicBezTo>
                      <a:pt x="1000" y="10"/>
                      <a:pt x="1002" y="9"/>
                      <a:pt x="1002" y="6"/>
                    </a:cubicBezTo>
                    <a:cubicBezTo>
                      <a:pt x="1002" y="4"/>
                      <a:pt x="1000" y="2"/>
                      <a:pt x="997" y="3"/>
                    </a:cubicBezTo>
                    <a:cubicBezTo>
                      <a:pt x="991" y="3"/>
                      <a:pt x="984" y="4"/>
                      <a:pt x="977" y="4"/>
                    </a:cubicBezTo>
                    <a:cubicBezTo>
                      <a:pt x="975" y="4"/>
                      <a:pt x="974" y="6"/>
                      <a:pt x="974" y="8"/>
                    </a:cubicBezTo>
                    <a:cubicBezTo>
                      <a:pt x="974" y="11"/>
                      <a:pt x="976" y="12"/>
                      <a:pt x="978" y="12"/>
                    </a:cubicBezTo>
                    <a:cubicBezTo>
                      <a:pt x="978" y="12"/>
                      <a:pt x="978" y="12"/>
                      <a:pt x="978" y="12"/>
                    </a:cubicBezTo>
                    <a:moveTo>
                      <a:pt x="938" y="16"/>
                    </a:moveTo>
                    <a:cubicBezTo>
                      <a:pt x="945" y="15"/>
                      <a:pt x="952" y="15"/>
                      <a:pt x="958" y="14"/>
                    </a:cubicBezTo>
                    <a:cubicBezTo>
                      <a:pt x="960" y="14"/>
                      <a:pt x="962" y="12"/>
                      <a:pt x="962" y="10"/>
                    </a:cubicBezTo>
                    <a:cubicBezTo>
                      <a:pt x="962" y="7"/>
                      <a:pt x="960" y="6"/>
                      <a:pt x="957" y="6"/>
                    </a:cubicBezTo>
                    <a:cubicBezTo>
                      <a:pt x="951" y="7"/>
                      <a:pt x="944" y="7"/>
                      <a:pt x="937" y="8"/>
                    </a:cubicBezTo>
                    <a:cubicBezTo>
                      <a:pt x="935" y="9"/>
                      <a:pt x="934" y="11"/>
                      <a:pt x="934" y="13"/>
                    </a:cubicBezTo>
                    <a:cubicBezTo>
                      <a:pt x="934" y="15"/>
                      <a:pt x="936" y="16"/>
                      <a:pt x="938" y="16"/>
                    </a:cubicBezTo>
                    <a:cubicBezTo>
                      <a:pt x="938" y="16"/>
                      <a:pt x="938" y="16"/>
                      <a:pt x="938" y="16"/>
                    </a:cubicBezTo>
                    <a:moveTo>
                      <a:pt x="899" y="22"/>
                    </a:moveTo>
                    <a:cubicBezTo>
                      <a:pt x="905" y="21"/>
                      <a:pt x="912" y="20"/>
                      <a:pt x="919" y="19"/>
                    </a:cubicBezTo>
                    <a:cubicBezTo>
                      <a:pt x="921" y="19"/>
                      <a:pt x="922" y="16"/>
                      <a:pt x="922" y="14"/>
                    </a:cubicBezTo>
                    <a:cubicBezTo>
                      <a:pt x="922" y="12"/>
                      <a:pt x="920" y="11"/>
                      <a:pt x="917" y="11"/>
                    </a:cubicBezTo>
                    <a:cubicBezTo>
                      <a:pt x="911" y="12"/>
                      <a:pt x="904" y="13"/>
                      <a:pt x="898" y="14"/>
                    </a:cubicBezTo>
                    <a:cubicBezTo>
                      <a:pt x="895" y="14"/>
                      <a:pt x="894" y="16"/>
                      <a:pt x="894" y="19"/>
                    </a:cubicBezTo>
                    <a:cubicBezTo>
                      <a:pt x="895" y="21"/>
                      <a:pt x="897" y="22"/>
                      <a:pt x="899" y="22"/>
                    </a:cubicBezTo>
                    <a:cubicBezTo>
                      <a:pt x="899" y="22"/>
                      <a:pt x="899" y="22"/>
                      <a:pt x="899" y="22"/>
                    </a:cubicBezTo>
                    <a:moveTo>
                      <a:pt x="860" y="29"/>
                    </a:moveTo>
                    <a:cubicBezTo>
                      <a:pt x="866" y="28"/>
                      <a:pt x="873" y="26"/>
                      <a:pt x="879" y="25"/>
                    </a:cubicBezTo>
                    <a:cubicBezTo>
                      <a:pt x="881" y="25"/>
                      <a:pt x="883" y="23"/>
                      <a:pt x="882" y="21"/>
                    </a:cubicBezTo>
                    <a:cubicBezTo>
                      <a:pt x="882" y="18"/>
                      <a:pt x="880" y="17"/>
                      <a:pt x="878" y="17"/>
                    </a:cubicBezTo>
                    <a:cubicBezTo>
                      <a:pt x="871" y="18"/>
                      <a:pt x="865" y="20"/>
                      <a:pt x="858" y="21"/>
                    </a:cubicBezTo>
                    <a:cubicBezTo>
                      <a:pt x="856" y="21"/>
                      <a:pt x="854" y="24"/>
                      <a:pt x="855" y="26"/>
                    </a:cubicBezTo>
                    <a:cubicBezTo>
                      <a:pt x="855" y="28"/>
                      <a:pt x="857" y="29"/>
                      <a:pt x="860" y="29"/>
                    </a:cubicBezTo>
                    <a:moveTo>
                      <a:pt x="821" y="37"/>
                    </a:moveTo>
                    <a:cubicBezTo>
                      <a:pt x="827" y="36"/>
                      <a:pt x="834" y="34"/>
                      <a:pt x="840" y="33"/>
                    </a:cubicBezTo>
                    <a:cubicBezTo>
                      <a:pt x="842" y="33"/>
                      <a:pt x="844" y="30"/>
                      <a:pt x="843" y="28"/>
                    </a:cubicBezTo>
                    <a:cubicBezTo>
                      <a:pt x="843" y="26"/>
                      <a:pt x="841" y="25"/>
                      <a:pt x="838" y="25"/>
                    </a:cubicBezTo>
                    <a:cubicBezTo>
                      <a:pt x="832" y="27"/>
                      <a:pt x="825" y="28"/>
                      <a:pt x="819" y="30"/>
                    </a:cubicBezTo>
                    <a:cubicBezTo>
                      <a:pt x="817" y="30"/>
                      <a:pt x="815" y="32"/>
                      <a:pt x="816" y="35"/>
                    </a:cubicBezTo>
                    <a:cubicBezTo>
                      <a:pt x="816" y="37"/>
                      <a:pt x="819" y="38"/>
                      <a:pt x="821" y="37"/>
                    </a:cubicBezTo>
                    <a:cubicBezTo>
                      <a:pt x="821" y="37"/>
                      <a:pt x="821" y="37"/>
                      <a:pt x="821" y="37"/>
                    </a:cubicBezTo>
                    <a:moveTo>
                      <a:pt x="782" y="48"/>
                    </a:moveTo>
                    <a:cubicBezTo>
                      <a:pt x="788" y="46"/>
                      <a:pt x="795" y="44"/>
                      <a:pt x="801" y="42"/>
                    </a:cubicBezTo>
                    <a:cubicBezTo>
                      <a:pt x="803" y="42"/>
                      <a:pt x="805" y="40"/>
                      <a:pt x="804" y="37"/>
                    </a:cubicBezTo>
                    <a:cubicBezTo>
                      <a:pt x="804" y="35"/>
                      <a:pt x="801" y="34"/>
                      <a:pt x="799" y="35"/>
                    </a:cubicBezTo>
                    <a:cubicBezTo>
                      <a:pt x="793" y="36"/>
                      <a:pt x="786" y="38"/>
                      <a:pt x="780" y="40"/>
                    </a:cubicBezTo>
                    <a:cubicBezTo>
                      <a:pt x="778" y="40"/>
                      <a:pt x="777" y="43"/>
                      <a:pt x="777" y="45"/>
                    </a:cubicBezTo>
                    <a:cubicBezTo>
                      <a:pt x="778" y="47"/>
                      <a:pt x="780" y="48"/>
                      <a:pt x="782" y="48"/>
                    </a:cubicBezTo>
                    <a:moveTo>
                      <a:pt x="744" y="59"/>
                    </a:moveTo>
                    <a:cubicBezTo>
                      <a:pt x="750" y="57"/>
                      <a:pt x="757" y="55"/>
                      <a:pt x="763" y="53"/>
                    </a:cubicBezTo>
                    <a:cubicBezTo>
                      <a:pt x="765" y="52"/>
                      <a:pt x="766" y="50"/>
                      <a:pt x="766" y="48"/>
                    </a:cubicBezTo>
                    <a:cubicBezTo>
                      <a:pt x="765" y="46"/>
                      <a:pt x="763" y="45"/>
                      <a:pt x="761" y="45"/>
                    </a:cubicBezTo>
                    <a:cubicBezTo>
                      <a:pt x="754" y="47"/>
                      <a:pt x="748" y="49"/>
                      <a:pt x="741" y="51"/>
                    </a:cubicBezTo>
                    <a:cubicBezTo>
                      <a:pt x="739" y="52"/>
                      <a:pt x="738" y="54"/>
                      <a:pt x="739" y="56"/>
                    </a:cubicBezTo>
                    <a:cubicBezTo>
                      <a:pt x="739" y="59"/>
                      <a:pt x="742" y="60"/>
                      <a:pt x="744" y="59"/>
                    </a:cubicBezTo>
                    <a:moveTo>
                      <a:pt x="706" y="72"/>
                    </a:moveTo>
                    <a:cubicBezTo>
                      <a:pt x="712" y="70"/>
                      <a:pt x="719" y="67"/>
                      <a:pt x="725" y="65"/>
                    </a:cubicBezTo>
                    <a:cubicBezTo>
                      <a:pt x="727" y="65"/>
                      <a:pt x="728" y="62"/>
                      <a:pt x="727" y="60"/>
                    </a:cubicBezTo>
                    <a:cubicBezTo>
                      <a:pt x="727" y="58"/>
                      <a:pt x="724" y="57"/>
                      <a:pt x="722" y="58"/>
                    </a:cubicBezTo>
                    <a:cubicBezTo>
                      <a:pt x="716" y="60"/>
                      <a:pt x="710" y="62"/>
                      <a:pt x="703" y="64"/>
                    </a:cubicBezTo>
                    <a:cubicBezTo>
                      <a:pt x="701" y="65"/>
                      <a:pt x="700" y="67"/>
                      <a:pt x="701" y="70"/>
                    </a:cubicBezTo>
                    <a:cubicBezTo>
                      <a:pt x="702" y="72"/>
                      <a:pt x="704" y="73"/>
                      <a:pt x="706" y="72"/>
                    </a:cubicBezTo>
                    <a:moveTo>
                      <a:pt x="669" y="86"/>
                    </a:moveTo>
                    <a:cubicBezTo>
                      <a:pt x="675" y="84"/>
                      <a:pt x="681" y="81"/>
                      <a:pt x="687" y="79"/>
                    </a:cubicBezTo>
                    <a:cubicBezTo>
                      <a:pt x="689" y="78"/>
                      <a:pt x="690" y="76"/>
                      <a:pt x="690" y="74"/>
                    </a:cubicBezTo>
                    <a:cubicBezTo>
                      <a:pt x="689" y="72"/>
                      <a:pt x="687" y="71"/>
                      <a:pt x="685" y="71"/>
                    </a:cubicBezTo>
                    <a:cubicBezTo>
                      <a:pt x="678" y="74"/>
                      <a:pt x="672" y="76"/>
                      <a:pt x="666" y="79"/>
                    </a:cubicBezTo>
                    <a:cubicBezTo>
                      <a:pt x="664" y="80"/>
                      <a:pt x="663" y="82"/>
                      <a:pt x="664" y="84"/>
                    </a:cubicBezTo>
                    <a:cubicBezTo>
                      <a:pt x="664" y="86"/>
                      <a:pt x="667" y="87"/>
                      <a:pt x="669" y="86"/>
                    </a:cubicBezTo>
                    <a:cubicBezTo>
                      <a:pt x="669" y="86"/>
                      <a:pt x="669" y="86"/>
                      <a:pt x="669" y="86"/>
                    </a:cubicBezTo>
                    <a:moveTo>
                      <a:pt x="632" y="102"/>
                    </a:moveTo>
                    <a:cubicBezTo>
                      <a:pt x="638" y="99"/>
                      <a:pt x="644" y="97"/>
                      <a:pt x="651" y="94"/>
                    </a:cubicBezTo>
                    <a:cubicBezTo>
                      <a:pt x="653" y="93"/>
                      <a:pt x="653" y="91"/>
                      <a:pt x="653" y="89"/>
                    </a:cubicBezTo>
                    <a:cubicBezTo>
                      <a:pt x="652" y="87"/>
                      <a:pt x="649" y="86"/>
                      <a:pt x="647" y="87"/>
                    </a:cubicBezTo>
                    <a:cubicBezTo>
                      <a:pt x="641" y="89"/>
                      <a:pt x="635" y="92"/>
                      <a:pt x="629" y="95"/>
                    </a:cubicBezTo>
                    <a:cubicBezTo>
                      <a:pt x="627" y="96"/>
                      <a:pt x="626" y="98"/>
                      <a:pt x="627" y="100"/>
                    </a:cubicBezTo>
                    <a:cubicBezTo>
                      <a:pt x="628" y="102"/>
                      <a:pt x="630" y="103"/>
                      <a:pt x="632" y="102"/>
                    </a:cubicBezTo>
                    <a:moveTo>
                      <a:pt x="596" y="119"/>
                    </a:moveTo>
                    <a:cubicBezTo>
                      <a:pt x="602" y="116"/>
                      <a:pt x="608" y="113"/>
                      <a:pt x="614" y="110"/>
                    </a:cubicBezTo>
                    <a:cubicBezTo>
                      <a:pt x="616" y="109"/>
                      <a:pt x="617" y="107"/>
                      <a:pt x="616" y="105"/>
                    </a:cubicBezTo>
                    <a:cubicBezTo>
                      <a:pt x="615" y="103"/>
                      <a:pt x="613" y="102"/>
                      <a:pt x="611" y="103"/>
                    </a:cubicBezTo>
                    <a:cubicBezTo>
                      <a:pt x="605" y="106"/>
                      <a:pt x="599" y="109"/>
                      <a:pt x="593" y="112"/>
                    </a:cubicBezTo>
                    <a:cubicBezTo>
                      <a:pt x="591" y="113"/>
                      <a:pt x="590" y="115"/>
                      <a:pt x="591" y="117"/>
                    </a:cubicBezTo>
                    <a:cubicBezTo>
                      <a:pt x="592" y="119"/>
                      <a:pt x="594" y="120"/>
                      <a:pt x="596" y="119"/>
                    </a:cubicBezTo>
                    <a:moveTo>
                      <a:pt x="561" y="137"/>
                    </a:moveTo>
                    <a:cubicBezTo>
                      <a:pt x="567" y="134"/>
                      <a:pt x="573" y="131"/>
                      <a:pt x="579" y="128"/>
                    </a:cubicBezTo>
                    <a:cubicBezTo>
                      <a:pt x="581" y="127"/>
                      <a:pt x="581" y="125"/>
                      <a:pt x="580" y="123"/>
                    </a:cubicBezTo>
                    <a:cubicBezTo>
                      <a:pt x="579" y="121"/>
                      <a:pt x="577" y="120"/>
                      <a:pt x="575" y="121"/>
                    </a:cubicBezTo>
                    <a:cubicBezTo>
                      <a:pt x="569" y="124"/>
                      <a:pt x="563" y="127"/>
                      <a:pt x="557" y="130"/>
                    </a:cubicBezTo>
                    <a:cubicBezTo>
                      <a:pt x="555" y="132"/>
                      <a:pt x="555" y="134"/>
                      <a:pt x="556" y="136"/>
                    </a:cubicBezTo>
                    <a:cubicBezTo>
                      <a:pt x="557" y="138"/>
                      <a:pt x="559" y="139"/>
                      <a:pt x="561" y="137"/>
                    </a:cubicBezTo>
                    <a:moveTo>
                      <a:pt x="527" y="157"/>
                    </a:moveTo>
                    <a:cubicBezTo>
                      <a:pt x="532" y="154"/>
                      <a:pt x="538" y="150"/>
                      <a:pt x="544" y="147"/>
                    </a:cubicBezTo>
                    <a:cubicBezTo>
                      <a:pt x="546" y="146"/>
                      <a:pt x="546" y="144"/>
                      <a:pt x="545" y="142"/>
                    </a:cubicBezTo>
                    <a:cubicBezTo>
                      <a:pt x="544" y="140"/>
                      <a:pt x="542" y="139"/>
                      <a:pt x="540" y="140"/>
                    </a:cubicBezTo>
                    <a:cubicBezTo>
                      <a:pt x="534" y="144"/>
                      <a:pt x="528" y="147"/>
                      <a:pt x="522" y="150"/>
                    </a:cubicBezTo>
                    <a:cubicBezTo>
                      <a:pt x="521" y="151"/>
                      <a:pt x="520" y="154"/>
                      <a:pt x="521" y="156"/>
                    </a:cubicBezTo>
                    <a:cubicBezTo>
                      <a:pt x="522" y="158"/>
                      <a:pt x="525" y="158"/>
                      <a:pt x="527" y="157"/>
                    </a:cubicBezTo>
                    <a:moveTo>
                      <a:pt x="493" y="178"/>
                    </a:moveTo>
                    <a:cubicBezTo>
                      <a:pt x="498" y="175"/>
                      <a:pt x="504" y="171"/>
                      <a:pt x="510" y="168"/>
                    </a:cubicBezTo>
                    <a:cubicBezTo>
                      <a:pt x="511" y="166"/>
                      <a:pt x="512" y="164"/>
                      <a:pt x="511" y="162"/>
                    </a:cubicBezTo>
                    <a:cubicBezTo>
                      <a:pt x="510" y="160"/>
                      <a:pt x="507" y="160"/>
                      <a:pt x="505" y="161"/>
                    </a:cubicBezTo>
                    <a:cubicBezTo>
                      <a:pt x="500" y="164"/>
                      <a:pt x="494" y="168"/>
                      <a:pt x="488" y="172"/>
                    </a:cubicBezTo>
                    <a:cubicBezTo>
                      <a:pt x="487" y="173"/>
                      <a:pt x="486" y="175"/>
                      <a:pt x="487" y="177"/>
                    </a:cubicBezTo>
                    <a:cubicBezTo>
                      <a:pt x="488" y="179"/>
                      <a:pt x="491" y="179"/>
                      <a:pt x="493" y="178"/>
                    </a:cubicBezTo>
                    <a:moveTo>
                      <a:pt x="460" y="201"/>
                    </a:moveTo>
                    <a:cubicBezTo>
                      <a:pt x="465" y="197"/>
                      <a:pt x="471" y="193"/>
                      <a:pt x="476" y="189"/>
                    </a:cubicBezTo>
                    <a:cubicBezTo>
                      <a:pt x="478" y="188"/>
                      <a:pt x="478" y="186"/>
                      <a:pt x="477" y="184"/>
                    </a:cubicBezTo>
                    <a:cubicBezTo>
                      <a:pt x="476" y="182"/>
                      <a:pt x="473" y="181"/>
                      <a:pt x="472" y="183"/>
                    </a:cubicBezTo>
                    <a:cubicBezTo>
                      <a:pt x="466" y="186"/>
                      <a:pt x="461" y="190"/>
                      <a:pt x="455" y="194"/>
                    </a:cubicBezTo>
                    <a:cubicBezTo>
                      <a:pt x="453" y="195"/>
                      <a:pt x="453" y="198"/>
                      <a:pt x="454" y="200"/>
                    </a:cubicBezTo>
                    <a:cubicBezTo>
                      <a:pt x="455" y="201"/>
                      <a:pt x="458" y="202"/>
                      <a:pt x="460" y="201"/>
                    </a:cubicBezTo>
                    <a:moveTo>
                      <a:pt x="428" y="224"/>
                    </a:moveTo>
                    <a:cubicBezTo>
                      <a:pt x="433" y="220"/>
                      <a:pt x="438" y="216"/>
                      <a:pt x="444" y="212"/>
                    </a:cubicBezTo>
                    <a:cubicBezTo>
                      <a:pt x="445" y="211"/>
                      <a:pt x="446" y="208"/>
                      <a:pt x="444" y="207"/>
                    </a:cubicBezTo>
                    <a:cubicBezTo>
                      <a:pt x="443" y="205"/>
                      <a:pt x="441" y="204"/>
                      <a:pt x="439" y="206"/>
                    </a:cubicBezTo>
                    <a:cubicBezTo>
                      <a:pt x="433" y="210"/>
                      <a:pt x="428" y="214"/>
                      <a:pt x="423" y="218"/>
                    </a:cubicBezTo>
                    <a:cubicBezTo>
                      <a:pt x="421" y="219"/>
                      <a:pt x="421" y="222"/>
                      <a:pt x="422" y="223"/>
                    </a:cubicBezTo>
                    <a:cubicBezTo>
                      <a:pt x="423" y="225"/>
                      <a:pt x="426" y="225"/>
                      <a:pt x="428" y="224"/>
                    </a:cubicBezTo>
                    <a:moveTo>
                      <a:pt x="396" y="249"/>
                    </a:moveTo>
                    <a:cubicBezTo>
                      <a:pt x="401" y="245"/>
                      <a:pt x="407" y="240"/>
                      <a:pt x="412" y="236"/>
                    </a:cubicBezTo>
                    <a:cubicBezTo>
                      <a:pt x="414" y="235"/>
                      <a:pt x="414" y="232"/>
                      <a:pt x="412" y="231"/>
                    </a:cubicBezTo>
                    <a:cubicBezTo>
                      <a:pt x="411" y="229"/>
                      <a:pt x="409" y="229"/>
                      <a:pt x="407" y="230"/>
                    </a:cubicBezTo>
                    <a:cubicBezTo>
                      <a:pt x="402" y="234"/>
                      <a:pt x="396" y="238"/>
                      <a:pt x="391" y="243"/>
                    </a:cubicBezTo>
                    <a:cubicBezTo>
                      <a:pt x="390" y="244"/>
                      <a:pt x="389" y="247"/>
                      <a:pt x="391" y="248"/>
                    </a:cubicBezTo>
                    <a:cubicBezTo>
                      <a:pt x="392" y="250"/>
                      <a:pt x="395" y="250"/>
                      <a:pt x="396" y="249"/>
                    </a:cubicBezTo>
                    <a:moveTo>
                      <a:pt x="366" y="275"/>
                    </a:moveTo>
                    <a:cubicBezTo>
                      <a:pt x="371" y="270"/>
                      <a:pt x="376" y="266"/>
                      <a:pt x="381" y="262"/>
                    </a:cubicBezTo>
                    <a:cubicBezTo>
                      <a:pt x="383" y="260"/>
                      <a:pt x="383" y="258"/>
                      <a:pt x="381" y="256"/>
                    </a:cubicBezTo>
                    <a:cubicBezTo>
                      <a:pt x="380" y="254"/>
                      <a:pt x="377" y="254"/>
                      <a:pt x="376" y="255"/>
                    </a:cubicBezTo>
                    <a:cubicBezTo>
                      <a:pt x="371" y="260"/>
                      <a:pt x="366" y="264"/>
                      <a:pt x="361" y="269"/>
                    </a:cubicBezTo>
                    <a:cubicBezTo>
                      <a:pt x="359" y="270"/>
                      <a:pt x="359" y="273"/>
                      <a:pt x="360" y="274"/>
                    </a:cubicBezTo>
                    <a:cubicBezTo>
                      <a:pt x="362" y="276"/>
                      <a:pt x="364" y="276"/>
                      <a:pt x="366" y="275"/>
                    </a:cubicBezTo>
                    <a:moveTo>
                      <a:pt x="337" y="302"/>
                    </a:moveTo>
                    <a:cubicBezTo>
                      <a:pt x="341" y="297"/>
                      <a:pt x="346" y="292"/>
                      <a:pt x="351" y="288"/>
                    </a:cubicBezTo>
                    <a:cubicBezTo>
                      <a:pt x="353" y="287"/>
                      <a:pt x="353" y="284"/>
                      <a:pt x="351" y="282"/>
                    </a:cubicBezTo>
                    <a:cubicBezTo>
                      <a:pt x="350" y="281"/>
                      <a:pt x="347" y="281"/>
                      <a:pt x="346" y="282"/>
                    </a:cubicBezTo>
                    <a:cubicBezTo>
                      <a:pt x="341" y="287"/>
                      <a:pt x="336" y="291"/>
                      <a:pt x="331" y="296"/>
                    </a:cubicBezTo>
                    <a:cubicBezTo>
                      <a:pt x="329" y="297"/>
                      <a:pt x="329" y="300"/>
                      <a:pt x="331" y="302"/>
                    </a:cubicBezTo>
                    <a:cubicBezTo>
                      <a:pt x="332" y="303"/>
                      <a:pt x="335" y="303"/>
                      <a:pt x="337" y="302"/>
                    </a:cubicBezTo>
                    <a:moveTo>
                      <a:pt x="308" y="330"/>
                    </a:moveTo>
                    <a:cubicBezTo>
                      <a:pt x="313" y="325"/>
                      <a:pt x="318" y="320"/>
                      <a:pt x="322" y="316"/>
                    </a:cubicBezTo>
                    <a:cubicBezTo>
                      <a:pt x="324" y="314"/>
                      <a:pt x="324" y="311"/>
                      <a:pt x="322" y="310"/>
                    </a:cubicBezTo>
                    <a:cubicBezTo>
                      <a:pt x="321" y="308"/>
                      <a:pt x="318" y="308"/>
                      <a:pt x="317" y="310"/>
                    </a:cubicBezTo>
                    <a:cubicBezTo>
                      <a:pt x="312" y="315"/>
                      <a:pt x="307" y="319"/>
                      <a:pt x="303" y="324"/>
                    </a:cubicBezTo>
                    <a:cubicBezTo>
                      <a:pt x="301" y="326"/>
                      <a:pt x="301" y="328"/>
                      <a:pt x="303" y="330"/>
                    </a:cubicBezTo>
                    <a:cubicBezTo>
                      <a:pt x="304" y="331"/>
                      <a:pt x="307" y="331"/>
                      <a:pt x="308" y="330"/>
                    </a:cubicBezTo>
                    <a:moveTo>
                      <a:pt x="281" y="359"/>
                    </a:moveTo>
                    <a:cubicBezTo>
                      <a:pt x="285" y="354"/>
                      <a:pt x="290" y="349"/>
                      <a:pt x="294" y="344"/>
                    </a:cubicBezTo>
                    <a:cubicBezTo>
                      <a:pt x="296" y="343"/>
                      <a:pt x="296" y="340"/>
                      <a:pt x="294" y="338"/>
                    </a:cubicBezTo>
                    <a:cubicBezTo>
                      <a:pt x="293" y="337"/>
                      <a:pt x="290" y="337"/>
                      <a:pt x="289" y="339"/>
                    </a:cubicBezTo>
                    <a:cubicBezTo>
                      <a:pt x="284" y="344"/>
                      <a:pt x="280" y="349"/>
                      <a:pt x="275" y="353"/>
                    </a:cubicBezTo>
                    <a:cubicBezTo>
                      <a:pt x="274" y="355"/>
                      <a:pt x="274" y="358"/>
                      <a:pt x="275" y="359"/>
                    </a:cubicBezTo>
                    <a:cubicBezTo>
                      <a:pt x="277" y="361"/>
                      <a:pt x="280" y="360"/>
                      <a:pt x="281" y="359"/>
                    </a:cubicBezTo>
                    <a:cubicBezTo>
                      <a:pt x="281" y="359"/>
                      <a:pt x="281" y="359"/>
                      <a:pt x="281" y="359"/>
                    </a:cubicBezTo>
                    <a:moveTo>
                      <a:pt x="255" y="389"/>
                    </a:moveTo>
                    <a:cubicBezTo>
                      <a:pt x="259" y="384"/>
                      <a:pt x="263" y="379"/>
                      <a:pt x="268" y="374"/>
                    </a:cubicBezTo>
                    <a:cubicBezTo>
                      <a:pt x="269" y="372"/>
                      <a:pt x="269" y="370"/>
                      <a:pt x="267" y="368"/>
                    </a:cubicBezTo>
                    <a:cubicBezTo>
                      <a:pt x="266" y="367"/>
                      <a:pt x="263" y="367"/>
                      <a:pt x="262" y="369"/>
                    </a:cubicBezTo>
                    <a:cubicBezTo>
                      <a:pt x="257" y="374"/>
                      <a:pt x="253" y="379"/>
                      <a:pt x="249" y="384"/>
                    </a:cubicBezTo>
                    <a:cubicBezTo>
                      <a:pt x="247" y="386"/>
                      <a:pt x="247" y="388"/>
                      <a:pt x="249" y="389"/>
                    </a:cubicBezTo>
                    <a:cubicBezTo>
                      <a:pt x="251" y="391"/>
                      <a:pt x="253" y="391"/>
                      <a:pt x="255" y="389"/>
                    </a:cubicBezTo>
                    <a:moveTo>
                      <a:pt x="230" y="420"/>
                    </a:moveTo>
                    <a:cubicBezTo>
                      <a:pt x="234" y="415"/>
                      <a:pt x="238" y="410"/>
                      <a:pt x="242" y="404"/>
                    </a:cubicBezTo>
                    <a:cubicBezTo>
                      <a:pt x="244" y="403"/>
                      <a:pt x="243" y="400"/>
                      <a:pt x="242" y="399"/>
                    </a:cubicBezTo>
                    <a:cubicBezTo>
                      <a:pt x="240" y="397"/>
                      <a:pt x="237" y="398"/>
                      <a:pt x="236" y="399"/>
                    </a:cubicBezTo>
                    <a:cubicBezTo>
                      <a:pt x="232" y="405"/>
                      <a:pt x="228" y="410"/>
                      <a:pt x="223" y="415"/>
                    </a:cubicBezTo>
                    <a:cubicBezTo>
                      <a:pt x="222" y="417"/>
                      <a:pt x="222" y="419"/>
                      <a:pt x="224" y="421"/>
                    </a:cubicBezTo>
                    <a:cubicBezTo>
                      <a:pt x="226" y="422"/>
                      <a:pt x="228" y="422"/>
                      <a:pt x="230" y="420"/>
                    </a:cubicBezTo>
                    <a:moveTo>
                      <a:pt x="206" y="452"/>
                    </a:moveTo>
                    <a:cubicBezTo>
                      <a:pt x="210" y="447"/>
                      <a:pt x="214" y="441"/>
                      <a:pt x="218" y="436"/>
                    </a:cubicBezTo>
                    <a:cubicBezTo>
                      <a:pt x="219" y="434"/>
                      <a:pt x="219" y="432"/>
                      <a:pt x="217" y="430"/>
                    </a:cubicBezTo>
                    <a:cubicBezTo>
                      <a:pt x="215" y="429"/>
                      <a:pt x="213" y="429"/>
                      <a:pt x="211" y="431"/>
                    </a:cubicBezTo>
                    <a:cubicBezTo>
                      <a:pt x="207" y="437"/>
                      <a:pt x="203" y="442"/>
                      <a:pt x="199" y="447"/>
                    </a:cubicBezTo>
                    <a:cubicBezTo>
                      <a:pt x="198" y="449"/>
                      <a:pt x="199" y="452"/>
                      <a:pt x="200" y="453"/>
                    </a:cubicBezTo>
                    <a:cubicBezTo>
                      <a:pt x="202" y="454"/>
                      <a:pt x="205" y="454"/>
                      <a:pt x="206" y="452"/>
                    </a:cubicBezTo>
                    <a:moveTo>
                      <a:pt x="183" y="485"/>
                    </a:moveTo>
                    <a:cubicBezTo>
                      <a:pt x="187" y="479"/>
                      <a:pt x="191" y="474"/>
                      <a:pt x="194" y="468"/>
                    </a:cubicBezTo>
                    <a:cubicBezTo>
                      <a:pt x="196" y="467"/>
                      <a:pt x="195" y="464"/>
                      <a:pt x="193" y="463"/>
                    </a:cubicBezTo>
                    <a:cubicBezTo>
                      <a:pt x="192" y="462"/>
                      <a:pt x="189" y="462"/>
                      <a:pt x="188" y="464"/>
                    </a:cubicBezTo>
                    <a:cubicBezTo>
                      <a:pt x="184" y="469"/>
                      <a:pt x="180" y="475"/>
                      <a:pt x="177" y="481"/>
                    </a:cubicBezTo>
                    <a:cubicBezTo>
                      <a:pt x="175" y="482"/>
                      <a:pt x="176" y="485"/>
                      <a:pt x="178" y="486"/>
                    </a:cubicBezTo>
                    <a:cubicBezTo>
                      <a:pt x="180" y="487"/>
                      <a:pt x="182" y="487"/>
                      <a:pt x="183" y="485"/>
                    </a:cubicBezTo>
                    <a:cubicBezTo>
                      <a:pt x="183" y="485"/>
                      <a:pt x="183" y="485"/>
                      <a:pt x="183" y="485"/>
                    </a:cubicBezTo>
                    <a:moveTo>
                      <a:pt x="162" y="519"/>
                    </a:moveTo>
                    <a:cubicBezTo>
                      <a:pt x="165" y="513"/>
                      <a:pt x="169" y="507"/>
                      <a:pt x="172" y="502"/>
                    </a:cubicBezTo>
                    <a:cubicBezTo>
                      <a:pt x="174" y="500"/>
                      <a:pt x="173" y="497"/>
                      <a:pt x="171" y="496"/>
                    </a:cubicBezTo>
                    <a:cubicBezTo>
                      <a:pt x="169" y="495"/>
                      <a:pt x="167" y="496"/>
                      <a:pt x="166" y="498"/>
                    </a:cubicBezTo>
                    <a:cubicBezTo>
                      <a:pt x="162" y="503"/>
                      <a:pt x="159" y="509"/>
                      <a:pt x="155" y="515"/>
                    </a:cubicBezTo>
                    <a:cubicBezTo>
                      <a:pt x="154" y="517"/>
                      <a:pt x="154" y="519"/>
                      <a:pt x="156" y="520"/>
                    </a:cubicBezTo>
                    <a:cubicBezTo>
                      <a:pt x="158" y="521"/>
                      <a:pt x="161" y="521"/>
                      <a:pt x="162" y="519"/>
                    </a:cubicBezTo>
                    <a:moveTo>
                      <a:pt x="142" y="553"/>
                    </a:moveTo>
                    <a:cubicBezTo>
                      <a:pt x="145" y="547"/>
                      <a:pt x="148" y="542"/>
                      <a:pt x="152" y="536"/>
                    </a:cubicBezTo>
                    <a:cubicBezTo>
                      <a:pt x="153" y="534"/>
                      <a:pt x="152" y="532"/>
                      <a:pt x="150" y="530"/>
                    </a:cubicBezTo>
                    <a:cubicBezTo>
                      <a:pt x="148" y="529"/>
                      <a:pt x="146" y="530"/>
                      <a:pt x="145" y="532"/>
                    </a:cubicBezTo>
                    <a:cubicBezTo>
                      <a:pt x="141" y="538"/>
                      <a:pt x="138" y="544"/>
                      <a:pt x="135" y="549"/>
                    </a:cubicBezTo>
                    <a:cubicBezTo>
                      <a:pt x="134" y="551"/>
                      <a:pt x="134" y="554"/>
                      <a:pt x="136" y="555"/>
                    </a:cubicBezTo>
                    <a:cubicBezTo>
                      <a:pt x="138" y="556"/>
                      <a:pt x="141" y="555"/>
                      <a:pt x="142" y="553"/>
                    </a:cubicBezTo>
                    <a:moveTo>
                      <a:pt x="123" y="589"/>
                    </a:moveTo>
                    <a:cubicBezTo>
                      <a:pt x="126" y="583"/>
                      <a:pt x="129" y="577"/>
                      <a:pt x="132" y="571"/>
                    </a:cubicBezTo>
                    <a:cubicBezTo>
                      <a:pt x="133" y="569"/>
                      <a:pt x="132" y="566"/>
                      <a:pt x="131" y="565"/>
                    </a:cubicBezTo>
                    <a:cubicBezTo>
                      <a:pt x="129" y="564"/>
                      <a:pt x="126" y="565"/>
                      <a:pt x="125" y="567"/>
                    </a:cubicBezTo>
                    <a:cubicBezTo>
                      <a:pt x="122" y="573"/>
                      <a:pt x="119" y="579"/>
                      <a:pt x="116" y="585"/>
                    </a:cubicBezTo>
                    <a:cubicBezTo>
                      <a:pt x="115" y="587"/>
                      <a:pt x="116" y="589"/>
                      <a:pt x="118" y="590"/>
                    </a:cubicBezTo>
                    <a:cubicBezTo>
                      <a:pt x="120" y="591"/>
                      <a:pt x="122" y="591"/>
                      <a:pt x="123" y="589"/>
                    </a:cubicBezTo>
                    <a:moveTo>
                      <a:pt x="105" y="625"/>
                    </a:moveTo>
                    <a:cubicBezTo>
                      <a:pt x="108" y="619"/>
                      <a:pt x="111" y="613"/>
                      <a:pt x="114" y="607"/>
                    </a:cubicBezTo>
                    <a:cubicBezTo>
                      <a:pt x="115" y="605"/>
                      <a:pt x="114" y="602"/>
                      <a:pt x="112" y="601"/>
                    </a:cubicBezTo>
                    <a:cubicBezTo>
                      <a:pt x="110" y="600"/>
                      <a:pt x="108" y="601"/>
                      <a:pt x="107" y="603"/>
                    </a:cubicBezTo>
                    <a:cubicBezTo>
                      <a:pt x="104" y="609"/>
                      <a:pt x="101" y="615"/>
                      <a:pt x="98" y="621"/>
                    </a:cubicBezTo>
                    <a:cubicBezTo>
                      <a:pt x="97" y="623"/>
                      <a:pt x="98" y="626"/>
                      <a:pt x="100" y="627"/>
                    </a:cubicBezTo>
                    <a:cubicBezTo>
                      <a:pt x="102" y="627"/>
                      <a:pt x="105" y="627"/>
                      <a:pt x="105" y="625"/>
                    </a:cubicBezTo>
                    <a:moveTo>
                      <a:pt x="89" y="661"/>
                    </a:moveTo>
                    <a:cubicBezTo>
                      <a:pt x="92" y="655"/>
                      <a:pt x="95" y="649"/>
                      <a:pt x="97" y="643"/>
                    </a:cubicBezTo>
                    <a:cubicBezTo>
                      <a:pt x="98" y="641"/>
                      <a:pt x="97" y="638"/>
                      <a:pt x="95" y="638"/>
                    </a:cubicBezTo>
                    <a:cubicBezTo>
                      <a:pt x="93" y="637"/>
                      <a:pt x="91" y="638"/>
                      <a:pt x="90" y="640"/>
                    </a:cubicBezTo>
                    <a:cubicBezTo>
                      <a:pt x="87" y="646"/>
                      <a:pt x="85" y="652"/>
                      <a:pt x="82" y="658"/>
                    </a:cubicBezTo>
                    <a:cubicBezTo>
                      <a:pt x="81" y="660"/>
                      <a:pt x="82" y="663"/>
                      <a:pt x="84" y="663"/>
                    </a:cubicBezTo>
                    <a:cubicBezTo>
                      <a:pt x="86" y="664"/>
                      <a:pt x="89" y="663"/>
                      <a:pt x="89" y="661"/>
                    </a:cubicBezTo>
                    <a:moveTo>
                      <a:pt x="75" y="698"/>
                    </a:moveTo>
                    <a:cubicBezTo>
                      <a:pt x="77" y="692"/>
                      <a:pt x="79" y="686"/>
                      <a:pt x="82" y="680"/>
                    </a:cubicBezTo>
                    <a:cubicBezTo>
                      <a:pt x="83" y="678"/>
                      <a:pt x="82" y="675"/>
                      <a:pt x="80" y="675"/>
                    </a:cubicBezTo>
                    <a:cubicBezTo>
                      <a:pt x="78" y="674"/>
                      <a:pt x="75" y="675"/>
                      <a:pt x="74" y="677"/>
                    </a:cubicBezTo>
                    <a:cubicBezTo>
                      <a:pt x="72" y="683"/>
                      <a:pt x="70" y="689"/>
                      <a:pt x="67" y="696"/>
                    </a:cubicBezTo>
                    <a:cubicBezTo>
                      <a:pt x="66" y="698"/>
                      <a:pt x="67" y="700"/>
                      <a:pt x="70" y="701"/>
                    </a:cubicBezTo>
                    <a:cubicBezTo>
                      <a:pt x="72" y="702"/>
                      <a:pt x="74" y="701"/>
                      <a:pt x="75" y="698"/>
                    </a:cubicBezTo>
                    <a:cubicBezTo>
                      <a:pt x="75" y="698"/>
                      <a:pt x="75" y="698"/>
                      <a:pt x="75" y="698"/>
                    </a:cubicBezTo>
                    <a:moveTo>
                      <a:pt x="61" y="736"/>
                    </a:moveTo>
                    <a:cubicBezTo>
                      <a:pt x="64" y="730"/>
                      <a:pt x="66" y="724"/>
                      <a:pt x="68" y="717"/>
                    </a:cubicBezTo>
                    <a:cubicBezTo>
                      <a:pt x="69" y="715"/>
                      <a:pt x="68" y="713"/>
                      <a:pt x="65" y="712"/>
                    </a:cubicBezTo>
                    <a:cubicBezTo>
                      <a:pt x="63" y="711"/>
                      <a:pt x="61" y="713"/>
                      <a:pt x="60" y="715"/>
                    </a:cubicBezTo>
                    <a:cubicBezTo>
                      <a:pt x="58" y="721"/>
                      <a:pt x="56" y="727"/>
                      <a:pt x="54" y="734"/>
                    </a:cubicBezTo>
                    <a:cubicBezTo>
                      <a:pt x="53" y="736"/>
                      <a:pt x="54" y="738"/>
                      <a:pt x="56" y="739"/>
                    </a:cubicBezTo>
                    <a:cubicBezTo>
                      <a:pt x="58" y="739"/>
                      <a:pt x="61" y="738"/>
                      <a:pt x="61" y="736"/>
                    </a:cubicBezTo>
                    <a:moveTo>
                      <a:pt x="50" y="774"/>
                    </a:moveTo>
                    <a:cubicBezTo>
                      <a:pt x="51" y="768"/>
                      <a:pt x="53" y="762"/>
                      <a:pt x="55" y="755"/>
                    </a:cubicBezTo>
                    <a:cubicBezTo>
                      <a:pt x="56" y="753"/>
                      <a:pt x="55" y="751"/>
                      <a:pt x="53" y="750"/>
                    </a:cubicBezTo>
                    <a:cubicBezTo>
                      <a:pt x="51" y="750"/>
                      <a:pt x="48" y="751"/>
                      <a:pt x="48" y="753"/>
                    </a:cubicBezTo>
                    <a:cubicBezTo>
                      <a:pt x="46" y="759"/>
                      <a:pt x="44" y="766"/>
                      <a:pt x="42" y="772"/>
                    </a:cubicBezTo>
                    <a:cubicBezTo>
                      <a:pt x="41" y="774"/>
                      <a:pt x="43" y="777"/>
                      <a:pt x="45" y="777"/>
                    </a:cubicBezTo>
                    <a:cubicBezTo>
                      <a:pt x="47" y="778"/>
                      <a:pt x="49" y="777"/>
                      <a:pt x="50" y="774"/>
                    </a:cubicBezTo>
                    <a:moveTo>
                      <a:pt x="39" y="813"/>
                    </a:moveTo>
                    <a:cubicBezTo>
                      <a:pt x="41" y="807"/>
                      <a:pt x="43" y="800"/>
                      <a:pt x="44" y="794"/>
                    </a:cubicBezTo>
                    <a:cubicBezTo>
                      <a:pt x="45" y="792"/>
                      <a:pt x="44" y="789"/>
                      <a:pt x="41" y="789"/>
                    </a:cubicBezTo>
                    <a:cubicBezTo>
                      <a:pt x="39" y="788"/>
                      <a:pt x="37" y="789"/>
                      <a:pt x="37" y="792"/>
                    </a:cubicBezTo>
                    <a:cubicBezTo>
                      <a:pt x="35" y="798"/>
                      <a:pt x="33" y="805"/>
                      <a:pt x="32" y="811"/>
                    </a:cubicBezTo>
                    <a:cubicBezTo>
                      <a:pt x="31" y="813"/>
                      <a:pt x="32" y="815"/>
                      <a:pt x="34" y="816"/>
                    </a:cubicBezTo>
                    <a:cubicBezTo>
                      <a:pt x="37" y="816"/>
                      <a:pt x="39" y="815"/>
                      <a:pt x="39" y="813"/>
                    </a:cubicBezTo>
                    <a:moveTo>
                      <a:pt x="30" y="852"/>
                    </a:moveTo>
                    <a:cubicBezTo>
                      <a:pt x="32" y="845"/>
                      <a:pt x="33" y="839"/>
                      <a:pt x="35" y="832"/>
                    </a:cubicBezTo>
                    <a:cubicBezTo>
                      <a:pt x="35" y="830"/>
                      <a:pt x="34" y="828"/>
                      <a:pt x="32" y="828"/>
                    </a:cubicBezTo>
                    <a:cubicBezTo>
                      <a:pt x="30" y="827"/>
                      <a:pt x="27" y="828"/>
                      <a:pt x="27" y="831"/>
                    </a:cubicBezTo>
                    <a:cubicBezTo>
                      <a:pt x="25" y="837"/>
                      <a:pt x="24" y="844"/>
                      <a:pt x="23" y="850"/>
                    </a:cubicBezTo>
                    <a:cubicBezTo>
                      <a:pt x="22" y="852"/>
                      <a:pt x="24" y="855"/>
                      <a:pt x="26" y="855"/>
                    </a:cubicBezTo>
                    <a:cubicBezTo>
                      <a:pt x="28" y="855"/>
                      <a:pt x="30" y="854"/>
                      <a:pt x="30" y="852"/>
                    </a:cubicBezTo>
                    <a:moveTo>
                      <a:pt x="23" y="891"/>
                    </a:moveTo>
                    <a:cubicBezTo>
                      <a:pt x="24" y="885"/>
                      <a:pt x="25" y="878"/>
                      <a:pt x="27" y="871"/>
                    </a:cubicBezTo>
                    <a:cubicBezTo>
                      <a:pt x="27" y="869"/>
                      <a:pt x="26" y="867"/>
                      <a:pt x="23" y="867"/>
                    </a:cubicBezTo>
                    <a:cubicBezTo>
                      <a:pt x="21" y="866"/>
                      <a:pt x="19" y="868"/>
                      <a:pt x="19" y="870"/>
                    </a:cubicBezTo>
                    <a:cubicBezTo>
                      <a:pt x="17" y="877"/>
                      <a:pt x="16" y="883"/>
                      <a:pt x="15" y="890"/>
                    </a:cubicBezTo>
                    <a:cubicBezTo>
                      <a:pt x="15" y="892"/>
                      <a:pt x="16" y="894"/>
                      <a:pt x="18" y="894"/>
                    </a:cubicBezTo>
                    <a:cubicBezTo>
                      <a:pt x="21" y="895"/>
                      <a:pt x="23" y="893"/>
                      <a:pt x="23" y="891"/>
                    </a:cubicBezTo>
                    <a:moveTo>
                      <a:pt x="17" y="931"/>
                    </a:moveTo>
                    <a:cubicBezTo>
                      <a:pt x="18" y="924"/>
                      <a:pt x="19" y="917"/>
                      <a:pt x="20" y="911"/>
                    </a:cubicBezTo>
                    <a:cubicBezTo>
                      <a:pt x="20" y="909"/>
                      <a:pt x="19" y="907"/>
                      <a:pt x="17" y="906"/>
                    </a:cubicBezTo>
                    <a:cubicBezTo>
                      <a:pt x="14" y="906"/>
                      <a:pt x="12" y="907"/>
                      <a:pt x="12" y="910"/>
                    </a:cubicBezTo>
                    <a:cubicBezTo>
                      <a:pt x="11" y="916"/>
                      <a:pt x="10" y="923"/>
                      <a:pt x="9" y="930"/>
                    </a:cubicBezTo>
                    <a:cubicBezTo>
                      <a:pt x="9" y="932"/>
                      <a:pt x="10" y="934"/>
                      <a:pt x="13" y="934"/>
                    </a:cubicBezTo>
                    <a:cubicBezTo>
                      <a:pt x="15" y="934"/>
                      <a:pt x="17" y="933"/>
                      <a:pt x="17" y="931"/>
                    </a:cubicBezTo>
                    <a:moveTo>
                      <a:pt x="13" y="970"/>
                    </a:moveTo>
                    <a:cubicBezTo>
                      <a:pt x="13" y="964"/>
                      <a:pt x="14" y="957"/>
                      <a:pt x="15" y="950"/>
                    </a:cubicBezTo>
                    <a:cubicBezTo>
                      <a:pt x="15" y="948"/>
                      <a:pt x="13" y="946"/>
                      <a:pt x="11" y="946"/>
                    </a:cubicBezTo>
                    <a:cubicBezTo>
                      <a:pt x="9" y="946"/>
                      <a:pt x="7" y="947"/>
                      <a:pt x="7" y="949"/>
                    </a:cubicBezTo>
                    <a:cubicBezTo>
                      <a:pt x="6" y="956"/>
                      <a:pt x="5" y="963"/>
                      <a:pt x="5" y="969"/>
                    </a:cubicBezTo>
                    <a:cubicBezTo>
                      <a:pt x="5" y="972"/>
                      <a:pt x="6" y="974"/>
                      <a:pt x="8" y="974"/>
                    </a:cubicBezTo>
                    <a:cubicBezTo>
                      <a:pt x="11" y="974"/>
                      <a:pt x="13" y="972"/>
                      <a:pt x="13" y="970"/>
                    </a:cubicBezTo>
                    <a:moveTo>
                      <a:pt x="10" y="1010"/>
                    </a:moveTo>
                    <a:cubicBezTo>
                      <a:pt x="10" y="1003"/>
                      <a:pt x="11" y="997"/>
                      <a:pt x="11" y="990"/>
                    </a:cubicBezTo>
                    <a:cubicBezTo>
                      <a:pt x="11" y="988"/>
                      <a:pt x="10" y="986"/>
                      <a:pt x="7" y="986"/>
                    </a:cubicBezTo>
                    <a:cubicBezTo>
                      <a:pt x="5" y="986"/>
                      <a:pt x="3" y="987"/>
                      <a:pt x="3" y="990"/>
                    </a:cubicBezTo>
                    <a:cubicBezTo>
                      <a:pt x="3" y="996"/>
                      <a:pt x="2" y="1003"/>
                      <a:pt x="2" y="1010"/>
                    </a:cubicBezTo>
                    <a:cubicBezTo>
                      <a:pt x="2" y="1012"/>
                      <a:pt x="3" y="1014"/>
                      <a:pt x="6" y="1014"/>
                    </a:cubicBezTo>
                    <a:cubicBezTo>
                      <a:pt x="8" y="1014"/>
                      <a:pt x="10" y="1012"/>
                      <a:pt x="10" y="1010"/>
                    </a:cubicBezTo>
                    <a:moveTo>
                      <a:pt x="8" y="1050"/>
                    </a:moveTo>
                    <a:cubicBezTo>
                      <a:pt x="8" y="1043"/>
                      <a:pt x="9" y="1037"/>
                      <a:pt x="9" y="1030"/>
                    </a:cubicBezTo>
                    <a:cubicBezTo>
                      <a:pt x="9" y="1028"/>
                      <a:pt x="7" y="1026"/>
                      <a:pt x="5" y="1026"/>
                    </a:cubicBezTo>
                    <a:cubicBezTo>
                      <a:pt x="3" y="1026"/>
                      <a:pt x="1" y="1027"/>
                      <a:pt x="1" y="1030"/>
                    </a:cubicBezTo>
                    <a:cubicBezTo>
                      <a:pt x="1" y="1036"/>
                      <a:pt x="0" y="1043"/>
                      <a:pt x="0" y="1050"/>
                    </a:cubicBezTo>
                    <a:cubicBezTo>
                      <a:pt x="0" y="1052"/>
                      <a:pt x="2" y="1054"/>
                      <a:pt x="4" y="1054"/>
                    </a:cubicBezTo>
                    <a:cubicBezTo>
                      <a:pt x="7" y="1054"/>
                      <a:pt x="8" y="1052"/>
                      <a:pt x="8" y="1050"/>
                    </a:cubicBezTo>
                    <a:moveTo>
                      <a:pt x="8" y="1090"/>
                    </a:moveTo>
                    <a:cubicBezTo>
                      <a:pt x="8" y="1083"/>
                      <a:pt x="8" y="1077"/>
                      <a:pt x="8" y="1070"/>
                    </a:cubicBezTo>
                    <a:cubicBezTo>
                      <a:pt x="8" y="1068"/>
                      <a:pt x="6" y="1066"/>
                      <a:pt x="4" y="1066"/>
                    </a:cubicBezTo>
                    <a:cubicBezTo>
                      <a:pt x="2" y="1066"/>
                      <a:pt x="0" y="1068"/>
                      <a:pt x="0" y="1070"/>
                    </a:cubicBezTo>
                    <a:cubicBezTo>
                      <a:pt x="0" y="1077"/>
                      <a:pt x="0" y="1083"/>
                      <a:pt x="0" y="1090"/>
                    </a:cubicBezTo>
                    <a:cubicBezTo>
                      <a:pt x="0" y="1092"/>
                      <a:pt x="2" y="1094"/>
                      <a:pt x="4" y="1094"/>
                    </a:cubicBezTo>
                    <a:cubicBezTo>
                      <a:pt x="7" y="1094"/>
                      <a:pt x="8" y="1092"/>
                      <a:pt x="8" y="1090"/>
                    </a:cubicBezTo>
                    <a:moveTo>
                      <a:pt x="10" y="1130"/>
                    </a:moveTo>
                    <a:cubicBezTo>
                      <a:pt x="10" y="1123"/>
                      <a:pt x="9" y="1116"/>
                      <a:pt x="9" y="1110"/>
                    </a:cubicBezTo>
                    <a:cubicBezTo>
                      <a:pt x="9" y="1108"/>
                      <a:pt x="7" y="1106"/>
                      <a:pt x="5" y="1106"/>
                    </a:cubicBezTo>
                    <a:cubicBezTo>
                      <a:pt x="3" y="1106"/>
                      <a:pt x="1" y="1108"/>
                      <a:pt x="1" y="1110"/>
                    </a:cubicBezTo>
                    <a:cubicBezTo>
                      <a:pt x="1" y="1117"/>
                      <a:pt x="2" y="1123"/>
                      <a:pt x="2" y="1130"/>
                    </a:cubicBezTo>
                    <a:cubicBezTo>
                      <a:pt x="2" y="1132"/>
                      <a:pt x="4" y="1134"/>
                      <a:pt x="6" y="1134"/>
                    </a:cubicBezTo>
                    <a:cubicBezTo>
                      <a:pt x="8" y="1134"/>
                      <a:pt x="10" y="1132"/>
                      <a:pt x="10" y="1130"/>
                    </a:cubicBezTo>
                    <a:moveTo>
                      <a:pt x="13" y="1169"/>
                    </a:moveTo>
                    <a:cubicBezTo>
                      <a:pt x="12" y="1163"/>
                      <a:pt x="12" y="1156"/>
                      <a:pt x="11" y="1150"/>
                    </a:cubicBezTo>
                    <a:cubicBezTo>
                      <a:pt x="11" y="1147"/>
                      <a:pt x="9" y="1146"/>
                      <a:pt x="7" y="1146"/>
                    </a:cubicBezTo>
                    <a:cubicBezTo>
                      <a:pt x="5" y="1146"/>
                      <a:pt x="3" y="1148"/>
                      <a:pt x="3" y="1150"/>
                    </a:cubicBezTo>
                    <a:cubicBezTo>
                      <a:pt x="4" y="1157"/>
                      <a:pt x="4" y="1164"/>
                      <a:pt x="5" y="1170"/>
                    </a:cubicBezTo>
                    <a:cubicBezTo>
                      <a:pt x="5" y="1172"/>
                      <a:pt x="7" y="1174"/>
                      <a:pt x="9" y="1174"/>
                    </a:cubicBezTo>
                    <a:cubicBezTo>
                      <a:pt x="11" y="1174"/>
                      <a:pt x="13" y="1172"/>
                      <a:pt x="13" y="1169"/>
                    </a:cubicBezTo>
                    <a:moveTo>
                      <a:pt x="17" y="1209"/>
                    </a:moveTo>
                    <a:cubicBezTo>
                      <a:pt x="16" y="1202"/>
                      <a:pt x="16" y="1196"/>
                      <a:pt x="15" y="1189"/>
                    </a:cubicBezTo>
                    <a:cubicBezTo>
                      <a:pt x="15" y="1187"/>
                      <a:pt x="13" y="1186"/>
                      <a:pt x="11" y="1186"/>
                    </a:cubicBezTo>
                    <a:cubicBezTo>
                      <a:pt x="8" y="1186"/>
                      <a:pt x="7" y="1188"/>
                      <a:pt x="7" y="1190"/>
                    </a:cubicBezTo>
                    <a:cubicBezTo>
                      <a:pt x="8" y="1197"/>
                      <a:pt x="9" y="1203"/>
                      <a:pt x="9" y="1210"/>
                    </a:cubicBezTo>
                    <a:cubicBezTo>
                      <a:pt x="10" y="1212"/>
                      <a:pt x="12" y="1214"/>
                      <a:pt x="14" y="1214"/>
                    </a:cubicBezTo>
                    <a:cubicBezTo>
                      <a:pt x="16" y="1213"/>
                      <a:pt x="18" y="1211"/>
                      <a:pt x="17" y="1209"/>
                    </a:cubicBezTo>
                    <a:moveTo>
                      <a:pt x="23" y="1249"/>
                    </a:moveTo>
                    <a:cubicBezTo>
                      <a:pt x="22" y="1242"/>
                      <a:pt x="21" y="1235"/>
                      <a:pt x="20" y="1229"/>
                    </a:cubicBezTo>
                    <a:cubicBezTo>
                      <a:pt x="20" y="1227"/>
                      <a:pt x="18" y="1225"/>
                      <a:pt x="16" y="1225"/>
                    </a:cubicBezTo>
                    <a:cubicBezTo>
                      <a:pt x="13" y="1226"/>
                      <a:pt x="12" y="1228"/>
                      <a:pt x="12" y="1230"/>
                    </a:cubicBezTo>
                    <a:cubicBezTo>
                      <a:pt x="13" y="1237"/>
                      <a:pt x="14" y="1243"/>
                      <a:pt x="15" y="1250"/>
                    </a:cubicBezTo>
                    <a:cubicBezTo>
                      <a:pt x="16" y="1252"/>
                      <a:pt x="18" y="1254"/>
                      <a:pt x="20" y="1253"/>
                    </a:cubicBezTo>
                    <a:cubicBezTo>
                      <a:pt x="22" y="1253"/>
                      <a:pt x="24" y="1251"/>
                      <a:pt x="23" y="1249"/>
                    </a:cubicBezTo>
                    <a:moveTo>
                      <a:pt x="31" y="1288"/>
                    </a:moveTo>
                    <a:cubicBezTo>
                      <a:pt x="29" y="1281"/>
                      <a:pt x="28" y="1275"/>
                      <a:pt x="27" y="1268"/>
                    </a:cubicBezTo>
                    <a:cubicBezTo>
                      <a:pt x="26" y="1266"/>
                      <a:pt x="24" y="1265"/>
                      <a:pt x="22" y="1265"/>
                    </a:cubicBezTo>
                    <a:cubicBezTo>
                      <a:pt x="20" y="1265"/>
                      <a:pt x="19" y="1267"/>
                      <a:pt x="19" y="1270"/>
                    </a:cubicBezTo>
                    <a:cubicBezTo>
                      <a:pt x="20" y="1276"/>
                      <a:pt x="22" y="1283"/>
                      <a:pt x="23" y="1289"/>
                    </a:cubicBezTo>
                    <a:cubicBezTo>
                      <a:pt x="23" y="1292"/>
                      <a:pt x="26" y="1293"/>
                      <a:pt x="28" y="1292"/>
                    </a:cubicBezTo>
                    <a:cubicBezTo>
                      <a:pt x="30" y="1292"/>
                      <a:pt x="31" y="1290"/>
                      <a:pt x="31" y="1288"/>
                    </a:cubicBezTo>
                    <a:moveTo>
                      <a:pt x="40" y="1327"/>
                    </a:moveTo>
                    <a:cubicBezTo>
                      <a:pt x="38" y="1320"/>
                      <a:pt x="37" y="1314"/>
                      <a:pt x="35" y="1307"/>
                    </a:cubicBezTo>
                    <a:cubicBezTo>
                      <a:pt x="35" y="1305"/>
                      <a:pt x="32" y="1304"/>
                      <a:pt x="30" y="1304"/>
                    </a:cubicBezTo>
                    <a:cubicBezTo>
                      <a:pt x="28" y="1305"/>
                      <a:pt x="27" y="1307"/>
                      <a:pt x="27" y="1309"/>
                    </a:cubicBezTo>
                    <a:cubicBezTo>
                      <a:pt x="29" y="1316"/>
                      <a:pt x="30" y="1322"/>
                      <a:pt x="32" y="1329"/>
                    </a:cubicBezTo>
                    <a:cubicBezTo>
                      <a:pt x="32" y="1331"/>
                      <a:pt x="35" y="1332"/>
                      <a:pt x="37" y="1331"/>
                    </a:cubicBezTo>
                    <a:cubicBezTo>
                      <a:pt x="39" y="1331"/>
                      <a:pt x="40" y="1329"/>
                      <a:pt x="40" y="1327"/>
                    </a:cubicBezTo>
                    <a:moveTo>
                      <a:pt x="50" y="1365"/>
                    </a:moveTo>
                    <a:cubicBezTo>
                      <a:pt x="48" y="1359"/>
                      <a:pt x="46" y="1352"/>
                      <a:pt x="45" y="1346"/>
                    </a:cubicBezTo>
                    <a:cubicBezTo>
                      <a:pt x="44" y="1344"/>
                      <a:pt x="42" y="1343"/>
                      <a:pt x="40" y="1343"/>
                    </a:cubicBezTo>
                    <a:cubicBezTo>
                      <a:pt x="38" y="1344"/>
                      <a:pt x="36" y="1346"/>
                      <a:pt x="37" y="1348"/>
                    </a:cubicBezTo>
                    <a:cubicBezTo>
                      <a:pt x="39" y="1354"/>
                      <a:pt x="41" y="1361"/>
                      <a:pt x="42" y="1367"/>
                    </a:cubicBezTo>
                    <a:cubicBezTo>
                      <a:pt x="43" y="1369"/>
                      <a:pt x="45" y="1371"/>
                      <a:pt x="47" y="1370"/>
                    </a:cubicBezTo>
                    <a:cubicBezTo>
                      <a:pt x="49" y="1369"/>
                      <a:pt x="51" y="1367"/>
                      <a:pt x="50" y="1365"/>
                    </a:cubicBezTo>
                    <a:moveTo>
                      <a:pt x="62" y="1403"/>
                    </a:moveTo>
                    <a:cubicBezTo>
                      <a:pt x="60" y="1397"/>
                      <a:pt x="58" y="1391"/>
                      <a:pt x="56" y="1384"/>
                    </a:cubicBezTo>
                    <a:cubicBezTo>
                      <a:pt x="55" y="1382"/>
                      <a:pt x="53" y="1381"/>
                      <a:pt x="51" y="1382"/>
                    </a:cubicBezTo>
                    <a:cubicBezTo>
                      <a:pt x="49" y="1382"/>
                      <a:pt x="48" y="1385"/>
                      <a:pt x="48" y="1387"/>
                    </a:cubicBezTo>
                    <a:cubicBezTo>
                      <a:pt x="50" y="1393"/>
                      <a:pt x="52" y="1399"/>
                      <a:pt x="54" y="1406"/>
                    </a:cubicBezTo>
                    <a:cubicBezTo>
                      <a:pt x="55" y="1408"/>
                      <a:pt x="57" y="1409"/>
                      <a:pt x="59" y="1408"/>
                    </a:cubicBezTo>
                    <a:cubicBezTo>
                      <a:pt x="61" y="1408"/>
                      <a:pt x="63" y="1405"/>
                      <a:pt x="62" y="1403"/>
                    </a:cubicBezTo>
                    <a:moveTo>
                      <a:pt x="75" y="1441"/>
                    </a:moveTo>
                    <a:cubicBezTo>
                      <a:pt x="73" y="1435"/>
                      <a:pt x="71" y="1428"/>
                      <a:pt x="68" y="1422"/>
                    </a:cubicBezTo>
                    <a:cubicBezTo>
                      <a:pt x="68" y="1420"/>
                      <a:pt x="65" y="1419"/>
                      <a:pt x="63" y="1420"/>
                    </a:cubicBezTo>
                    <a:cubicBezTo>
                      <a:pt x="61" y="1420"/>
                      <a:pt x="60" y="1423"/>
                      <a:pt x="61" y="1425"/>
                    </a:cubicBezTo>
                    <a:cubicBezTo>
                      <a:pt x="63" y="1431"/>
                      <a:pt x="65" y="1437"/>
                      <a:pt x="68" y="1444"/>
                    </a:cubicBezTo>
                    <a:cubicBezTo>
                      <a:pt x="68" y="1446"/>
                      <a:pt x="71" y="1447"/>
                      <a:pt x="73" y="1446"/>
                    </a:cubicBezTo>
                    <a:cubicBezTo>
                      <a:pt x="75" y="1445"/>
                      <a:pt x="76" y="1443"/>
                      <a:pt x="75" y="1441"/>
                    </a:cubicBezTo>
                    <a:cubicBezTo>
                      <a:pt x="75" y="1441"/>
                      <a:pt x="75" y="1441"/>
                      <a:pt x="75" y="1441"/>
                    </a:cubicBezTo>
                    <a:moveTo>
                      <a:pt x="90" y="1478"/>
                    </a:moveTo>
                    <a:cubicBezTo>
                      <a:pt x="87" y="1472"/>
                      <a:pt x="85" y="1466"/>
                      <a:pt x="82" y="1459"/>
                    </a:cubicBezTo>
                    <a:cubicBezTo>
                      <a:pt x="82" y="1457"/>
                      <a:pt x="79" y="1456"/>
                      <a:pt x="77" y="1457"/>
                    </a:cubicBezTo>
                    <a:cubicBezTo>
                      <a:pt x="75" y="1458"/>
                      <a:pt x="74" y="1460"/>
                      <a:pt x="75" y="1462"/>
                    </a:cubicBezTo>
                    <a:cubicBezTo>
                      <a:pt x="77" y="1469"/>
                      <a:pt x="80" y="1475"/>
                      <a:pt x="82" y="1481"/>
                    </a:cubicBezTo>
                    <a:cubicBezTo>
                      <a:pt x="83" y="1483"/>
                      <a:pt x="86" y="1484"/>
                      <a:pt x="88" y="1483"/>
                    </a:cubicBezTo>
                    <a:cubicBezTo>
                      <a:pt x="90" y="1482"/>
                      <a:pt x="91" y="1480"/>
                      <a:pt x="90" y="1478"/>
                    </a:cubicBezTo>
                    <a:moveTo>
                      <a:pt x="106" y="1514"/>
                    </a:moveTo>
                    <a:cubicBezTo>
                      <a:pt x="103" y="1508"/>
                      <a:pt x="100" y="1502"/>
                      <a:pt x="98" y="1496"/>
                    </a:cubicBezTo>
                    <a:cubicBezTo>
                      <a:pt x="97" y="1494"/>
                      <a:pt x="94" y="1493"/>
                      <a:pt x="92" y="1494"/>
                    </a:cubicBezTo>
                    <a:cubicBezTo>
                      <a:pt x="90" y="1495"/>
                      <a:pt x="89" y="1497"/>
                      <a:pt x="90" y="1499"/>
                    </a:cubicBezTo>
                    <a:cubicBezTo>
                      <a:pt x="93" y="1506"/>
                      <a:pt x="96" y="1512"/>
                      <a:pt x="99" y="1518"/>
                    </a:cubicBezTo>
                    <a:cubicBezTo>
                      <a:pt x="100" y="1520"/>
                      <a:pt x="102" y="1521"/>
                      <a:pt x="104" y="1520"/>
                    </a:cubicBezTo>
                    <a:cubicBezTo>
                      <a:pt x="106" y="1519"/>
                      <a:pt x="107" y="1516"/>
                      <a:pt x="106" y="1514"/>
                    </a:cubicBezTo>
                    <a:cubicBezTo>
                      <a:pt x="106" y="1514"/>
                      <a:pt x="106" y="1514"/>
                      <a:pt x="106" y="1514"/>
                    </a:cubicBezTo>
                    <a:moveTo>
                      <a:pt x="123" y="1550"/>
                    </a:moveTo>
                    <a:cubicBezTo>
                      <a:pt x="120" y="1544"/>
                      <a:pt x="117" y="1538"/>
                      <a:pt x="114" y="1532"/>
                    </a:cubicBezTo>
                    <a:cubicBezTo>
                      <a:pt x="113" y="1530"/>
                      <a:pt x="111" y="1529"/>
                      <a:pt x="109" y="1530"/>
                    </a:cubicBezTo>
                    <a:cubicBezTo>
                      <a:pt x="107" y="1531"/>
                      <a:pt x="106" y="1534"/>
                      <a:pt x="107" y="1536"/>
                    </a:cubicBezTo>
                    <a:cubicBezTo>
                      <a:pt x="110" y="1542"/>
                      <a:pt x="113" y="1548"/>
                      <a:pt x="116" y="1554"/>
                    </a:cubicBezTo>
                    <a:cubicBezTo>
                      <a:pt x="117" y="1556"/>
                      <a:pt x="120" y="1556"/>
                      <a:pt x="122" y="1555"/>
                    </a:cubicBezTo>
                    <a:cubicBezTo>
                      <a:pt x="124" y="1554"/>
                      <a:pt x="124" y="1552"/>
                      <a:pt x="123" y="1550"/>
                    </a:cubicBezTo>
                    <a:moveTo>
                      <a:pt x="142" y="1585"/>
                    </a:moveTo>
                    <a:cubicBezTo>
                      <a:pt x="139" y="1579"/>
                      <a:pt x="136" y="1574"/>
                      <a:pt x="132" y="1568"/>
                    </a:cubicBezTo>
                    <a:cubicBezTo>
                      <a:pt x="131" y="1566"/>
                      <a:pt x="129" y="1565"/>
                      <a:pt x="127" y="1566"/>
                    </a:cubicBezTo>
                    <a:cubicBezTo>
                      <a:pt x="125" y="1567"/>
                      <a:pt x="124" y="1570"/>
                      <a:pt x="125" y="1571"/>
                    </a:cubicBezTo>
                    <a:cubicBezTo>
                      <a:pt x="129" y="1577"/>
                      <a:pt x="132" y="1583"/>
                      <a:pt x="135" y="1589"/>
                    </a:cubicBezTo>
                    <a:cubicBezTo>
                      <a:pt x="136" y="1591"/>
                      <a:pt x="139" y="1592"/>
                      <a:pt x="140" y="1591"/>
                    </a:cubicBezTo>
                    <a:cubicBezTo>
                      <a:pt x="142" y="1590"/>
                      <a:pt x="143" y="1587"/>
                      <a:pt x="142" y="1585"/>
                    </a:cubicBezTo>
                    <a:moveTo>
                      <a:pt x="162" y="1620"/>
                    </a:moveTo>
                    <a:cubicBezTo>
                      <a:pt x="159" y="1614"/>
                      <a:pt x="155" y="1608"/>
                      <a:pt x="152" y="1602"/>
                    </a:cubicBezTo>
                    <a:cubicBezTo>
                      <a:pt x="151" y="1601"/>
                      <a:pt x="148" y="1600"/>
                      <a:pt x="146" y="1601"/>
                    </a:cubicBezTo>
                    <a:cubicBezTo>
                      <a:pt x="144" y="1602"/>
                      <a:pt x="144" y="1605"/>
                      <a:pt x="145" y="1606"/>
                    </a:cubicBezTo>
                    <a:cubicBezTo>
                      <a:pt x="148" y="1612"/>
                      <a:pt x="152" y="1618"/>
                      <a:pt x="155" y="1624"/>
                    </a:cubicBezTo>
                    <a:cubicBezTo>
                      <a:pt x="156" y="1626"/>
                      <a:pt x="159" y="1626"/>
                      <a:pt x="161" y="1625"/>
                    </a:cubicBezTo>
                    <a:cubicBezTo>
                      <a:pt x="163" y="1624"/>
                      <a:pt x="163" y="1621"/>
                      <a:pt x="162" y="1620"/>
                    </a:cubicBezTo>
                    <a:cubicBezTo>
                      <a:pt x="162" y="1620"/>
                      <a:pt x="162" y="1620"/>
                      <a:pt x="162" y="1620"/>
                    </a:cubicBezTo>
                    <a:moveTo>
                      <a:pt x="183" y="1653"/>
                    </a:moveTo>
                    <a:cubicBezTo>
                      <a:pt x="180" y="1648"/>
                      <a:pt x="176" y="1642"/>
                      <a:pt x="173" y="1636"/>
                    </a:cubicBezTo>
                    <a:cubicBezTo>
                      <a:pt x="171" y="1635"/>
                      <a:pt x="169" y="1634"/>
                      <a:pt x="167" y="1635"/>
                    </a:cubicBezTo>
                    <a:cubicBezTo>
                      <a:pt x="165" y="1636"/>
                      <a:pt x="165" y="1639"/>
                      <a:pt x="166" y="1641"/>
                    </a:cubicBezTo>
                    <a:cubicBezTo>
                      <a:pt x="169" y="1646"/>
                      <a:pt x="173" y="1652"/>
                      <a:pt x="177" y="1658"/>
                    </a:cubicBezTo>
                    <a:cubicBezTo>
                      <a:pt x="178" y="1659"/>
                      <a:pt x="180" y="1660"/>
                      <a:pt x="182" y="1659"/>
                    </a:cubicBezTo>
                    <a:cubicBezTo>
                      <a:pt x="184" y="1658"/>
                      <a:pt x="185" y="1655"/>
                      <a:pt x="183" y="1653"/>
                    </a:cubicBezTo>
                    <a:moveTo>
                      <a:pt x="206" y="1686"/>
                    </a:moveTo>
                    <a:cubicBezTo>
                      <a:pt x="202" y="1681"/>
                      <a:pt x="198" y="1675"/>
                      <a:pt x="195" y="1670"/>
                    </a:cubicBezTo>
                    <a:cubicBezTo>
                      <a:pt x="193" y="1668"/>
                      <a:pt x="191" y="1667"/>
                      <a:pt x="189" y="1669"/>
                    </a:cubicBezTo>
                    <a:cubicBezTo>
                      <a:pt x="187" y="1670"/>
                      <a:pt x="187" y="1672"/>
                      <a:pt x="188" y="1674"/>
                    </a:cubicBezTo>
                    <a:cubicBezTo>
                      <a:pt x="192" y="1680"/>
                      <a:pt x="196" y="1685"/>
                      <a:pt x="199" y="1691"/>
                    </a:cubicBezTo>
                    <a:cubicBezTo>
                      <a:pt x="201" y="1692"/>
                      <a:pt x="203" y="1693"/>
                      <a:pt x="205" y="1692"/>
                    </a:cubicBezTo>
                    <a:cubicBezTo>
                      <a:pt x="207" y="1690"/>
                      <a:pt x="207" y="1688"/>
                      <a:pt x="206" y="1686"/>
                    </a:cubicBezTo>
                    <a:moveTo>
                      <a:pt x="230" y="1718"/>
                    </a:moveTo>
                    <a:cubicBezTo>
                      <a:pt x="226" y="1713"/>
                      <a:pt x="222" y="1707"/>
                      <a:pt x="218" y="1702"/>
                    </a:cubicBezTo>
                    <a:cubicBezTo>
                      <a:pt x="216" y="1700"/>
                      <a:pt x="214" y="1700"/>
                      <a:pt x="212" y="1701"/>
                    </a:cubicBezTo>
                    <a:cubicBezTo>
                      <a:pt x="210" y="1703"/>
                      <a:pt x="210" y="1705"/>
                      <a:pt x="211" y="1707"/>
                    </a:cubicBezTo>
                    <a:cubicBezTo>
                      <a:pt x="215" y="1712"/>
                      <a:pt x="219" y="1718"/>
                      <a:pt x="223" y="1723"/>
                    </a:cubicBezTo>
                    <a:cubicBezTo>
                      <a:pt x="225" y="1725"/>
                      <a:pt x="227" y="1725"/>
                      <a:pt x="229" y="1724"/>
                    </a:cubicBezTo>
                    <a:cubicBezTo>
                      <a:pt x="231" y="1722"/>
                      <a:pt x="231" y="1720"/>
                      <a:pt x="230" y="1718"/>
                    </a:cubicBezTo>
                    <a:cubicBezTo>
                      <a:pt x="230" y="1718"/>
                      <a:pt x="230" y="1718"/>
                      <a:pt x="230" y="1718"/>
                    </a:cubicBezTo>
                    <a:moveTo>
                      <a:pt x="255" y="1749"/>
                    </a:moveTo>
                    <a:cubicBezTo>
                      <a:pt x="251" y="1744"/>
                      <a:pt x="246" y="1739"/>
                      <a:pt x="242" y="1734"/>
                    </a:cubicBezTo>
                    <a:cubicBezTo>
                      <a:pt x="241" y="1732"/>
                      <a:pt x="238" y="1732"/>
                      <a:pt x="237" y="1733"/>
                    </a:cubicBezTo>
                    <a:cubicBezTo>
                      <a:pt x="235" y="1734"/>
                      <a:pt x="235" y="1737"/>
                      <a:pt x="236" y="1739"/>
                    </a:cubicBezTo>
                    <a:cubicBezTo>
                      <a:pt x="240" y="1744"/>
                      <a:pt x="244" y="1749"/>
                      <a:pt x="249" y="1754"/>
                    </a:cubicBezTo>
                    <a:cubicBezTo>
                      <a:pt x="250" y="1756"/>
                      <a:pt x="253" y="1756"/>
                      <a:pt x="254" y="1755"/>
                    </a:cubicBezTo>
                    <a:cubicBezTo>
                      <a:pt x="256" y="1753"/>
                      <a:pt x="256" y="1751"/>
                      <a:pt x="255" y="1749"/>
                    </a:cubicBezTo>
                    <a:moveTo>
                      <a:pt x="281" y="1779"/>
                    </a:moveTo>
                    <a:cubicBezTo>
                      <a:pt x="276" y="1774"/>
                      <a:pt x="272" y="1769"/>
                      <a:pt x="268" y="1764"/>
                    </a:cubicBezTo>
                    <a:cubicBezTo>
                      <a:pt x="266" y="1763"/>
                      <a:pt x="264" y="1762"/>
                      <a:pt x="262" y="1764"/>
                    </a:cubicBezTo>
                    <a:cubicBezTo>
                      <a:pt x="260" y="1765"/>
                      <a:pt x="260" y="1768"/>
                      <a:pt x="262" y="1769"/>
                    </a:cubicBezTo>
                    <a:cubicBezTo>
                      <a:pt x="266" y="1774"/>
                      <a:pt x="271" y="1780"/>
                      <a:pt x="275" y="1784"/>
                    </a:cubicBezTo>
                    <a:cubicBezTo>
                      <a:pt x="276" y="1786"/>
                      <a:pt x="279" y="1786"/>
                      <a:pt x="281" y="1785"/>
                    </a:cubicBezTo>
                    <a:cubicBezTo>
                      <a:pt x="282" y="1783"/>
                      <a:pt x="282" y="1781"/>
                      <a:pt x="281" y="1779"/>
                    </a:cubicBezTo>
                    <a:cubicBezTo>
                      <a:pt x="281" y="1779"/>
                      <a:pt x="281" y="1779"/>
                      <a:pt x="281" y="1779"/>
                    </a:cubicBezTo>
                    <a:moveTo>
                      <a:pt x="308" y="1808"/>
                    </a:moveTo>
                    <a:cubicBezTo>
                      <a:pt x="304" y="1803"/>
                      <a:pt x="299" y="1799"/>
                      <a:pt x="294" y="1794"/>
                    </a:cubicBezTo>
                    <a:cubicBezTo>
                      <a:pt x="293" y="1792"/>
                      <a:pt x="290" y="1792"/>
                      <a:pt x="289" y="1794"/>
                    </a:cubicBezTo>
                    <a:cubicBezTo>
                      <a:pt x="287" y="1795"/>
                      <a:pt x="287" y="1798"/>
                      <a:pt x="289" y="1799"/>
                    </a:cubicBezTo>
                    <a:cubicBezTo>
                      <a:pt x="293" y="1804"/>
                      <a:pt x="298" y="1809"/>
                      <a:pt x="302" y="1814"/>
                    </a:cubicBezTo>
                    <a:cubicBezTo>
                      <a:pt x="304" y="1815"/>
                      <a:pt x="307" y="1815"/>
                      <a:pt x="308" y="1814"/>
                    </a:cubicBezTo>
                    <a:cubicBezTo>
                      <a:pt x="310" y="1812"/>
                      <a:pt x="310" y="1810"/>
                      <a:pt x="308" y="1808"/>
                    </a:cubicBezTo>
                    <a:moveTo>
                      <a:pt x="337" y="1836"/>
                    </a:moveTo>
                    <a:cubicBezTo>
                      <a:pt x="332" y="1832"/>
                      <a:pt x="327" y="1827"/>
                      <a:pt x="322" y="1822"/>
                    </a:cubicBezTo>
                    <a:cubicBezTo>
                      <a:pt x="321" y="1821"/>
                      <a:pt x="318" y="1821"/>
                      <a:pt x="317" y="1822"/>
                    </a:cubicBezTo>
                    <a:cubicBezTo>
                      <a:pt x="315" y="1824"/>
                      <a:pt x="315" y="1827"/>
                      <a:pt x="317" y="1828"/>
                    </a:cubicBezTo>
                    <a:cubicBezTo>
                      <a:pt x="321" y="1833"/>
                      <a:pt x="326" y="1837"/>
                      <a:pt x="331" y="1842"/>
                    </a:cubicBezTo>
                    <a:cubicBezTo>
                      <a:pt x="333" y="1844"/>
                      <a:pt x="335" y="1844"/>
                      <a:pt x="337" y="1842"/>
                    </a:cubicBezTo>
                    <a:cubicBezTo>
                      <a:pt x="338" y="1840"/>
                      <a:pt x="338" y="1838"/>
                      <a:pt x="337" y="1836"/>
                    </a:cubicBezTo>
                    <a:cubicBezTo>
                      <a:pt x="337" y="1836"/>
                      <a:pt x="337" y="1836"/>
                      <a:pt x="337" y="1836"/>
                    </a:cubicBezTo>
                    <a:moveTo>
                      <a:pt x="366" y="1863"/>
                    </a:moveTo>
                    <a:cubicBezTo>
                      <a:pt x="361" y="1859"/>
                      <a:pt x="356" y="1854"/>
                      <a:pt x="351" y="1850"/>
                    </a:cubicBezTo>
                    <a:cubicBezTo>
                      <a:pt x="349" y="1848"/>
                      <a:pt x="347" y="1849"/>
                      <a:pt x="345" y="1850"/>
                    </a:cubicBezTo>
                    <a:cubicBezTo>
                      <a:pt x="344" y="1852"/>
                      <a:pt x="344" y="1854"/>
                      <a:pt x="346" y="1856"/>
                    </a:cubicBezTo>
                    <a:cubicBezTo>
                      <a:pt x="351" y="1860"/>
                      <a:pt x="356" y="1865"/>
                      <a:pt x="361" y="1869"/>
                    </a:cubicBezTo>
                    <a:cubicBezTo>
                      <a:pt x="362" y="1871"/>
                      <a:pt x="365" y="1871"/>
                      <a:pt x="366" y="1869"/>
                    </a:cubicBezTo>
                    <a:cubicBezTo>
                      <a:pt x="368" y="1867"/>
                      <a:pt x="368" y="1865"/>
                      <a:pt x="366" y="1863"/>
                    </a:cubicBezTo>
                    <a:moveTo>
                      <a:pt x="396" y="1889"/>
                    </a:moveTo>
                    <a:cubicBezTo>
                      <a:pt x="391" y="1885"/>
                      <a:pt x="386" y="1881"/>
                      <a:pt x="381" y="1876"/>
                    </a:cubicBezTo>
                    <a:cubicBezTo>
                      <a:pt x="379" y="1875"/>
                      <a:pt x="377" y="1875"/>
                      <a:pt x="375" y="1877"/>
                    </a:cubicBezTo>
                    <a:cubicBezTo>
                      <a:pt x="374" y="1879"/>
                      <a:pt x="374" y="1881"/>
                      <a:pt x="376" y="1883"/>
                    </a:cubicBezTo>
                    <a:cubicBezTo>
                      <a:pt x="381" y="1887"/>
                      <a:pt x="386" y="1891"/>
                      <a:pt x="391" y="1895"/>
                    </a:cubicBezTo>
                    <a:cubicBezTo>
                      <a:pt x="393" y="1897"/>
                      <a:pt x="395" y="1897"/>
                      <a:pt x="397" y="1895"/>
                    </a:cubicBezTo>
                    <a:cubicBezTo>
                      <a:pt x="398" y="1893"/>
                      <a:pt x="398" y="1891"/>
                      <a:pt x="396" y="1889"/>
                    </a:cubicBezTo>
                    <a:cubicBezTo>
                      <a:pt x="396" y="1889"/>
                      <a:pt x="396" y="1889"/>
                      <a:pt x="396" y="1889"/>
                    </a:cubicBezTo>
                    <a:moveTo>
                      <a:pt x="428" y="1914"/>
                    </a:moveTo>
                    <a:cubicBezTo>
                      <a:pt x="422" y="1910"/>
                      <a:pt x="417" y="1906"/>
                      <a:pt x="412" y="1902"/>
                    </a:cubicBezTo>
                    <a:cubicBezTo>
                      <a:pt x="410" y="1900"/>
                      <a:pt x="408" y="1901"/>
                      <a:pt x="406" y="1902"/>
                    </a:cubicBezTo>
                    <a:cubicBezTo>
                      <a:pt x="405" y="1904"/>
                      <a:pt x="405" y="1907"/>
                      <a:pt x="407" y="1908"/>
                    </a:cubicBezTo>
                    <a:cubicBezTo>
                      <a:pt x="412" y="1912"/>
                      <a:pt x="417" y="1916"/>
                      <a:pt x="423" y="1920"/>
                    </a:cubicBezTo>
                    <a:cubicBezTo>
                      <a:pt x="425" y="1922"/>
                      <a:pt x="427" y="1921"/>
                      <a:pt x="428" y="1920"/>
                    </a:cubicBezTo>
                    <a:cubicBezTo>
                      <a:pt x="430" y="1918"/>
                      <a:pt x="429" y="1915"/>
                      <a:pt x="428" y="1914"/>
                    </a:cubicBezTo>
                    <a:moveTo>
                      <a:pt x="460" y="1938"/>
                    </a:moveTo>
                    <a:cubicBezTo>
                      <a:pt x="454" y="1934"/>
                      <a:pt x="449" y="1930"/>
                      <a:pt x="444" y="1926"/>
                    </a:cubicBezTo>
                    <a:cubicBezTo>
                      <a:pt x="442" y="1925"/>
                      <a:pt x="439" y="1925"/>
                      <a:pt x="438" y="1927"/>
                    </a:cubicBezTo>
                    <a:cubicBezTo>
                      <a:pt x="437" y="1929"/>
                      <a:pt x="437" y="1931"/>
                      <a:pt x="439" y="1932"/>
                    </a:cubicBezTo>
                    <a:cubicBezTo>
                      <a:pt x="444" y="1936"/>
                      <a:pt x="450" y="1940"/>
                      <a:pt x="455" y="1944"/>
                    </a:cubicBezTo>
                    <a:cubicBezTo>
                      <a:pt x="457" y="1945"/>
                      <a:pt x="460" y="1945"/>
                      <a:pt x="461" y="1943"/>
                    </a:cubicBezTo>
                    <a:cubicBezTo>
                      <a:pt x="462" y="1941"/>
                      <a:pt x="462" y="1939"/>
                      <a:pt x="460" y="1938"/>
                    </a:cubicBezTo>
                    <a:moveTo>
                      <a:pt x="493" y="1960"/>
                    </a:moveTo>
                    <a:cubicBezTo>
                      <a:pt x="487" y="1956"/>
                      <a:pt x="482" y="1953"/>
                      <a:pt x="476" y="1949"/>
                    </a:cubicBezTo>
                    <a:cubicBezTo>
                      <a:pt x="474" y="1948"/>
                      <a:pt x="472" y="1948"/>
                      <a:pt x="471" y="1950"/>
                    </a:cubicBezTo>
                    <a:cubicBezTo>
                      <a:pt x="470" y="1952"/>
                      <a:pt x="470" y="1954"/>
                      <a:pt x="472" y="1956"/>
                    </a:cubicBezTo>
                    <a:cubicBezTo>
                      <a:pt x="477" y="1959"/>
                      <a:pt x="483" y="1963"/>
                      <a:pt x="489" y="1967"/>
                    </a:cubicBezTo>
                    <a:cubicBezTo>
                      <a:pt x="490" y="1968"/>
                      <a:pt x="493" y="1967"/>
                      <a:pt x="494" y="1965"/>
                    </a:cubicBezTo>
                    <a:cubicBezTo>
                      <a:pt x="495" y="1964"/>
                      <a:pt x="495" y="1961"/>
                      <a:pt x="493" y="1960"/>
                    </a:cubicBezTo>
                    <a:moveTo>
                      <a:pt x="527" y="1981"/>
                    </a:moveTo>
                    <a:cubicBezTo>
                      <a:pt x="521" y="1978"/>
                      <a:pt x="515" y="1974"/>
                      <a:pt x="510" y="1971"/>
                    </a:cubicBezTo>
                    <a:cubicBezTo>
                      <a:pt x="508" y="1969"/>
                      <a:pt x="505" y="1970"/>
                      <a:pt x="504" y="1972"/>
                    </a:cubicBezTo>
                    <a:cubicBezTo>
                      <a:pt x="503" y="1974"/>
                      <a:pt x="504" y="1976"/>
                      <a:pt x="506" y="1977"/>
                    </a:cubicBezTo>
                    <a:cubicBezTo>
                      <a:pt x="511" y="1981"/>
                      <a:pt x="517" y="1984"/>
                      <a:pt x="523" y="1988"/>
                    </a:cubicBezTo>
                    <a:cubicBezTo>
                      <a:pt x="525" y="1989"/>
                      <a:pt x="527" y="1988"/>
                      <a:pt x="528" y="1986"/>
                    </a:cubicBezTo>
                    <a:cubicBezTo>
                      <a:pt x="529" y="1985"/>
                      <a:pt x="529" y="1982"/>
                      <a:pt x="527" y="1981"/>
                    </a:cubicBezTo>
                    <a:cubicBezTo>
                      <a:pt x="527" y="1981"/>
                      <a:pt x="527" y="1981"/>
                      <a:pt x="527" y="1981"/>
                    </a:cubicBezTo>
                    <a:moveTo>
                      <a:pt x="562" y="2001"/>
                    </a:moveTo>
                    <a:cubicBezTo>
                      <a:pt x="556" y="1998"/>
                      <a:pt x="550" y="1994"/>
                      <a:pt x="544" y="1991"/>
                    </a:cubicBezTo>
                    <a:cubicBezTo>
                      <a:pt x="542" y="1990"/>
                      <a:pt x="540" y="1991"/>
                      <a:pt x="539" y="1993"/>
                    </a:cubicBezTo>
                    <a:cubicBezTo>
                      <a:pt x="538" y="1994"/>
                      <a:pt x="538" y="1997"/>
                      <a:pt x="540" y="1998"/>
                    </a:cubicBezTo>
                    <a:cubicBezTo>
                      <a:pt x="546" y="2001"/>
                      <a:pt x="552" y="2005"/>
                      <a:pt x="558" y="2008"/>
                    </a:cubicBezTo>
                    <a:cubicBezTo>
                      <a:pt x="560" y="2009"/>
                      <a:pt x="562" y="2008"/>
                      <a:pt x="563" y="2006"/>
                    </a:cubicBezTo>
                    <a:cubicBezTo>
                      <a:pt x="564" y="2004"/>
                      <a:pt x="564" y="2002"/>
                      <a:pt x="562" y="2001"/>
                    </a:cubicBezTo>
                    <a:cubicBezTo>
                      <a:pt x="562" y="2001"/>
                      <a:pt x="562" y="2001"/>
                      <a:pt x="562" y="2001"/>
                    </a:cubicBezTo>
                    <a:moveTo>
                      <a:pt x="597" y="2019"/>
                    </a:moveTo>
                    <a:cubicBezTo>
                      <a:pt x="591" y="2016"/>
                      <a:pt x="585" y="2013"/>
                      <a:pt x="579" y="2010"/>
                    </a:cubicBezTo>
                    <a:cubicBezTo>
                      <a:pt x="577" y="2009"/>
                      <a:pt x="575" y="2010"/>
                      <a:pt x="574" y="2012"/>
                    </a:cubicBezTo>
                    <a:cubicBezTo>
                      <a:pt x="573" y="2014"/>
                      <a:pt x="574" y="2016"/>
                      <a:pt x="576" y="2017"/>
                    </a:cubicBezTo>
                    <a:cubicBezTo>
                      <a:pt x="582" y="2020"/>
                      <a:pt x="588" y="2023"/>
                      <a:pt x="594" y="2026"/>
                    </a:cubicBezTo>
                    <a:cubicBezTo>
                      <a:pt x="596" y="2027"/>
                      <a:pt x="598" y="2027"/>
                      <a:pt x="599" y="2025"/>
                    </a:cubicBezTo>
                    <a:cubicBezTo>
                      <a:pt x="600" y="2023"/>
                      <a:pt x="599" y="2020"/>
                      <a:pt x="597" y="2019"/>
                    </a:cubicBezTo>
                    <a:moveTo>
                      <a:pt x="633" y="2036"/>
                    </a:moveTo>
                    <a:cubicBezTo>
                      <a:pt x="627" y="2034"/>
                      <a:pt x="621" y="2031"/>
                      <a:pt x="615" y="2028"/>
                    </a:cubicBezTo>
                    <a:cubicBezTo>
                      <a:pt x="613" y="2027"/>
                      <a:pt x="611" y="2028"/>
                      <a:pt x="610" y="2030"/>
                    </a:cubicBezTo>
                    <a:cubicBezTo>
                      <a:pt x="609" y="2032"/>
                      <a:pt x="610" y="2034"/>
                      <a:pt x="612" y="2035"/>
                    </a:cubicBezTo>
                    <a:cubicBezTo>
                      <a:pt x="618" y="2038"/>
                      <a:pt x="624" y="2041"/>
                      <a:pt x="630" y="2044"/>
                    </a:cubicBezTo>
                    <a:cubicBezTo>
                      <a:pt x="632" y="2045"/>
                      <a:pt x="634" y="2044"/>
                      <a:pt x="635" y="2042"/>
                    </a:cubicBezTo>
                    <a:cubicBezTo>
                      <a:pt x="636" y="2040"/>
                      <a:pt x="635" y="2037"/>
                      <a:pt x="633" y="2036"/>
                    </a:cubicBezTo>
                    <a:moveTo>
                      <a:pt x="670" y="2052"/>
                    </a:moveTo>
                    <a:cubicBezTo>
                      <a:pt x="664" y="2050"/>
                      <a:pt x="658" y="2047"/>
                      <a:pt x="652" y="2044"/>
                    </a:cubicBezTo>
                    <a:cubicBezTo>
                      <a:pt x="650" y="2044"/>
                      <a:pt x="647" y="2045"/>
                      <a:pt x="646" y="2047"/>
                    </a:cubicBezTo>
                    <a:cubicBezTo>
                      <a:pt x="645" y="2049"/>
                      <a:pt x="646" y="2051"/>
                      <a:pt x="648" y="2052"/>
                    </a:cubicBezTo>
                    <a:cubicBezTo>
                      <a:pt x="655" y="2054"/>
                      <a:pt x="661" y="2057"/>
                      <a:pt x="667" y="2060"/>
                    </a:cubicBezTo>
                    <a:cubicBezTo>
                      <a:pt x="669" y="2060"/>
                      <a:pt x="671" y="2059"/>
                      <a:pt x="672" y="2057"/>
                    </a:cubicBezTo>
                    <a:cubicBezTo>
                      <a:pt x="673" y="2055"/>
                      <a:pt x="672" y="2053"/>
                      <a:pt x="670" y="2052"/>
                    </a:cubicBezTo>
                    <a:moveTo>
                      <a:pt x="707" y="2067"/>
                    </a:moveTo>
                    <a:cubicBezTo>
                      <a:pt x="701" y="2064"/>
                      <a:pt x="695" y="2062"/>
                      <a:pt x="689" y="2060"/>
                    </a:cubicBezTo>
                    <a:cubicBezTo>
                      <a:pt x="687" y="2059"/>
                      <a:pt x="684" y="2060"/>
                      <a:pt x="683" y="2062"/>
                    </a:cubicBezTo>
                    <a:cubicBezTo>
                      <a:pt x="683" y="2064"/>
                      <a:pt x="684" y="2066"/>
                      <a:pt x="686" y="2067"/>
                    </a:cubicBezTo>
                    <a:cubicBezTo>
                      <a:pt x="692" y="2069"/>
                      <a:pt x="698" y="2072"/>
                      <a:pt x="705" y="2074"/>
                    </a:cubicBezTo>
                    <a:cubicBezTo>
                      <a:pt x="707" y="2075"/>
                      <a:pt x="709" y="2074"/>
                      <a:pt x="710" y="2072"/>
                    </a:cubicBezTo>
                    <a:cubicBezTo>
                      <a:pt x="711" y="2070"/>
                      <a:pt x="709" y="2067"/>
                      <a:pt x="707" y="2067"/>
                    </a:cubicBezTo>
                    <a:moveTo>
                      <a:pt x="745" y="2079"/>
                    </a:moveTo>
                    <a:cubicBezTo>
                      <a:pt x="739" y="2077"/>
                      <a:pt x="733" y="2075"/>
                      <a:pt x="726" y="2073"/>
                    </a:cubicBezTo>
                    <a:cubicBezTo>
                      <a:pt x="724" y="2072"/>
                      <a:pt x="722" y="2074"/>
                      <a:pt x="721" y="2076"/>
                    </a:cubicBezTo>
                    <a:cubicBezTo>
                      <a:pt x="720" y="2078"/>
                      <a:pt x="722" y="2080"/>
                      <a:pt x="724" y="2081"/>
                    </a:cubicBezTo>
                    <a:cubicBezTo>
                      <a:pt x="730" y="2083"/>
                      <a:pt x="736" y="2085"/>
                      <a:pt x="743" y="2087"/>
                    </a:cubicBezTo>
                    <a:cubicBezTo>
                      <a:pt x="745" y="2088"/>
                      <a:pt x="747" y="2087"/>
                      <a:pt x="748" y="2085"/>
                    </a:cubicBezTo>
                    <a:cubicBezTo>
                      <a:pt x="749" y="2082"/>
                      <a:pt x="747" y="2080"/>
                      <a:pt x="745" y="2079"/>
                    </a:cubicBezTo>
                    <a:moveTo>
                      <a:pt x="784" y="2091"/>
                    </a:moveTo>
                    <a:cubicBezTo>
                      <a:pt x="777" y="2089"/>
                      <a:pt x="771" y="2087"/>
                      <a:pt x="764" y="2085"/>
                    </a:cubicBezTo>
                    <a:cubicBezTo>
                      <a:pt x="762" y="2085"/>
                      <a:pt x="760" y="2086"/>
                      <a:pt x="759" y="2088"/>
                    </a:cubicBezTo>
                    <a:cubicBezTo>
                      <a:pt x="759" y="2090"/>
                      <a:pt x="760" y="2092"/>
                      <a:pt x="762" y="2093"/>
                    </a:cubicBezTo>
                    <a:cubicBezTo>
                      <a:pt x="768" y="2095"/>
                      <a:pt x="775" y="2097"/>
                      <a:pt x="781" y="2099"/>
                    </a:cubicBezTo>
                    <a:cubicBezTo>
                      <a:pt x="784" y="2099"/>
                      <a:pt x="786" y="2098"/>
                      <a:pt x="786" y="2096"/>
                    </a:cubicBezTo>
                    <a:cubicBezTo>
                      <a:pt x="787" y="2094"/>
                      <a:pt x="786" y="2092"/>
                      <a:pt x="784" y="2091"/>
                    </a:cubicBezTo>
                    <a:moveTo>
                      <a:pt x="822" y="2101"/>
                    </a:moveTo>
                    <a:cubicBezTo>
                      <a:pt x="816" y="2099"/>
                      <a:pt x="809" y="2098"/>
                      <a:pt x="803" y="2096"/>
                    </a:cubicBezTo>
                    <a:cubicBezTo>
                      <a:pt x="801" y="2096"/>
                      <a:pt x="798" y="2097"/>
                      <a:pt x="798" y="2099"/>
                    </a:cubicBezTo>
                    <a:cubicBezTo>
                      <a:pt x="797" y="2101"/>
                      <a:pt x="799" y="2103"/>
                      <a:pt x="801" y="2104"/>
                    </a:cubicBezTo>
                    <a:cubicBezTo>
                      <a:pt x="807" y="2106"/>
                      <a:pt x="814" y="2107"/>
                      <a:pt x="820" y="2109"/>
                    </a:cubicBezTo>
                    <a:cubicBezTo>
                      <a:pt x="822" y="2109"/>
                      <a:pt x="825" y="2108"/>
                      <a:pt x="825" y="2106"/>
                    </a:cubicBezTo>
                    <a:cubicBezTo>
                      <a:pt x="826" y="2104"/>
                      <a:pt x="824" y="2101"/>
                      <a:pt x="822" y="2101"/>
                    </a:cubicBezTo>
                    <a:cubicBezTo>
                      <a:pt x="822" y="2101"/>
                      <a:pt x="822" y="2101"/>
                      <a:pt x="822" y="2101"/>
                    </a:cubicBezTo>
                    <a:moveTo>
                      <a:pt x="861" y="2109"/>
                    </a:moveTo>
                    <a:cubicBezTo>
                      <a:pt x="855" y="2108"/>
                      <a:pt x="848" y="2107"/>
                      <a:pt x="842" y="2105"/>
                    </a:cubicBezTo>
                    <a:cubicBezTo>
                      <a:pt x="839" y="2105"/>
                      <a:pt x="837" y="2106"/>
                      <a:pt x="837" y="2108"/>
                    </a:cubicBezTo>
                    <a:cubicBezTo>
                      <a:pt x="836" y="2111"/>
                      <a:pt x="838" y="2113"/>
                      <a:pt x="840" y="2113"/>
                    </a:cubicBezTo>
                    <a:cubicBezTo>
                      <a:pt x="846" y="2115"/>
                      <a:pt x="853" y="2116"/>
                      <a:pt x="860" y="2117"/>
                    </a:cubicBezTo>
                    <a:cubicBezTo>
                      <a:pt x="862" y="2118"/>
                      <a:pt x="864" y="2116"/>
                      <a:pt x="864" y="2114"/>
                    </a:cubicBezTo>
                    <a:cubicBezTo>
                      <a:pt x="865" y="2112"/>
                      <a:pt x="863" y="2110"/>
                      <a:pt x="861" y="2109"/>
                    </a:cubicBezTo>
                    <a:moveTo>
                      <a:pt x="900" y="2116"/>
                    </a:moveTo>
                    <a:cubicBezTo>
                      <a:pt x="894" y="2115"/>
                      <a:pt x="887" y="2114"/>
                      <a:pt x="881" y="2113"/>
                    </a:cubicBezTo>
                    <a:cubicBezTo>
                      <a:pt x="879" y="2113"/>
                      <a:pt x="876" y="2114"/>
                      <a:pt x="876" y="2116"/>
                    </a:cubicBezTo>
                    <a:cubicBezTo>
                      <a:pt x="876" y="2119"/>
                      <a:pt x="877" y="2121"/>
                      <a:pt x="879" y="2121"/>
                    </a:cubicBezTo>
                    <a:cubicBezTo>
                      <a:pt x="886" y="2122"/>
                      <a:pt x="893" y="2123"/>
                      <a:pt x="899" y="2124"/>
                    </a:cubicBezTo>
                    <a:cubicBezTo>
                      <a:pt x="901" y="2125"/>
                      <a:pt x="903" y="2123"/>
                      <a:pt x="904" y="2121"/>
                    </a:cubicBezTo>
                    <a:cubicBezTo>
                      <a:pt x="904" y="2119"/>
                      <a:pt x="903" y="2117"/>
                      <a:pt x="900" y="2116"/>
                    </a:cubicBezTo>
                    <a:moveTo>
                      <a:pt x="940" y="2122"/>
                    </a:moveTo>
                    <a:cubicBezTo>
                      <a:pt x="933" y="2121"/>
                      <a:pt x="927" y="2120"/>
                      <a:pt x="920" y="2119"/>
                    </a:cubicBezTo>
                    <a:cubicBezTo>
                      <a:pt x="918" y="2119"/>
                      <a:pt x="916" y="2121"/>
                      <a:pt x="916" y="2123"/>
                    </a:cubicBezTo>
                    <a:cubicBezTo>
                      <a:pt x="915" y="2125"/>
                      <a:pt x="917" y="2127"/>
                      <a:pt x="919" y="2127"/>
                    </a:cubicBezTo>
                    <a:cubicBezTo>
                      <a:pt x="926" y="2128"/>
                      <a:pt x="932" y="2129"/>
                      <a:pt x="939" y="2130"/>
                    </a:cubicBezTo>
                    <a:cubicBezTo>
                      <a:pt x="941" y="2130"/>
                      <a:pt x="943" y="2129"/>
                      <a:pt x="943" y="2126"/>
                    </a:cubicBezTo>
                    <a:cubicBezTo>
                      <a:pt x="944" y="2124"/>
                      <a:pt x="942" y="2122"/>
                      <a:pt x="940" y="2122"/>
                    </a:cubicBezTo>
                    <a:cubicBezTo>
                      <a:pt x="940" y="2122"/>
                      <a:pt x="940" y="2122"/>
                      <a:pt x="940" y="2122"/>
                    </a:cubicBezTo>
                    <a:moveTo>
                      <a:pt x="980" y="2126"/>
                    </a:moveTo>
                    <a:cubicBezTo>
                      <a:pt x="973" y="2126"/>
                      <a:pt x="966" y="2125"/>
                      <a:pt x="960" y="2124"/>
                    </a:cubicBezTo>
                    <a:cubicBezTo>
                      <a:pt x="958" y="2124"/>
                      <a:pt x="956" y="2126"/>
                      <a:pt x="955" y="2128"/>
                    </a:cubicBezTo>
                    <a:cubicBezTo>
                      <a:pt x="955" y="2130"/>
                      <a:pt x="957" y="2132"/>
                      <a:pt x="959" y="2132"/>
                    </a:cubicBezTo>
                    <a:cubicBezTo>
                      <a:pt x="966" y="2133"/>
                      <a:pt x="972" y="2133"/>
                      <a:pt x="979" y="2134"/>
                    </a:cubicBezTo>
                    <a:cubicBezTo>
                      <a:pt x="981" y="2134"/>
                      <a:pt x="983" y="2133"/>
                      <a:pt x="983" y="2130"/>
                    </a:cubicBezTo>
                    <a:cubicBezTo>
                      <a:pt x="983" y="2128"/>
                      <a:pt x="982" y="2126"/>
                      <a:pt x="980" y="2126"/>
                    </a:cubicBezTo>
                    <a:moveTo>
                      <a:pt x="1019" y="2129"/>
                    </a:moveTo>
                    <a:cubicBezTo>
                      <a:pt x="1013" y="2128"/>
                      <a:pt x="1006" y="2128"/>
                      <a:pt x="1000" y="2128"/>
                    </a:cubicBezTo>
                    <a:cubicBezTo>
                      <a:pt x="997" y="2127"/>
                      <a:pt x="995" y="2129"/>
                      <a:pt x="995" y="2131"/>
                    </a:cubicBezTo>
                    <a:cubicBezTo>
                      <a:pt x="995" y="2133"/>
                      <a:pt x="997" y="2135"/>
                      <a:pt x="999" y="2136"/>
                    </a:cubicBezTo>
                    <a:cubicBezTo>
                      <a:pt x="1006" y="2136"/>
                      <a:pt x="1012" y="2136"/>
                      <a:pt x="1019" y="2137"/>
                    </a:cubicBezTo>
                    <a:cubicBezTo>
                      <a:pt x="1021" y="2137"/>
                      <a:pt x="1023" y="2135"/>
                      <a:pt x="1023" y="2133"/>
                    </a:cubicBezTo>
                    <a:cubicBezTo>
                      <a:pt x="1023" y="2131"/>
                      <a:pt x="1022" y="2129"/>
                      <a:pt x="1019" y="2129"/>
                    </a:cubicBezTo>
                    <a:cubicBezTo>
                      <a:pt x="1019" y="2129"/>
                      <a:pt x="1019" y="2129"/>
                      <a:pt x="1019" y="2129"/>
                    </a:cubicBezTo>
                    <a:moveTo>
                      <a:pt x="1059" y="2130"/>
                    </a:moveTo>
                    <a:cubicBezTo>
                      <a:pt x="1053" y="2130"/>
                      <a:pt x="1046" y="2130"/>
                      <a:pt x="1039" y="2129"/>
                    </a:cubicBezTo>
                    <a:cubicBezTo>
                      <a:pt x="1037" y="2129"/>
                      <a:pt x="1035" y="2131"/>
                      <a:pt x="1035" y="2133"/>
                    </a:cubicBezTo>
                    <a:cubicBezTo>
                      <a:pt x="1035" y="2135"/>
                      <a:pt x="1037" y="2137"/>
                      <a:pt x="1039" y="2137"/>
                    </a:cubicBezTo>
                    <a:cubicBezTo>
                      <a:pt x="1046" y="2138"/>
                      <a:pt x="1053" y="2138"/>
                      <a:pt x="1059" y="2138"/>
                    </a:cubicBezTo>
                    <a:cubicBezTo>
                      <a:pt x="1061" y="2138"/>
                      <a:pt x="1063" y="2136"/>
                      <a:pt x="1063" y="2134"/>
                    </a:cubicBezTo>
                    <a:cubicBezTo>
                      <a:pt x="1063" y="2132"/>
                      <a:pt x="1062" y="2130"/>
                      <a:pt x="1059" y="2130"/>
                    </a:cubicBezTo>
                    <a:moveTo>
                      <a:pt x="1099" y="2129"/>
                    </a:moveTo>
                    <a:cubicBezTo>
                      <a:pt x="1093" y="2130"/>
                      <a:pt x="1086" y="2130"/>
                      <a:pt x="1079" y="2130"/>
                    </a:cubicBezTo>
                    <a:cubicBezTo>
                      <a:pt x="1077" y="2130"/>
                      <a:pt x="1075" y="2132"/>
                      <a:pt x="1075" y="2134"/>
                    </a:cubicBezTo>
                    <a:cubicBezTo>
                      <a:pt x="1075" y="2136"/>
                      <a:pt x="1077" y="2138"/>
                      <a:pt x="1079" y="2138"/>
                    </a:cubicBezTo>
                    <a:cubicBezTo>
                      <a:pt x="1086" y="2138"/>
                      <a:pt x="1093" y="2138"/>
                      <a:pt x="1099" y="2137"/>
                    </a:cubicBezTo>
                    <a:cubicBezTo>
                      <a:pt x="1102" y="2137"/>
                      <a:pt x="1103" y="2135"/>
                      <a:pt x="1103" y="2133"/>
                    </a:cubicBezTo>
                    <a:cubicBezTo>
                      <a:pt x="1103" y="2131"/>
                      <a:pt x="1101" y="2129"/>
                      <a:pt x="1099" y="2129"/>
                    </a:cubicBezTo>
                    <a:moveTo>
                      <a:pt x="1139" y="2127"/>
                    </a:moveTo>
                    <a:cubicBezTo>
                      <a:pt x="1132" y="2128"/>
                      <a:pt x="1126" y="2128"/>
                      <a:pt x="1119" y="2129"/>
                    </a:cubicBezTo>
                    <a:cubicBezTo>
                      <a:pt x="1117" y="2129"/>
                      <a:pt x="1115" y="2131"/>
                      <a:pt x="1115" y="2133"/>
                    </a:cubicBezTo>
                    <a:cubicBezTo>
                      <a:pt x="1115" y="2135"/>
                      <a:pt x="1117" y="2137"/>
                      <a:pt x="1120" y="2137"/>
                    </a:cubicBezTo>
                    <a:cubicBezTo>
                      <a:pt x="1126" y="2136"/>
                      <a:pt x="1133" y="2136"/>
                      <a:pt x="1140" y="2135"/>
                    </a:cubicBezTo>
                    <a:cubicBezTo>
                      <a:pt x="1142" y="2135"/>
                      <a:pt x="1143" y="2133"/>
                      <a:pt x="1143" y="2131"/>
                    </a:cubicBezTo>
                    <a:cubicBezTo>
                      <a:pt x="1143" y="2129"/>
                      <a:pt x="1141" y="2127"/>
                      <a:pt x="1139" y="2127"/>
                    </a:cubicBezTo>
                    <a:cubicBezTo>
                      <a:pt x="1139" y="2127"/>
                      <a:pt x="1139" y="2127"/>
                      <a:pt x="1139" y="2127"/>
                    </a:cubicBezTo>
                    <a:moveTo>
                      <a:pt x="1179" y="2124"/>
                    </a:moveTo>
                    <a:cubicBezTo>
                      <a:pt x="1172" y="2125"/>
                      <a:pt x="1166" y="2125"/>
                      <a:pt x="1159" y="2126"/>
                    </a:cubicBezTo>
                    <a:cubicBezTo>
                      <a:pt x="1157" y="2126"/>
                      <a:pt x="1155" y="2128"/>
                      <a:pt x="1155" y="2130"/>
                    </a:cubicBezTo>
                    <a:cubicBezTo>
                      <a:pt x="1156" y="2133"/>
                      <a:pt x="1157" y="2134"/>
                      <a:pt x="1160" y="2134"/>
                    </a:cubicBezTo>
                    <a:cubicBezTo>
                      <a:pt x="1166" y="2133"/>
                      <a:pt x="1173" y="2133"/>
                      <a:pt x="1180" y="2132"/>
                    </a:cubicBezTo>
                    <a:cubicBezTo>
                      <a:pt x="1182" y="2132"/>
                      <a:pt x="1183" y="2130"/>
                      <a:pt x="1183" y="2128"/>
                    </a:cubicBezTo>
                    <a:cubicBezTo>
                      <a:pt x="1183" y="2126"/>
                      <a:pt x="1181" y="2124"/>
                      <a:pt x="1179" y="2124"/>
                    </a:cubicBezTo>
                    <a:cubicBezTo>
                      <a:pt x="1179" y="2124"/>
                      <a:pt x="1179" y="2124"/>
                      <a:pt x="1179" y="2124"/>
                    </a:cubicBezTo>
                    <a:moveTo>
                      <a:pt x="1218" y="2119"/>
                    </a:moveTo>
                    <a:cubicBezTo>
                      <a:pt x="1212" y="2120"/>
                      <a:pt x="1205" y="2121"/>
                      <a:pt x="1199" y="2122"/>
                    </a:cubicBezTo>
                    <a:cubicBezTo>
                      <a:pt x="1196" y="2122"/>
                      <a:pt x="1195" y="2124"/>
                      <a:pt x="1195" y="2126"/>
                    </a:cubicBezTo>
                    <a:cubicBezTo>
                      <a:pt x="1195" y="2129"/>
                      <a:pt x="1197" y="2130"/>
                      <a:pt x="1200" y="2130"/>
                    </a:cubicBezTo>
                    <a:cubicBezTo>
                      <a:pt x="1206" y="2129"/>
                      <a:pt x="1213" y="2128"/>
                      <a:pt x="1220" y="2127"/>
                    </a:cubicBezTo>
                    <a:cubicBezTo>
                      <a:pt x="1222" y="2127"/>
                      <a:pt x="1223" y="2125"/>
                      <a:pt x="1223" y="2123"/>
                    </a:cubicBezTo>
                    <a:cubicBezTo>
                      <a:pt x="1223" y="2121"/>
                      <a:pt x="1221" y="2119"/>
                      <a:pt x="1218" y="2119"/>
                    </a:cubicBezTo>
                    <a:moveTo>
                      <a:pt x="1258" y="2113"/>
                    </a:moveTo>
                    <a:cubicBezTo>
                      <a:pt x="1251" y="2114"/>
                      <a:pt x="1245" y="2115"/>
                      <a:pt x="1238" y="2116"/>
                    </a:cubicBezTo>
                    <a:cubicBezTo>
                      <a:pt x="1236" y="2117"/>
                      <a:pt x="1235" y="2119"/>
                      <a:pt x="1235" y="2121"/>
                    </a:cubicBezTo>
                    <a:cubicBezTo>
                      <a:pt x="1235" y="2123"/>
                      <a:pt x="1237" y="2125"/>
                      <a:pt x="1239" y="2124"/>
                    </a:cubicBezTo>
                    <a:cubicBezTo>
                      <a:pt x="1246" y="2123"/>
                      <a:pt x="1253" y="2122"/>
                      <a:pt x="1259" y="2121"/>
                    </a:cubicBezTo>
                    <a:cubicBezTo>
                      <a:pt x="1261" y="2120"/>
                      <a:pt x="1263" y="2118"/>
                      <a:pt x="1263" y="2116"/>
                    </a:cubicBezTo>
                    <a:cubicBezTo>
                      <a:pt x="1262" y="2114"/>
                      <a:pt x="1260" y="2113"/>
                      <a:pt x="1258" y="2113"/>
                    </a:cubicBezTo>
                    <a:moveTo>
                      <a:pt x="1297" y="2105"/>
                    </a:moveTo>
                    <a:cubicBezTo>
                      <a:pt x="1291" y="2107"/>
                      <a:pt x="1284" y="2108"/>
                      <a:pt x="1277" y="2109"/>
                    </a:cubicBezTo>
                    <a:cubicBezTo>
                      <a:pt x="1275" y="2110"/>
                      <a:pt x="1274" y="2112"/>
                      <a:pt x="1274" y="2114"/>
                    </a:cubicBezTo>
                    <a:cubicBezTo>
                      <a:pt x="1275" y="2116"/>
                      <a:pt x="1277" y="2118"/>
                      <a:pt x="1279" y="2117"/>
                    </a:cubicBezTo>
                    <a:cubicBezTo>
                      <a:pt x="1286" y="2116"/>
                      <a:pt x="1292" y="2114"/>
                      <a:pt x="1299" y="2113"/>
                    </a:cubicBezTo>
                    <a:cubicBezTo>
                      <a:pt x="1301" y="2113"/>
                      <a:pt x="1302" y="2110"/>
                      <a:pt x="1302" y="2108"/>
                    </a:cubicBezTo>
                    <a:cubicBezTo>
                      <a:pt x="1301" y="2106"/>
                      <a:pt x="1299" y="2105"/>
                      <a:pt x="1297" y="2105"/>
                    </a:cubicBezTo>
                    <a:cubicBezTo>
                      <a:pt x="1297" y="2105"/>
                      <a:pt x="1297" y="2105"/>
                      <a:pt x="1297" y="2105"/>
                    </a:cubicBezTo>
                    <a:moveTo>
                      <a:pt x="1336" y="2096"/>
                    </a:moveTo>
                    <a:cubicBezTo>
                      <a:pt x="1329" y="2098"/>
                      <a:pt x="1323" y="2099"/>
                      <a:pt x="1316" y="2101"/>
                    </a:cubicBezTo>
                    <a:cubicBezTo>
                      <a:pt x="1314" y="2101"/>
                      <a:pt x="1313" y="2103"/>
                      <a:pt x="1313" y="2106"/>
                    </a:cubicBezTo>
                    <a:cubicBezTo>
                      <a:pt x="1314" y="2108"/>
                      <a:pt x="1316" y="2109"/>
                      <a:pt x="1318" y="2109"/>
                    </a:cubicBezTo>
                    <a:cubicBezTo>
                      <a:pt x="1325" y="2107"/>
                      <a:pt x="1331" y="2105"/>
                      <a:pt x="1338" y="2104"/>
                    </a:cubicBezTo>
                    <a:cubicBezTo>
                      <a:pt x="1340" y="2103"/>
                      <a:pt x="1341" y="2101"/>
                      <a:pt x="1341" y="2099"/>
                    </a:cubicBezTo>
                    <a:cubicBezTo>
                      <a:pt x="1340" y="2097"/>
                      <a:pt x="1338" y="2095"/>
                      <a:pt x="1336" y="2096"/>
                    </a:cubicBezTo>
                    <a:moveTo>
                      <a:pt x="1374" y="2085"/>
                    </a:moveTo>
                    <a:cubicBezTo>
                      <a:pt x="1368" y="2087"/>
                      <a:pt x="1361" y="2089"/>
                      <a:pt x="1355" y="2091"/>
                    </a:cubicBezTo>
                    <a:cubicBezTo>
                      <a:pt x="1353" y="2091"/>
                      <a:pt x="1352" y="2094"/>
                      <a:pt x="1352" y="2096"/>
                    </a:cubicBezTo>
                    <a:cubicBezTo>
                      <a:pt x="1353" y="2098"/>
                      <a:pt x="1355" y="2099"/>
                      <a:pt x="1357" y="2098"/>
                    </a:cubicBezTo>
                    <a:cubicBezTo>
                      <a:pt x="1364" y="2097"/>
                      <a:pt x="1370" y="2095"/>
                      <a:pt x="1377" y="2093"/>
                    </a:cubicBezTo>
                    <a:cubicBezTo>
                      <a:pt x="1379" y="2092"/>
                      <a:pt x="1380" y="2090"/>
                      <a:pt x="1379" y="2088"/>
                    </a:cubicBezTo>
                    <a:cubicBezTo>
                      <a:pt x="1379" y="2086"/>
                      <a:pt x="1376" y="2085"/>
                      <a:pt x="1374" y="2085"/>
                    </a:cubicBezTo>
                    <a:moveTo>
                      <a:pt x="1412" y="2073"/>
                    </a:moveTo>
                    <a:cubicBezTo>
                      <a:pt x="1406" y="2075"/>
                      <a:pt x="1400" y="2077"/>
                      <a:pt x="1393" y="2079"/>
                    </a:cubicBezTo>
                    <a:cubicBezTo>
                      <a:pt x="1391" y="2080"/>
                      <a:pt x="1390" y="2082"/>
                      <a:pt x="1391" y="2084"/>
                    </a:cubicBezTo>
                    <a:cubicBezTo>
                      <a:pt x="1391" y="2086"/>
                      <a:pt x="1394" y="2088"/>
                      <a:pt x="1396" y="2087"/>
                    </a:cubicBezTo>
                    <a:cubicBezTo>
                      <a:pt x="1402" y="2085"/>
                      <a:pt x="1408" y="2083"/>
                      <a:pt x="1415" y="2081"/>
                    </a:cubicBezTo>
                    <a:cubicBezTo>
                      <a:pt x="1417" y="2080"/>
                      <a:pt x="1418" y="2078"/>
                      <a:pt x="1417" y="2075"/>
                    </a:cubicBezTo>
                    <a:cubicBezTo>
                      <a:pt x="1417" y="2073"/>
                      <a:pt x="1414" y="2072"/>
                      <a:pt x="1412" y="2073"/>
                    </a:cubicBezTo>
                    <a:cubicBezTo>
                      <a:pt x="1412" y="2073"/>
                      <a:pt x="1412" y="2073"/>
                      <a:pt x="1412" y="2073"/>
                    </a:cubicBezTo>
                    <a:moveTo>
                      <a:pt x="1450" y="2059"/>
                    </a:moveTo>
                    <a:cubicBezTo>
                      <a:pt x="1444" y="2062"/>
                      <a:pt x="1437" y="2064"/>
                      <a:pt x="1431" y="2066"/>
                    </a:cubicBezTo>
                    <a:cubicBezTo>
                      <a:pt x="1429" y="2067"/>
                      <a:pt x="1428" y="2069"/>
                      <a:pt x="1429" y="2071"/>
                    </a:cubicBezTo>
                    <a:cubicBezTo>
                      <a:pt x="1429" y="2074"/>
                      <a:pt x="1432" y="2075"/>
                      <a:pt x="1434" y="2074"/>
                    </a:cubicBezTo>
                    <a:cubicBezTo>
                      <a:pt x="1440" y="2072"/>
                      <a:pt x="1446" y="2069"/>
                      <a:pt x="1453" y="2067"/>
                    </a:cubicBezTo>
                    <a:cubicBezTo>
                      <a:pt x="1455" y="2066"/>
                      <a:pt x="1456" y="2064"/>
                      <a:pt x="1455" y="2062"/>
                    </a:cubicBezTo>
                    <a:cubicBezTo>
                      <a:pt x="1454" y="2060"/>
                      <a:pt x="1452" y="2059"/>
                      <a:pt x="1450" y="2059"/>
                    </a:cubicBezTo>
                    <a:cubicBezTo>
                      <a:pt x="1450" y="2059"/>
                      <a:pt x="1450" y="2059"/>
                      <a:pt x="1450" y="2059"/>
                    </a:cubicBezTo>
                    <a:moveTo>
                      <a:pt x="1487" y="2044"/>
                    </a:moveTo>
                    <a:cubicBezTo>
                      <a:pt x="1481" y="2047"/>
                      <a:pt x="1474" y="2050"/>
                      <a:pt x="1468" y="2052"/>
                    </a:cubicBezTo>
                    <a:cubicBezTo>
                      <a:pt x="1466" y="2053"/>
                      <a:pt x="1465" y="2055"/>
                      <a:pt x="1466" y="2057"/>
                    </a:cubicBezTo>
                    <a:cubicBezTo>
                      <a:pt x="1467" y="2059"/>
                      <a:pt x="1469" y="2060"/>
                      <a:pt x="1471" y="2059"/>
                    </a:cubicBezTo>
                    <a:cubicBezTo>
                      <a:pt x="1477" y="2057"/>
                      <a:pt x="1484" y="2054"/>
                      <a:pt x="1490" y="2052"/>
                    </a:cubicBezTo>
                    <a:cubicBezTo>
                      <a:pt x="1492" y="2051"/>
                      <a:pt x="1493" y="2049"/>
                      <a:pt x="1492" y="2046"/>
                    </a:cubicBezTo>
                    <a:cubicBezTo>
                      <a:pt x="1491" y="2044"/>
                      <a:pt x="1489" y="2044"/>
                      <a:pt x="1487" y="2044"/>
                    </a:cubicBezTo>
                    <a:moveTo>
                      <a:pt x="1523" y="2028"/>
                    </a:moveTo>
                    <a:cubicBezTo>
                      <a:pt x="1517" y="2031"/>
                      <a:pt x="1511" y="2034"/>
                      <a:pt x="1505" y="2036"/>
                    </a:cubicBezTo>
                    <a:cubicBezTo>
                      <a:pt x="1503" y="2037"/>
                      <a:pt x="1502" y="2040"/>
                      <a:pt x="1503" y="2042"/>
                    </a:cubicBezTo>
                    <a:cubicBezTo>
                      <a:pt x="1504" y="2044"/>
                      <a:pt x="1506" y="2045"/>
                      <a:pt x="1508" y="2044"/>
                    </a:cubicBezTo>
                    <a:cubicBezTo>
                      <a:pt x="1514" y="2041"/>
                      <a:pt x="1520" y="2038"/>
                      <a:pt x="1526" y="2035"/>
                    </a:cubicBezTo>
                    <a:cubicBezTo>
                      <a:pt x="1528" y="2034"/>
                      <a:pt x="1529" y="2032"/>
                      <a:pt x="1528" y="2030"/>
                    </a:cubicBezTo>
                    <a:cubicBezTo>
                      <a:pt x="1527" y="2028"/>
                      <a:pt x="1525" y="2027"/>
                      <a:pt x="1523" y="2028"/>
                    </a:cubicBezTo>
                    <a:moveTo>
                      <a:pt x="1558" y="2010"/>
                    </a:moveTo>
                    <a:cubicBezTo>
                      <a:pt x="1553" y="2013"/>
                      <a:pt x="1547" y="2016"/>
                      <a:pt x="1541" y="2019"/>
                    </a:cubicBezTo>
                    <a:cubicBezTo>
                      <a:pt x="1539" y="2020"/>
                      <a:pt x="1538" y="2023"/>
                      <a:pt x="1539" y="2025"/>
                    </a:cubicBezTo>
                    <a:cubicBezTo>
                      <a:pt x="1540" y="2027"/>
                      <a:pt x="1542" y="2027"/>
                      <a:pt x="1544" y="2026"/>
                    </a:cubicBezTo>
                    <a:cubicBezTo>
                      <a:pt x="1550" y="2024"/>
                      <a:pt x="1556" y="2020"/>
                      <a:pt x="1562" y="2017"/>
                    </a:cubicBezTo>
                    <a:cubicBezTo>
                      <a:pt x="1564" y="2016"/>
                      <a:pt x="1565" y="2014"/>
                      <a:pt x="1564" y="2012"/>
                    </a:cubicBezTo>
                    <a:cubicBezTo>
                      <a:pt x="1563" y="2010"/>
                      <a:pt x="1560" y="2009"/>
                      <a:pt x="1558" y="2010"/>
                    </a:cubicBezTo>
                    <a:cubicBezTo>
                      <a:pt x="1558" y="2010"/>
                      <a:pt x="1558" y="2010"/>
                      <a:pt x="1558" y="2010"/>
                    </a:cubicBezTo>
                    <a:moveTo>
                      <a:pt x="1593" y="1991"/>
                    </a:moveTo>
                    <a:cubicBezTo>
                      <a:pt x="1588" y="1995"/>
                      <a:pt x="1582" y="1998"/>
                      <a:pt x="1576" y="2001"/>
                    </a:cubicBezTo>
                    <a:cubicBezTo>
                      <a:pt x="1574" y="2002"/>
                      <a:pt x="1573" y="2004"/>
                      <a:pt x="1574" y="2006"/>
                    </a:cubicBezTo>
                    <a:cubicBezTo>
                      <a:pt x="1575" y="2008"/>
                      <a:pt x="1578" y="2009"/>
                      <a:pt x="1580" y="2008"/>
                    </a:cubicBezTo>
                    <a:cubicBezTo>
                      <a:pt x="1586" y="2005"/>
                      <a:pt x="1592" y="2002"/>
                      <a:pt x="1597" y="1998"/>
                    </a:cubicBezTo>
                    <a:cubicBezTo>
                      <a:pt x="1599" y="1997"/>
                      <a:pt x="1600" y="1995"/>
                      <a:pt x="1599" y="1993"/>
                    </a:cubicBezTo>
                    <a:cubicBezTo>
                      <a:pt x="1598" y="1991"/>
                      <a:pt x="1595" y="1990"/>
                      <a:pt x="1593" y="1991"/>
                    </a:cubicBezTo>
                    <a:cubicBezTo>
                      <a:pt x="1593" y="1991"/>
                      <a:pt x="1593" y="1991"/>
                      <a:pt x="1593" y="1991"/>
                    </a:cubicBezTo>
                    <a:moveTo>
                      <a:pt x="1628" y="1971"/>
                    </a:moveTo>
                    <a:cubicBezTo>
                      <a:pt x="1622" y="1974"/>
                      <a:pt x="1616" y="1978"/>
                      <a:pt x="1611" y="1981"/>
                    </a:cubicBezTo>
                    <a:cubicBezTo>
                      <a:pt x="1609" y="1982"/>
                      <a:pt x="1608" y="1985"/>
                      <a:pt x="1609" y="1987"/>
                    </a:cubicBezTo>
                    <a:cubicBezTo>
                      <a:pt x="1610" y="1989"/>
                      <a:pt x="1613" y="1989"/>
                      <a:pt x="1615" y="1988"/>
                    </a:cubicBezTo>
                    <a:cubicBezTo>
                      <a:pt x="1620" y="1985"/>
                      <a:pt x="1626" y="1981"/>
                      <a:pt x="1632" y="1978"/>
                    </a:cubicBezTo>
                    <a:cubicBezTo>
                      <a:pt x="1634" y="1977"/>
                      <a:pt x="1634" y="1974"/>
                      <a:pt x="1633" y="1972"/>
                    </a:cubicBezTo>
                    <a:cubicBezTo>
                      <a:pt x="1632" y="1970"/>
                      <a:pt x="1630" y="1970"/>
                      <a:pt x="1628" y="1971"/>
                    </a:cubicBezTo>
                    <a:cubicBezTo>
                      <a:pt x="1628" y="1971"/>
                      <a:pt x="1628" y="1971"/>
                      <a:pt x="1628" y="1971"/>
                    </a:cubicBezTo>
                    <a:moveTo>
                      <a:pt x="1661" y="1949"/>
                    </a:moveTo>
                    <a:cubicBezTo>
                      <a:pt x="1656" y="1953"/>
                      <a:pt x="1650" y="1957"/>
                      <a:pt x="1644" y="1960"/>
                    </a:cubicBezTo>
                    <a:cubicBezTo>
                      <a:pt x="1643" y="1961"/>
                      <a:pt x="1642" y="1964"/>
                      <a:pt x="1643" y="1966"/>
                    </a:cubicBezTo>
                    <a:cubicBezTo>
                      <a:pt x="1644" y="1968"/>
                      <a:pt x="1647" y="1968"/>
                      <a:pt x="1649" y="1967"/>
                    </a:cubicBezTo>
                    <a:cubicBezTo>
                      <a:pt x="1654" y="1963"/>
                      <a:pt x="1660" y="1960"/>
                      <a:pt x="1666" y="1956"/>
                    </a:cubicBezTo>
                    <a:cubicBezTo>
                      <a:pt x="1667" y="1955"/>
                      <a:pt x="1668" y="1952"/>
                      <a:pt x="1667" y="1950"/>
                    </a:cubicBezTo>
                    <a:cubicBezTo>
                      <a:pt x="1665" y="1949"/>
                      <a:pt x="1663" y="1948"/>
                      <a:pt x="1661" y="1949"/>
                    </a:cubicBezTo>
                    <a:moveTo>
                      <a:pt x="1694" y="1926"/>
                    </a:moveTo>
                    <a:cubicBezTo>
                      <a:pt x="1688" y="1930"/>
                      <a:pt x="1683" y="1934"/>
                      <a:pt x="1677" y="1938"/>
                    </a:cubicBezTo>
                    <a:cubicBezTo>
                      <a:pt x="1676" y="1939"/>
                      <a:pt x="1675" y="1942"/>
                      <a:pt x="1677" y="1944"/>
                    </a:cubicBezTo>
                    <a:cubicBezTo>
                      <a:pt x="1678" y="1945"/>
                      <a:pt x="1680" y="1946"/>
                      <a:pt x="1682" y="1945"/>
                    </a:cubicBezTo>
                    <a:cubicBezTo>
                      <a:pt x="1688" y="1941"/>
                      <a:pt x="1693" y="1937"/>
                      <a:pt x="1698" y="1933"/>
                    </a:cubicBezTo>
                    <a:cubicBezTo>
                      <a:pt x="1700" y="1932"/>
                      <a:pt x="1701" y="1929"/>
                      <a:pt x="1699" y="1927"/>
                    </a:cubicBezTo>
                    <a:cubicBezTo>
                      <a:pt x="1698" y="1925"/>
                      <a:pt x="1695" y="1925"/>
                      <a:pt x="1694" y="1926"/>
                    </a:cubicBezTo>
                    <a:cubicBezTo>
                      <a:pt x="1694" y="1926"/>
                      <a:pt x="1694" y="1926"/>
                      <a:pt x="1694" y="1926"/>
                    </a:cubicBezTo>
                    <a:moveTo>
                      <a:pt x="1725" y="1902"/>
                    </a:moveTo>
                    <a:cubicBezTo>
                      <a:pt x="1720" y="1906"/>
                      <a:pt x="1715" y="1910"/>
                      <a:pt x="1710" y="1914"/>
                    </a:cubicBezTo>
                    <a:cubicBezTo>
                      <a:pt x="1708" y="1916"/>
                      <a:pt x="1708" y="1918"/>
                      <a:pt x="1709" y="1920"/>
                    </a:cubicBezTo>
                    <a:cubicBezTo>
                      <a:pt x="1710" y="1922"/>
                      <a:pt x="1713" y="1922"/>
                      <a:pt x="1715" y="1921"/>
                    </a:cubicBezTo>
                    <a:cubicBezTo>
                      <a:pt x="1720" y="1917"/>
                      <a:pt x="1725" y="1913"/>
                      <a:pt x="1730" y="1909"/>
                    </a:cubicBezTo>
                    <a:cubicBezTo>
                      <a:pt x="1732" y="1907"/>
                      <a:pt x="1732" y="1905"/>
                      <a:pt x="1731" y="1903"/>
                    </a:cubicBezTo>
                    <a:cubicBezTo>
                      <a:pt x="1730" y="1901"/>
                      <a:pt x="1727" y="1901"/>
                      <a:pt x="1725" y="1902"/>
                    </a:cubicBezTo>
                    <a:moveTo>
                      <a:pt x="1756" y="1877"/>
                    </a:moveTo>
                    <a:cubicBezTo>
                      <a:pt x="1751" y="1881"/>
                      <a:pt x="1746" y="1886"/>
                      <a:pt x="1741" y="1890"/>
                    </a:cubicBezTo>
                    <a:cubicBezTo>
                      <a:pt x="1739" y="1891"/>
                      <a:pt x="1739" y="1894"/>
                      <a:pt x="1740" y="1895"/>
                    </a:cubicBezTo>
                    <a:cubicBezTo>
                      <a:pt x="1742" y="1897"/>
                      <a:pt x="1744" y="1897"/>
                      <a:pt x="1746" y="1896"/>
                    </a:cubicBezTo>
                    <a:cubicBezTo>
                      <a:pt x="1751" y="1892"/>
                      <a:pt x="1756" y="1887"/>
                      <a:pt x="1761" y="1883"/>
                    </a:cubicBezTo>
                    <a:cubicBezTo>
                      <a:pt x="1763" y="1882"/>
                      <a:pt x="1763" y="1879"/>
                      <a:pt x="1762" y="1877"/>
                    </a:cubicBezTo>
                    <a:cubicBezTo>
                      <a:pt x="1760" y="1876"/>
                      <a:pt x="1758" y="1876"/>
                      <a:pt x="1756" y="1877"/>
                    </a:cubicBezTo>
                    <a:moveTo>
                      <a:pt x="1786" y="1851"/>
                    </a:moveTo>
                    <a:cubicBezTo>
                      <a:pt x="1781" y="1855"/>
                      <a:pt x="1776" y="1860"/>
                      <a:pt x="1771" y="1864"/>
                    </a:cubicBezTo>
                    <a:cubicBezTo>
                      <a:pt x="1770" y="1865"/>
                      <a:pt x="1770" y="1868"/>
                      <a:pt x="1771" y="1870"/>
                    </a:cubicBezTo>
                    <a:cubicBezTo>
                      <a:pt x="1772" y="1871"/>
                      <a:pt x="1775" y="1871"/>
                      <a:pt x="1777" y="1870"/>
                    </a:cubicBezTo>
                    <a:cubicBezTo>
                      <a:pt x="1782" y="1865"/>
                      <a:pt x="1787" y="1861"/>
                      <a:pt x="1792" y="1856"/>
                    </a:cubicBezTo>
                    <a:cubicBezTo>
                      <a:pt x="1793" y="1855"/>
                      <a:pt x="1793" y="1852"/>
                      <a:pt x="1792" y="1851"/>
                    </a:cubicBezTo>
                    <a:cubicBezTo>
                      <a:pt x="1790" y="1849"/>
                      <a:pt x="1788" y="1849"/>
                      <a:pt x="1786" y="1851"/>
                    </a:cubicBezTo>
                    <a:cubicBezTo>
                      <a:pt x="1786" y="1851"/>
                      <a:pt x="1786" y="1851"/>
                      <a:pt x="1786" y="1851"/>
                    </a:cubicBezTo>
                    <a:moveTo>
                      <a:pt x="1815" y="1823"/>
                    </a:moveTo>
                    <a:cubicBezTo>
                      <a:pt x="1810" y="1828"/>
                      <a:pt x="1806" y="1832"/>
                      <a:pt x="1801" y="1837"/>
                    </a:cubicBezTo>
                    <a:cubicBezTo>
                      <a:pt x="1799" y="1838"/>
                      <a:pt x="1799" y="1841"/>
                      <a:pt x="1801" y="1843"/>
                    </a:cubicBezTo>
                    <a:cubicBezTo>
                      <a:pt x="1802" y="1844"/>
                      <a:pt x="1805" y="1844"/>
                      <a:pt x="1806" y="1843"/>
                    </a:cubicBezTo>
                    <a:cubicBezTo>
                      <a:pt x="1811" y="1838"/>
                      <a:pt x="1816" y="1833"/>
                      <a:pt x="1821" y="1829"/>
                    </a:cubicBezTo>
                    <a:cubicBezTo>
                      <a:pt x="1822" y="1827"/>
                      <a:pt x="1822" y="1825"/>
                      <a:pt x="1821" y="1823"/>
                    </a:cubicBezTo>
                    <a:cubicBezTo>
                      <a:pt x="1819" y="1822"/>
                      <a:pt x="1817" y="1822"/>
                      <a:pt x="1815" y="1823"/>
                    </a:cubicBezTo>
                    <a:moveTo>
                      <a:pt x="1843" y="1794"/>
                    </a:moveTo>
                    <a:cubicBezTo>
                      <a:pt x="1838" y="1799"/>
                      <a:pt x="1834" y="1804"/>
                      <a:pt x="1829" y="1809"/>
                    </a:cubicBezTo>
                    <a:cubicBezTo>
                      <a:pt x="1828" y="1810"/>
                      <a:pt x="1828" y="1813"/>
                      <a:pt x="1829" y="1815"/>
                    </a:cubicBezTo>
                    <a:cubicBezTo>
                      <a:pt x="1831" y="1816"/>
                      <a:pt x="1833" y="1816"/>
                      <a:pt x="1835" y="1814"/>
                    </a:cubicBezTo>
                    <a:cubicBezTo>
                      <a:pt x="1839" y="1810"/>
                      <a:pt x="1844" y="1805"/>
                      <a:pt x="1849" y="1800"/>
                    </a:cubicBezTo>
                    <a:cubicBezTo>
                      <a:pt x="1850" y="1798"/>
                      <a:pt x="1850" y="1796"/>
                      <a:pt x="1848" y="1794"/>
                    </a:cubicBezTo>
                    <a:cubicBezTo>
                      <a:pt x="1847" y="1793"/>
                      <a:pt x="1844" y="1793"/>
                      <a:pt x="1843" y="1794"/>
                    </a:cubicBezTo>
                    <a:moveTo>
                      <a:pt x="1870" y="1765"/>
                    </a:moveTo>
                    <a:cubicBezTo>
                      <a:pt x="1865" y="1770"/>
                      <a:pt x="1861" y="1775"/>
                      <a:pt x="1856" y="1780"/>
                    </a:cubicBezTo>
                    <a:cubicBezTo>
                      <a:pt x="1855" y="1781"/>
                      <a:pt x="1855" y="1784"/>
                      <a:pt x="1857" y="1785"/>
                    </a:cubicBezTo>
                    <a:cubicBezTo>
                      <a:pt x="1858" y="1787"/>
                      <a:pt x="1861" y="1787"/>
                      <a:pt x="1862" y="1785"/>
                    </a:cubicBezTo>
                    <a:cubicBezTo>
                      <a:pt x="1867" y="1780"/>
                      <a:pt x="1871" y="1775"/>
                      <a:pt x="1876" y="1770"/>
                    </a:cubicBezTo>
                    <a:cubicBezTo>
                      <a:pt x="1877" y="1768"/>
                      <a:pt x="1877" y="1766"/>
                      <a:pt x="1875" y="1764"/>
                    </a:cubicBezTo>
                    <a:cubicBezTo>
                      <a:pt x="1874" y="1763"/>
                      <a:pt x="1871" y="1763"/>
                      <a:pt x="1870" y="1765"/>
                    </a:cubicBezTo>
                    <a:moveTo>
                      <a:pt x="1895" y="1734"/>
                    </a:moveTo>
                    <a:cubicBezTo>
                      <a:pt x="1891" y="1739"/>
                      <a:pt x="1887" y="1745"/>
                      <a:pt x="1883" y="1750"/>
                    </a:cubicBezTo>
                    <a:cubicBezTo>
                      <a:pt x="1881" y="1751"/>
                      <a:pt x="1881" y="1754"/>
                      <a:pt x="1883" y="1755"/>
                    </a:cubicBezTo>
                    <a:cubicBezTo>
                      <a:pt x="1885" y="1757"/>
                      <a:pt x="1887" y="1757"/>
                      <a:pt x="1889" y="1755"/>
                    </a:cubicBezTo>
                    <a:cubicBezTo>
                      <a:pt x="1893" y="1750"/>
                      <a:pt x="1897" y="1745"/>
                      <a:pt x="1901" y="1739"/>
                    </a:cubicBezTo>
                    <a:cubicBezTo>
                      <a:pt x="1903" y="1738"/>
                      <a:pt x="1903" y="1735"/>
                      <a:pt x="1901" y="1734"/>
                    </a:cubicBezTo>
                    <a:cubicBezTo>
                      <a:pt x="1899" y="1732"/>
                      <a:pt x="1897" y="1733"/>
                      <a:pt x="1895" y="1734"/>
                    </a:cubicBezTo>
                    <a:moveTo>
                      <a:pt x="1920" y="1703"/>
                    </a:moveTo>
                    <a:cubicBezTo>
                      <a:pt x="1916" y="1708"/>
                      <a:pt x="1912" y="1713"/>
                      <a:pt x="1908" y="1719"/>
                    </a:cubicBezTo>
                    <a:cubicBezTo>
                      <a:pt x="1906" y="1720"/>
                      <a:pt x="1907" y="1723"/>
                      <a:pt x="1908" y="1724"/>
                    </a:cubicBezTo>
                    <a:cubicBezTo>
                      <a:pt x="1910" y="1726"/>
                      <a:pt x="1913" y="1725"/>
                      <a:pt x="1914" y="1724"/>
                    </a:cubicBezTo>
                    <a:cubicBezTo>
                      <a:pt x="1918" y="1718"/>
                      <a:pt x="1922" y="1713"/>
                      <a:pt x="1926" y="1707"/>
                    </a:cubicBezTo>
                    <a:cubicBezTo>
                      <a:pt x="1927" y="1706"/>
                      <a:pt x="1927" y="1703"/>
                      <a:pt x="1925" y="1702"/>
                    </a:cubicBezTo>
                    <a:cubicBezTo>
                      <a:pt x="1924" y="1701"/>
                      <a:pt x="1921" y="1701"/>
                      <a:pt x="1920" y="1703"/>
                    </a:cubicBezTo>
                    <a:cubicBezTo>
                      <a:pt x="1920" y="1703"/>
                      <a:pt x="1920" y="1703"/>
                      <a:pt x="1920" y="1703"/>
                    </a:cubicBezTo>
                    <a:moveTo>
                      <a:pt x="1943" y="1670"/>
                    </a:moveTo>
                    <a:cubicBezTo>
                      <a:pt x="1939" y="1676"/>
                      <a:pt x="1935" y="1681"/>
                      <a:pt x="1931" y="1687"/>
                    </a:cubicBezTo>
                    <a:cubicBezTo>
                      <a:pt x="1930" y="1688"/>
                      <a:pt x="1931" y="1691"/>
                      <a:pt x="1932" y="1692"/>
                    </a:cubicBezTo>
                    <a:cubicBezTo>
                      <a:pt x="1934" y="1693"/>
                      <a:pt x="1937" y="1693"/>
                      <a:pt x="1938" y="1691"/>
                    </a:cubicBezTo>
                    <a:cubicBezTo>
                      <a:pt x="1942" y="1686"/>
                      <a:pt x="1946" y="1680"/>
                      <a:pt x="1950" y="1675"/>
                    </a:cubicBezTo>
                    <a:cubicBezTo>
                      <a:pt x="1951" y="1673"/>
                      <a:pt x="1950" y="1670"/>
                      <a:pt x="1949" y="1669"/>
                    </a:cubicBezTo>
                    <a:cubicBezTo>
                      <a:pt x="1947" y="1668"/>
                      <a:pt x="1944" y="1668"/>
                      <a:pt x="1943" y="1670"/>
                    </a:cubicBezTo>
                    <a:moveTo>
                      <a:pt x="1965" y="1637"/>
                    </a:moveTo>
                    <a:cubicBezTo>
                      <a:pt x="1961" y="1643"/>
                      <a:pt x="1958" y="1648"/>
                      <a:pt x="1954" y="1654"/>
                    </a:cubicBezTo>
                    <a:cubicBezTo>
                      <a:pt x="1953" y="1656"/>
                      <a:pt x="1953" y="1658"/>
                      <a:pt x="1955" y="1659"/>
                    </a:cubicBezTo>
                    <a:cubicBezTo>
                      <a:pt x="1957" y="1660"/>
                      <a:pt x="1960" y="1660"/>
                      <a:pt x="1961" y="1658"/>
                    </a:cubicBezTo>
                    <a:cubicBezTo>
                      <a:pt x="1965" y="1653"/>
                      <a:pt x="1968" y="1647"/>
                      <a:pt x="1972" y="1641"/>
                    </a:cubicBezTo>
                    <a:cubicBezTo>
                      <a:pt x="1973" y="1639"/>
                      <a:pt x="1972" y="1637"/>
                      <a:pt x="1971" y="1636"/>
                    </a:cubicBezTo>
                    <a:cubicBezTo>
                      <a:pt x="1969" y="1635"/>
                      <a:pt x="1966" y="1635"/>
                      <a:pt x="1965" y="1637"/>
                    </a:cubicBezTo>
                    <a:moveTo>
                      <a:pt x="1986" y="1603"/>
                    </a:moveTo>
                    <a:cubicBezTo>
                      <a:pt x="1982" y="1609"/>
                      <a:pt x="1979" y="1614"/>
                      <a:pt x="1976" y="1620"/>
                    </a:cubicBezTo>
                    <a:cubicBezTo>
                      <a:pt x="1974" y="1622"/>
                      <a:pt x="1975" y="1624"/>
                      <a:pt x="1977" y="1625"/>
                    </a:cubicBezTo>
                    <a:cubicBezTo>
                      <a:pt x="1979" y="1627"/>
                      <a:pt x="1981" y="1626"/>
                      <a:pt x="1982" y="1624"/>
                    </a:cubicBezTo>
                    <a:cubicBezTo>
                      <a:pt x="1986" y="1618"/>
                      <a:pt x="1989" y="1613"/>
                      <a:pt x="1993" y="1607"/>
                    </a:cubicBezTo>
                    <a:cubicBezTo>
                      <a:pt x="1994" y="1605"/>
                      <a:pt x="1993" y="1602"/>
                      <a:pt x="1991" y="1601"/>
                    </a:cubicBezTo>
                    <a:cubicBezTo>
                      <a:pt x="1989" y="1600"/>
                      <a:pt x="1987" y="1601"/>
                      <a:pt x="1986" y="1603"/>
                    </a:cubicBezTo>
                    <a:moveTo>
                      <a:pt x="2005" y="1568"/>
                    </a:moveTo>
                    <a:cubicBezTo>
                      <a:pt x="2002" y="1574"/>
                      <a:pt x="1999" y="1580"/>
                      <a:pt x="1996" y="1585"/>
                    </a:cubicBezTo>
                    <a:cubicBezTo>
                      <a:pt x="1995" y="1587"/>
                      <a:pt x="1995" y="1590"/>
                      <a:pt x="1997" y="1591"/>
                    </a:cubicBezTo>
                    <a:cubicBezTo>
                      <a:pt x="1999" y="1592"/>
                      <a:pt x="2002" y="1591"/>
                      <a:pt x="2003" y="1589"/>
                    </a:cubicBezTo>
                    <a:cubicBezTo>
                      <a:pt x="2006" y="1583"/>
                      <a:pt x="2009" y="1578"/>
                      <a:pt x="2012" y="1572"/>
                    </a:cubicBezTo>
                    <a:cubicBezTo>
                      <a:pt x="2013" y="1570"/>
                      <a:pt x="2013" y="1567"/>
                      <a:pt x="2011" y="1566"/>
                    </a:cubicBezTo>
                    <a:cubicBezTo>
                      <a:pt x="2009" y="1565"/>
                      <a:pt x="2006" y="1566"/>
                      <a:pt x="2005" y="1568"/>
                    </a:cubicBezTo>
                    <a:cubicBezTo>
                      <a:pt x="2005" y="1568"/>
                      <a:pt x="2005" y="1568"/>
                      <a:pt x="2005" y="1568"/>
                    </a:cubicBezTo>
                    <a:moveTo>
                      <a:pt x="2023" y="1532"/>
                    </a:moveTo>
                    <a:cubicBezTo>
                      <a:pt x="2021" y="1538"/>
                      <a:pt x="2018" y="1544"/>
                      <a:pt x="2015" y="1550"/>
                    </a:cubicBezTo>
                    <a:cubicBezTo>
                      <a:pt x="2014" y="1552"/>
                      <a:pt x="2014" y="1555"/>
                      <a:pt x="2016" y="1556"/>
                    </a:cubicBezTo>
                    <a:cubicBezTo>
                      <a:pt x="2018" y="1557"/>
                      <a:pt x="2021" y="1556"/>
                      <a:pt x="2022" y="1554"/>
                    </a:cubicBezTo>
                    <a:cubicBezTo>
                      <a:pt x="2025" y="1548"/>
                      <a:pt x="2028" y="1542"/>
                      <a:pt x="2031" y="1536"/>
                    </a:cubicBezTo>
                    <a:cubicBezTo>
                      <a:pt x="2032" y="1534"/>
                      <a:pt x="2031" y="1531"/>
                      <a:pt x="2029" y="1530"/>
                    </a:cubicBezTo>
                    <a:cubicBezTo>
                      <a:pt x="2027" y="1529"/>
                      <a:pt x="2024" y="1530"/>
                      <a:pt x="2023" y="1532"/>
                    </a:cubicBezTo>
                    <a:cubicBezTo>
                      <a:pt x="2023" y="1532"/>
                      <a:pt x="2023" y="1532"/>
                      <a:pt x="2023" y="1532"/>
                    </a:cubicBezTo>
                    <a:moveTo>
                      <a:pt x="2040" y="1496"/>
                    </a:moveTo>
                    <a:cubicBezTo>
                      <a:pt x="2038" y="1502"/>
                      <a:pt x="2035" y="1508"/>
                      <a:pt x="2032" y="1514"/>
                    </a:cubicBezTo>
                    <a:cubicBezTo>
                      <a:pt x="2031" y="1516"/>
                      <a:pt x="2032" y="1519"/>
                      <a:pt x="2034" y="1520"/>
                    </a:cubicBezTo>
                    <a:cubicBezTo>
                      <a:pt x="2036" y="1520"/>
                      <a:pt x="2038" y="1520"/>
                      <a:pt x="2039" y="1518"/>
                    </a:cubicBezTo>
                    <a:cubicBezTo>
                      <a:pt x="2042" y="1511"/>
                      <a:pt x="2045" y="1505"/>
                      <a:pt x="2048" y="1499"/>
                    </a:cubicBezTo>
                    <a:cubicBezTo>
                      <a:pt x="2048" y="1497"/>
                      <a:pt x="2048" y="1495"/>
                      <a:pt x="2046" y="1494"/>
                    </a:cubicBezTo>
                    <a:cubicBezTo>
                      <a:pt x="2044" y="1493"/>
                      <a:pt x="2041" y="1494"/>
                      <a:pt x="2040" y="1496"/>
                    </a:cubicBezTo>
                    <a:moveTo>
                      <a:pt x="2056" y="1459"/>
                    </a:moveTo>
                    <a:cubicBezTo>
                      <a:pt x="2053" y="1465"/>
                      <a:pt x="2051" y="1471"/>
                      <a:pt x="2048" y="1478"/>
                    </a:cubicBezTo>
                    <a:cubicBezTo>
                      <a:pt x="2047" y="1480"/>
                      <a:pt x="2048" y="1482"/>
                      <a:pt x="2050" y="1483"/>
                    </a:cubicBezTo>
                    <a:cubicBezTo>
                      <a:pt x="2052" y="1484"/>
                      <a:pt x="2055" y="1483"/>
                      <a:pt x="2056" y="1481"/>
                    </a:cubicBezTo>
                    <a:cubicBezTo>
                      <a:pt x="2058" y="1474"/>
                      <a:pt x="2061" y="1468"/>
                      <a:pt x="2063" y="1462"/>
                    </a:cubicBezTo>
                    <a:cubicBezTo>
                      <a:pt x="2064" y="1460"/>
                      <a:pt x="2063" y="1458"/>
                      <a:pt x="2061" y="1457"/>
                    </a:cubicBezTo>
                    <a:cubicBezTo>
                      <a:pt x="2059" y="1456"/>
                      <a:pt x="2057" y="1457"/>
                      <a:pt x="2056" y="1459"/>
                    </a:cubicBezTo>
                    <a:cubicBezTo>
                      <a:pt x="2056" y="1459"/>
                      <a:pt x="2056" y="1459"/>
                      <a:pt x="2056" y="1459"/>
                    </a:cubicBezTo>
                    <a:moveTo>
                      <a:pt x="2070" y="1422"/>
                    </a:moveTo>
                    <a:cubicBezTo>
                      <a:pt x="2068" y="1428"/>
                      <a:pt x="2065" y="1434"/>
                      <a:pt x="2063" y="1440"/>
                    </a:cubicBezTo>
                    <a:cubicBezTo>
                      <a:pt x="2062" y="1442"/>
                      <a:pt x="2063" y="1445"/>
                      <a:pt x="2065" y="1446"/>
                    </a:cubicBezTo>
                    <a:cubicBezTo>
                      <a:pt x="2067" y="1446"/>
                      <a:pt x="2070" y="1445"/>
                      <a:pt x="2070" y="1443"/>
                    </a:cubicBezTo>
                    <a:cubicBezTo>
                      <a:pt x="2073" y="1437"/>
                      <a:pt x="2075" y="1431"/>
                      <a:pt x="2077" y="1424"/>
                    </a:cubicBezTo>
                    <a:cubicBezTo>
                      <a:pt x="2078" y="1422"/>
                      <a:pt x="2077" y="1420"/>
                      <a:pt x="2075" y="1419"/>
                    </a:cubicBezTo>
                    <a:cubicBezTo>
                      <a:pt x="2073" y="1418"/>
                      <a:pt x="2070" y="1419"/>
                      <a:pt x="2070" y="1422"/>
                    </a:cubicBezTo>
                    <a:moveTo>
                      <a:pt x="2082" y="1384"/>
                    </a:moveTo>
                    <a:cubicBezTo>
                      <a:pt x="2080" y="1390"/>
                      <a:pt x="2078" y="1396"/>
                      <a:pt x="2076" y="1403"/>
                    </a:cubicBezTo>
                    <a:cubicBezTo>
                      <a:pt x="2076" y="1405"/>
                      <a:pt x="2077" y="1407"/>
                      <a:pt x="2079" y="1408"/>
                    </a:cubicBezTo>
                    <a:cubicBezTo>
                      <a:pt x="2081" y="1408"/>
                      <a:pt x="2083" y="1407"/>
                      <a:pt x="2084" y="1405"/>
                    </a:cubicBezTo>
                    <a:cubicBezTo>
                      <a:pt x="2086" y="1399"/>
                      <a:pt x="2088" y="1392"/>
                      <a:pt x="2090" y="1386"/>
                    </a:cubicBezTo>
                    <a:cubicBezTo>
                      <a:pt x="2091" y="1384"/>
                      <a:pt x="2089" y="1382"/>
                      <a:pt x="2087" y="1381"/>
                    </a:cubicBezTo>
                    <a:cubicBezTo>
                      <a:pt x="2085" y="1380"/>
                      <a:pt x="2083" y="1381"/>
                      <a:pt x="2082" y="1384"/>
                    </a:cubicBezTo>
                    <a:moveTo>
                      <a:pt x="2093" y="1345"/>
                    </a:moveTo>
                    <a:cubicBezTo>
                      <a:pt x="2092" y="1352"/>
                      <a:pt x="2090" y="1358"/>
                      <a:pt x="2088" y="1364"/>
                    </a:cubicBezTo>
                    <a:cubicBezTo>
                      <a:pt x="2087" y="1367"/>
                      <a:pt x="2089" y="1369"/>
                      <a:pt x="2091" y="1369"/>
                    </a:cubicBezTo>
                    <a:cubicBezTo>
                      <a:pt x="2093" y="1370"/>
                      <a:pt x="2095" y="1369"/>
                      <a:pt x="2096" y="1367"/>
                    </a:cubicBezTo>
                    <a:cubicBezTo>
                      <a:pt x="2098" y="1360"/>
                      <a:pt x="2099" y="1354"/>
                      <a:pt x="2101" y="1347"/>
                    </a:cubicBezTo>
                    <a:cubicBezTo>
                      <a:pt x="2102" y="1345"/>
                      <a:pt x="2100" y="1343"/>
                      <a:pt x="2098" y="1342"/>
                    </a:cubicBezTo>
                    <a:cubicBezTo>
                      <a:pt x="2096" y="1342"/>
                      <a:pt x="2094" y="1343"/>
                      <a:pt x="2093" y="1345"/>
                    </a:cubicBezTo>
                    <a:cubicBezTo>
                      <a:pt x="2093" y="1345"/>
                      <a:pt x="2093" y="1345"/>
                      <a:pt x="2093" y="1345"/>
                    </a:cubicBezTo>
                    <a:moveTo>
                      <a:pt x="2103" y="1306"/>
                    </a:moveTo>
                    <a:cubicBezTo>
                      <a:pt x="2102" y="1313"/>
                      <a:pt x="2100" y="1319"/>
                      <a:pt x="2098" y="1326"/>
                    </a:cubicBezTo>
                    <a:cubicBezTo>
                      <a:pt x="2098" y="1328"/>
                      <a:pt x="2099" y="1330"/>
                      <a:pt x="2101" y="1331"/>
                    </a:cubicBezTo>
                    <a:cubicBezTo>
                      <a:pt x="2103" y="1331"/>
                      <a:pt x="2106" y="1330"/>
                      <a:pt x="2106" y="1328"/>
                    </a:cubicBezTo>
                    <a:cubicBezTo>
                      <a:pt x="2108" y="1321"/>
                      <a:pt x="2109" y="1315"/>
                      <a:pt x="2111" y="1308"/>
                    </a:cubicBezTo>
                    <a:cubicBezTo>
                      <a:pt x="2111" y="1306"/>
                      <a:pt x="2110" y="1304"/>
                      <a:pt x="2108" y="1303"/>
                    </a:cubicBezTo>
                    <a:cubicBezTo>
                      <a:pt x="2106" y="1303"/>
                      <a:pt x="2104" y="1304"/>
                      <a:pt x="2103" y="1306"/>
                    </a:cubicBezTo>
                    <a:moveTo>
                      <a:pt x="2111" y="1267"/>
                    </a:moveTo>
                    <a:cubicBezTo>
                      <a:pt x="2110" y="1274"/>
                      <a:pt x="2109" y="1280"/>
                      <a:pt x="2107" y="1287"/>
                    </a:cubicBezTo>
                    <a:cubicBezTo>
                      <a:pt x="2107" y="1289"/>
                      <a:pt x="2108" y="1291"/>
                      <a:pt x="2110" y="1292"/>
                    </a:cubicBezTo>
                    <a:cubicBezTo>
                      <a:pt x="2113" y="1292"/>
                      <a:pt x="2115" y="1291"/>
                      <a:pt x="2115" y="1289"/>
                    </a:cubicBezTo>
                    <a:cubicBezTo>
                      <a:pt x="2116" y="1282"/>
                      <a:pt x="2118" y="1275"/>
                      <a:pt x="2119" y="1269"/>
                    </a:cubicBezTo>
                    <a:cubicBezTo>
                      <a:pt x="2119" y="1267"/>
                      <a:pt x="2118" y="1265"/>
                      <a:pt x="2116" y="1264"/>
                    </a:cubicBezTo>
                    <a:cubicBezTo>
                      <a:pt x="2114" y="1264"/>
                      <a:pt x="2112" y="1265"/>
                      <a:pt x="2111" y="1267"/>
                    </a:cubicBezTo>
                    <a:moveTo>
                      <a:pt x="2118" y="1228"/>
                    </a:moveTo>
                    <a:cubicBezTo>
                      <a:pt x="2117" y="1235"/>
                      <a:pt x="2116" y="1241"/>
                      <a:pt x="2115" y="1248"/>
                    </a:cubicBezTo>
                    <a:cubicBezTo>
                      <a:pt x="2114" y="1250"/>
                      <a:pt x="2116" y="1252"/>
                      <a:pt x="2118" y="1252"/>
                    </a:cubicBezTo>
                    <a:cubicBezTo>
                      <a:pt x="2120" y="1253"/>
                      <a:pt x="2122" y="1251"/>
                      <a:pt x="2123" y="1249"/>
                    </a:cubicBezTo>
                    <a:cubicBezTo>
                      <a:pt x="2124" y="1242"/>
                      <a:pt x="2125" y="1236"/>
                      <a:pt x="2126" y="1229"/>
                    </a:cubicBezTo>
                    <a:cubicBezTo>
                      <a:pt x="2126" y="1227"/>
                      <a:pt x="2125" y="1225"/>
                      <a:pt x="2122" y="1225"/>
                    </a:cubicBezTo>
                    <a:cubicBezTo>
                      <a:pt x="2120" y="1224"/>
                      <a:pt x="2118" y="1226"/>
                      <a:pt x="2118" y="1228"/>
                    </a:cubicBezTo>
                    <a:moveTo>
                      <a:pt x="2123" y="1188"/>
                    </a:moveTo>
                    <a:cubicBezTo>
                      <a:pt x="2122" y="1195"/>
                      <a:pt x="2122" y="1202"/>
                      <a:pt x="2121" y="1208"/>
                    </a:cubicBezTo>
                    <a:cubicBezTo>
                      <a:pt x="2120" y="1210"/>
                      <a:pt x="2122" y="1212"/>
                      <a:pt x="2124" y="1213"/>
                    </a:cubicBezTo>
                    <a:cubicBezTo>
                      <a:pt x="2126" y="1213"/>
                      <a:pt x="2128" y="1212"/>
                      <a:pt x="2129" y="1209"/>
                    </a:cubicBezTo>
                    <a:cubicBezTo>
                      <a:pt x="2129" y="1203"/>
                      <a:pt x="2130" y="1196"/>
                      <a:pt x="2131" y="1189"/>
                    </a:cubicBezTo>
                    <a:cubicBezTo>
                      <a:pt x="2131" y="1187"/>
                      <a:pt x="2130" y="1185"/>
                      <a:pt x="2127" y="1185"/>
                    </a:cubicBezTo>
                    <a:cubicBezTo>
                      <a:pt x="2125" y="1185"/>
                      <a:pt x="2123" y="1186"/>
                      <a:pt x="2123" y="1188"/>
                    </a:cubicBezTo>
                    <a:moveTo>
                      <a:pt x="2127" y="1149"/>
                    </a:moveTo>
                    <a:cubicBezTo>
                      <a:pt x="2126" y="1155"/>
                      <a:pt x="2126" y="1162"/>
                      <a:pt x="2125" y="1169"/>
                    </a:cubicBezTo>
                    <a:cubicBezTo>
                      <a:pt x="2125" y="1171"/>
                      <a:pt x="2127" y="1173"/>
                      <a:pt x="2129" y="1173"/>
                    </a:cubicBezTo>
                    <a:cubicBezTo>
                      <a:pt x="2131" y="1173"/>
                      <a:pt x="2133" y="1172"/>
                      <a:pt x="2133" y="1169"/>
                    </a:cubicBezTo>
                    <a:cubicBezTo>
                      <a:pt x="2134" y="1163"/>
                      <a:pt x="2134" y="1156"/>
                      <a:pt x="2135" y="1149"/>
                    </a:cubicBezTo>
                    <a:cubicBezTo>
                      <a:pt x="2135" y="1147"/>
                      <a:pt x="2133" y="1145"/>
                      <a:pt x="2131" y="1145"/>
                    </a:cubicBezTo>
                    <a:cubicBezTo>
                      <a:pt x="2129" y="1145"/>
                      <a:pt x="2127" y="1147"/>
                      <a:pt x="2127" y="1149"/>
                    </a:cubicBezTo>
                    <a:moveTo>
                      <a:pt x="2129" y="1109"/>
                    </a:moveTo>
                    <a:cubicBezTo>
                      <a:pt x="2129" y="1116"/>
                      <a:pt x="2128" y="1122"/>
                      <a:pt x="2128" y="1129"/>
                    </a:cubicBezTo>
                    <a:cubicBezTo>
                      <a:pt x="2128" y="1131"/>
                      <a:pt x="2130" y="1133"/>
                      <a:pt x="2132" y="1133"/>
                    </a:cubicBezTo>
                    <a:cubicBezTo>
                      <a:pt x="2134" y="1133"/>
                      <a:pt x="2136" y="1131"/>
                      <a:pt x="2136" y="1129"/>
                    </a:cubicBezTo>
                    <a:cubicBezTo>
                      <a:pt x="2136" y="1123"/>
                      <a:pt x="2137" y="1116"/>
                      <a:pt x="2137" y="1109"/>
                    </a:cubicBezTo>
                    <a:cubicBezTo>
                      <a:pt x="2137" y="1107"/>
                      <a:pt x="2135" y="1105"/>
                      <a:pt x="2133" y="1105"/>
                    </a:cubicBezTo>
                    <a:cubicBezTo>
                      <a:pt x="2131" y="1105"/>
                      <a:pt x="2129" y="1107"/>
                      <a:pt x="2129" y="1109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2" name="Oval 88">
                <a:extLst>
                  <a:ext uri="{FF2B5EF4-FFF2-40B4-BE49-F238E27FC236}">
                    <a16:creationId xmlns:a16="http://schemas.microsoft.com/office/drawing/2014/main" id="{46877D01-D71A-4CFB-96D3-268C8CE20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9881" y="4894619"/>
                <a:ext cx="195117" cy="1951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3" name="Oval 89">
                <a:extLst>
                  <a:ext uri="{FF2B5EF4-FFF2-40B4-BE49-F238E27FC236}">
                    <a16:creationId xmlns:a16="http://schemas.microsoft.com/office/drawing/2014/main" id="{C07D4B9A-289F-4A49-8569-D976AA298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9881" y="2871628"/>
                <a:ext cx="195117" cy="1951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4" name="Oval 90">
                <a:extLst>
                  <a:ext uri="{FF2B5EF4-FFF2-40B4-BE49-F238E27FC236}">
                    <a16:creationId xmlns:a16="http://schemas.microsoft.com/office/drawing/2014/main" id="{E63B0EA2-74A2-4FA6-A20F-7D148577A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7298" y="4894619"/>
                <a:ext cx="195117" cy="1951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5" name="Oval 90">
                <a:extLst>
                  <a:ext uri="{FF2B5EF4-FFF2-40B4-BE49-F238E27FC236}">
                    <a16:creationId xmlns:a16="http://schemas.microsoft.com/office/drawing/2014/main" id="{E1DD5633-07E1-4DA9-BAA7-41CC6A4A53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7298" y="2871628"/>
                <a:ext cx="195117" cy="1951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0E717C85-C88D-4A87-A4FE-7D8C3FE7B084}"/>
                </a:ext>
              </a:extLst>
            </p:cNvPr>
            <p:cNvGrpSpPr/>
            <p:nvPr/>
          </p:nvGrpSpPr>
          <p:grpSpPr>
            <a:xfrm>
              <a:off x="5477460" y="2832118"/>
              <a:ext cx="1056938" cy="2012187"/>
              <a:chOff x="5529714" y="3032425"/>
              <a:chExt cx="1056938" cy="2012187"/>
            </a:xfrm>
          </p:grpSpPr>
          <p:sp>
            <p:nvSpPr>
              <p:cNvPr id="207" name="Rectangle 17">
                <a:extLst>
                  <a:ext uri="{FF2B5EF4-FFF2-40B4-BE49-F238E27FC236}">
                    <a16:creationId xmlns:a16="http://schemas.microsoft.com/office/drawing/2014/main" id="{79F70425-9830-41B2-BCF1-D571485D80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964" y="3195764"/>
                <a:ext cx="876439" cy="15889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8" name="Freeform 19">
                <a:extLst>
                  <a:ext uri="{FF2B5EF4-FFF2-40B4-BE49-F238E27FC236}">
                    <a16:creationId xmlns:a16="http://schemas.microsoft.com/office/drawing/2014/main" id="{54D643CD-82F6-40F5-97C4-8B50BC76B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9964" y="3195764"/>
                <a:ext cx="876439" cy="1588903"/>
              </a:xfrm>
              <a:custGeom>
                <a:avLst/>
                <a:gdLst>
                  <a:gd name="T0" fmla="*/ 1379 w 1379"/>
                  <a:gd name="T1" fmla="*/ 2500 h 2500"/>
                  <a:gd name="T2" fmla="*/ 0 w 1379"/>
                  <a:gd name="T3" fmla="*/ 2500 h 2500"/>
                  <a:gd name="T4" fmla="*/ 1379 w 1379"/>
                  <a:gd name="T5" fmla="*/ 0 h 2500"/>
                  <a:gd name="T6" fmla="*/ 1379 w 1379"/>
                  <a:gd name="T7" fmla="*/ 2500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9" h="2500">
                    <a:moveTo>
                      <a:pt x="1379" y="2500"/>
                    </a:moveTo>
                    <a:lnTo>
                      <a:pt x="0" y="2500"/>
                    </a:lnTo>
                    <a:lnTo>
                      <a:pt x="1379" y="0"/>
                    </a:lnTo>
                    <a:lnTo>
                      <a:pt x="1379" y="25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1A5CFB87-6E13-4800-B92C-650051A043E3}"/>
                  </a:ext>
                </a:extLst>
              </p:cNvPr>
              <p:cNvGrpSpPr/>
              <p:nvPr/>
            </p:nvGrpSpPr>
            <p:grpSpPr>
              <a:xfrm>
                <a:off x="5529714" y="3032425"/>
                <a:ext cx="1056938" cy="2012187"/>
                <a:chOff x="5529714" y="3032425"/>
                <a:chExt cx="1056938" cy="2012187"/>
              </a:xfrm>
            </p:grpSpPr>
            <p:sp>
              <p:nvSpPr>
                <p:cNvPr id="210" name="Freeform 10">
                  <a:extLst>
                    <a:ext uri="{FF2B5EF4-FFF2-40B4-BE49-F238E27FC236}">
                      <a16:creationId xmlns:a16="http://schemas.microsoft.com/office/drawing/2014/main" id="{847EBB12-0F7A-4B74-8024-23D4CA9A43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9714" y="3032425"/>
                  <a:ext cx="1056938" cy="2012187"/>
                </a:xfrm>
                <a:custGeom>
                  <a:avLst/>
                  <a:gdLst>
                    <a:gd name="T0" fmla="*/ 629 w 703"/>
                    <a:gd name="T1" fmla="*/ 0 h 1339"/>
                    <a:gd name="T2" fmla="*/ 74 w 703"/>
                    <a:gd name="T3" fmla="*/ 0 h 1339"/>
                    <a:gd name="T4" fmla="*/ 0 w 703"/>
                    <a:gd name="T5" fmla="*/ 82 h 1339"/>
                    <a:gd name="T6" fmla="*/ 0 w 703"/>
                    <a:gd name="T7" fmla="*/ 1258 h 1339"/>
                    <a:gd name="T8" fmla="*/ 74 w 703"/>
                    <a:gd name="T9" fmla="*/ 1339 h 1339"/>
                    <a:gd name="T10" fmla="*/ 629 w 703"/>
                    <a:gd name="T11" fmla="*/ 1339 h 1339"/>
                    <a:gd name="T12" fmla="*/ 703 w 703"/>
                    <a:gd name="T13" fmla="*/ 1258 h 1339"/>
                    <a:gd name="T14" fmla="*/ 703 w 703"/>
                    <a:gd name="T15" fmla="*/ 82 h 1339"/>
                    <a:gd name="T16" fmla="*/ 629 w 703"/>
                    <a:gd name="T17" fmla="*/ 0 h 1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03" h="1339">
                      <a:moveTo>
                        <a:pt x="629" y="0"/>
                      </a:move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33" y="0"/>
                        <a:pt x="0" y="37"/>
                        <a:pt x="0" y="82"/>
                      </a:cubicBezTo>
                      <a:cubicBezTo>
                        <a:pt x="0" y="1258"/>
                        <a:pt x="0" y="1258"/>
                        <a:pt x="0" y="1258"/>
                      </a:cubicBezTo>
                      <a:cubicBezTo>
                        <a:pt x="0" y="1303"/>
                        <a:pt x="33" y="1339"/>
                        <a:pt x="74" y="1339"/>
                      </a:cubicBezTo>
                      <a:cubicBezTo>
                        <a:pt x="629" y="1339"/>
                        <a:pt x="629" y="1339"/>
                        <a:pt x="629" y="1339"/>
                      </a:cubicBezTo>
                      <a:cubicBezTo>
                        <a:pt x="670" y="1339"/>
                        <a:pt x="703" y="1303"/>
                        <a:pt x="703" y="1258"/>
                      </a:cubicBezTo>
                      <a:cubicBezTo>
                        <a:pt x="703" y="82"/>
                        <a:pt x="703" y="82"/>
                        <a:pt x="703" y="82"/>
                      </a:cubicBezTo>
                      <a:cubicBezTo>
                        <a:pt x="703" y="37"/>
                        <a:pt x="670" y="0"/>
                        <a:pt x="629" y="0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1" name="Oval 11">
                  <a:extLst>
                    <a:ext uri="{FF2B5EF4-FFF2-40B4-BE49-F238E27FC236}">
                      <a16:creationId xmlns:a16="http://schemas.microsoft.com/office/drawing/2014/main" id="{09B96A6A-49D9-4919-ADB6-228CA3AC15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48953" y="3071194"/>
                  <a:ext cx="66098" cy="68005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2" name="Freeform 12">
                  <a:extLst>
                    <a:ext uri="{FF2B5EF4-FFF2-40B4-BE49-F238E27FC236}">
                      <a16:creationId xmlns:a16="http://schemas.microsoft.com/office/drawing/2014/main" id="{01AB6CA6-3584-4077-AA00-372B398D4A9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44504" y="3066745"/>
                  <a:ext cx="74996" cy="74996"/>
                </a:xfrm>
                <a:custGeom>
                  <a:avLst/>
                  <a:gdLst>
                    <a:gd name="T0" fmla="*/ 25 w 50"/>
                    <a:gd name="T1" fmla="*/ 50 h 50"/>
                    <a:gd name="T2" fmla="*/ 0 w 50"/>
                    <a:gd name="T3" fmla="*/ 25 h 50"/>
                    <a:gd name="T4" fmla="*/ 25 w 50"/>
                    <a:gd name="T5" fmla="*/ 0 h 50"/>
                    <a:gd name="T6" fmla="*/ 50 w 50"/>
                    <a:gd name="T7" fmla="*/ 25 h 50"/>
                    <a:gd name="T8" fmla="*/ 25 w 50"/>
                    <a:gd name="T9" fmla="*/ 50 h 50"/>
                    <a:gd name="T10" fmla="*/ 25 w 50"/>
                    <a:gd name="T11" fmla="*/ 6 h 50"/>
                    <a:gd name="T12" fmla="*/ 5 w 50"/>
                    <a:gd name="T13" fmla="*/ 25 h 50"/>
                    <a:gd name="T14" fmla="*/ 25 w 50"/>
                    <a:gd name="T15" fmla="*/ 45 h 50"/>
                    <a:gd name="T16" fmla="*/ 45 w 50"/>
                    <a:gd name="T17" fmla="*/ 25 h 50"/>
                    <a:gd name="T18" fmla="*/ 25 w 50"/>
                    <a:gd name="T19" fmla="*/ 6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50">
                      <a:moveTo>
                        <a:pt x="25" y="50"/>
                      </a:moveTo>
                      <a:cubicBezTo>
                        <a:pt x="11" y="50"/>
                        <a:pt x="0" y="39"/>
                        <a:pt x="0" y="25"/>
                      </a:cubicBezTo>
                      <a:cubicBezTo>
                        <a:pt x="0" y="11"/>
                        <a:pt x="11" y="0"/>
                        <a:pt x="25" y="0"/>
                      </a:cubicBezTo>
                      <a:cubicBezTo>
                        <a:pt x="39" y="0"/>
                        <a:pt x="50" y="11"/>
                        <a:pt x="50" y="25"/>
                      </a:cubicBezTo>
                      <a:cubicBezTo>
                        <a:pt x="50" y="39"/>
                        <a:pt x="39" y="50"/>
                        <a:pt x="25" y="50"/>
                      </a:cubicBezTo>
                      <a:close/>
                      <a:moveTo>
                        <a:pt x="25" y="6"/>
                      </a:moveTo>
                      <a:cubicBezTo>
                        <a:pt x="14" y="6"/>
                        <a:pt x="5" y="14"/>
                        <a:pt x="5" y="25"/>
                      </a:cubicBezTo>
                      <a:cubicBezTo>
                        <a:pt x="5" y="36"/>
                        <a:pt x="14" y="45"/>
                        <a:pt x="25" y="45"/>
                      </a:cubicBezTo>
                      <a:cubicBezTo>
                        <a:pt x="36" y="45"/>
                        <a:pt x="45" y="36"/>
                        <a:pt x="45" y="25"/>
                      </a:cubicBezTo>
                      <a:cubicBezTo>
                        <a:pt x="45" y="14"/>
                        <a:pt x="36" y="6"/>
                        <a:pt x="25" y="6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3" name="Freeform 13">
                  <a:extLst>
                    <a:ext uri="{FF2B5EF4-FFF2-40B4-BE49-F238E27FC236}">
                      <a16:creationId xmlns:a16="http://schemas.microsoft.com/office/drawing/2014/main" id="{B8626CF1-4D5F-45AF-93D5-E59E50BA44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14865" y="3089625"/>
                  <a:ext cx="277740" cy="29871"/>
                </a:xfrm>
                <a:custGeom>
                  <a:avLst/>
                  <a:gdLst>
                    <a:gd name="T0" fmla="*/ 185 w 185"/>
                    <a:gd name="T1" fmla="*/ 10 h 20"/>
                    <a:gd name="T2" fmla="*/ 175 w 185"/>
                    <a:gd name="T3" fmla="*/ 20 h 20"/>
                    <a:gd name="T4" fmla="*/ 10 w 185"/>
                    <a:gd name="T5" fmla="*/ 20 h 20"/>
                    <a:gd name="T6" fmla="*/ 0 w 185"/>
                    <a:gd name="T7" fmla="*/ 10 h 20"/>
                    <a:gd name="T8" fmla="*/ 10 w 185"/>
                    <a:gd name="T9" fmla="*/ 0 h 20"/>
                    <a:gd name="T10" fmla="*/ 175 w 185"/>
                    <a:gd name="T11" fmla="*/ 0 h 20"/>
                    <a:gd name="T12" fmla="*/ 185 w 185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5" h="20">
                      <a:moveTo>
                        <a:pt x="185" y="10"/>
                      </a:moveTo>
                      <a:cubicBezTo>
                        <a:pt x="185" y="16"/>
                        <a:pt x="181" y="20"/>
                        <a:pt x="175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4" y="20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175" y="0"/>
                        <a:pt x="175" y="0"/>
                        <a:pt x="175" y="0"/>
                      </a:cubicBezTo>
                      <a:cubicBezTo>
                        <a:pt x="181" y="0"/>
                        <a:pt x="185" y="5"/>
                        <a:pt x="185" y="1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4" name="Freeform 14">
                  <a:extLst>
                    <a:ext uri="{FF2B5EF4-FFF2-40B4-BE49-F238E27FC236}">
                      <a16:creationId xmlns:a16="http://schemas.microsoft.com/office/drawing/2014/main" id="{84763962-B487-4768-8907-DED9CE4D33D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10416" y="3086447"/>
                  <a:ext cx="286638" cy="37498"/>
                </a:xfrm>
                <a:custGeom>
                  <a:avLst/>
                  <a:gdLst>
                    <a:gd name="T0" fmla="*/ 178 w 191"/>
                    <a:gd name="T1" fmla="*/ 25 h 25"/>
                    <a:gd name="T2" fmla="*/ 13 w 191"/>
                    <a:gd name="T3" fmla="*/ 25 h 25"/>
                    <a:gd name="T4" fmla="*/ 0 w 191"/>
                    <a:gd name="T5" fmla="*/ 12 h 25"/>
                    <a:gd name="T6" fmla="*/ 13 w 191"/>
                    <a:gd name="T7" fmla="*/ 0 h 25"/>
                    <a:gd name="T8" fmla="*/ 178 w 191"/>
                    <a:gd name="T9" fmla="*/ 0 h 25"/>
                    <a:gd name="T10" fmla="*/ 191 w 191"/>
                    <a:gd name="T11" fmla="*/ 12 h 25"/>
                    <a:gd name="T12" fmla="*/ 178 w 191"/>
                    <a:gd name="T13" fmla="*/ 25 h 25"/>
                    <a:gd name="T14" fmla="*/ 13 w 191"/>
                    <a:gd name="T15" fmla="*/ 5 h 25"/>
                    <a:gd name="T16" fmla="*/ 6 w 191"/>
                    <a:gd name="T17" fmla="*/ 12 h 25"/>
                    <a:gd name="T18" fmla="*/ 13 w 191"/>
                    <a:gd name="T19" fmla="*/ 19 h 25"/>
                    <a:gd name="T20" fmla="*/ 178 w 191"/>
                    <a:gd name="T21" fmla="*/ 19 h 25"/>
                    <a:gd name="T22" fmla="*/ 185 w 191"/>
                    <a:gd name="T23" fmla="*/ 12 h 25"/>
                    <a:gd name="T24" fmla="*/ 178 w 191"/>
                    <a:gd name="T25" fmla="*/ 5 h 25"/>
                    <a:gd name="T26" fmla="*/ 13 w 191"/>
                    <a:gd name="T27" fmla="*/ 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1" h="25">
                      <a:moveTo>
                        <a:pt x="178" y="25"/>
                      </a:move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6" y="25"/>
                        <a:pt x="0" y="19"/>
                        <a:pt x="0" y="12"/>
                      </a:cubicBezTo>
                      <a:cubicBezTo>
                        <a:pt x="0" y="5"/>
                        <a:pt x="6" y="0"/>
                        <a:pt x="13" y="0"/>
                      </a:cubicBezTo>
                      <a:cubicBezTo>
                        <a:pt x="178" y="0"/>
                        <a:pt x="178" y="0"/>
                        <a:pt x="178" y="0"/>
                      </a:cubicBezTo>
                      <a:cubicBezTo>
                        <a:pt x="185" y="0"/>
                        <a:pt x="191" y="5"/>
                        <a:pt x="191" y="12"/>
                      </a:cubicBezTo>
                      <a:cubicBezTo>
                        <a:pt x="191" y="19"/>
                        <a:pt x="185" y="25"/>
                        <a:pt x="178" y="25"/>
                      </a:cubicBezTo>
                      <a:close/>
                      <a:moveTo>
                        <a:pt x="13" y="5"/>
                      </a:moveTo>
                      <a:cubicBezTo>
                        <a:pt x="9" y="5"/>
                        <a:pt x="6" y="8"/>
                        <a:pt x="6" y="12"/>
                      </a:cubicBezTo>
                      <a:cubicBezTo>
                        <a:pt x="6" y="16"/>
                        <a:pt x="9" y="19"/>
                        <a:pt x="13" y="19"/>
                      </a:cubicBezTo>
                      <a:cubicBezTo>
                        <a:pt x="178" y="19"/>
                        <a:pt x="178" y="19"/>
                        <a:pt x="178" y="19"/>
                      </a:cubicBezTo>
                      <a:cubicBezTo>
                        <a:pt x="182" y="19"/>
                        <a:pt x="185" y="16"/>
                        <a:pt x="185" y="12"/>
                      </a:cubicBezTo>
                      <a:cubicBezTo>
                        <a:pt x="185" y="8"/>
                        <a:pt x="182" y="5"/>
                        <a:pt x="178" y="5"/>
                      </a:cubicBezTo>
                      <a:lnTo>
                        <a:pt x="13" y="5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5" name="Oval 15">
                  <a:extLst>
                    <a:ext uri="{FF2B5EF4-FFF2-40B4-BE49-F238E27FC236}">
                      <a16:creationId xmlns:a16="http://schemas.microsoft.com/office/drawing/2014/main" id="{1F595AE5-A39E-4F73-8986-3966525A6A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2935" y="3084541"/>
                  <a:ext cx="38769" cy="39405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6" name="Rectangle 16">
                  <a:extLst>
                    <a:ext uri="{FF2B5EF4-FFF2-40B4-BE49-F238E27FC236}">
                      <a16:creationId xmlns:a16="http://schemas.microsoft.com/office/drawing/2014/main" id="{C502CD60-6A37-44C6-86EC-EB10E5331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9964" y="3195764"/>
                  <a:ext cx="876439" cy="1588903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7" name="Freeform 18">
                  <a:extLst>
                    <a:ext uri="{FF2B5EF4-FFF2-40B4-BE49-F238E27FC236}">
                      <a16:creationId xmlns:a16="http://schemas.microsoft.com/office/drawing/2014/main" id="{1EF30F59-DED5-43A3-9287-8E59E2D54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964" y="3195764"/>
                  <a:ext cx="876439" cy="1588903"/>
                </a:xfrm>
                <a:custGeom>
                  <a:avLst/>
                  <a:gdLst>
                    <a:gd name="T0" fmla="*/ 1379 w 1379"/>
                    <a:gd name="T1" fmla="*/ 2500 h 2500"/>
                    <a:gd name="T2" fmla="*/ 0 w 1379"/>
                    <a:gd name="T3" fmla="*/ 2500 h 2500"/>
                    <a:gd name="T4" fmla="*/ 1379 w 1379"/>
                    <a:gd name="T5" fmla="*/ 0 h 2500"/>
                    <a:gd name="T6" fmla="*/ 1379 w 1379"/>
                    <a:gd name="T7" fmla="*/ 2500 h 2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79" h="2500">
                      <a:moveTo>
                        <a:pt x="1379" y="2500"/>
                      </a:moveTo>
                      <a:lnTo>
                        <a:pt x="0" y="2500"/>
                      </a:lnTo>
                      <a:lnTo>
                        <a:pt x="1379" y="0"/>
                      </a:lnTo>
                      <a:lnTo>
                        <a:pt x="1379" y="250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8" name="Freeform 20">
                  <a:extLst>
                    <a:ext uri="{FF2B5EF4-FFF2-40B4-BE49-F238E27FC236}">
                      <a16:creationId xmlns:a16="http://schemas.microsoft.com/office/drawing/2014/main" id="{B226B660-C198-491D-8FFA-1273284214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976514" y="4829792"/>
                  <a:ext cx="162068" cy="162068"/>
                </a:xfrm>
                <a:custGeom>
                  <a:avLst/>
                  <a:gdLst>
                    <a:gd name="T0" fmla="*/ 54 w 108"/>
                    <a:gd name="T1" fmla="*/ 108 h 108"/>
                    <a:gd name="T2" fmla="*/ 0 w 108"/>
                    <a:gd name="T3" fmla="*/ 54 h 108"/>
                    <a:gd name="T4" fmla="*/ 54 w 108"/>
                    <a:gd name="T5" fmla="*/ 0 h 108"/>
                    <a:gd name="T6" fmla="*/ 108 w 108"/>
                    <a:gd name="T7" fmla="*/ 54 h 108"/>
                    <a:gd name="T8" fmla="*/ 54 w 108"/>
                    <a:gd name="T9" fmla="*/ 108 h 108"/>
                    <a:gd name="T10" fmla="*/ 54 w 108"/>
                    <a:gd name="T11" fmla="*/ 5 h 108"/>
                    <a:gd name="T12" fmla="*/ 6 w 108"/>
                    <a:gd name="T13" fmla="*/ 54 h 108"/>
                    <a:gd name="T14" fmla="*/ 54 w 108"/>
                    <a:gd name="T15" fmla="*/ 103 h 108"/>
                    <a:gd name="T16" fmla="*/ 103 w 108"/>
                    <a:gd name="T17" fmla="*/ 54 h 108"/>
                    <a:gd name="T18" fmla="*/ 54 w 108"/>
                    <a:gd name="T19" fmla="*/ 5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8" h="108">
                      <a:moveTo>
                        <a:pt x="54" y="108"/>
                      </a:moveTo>
                      <a:cubicBezTo>
                        <a:pt x="25" y="108"/>
                        <a:pt x="0" y="84"/>
                        <a:pt x="0" y="54"/>
                      </a:cubicBezTo>
                      <a:cubicBezTo>
                        <a:pt x="0" y="24"/>
                        <a:pt x="25" y="0"/>
                        <a:pt x="54" y="0"/>
                      </a:cubicBezTo>
                      <a:cubicBezTo>
                        <a:pt x="84" y="0"/>
                        <a:pt x="108" y="24"/>
                        <a:pt x="108" y="54"/>
                      </a:cubicBezTo>
                      <a:cubicBezTo>
                        <a:pt x="108" y="84"/>
                        <a:pt x="84" y="108"/>
                        <a:pt x="54" y="108"/>
                      </a:cubicBezTo>
                      <a:close/>
                      <a:moveTo>
                        <a:pt x="54" y="5"/>
                      </a:moveTo>
                      <a:cubicBezTo>
                        <a:pt x="28" y="5"/>
                        <a:pt x="6" y="27"/>
                        <a:pt x="6" y="54"/>
                      </a:cubicBezTo>
                      <a:cubicBezTo>
                        <a:pt x="6" y="81"/>
                        <a:pt x="28" y="103"/>
                        <a:pt x="54" y="103"/>
                      </a:cubicBezTo>
                      <a:cubicBezTo>
                        <a:pt x="81" y="103"/>
                        <a:pt x="103" y="81"/>
                        <a:pt x="103" y="54"/>
                      </a:cubicBezTo>
                      <a:cubicBezTo>
                        <a:pt x="103" y="27"/>
                        <a:pt x="81" y="5"/>
                        <a:pt x="54" y="5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9" name="Rectangle 21">
                  <a:extLst>
                    <a:ext uri="{FF2B5EF4-FFF2-40B4-BE49-F238E27FC236}">
                      <a16:creationId xmlns:a16="http://schemas.microsoft.com/office/drawing/2014/main" id="{5BC8548C-102F-4B5A-9AE7-8C4F5A6A22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9964" y="4656919"/>
                  <a:ext cx="291723" cy="12774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0" name="Rectangle 22">
                  <a:extLst>
                    <a:ext uri="{FF2B5EF4-FFF2-40B4-BE49-F238E27FC236}">
                      <a16:creationId xmlns:a16="http://schemas.microsoft.com/office/drawing/2014/main" id="{55FE4D09-63A7-439F-9314-76C93E3574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11687" y="4656919"/>
                  <a:ext cx="292994" cy="12774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1" name="Rectangle 23">
                  <a:extLst>
                    <a:ext uri="{FF2B5EF4-FFF2-40B4-BE49-F238E27FC236}">
                      <a16:creationId xmlns:a16="http://schemas.microsoft.com/office/drawing/2014/main" id="{CF491501-1C76-4939-96B0-ED9320C298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11687" y="4656919"/>
                  <a:ext cx="292994" cy="1277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2" name="Rectangle 24">
                  <a:extLst>
                    <a:ext uri="{FF2B5EF4-FFF2-40B4-BE49-F238E27FC236}">
                      <a16:creationId xmlns:a16="http://schemas.microsoft.com/office/drawing/2014/main" id="{FDB359CB-22B5-4666-8F88-6C245DA5E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4680" y="4656919"/>
                  <a:ext cx="291723" cy="127748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3" name="Rectangle 25">
                  <a:extLst>
                    <a:ext uri="{FF2B5EF4-FFF2-40B4-BE49-F238E27FC236}">
                      <a16:creationId xmlns:a16="http://schemas.microsoft.com/office/drawing/2014/main" id="{0249DB9A-DAFC-41EA-9856-F0FA385E7C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4680" y="4656919"/>
                  <a:ext cx="291723" cy="1277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4" name="Freeform 26">
                  <a:extLst>
                    <a:ext uri="{FF2B5EF4-FFF2-40B4-BE49-F238E27FC236}">
                      <a16:creationId xmlns:a16="http://schemas.microsoft.com/office/drawing/2014/main" id="{16097C14-0BB5-4418-8A99-8E28A13D39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006" y="4682341"/>
                  <a:ext cx="87072" cy="76903"/>
                </a:xfrm>
                <a:custGeom>
                  <a:avLst/>
                  <a:gdLst>
                    <a:gd name="T0" fmla="*/ 41 w 58"/>
                    <a:gd name="T1" fmla="*/ 0 h 51"/>
                    <a:gd name="T2" fmla="*/ 29 w 58"/>
                    <a:gd name="T3" fmla="*/ 5 h 51"/>
                    <a:gd name="T4" fmla="*/ 16 w 58"/>
                    <a:gd name="T5" fmla="*/ 0 h 51"/>
                    <a:gd name="T6" fmla="*/ 0 w 58"/>
                    <a:gd name="T7" fmla="*/ 17 h 51"/>
                    <a:gd name="T8" fmla="*/ 1 w 58"/>
                    <a:gd name="T9" fmla="*/ 24 h 51"/>
                    <a:gd name="T10" fmla="*/ 2 w 58"/>
                    <a:gd name="T11" fmla="*/ 27 h 51"/>
                    <a:gd name="T12" fmla="*/ 29 w 58"/>
                    <a:gd name="T13" fmla="*/ 51 h 51"/>
                    <a:gd name="T14" fmla="*/ 55 w 58"/>
                    <a:gd name="T15" fmla="*/ 27 h 51"/>
                    <a:gd name="T16" fmla="*/ 57 w 58"/>
                    <a:gd name="T17" fmla="*/ 24 h 51"/>
                    <a:gd name="T18" fmla="*/ 58 w 58"/>
                    <a:gd name="T19" fmla="*/ 17 h 51"/>
                    <a:gd name="T20" fmla="*/ 41 w 58"/>
                    <a:gd name="T21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8" h="51">
                      <a:moveTo>
                        <a:pt x="41" y="0"/>
                      </a:moveTo>
                      <a:cubicBezTo>
                        <a:pt x="36" y="0"/>
                        <a:pt x="32" y="2"/>
                        <a:pt x="29" y="5"/>
                      </a:cubicBezTo>
                      <a:cubicBezTo>
                        <a:pt x="26" y="2"/>
                        <a:pt x="21" y="0"/>
                        <a:pt x="16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19"/>
                        <a:pt x="0" y="21"/>
                        <a:pt x="1" y="24"/>
                      </a:cubicBezTo>
                      <a:cubicBezTo>
                        <a:pt x="1" y="24"/>
                        <a:pt x="2" y="26"/>
                        <a:pt x="2" y="27"/>
                      </a:cubicBezTo>
                      <a:cubicBezTo>
                        <a:pt x="9" y="42"/>
                        <a:pt x="29" y="51"/>
                        <a:pt x="29" y="51"/>
                      </a:cubicBezTo>
                      <a:cubicBezTo>
                        <a:pt x="29" y="51"/>
                        <a:pt x="48" y="42"/>
                        <a:pt x="55" y="27"/>
                      </a:cubicBezTo>
                      <a:cubicBezTo>
                        <a:pt x="55" y="27"/>
                        <a:pt x="56" y="25"/>
                        <a:pt x="57" y="24"/>
                      </a:cubicBezTo>
                      <a:cubicBezTo>
                        <a:pt x="57" y="21"/>
                        <a:pt x="58" y="19"/>
                        <a:pt x="58" y="17"/>
                      </a:cubicBezTo>
                      <a:cubicBezTo>
                        <a:pt x="58" y="7"/>
                        <a:pt x="50" y="0"/>
                        <a:pt x="41" y="0"/>
                      </a:cubicBezTo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5" name="Freeform 156">
                  <a:extLst>
                    <a:ext uri="{FF2B5EF4-FFF2-40B4-BE49-F238E27FC236}">
                      <a16:creationId xmlns:a16="http://schemas.microsoft.com/office/drawing/2014/main" id="{39056B3F-1BC2-45CE-80D1-5A9DEC63B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19732" y="4682341"/>
                  <a:ext cx="76903" cy="76903"/>
                </a:xfrm>
                <a:custGeom>
                  <a:avLst/>
                  <a:gdLst>
                    <a:gd name="connsiteX0" fmla="*/ 26058 w 76903"/>
                    <a:gd name="connsiteY0" fmla="*/ 0 h 76903"/>
                    <a:gd name="connsiteX1" fmla="*/ 51480 w 76903"/>
                    <a:gd name="connsiteY1" fmla="*/ 0 h 76903"/>
                    <a:gd name="connsiteX2" fmla="*/ 51480 w 76903"/>
                    <a:gd name="connsiteY2" fmla="*/ 25423 h 76903"/>
                    <a:gd name="connsiteX3" fmla="*/ 76903 w 76903"/>
                    <a:gd name="connsiteY3" fmla="*/ 25423 h 76903"/>
                    <a:gd name="connsiteX4" fmla="*/ 76903 w 76903"/>
                    <a:gd name="connsiteY4" fmla="*/ 51481 h 76903"/>
                    <a:gd name="connsiteX5" fmla="*/ 51480 w 76903"/>
                    <a:gd name="connsiteY5" fmla="*/ 51481 h 76903"/>
                    <a:gd name="connsiteX6" fmla="*/ 51480 w 76903"/>
                    <a:gd name="connsiteY6" fmla="*/ 76903 h 76903"/>
                    <a:gd name="connsiteX7" fmla="*/ 26058 w 76903"/>
                    <a:gd name="connsiteY7" fmla="*/ 76903 h 76903"/>
                    <a:gd name="connsiteX8" fmla="*/ 26058 w 76903"/>
                    <a:gd name="connsiteY8" fmla="*/ 51481 h 76903"/>
                    <a:gd name="connsiteX9" fmla="*/ 0 w 76903"/>
                    <a:gd name="connsiteY9" fmla="*/ 51481 h 76903"/>
                    <a:gd name="connsiteX10" fmla="*/ 0 w 76903"/>
                    <a:gd name="connsiteY10" fmla="*/ 25423 h 76903"/>
                    <a:gd name="connsiteX11" fmla="*/ 26058 w 76903"/>
                    <a:gd name="connsiteY11" fmla="*/ 25423 h 76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6903" h="76903">
                      <a:moveTo>
                        <a:pt x="26058" y="0"/>
                      </a:moveTo>
                      <a:lnTo>
                        <a:pt x="51480" y="0"/>
                      </a:lnTo>
                      <a:lnTo>
                        <a:pt x="51480" y="25423"/>
                      </a:lnTo>
                      <a:lnTo>
                        <a:pt x="76903" y="25423"/>
                      </a:lnTo>
                      <a:lnTo>
                        <a:pt x="76903" y="51481"/>
                      </a:lnTo>
                      <a:lnTo>
                        <a:pt x="51480" y="51481"/>
                      </a:lnTo>
                      <a:lnTo>
                        <a:pt x="51480" y="76903"/>
                      </a:lnTo>
                      <a:lnTo>
                        <a:pt x="26058" y="76903"/>
                      </a:lnTo>
                      <a:lnTo>
                        <a:pt x="26058" y="51481"/>
                      </a:lnTo>
                      <a:lnTo>
                        <a:pt x="0" y="51481"/>
                      </a:lnTo>
                      <a:lnTo>
                        <a:pt x="0" y="25423"/>
                      </a:lnTo>
                      <a:lnTo>
                        <a:pt x="26058" y="25423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6" name="Freeform 29">
                  <a:extLst>
                    <a:ext uri="{FF2B5EF4-FFF2-40B4-BE49-F238E27FC236}">
                      <a16:creationId xmlns:a16="http://schemas.microsoft.com/office/drawing/2014/main" id="{2358B508-9CCC-4077-9FB8-6A5AD755AD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38814" y="4682341"/>
                  <a:ext cx="57201" cy="80081"/>
                </a:xfrm>
                <a:custGeom>
                  <a:avLst/>
                  <a:gdLst>
                    <a:gd name="T0" fmla="*/ 17 w 38"/>
                    <a:gd name="T1" fmla="*/ 1 h 53"/>
                    <a:gd name="T2" fmla="*/ 3 w 38"/>
                    <a:gd name="T3" fmla="*/ 25 h 53"/>
                    <a:gd name="T4" fmla="*/ 3 w 38"/>
                    <a:gd name="T5" fmla="*/ 42 h 53"/>
                    <a:gd name="T6" fmla="*/ 27 w 38"/>
                    <a:gd name="T7" fmla="*/ 49 h 53"/>
                    <a:gd name="T8" fmla="*/ 33 w 38"/>
                    <a:gd name="T9" fmla="*/ 25 h 53"/>
                    <a:gd name="T10" fmla="*/ 19 w 38"/>
                    <a:gd name="T11" fmla="*/ 1 h 53"/>
                    <a:gd name="T12" fmla="*/ 17 w 38"/>
                    <a:gd name="T13" fmla="*/ 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" h="53">
                      <a:moveTo>
                        <a:pt x="17" y="1"/>
                      </a:move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0" y="30"/>
                        <a:pt x="0" y="37"/>
                        <a:pt x="3" y="42"/>
                      </a:cubicBezTo>
                      <a:cubicBezTo>
                        <a:pt x="8" y="51"/>
                        <a:pt x="18" y="53"/>
                        <a:pt x="27" y="49"/>
                      </a:cubicBezTo>
                      <a:cubicBezTo>
                        <a:pt x="35" y="44"/>
                        <a:pt x="38" y="33"/>
                        <a:pt x="33" y="25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0"/>
                        <a:pt x="17" y="0"/>
                        <a:pt x="17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93" name="Oval 36">
              <a:extLst>
                <a:ext uri="{FF2B5EF4-FFF2-40B4-BE49-F238E27FC236}">
                  <a16:creationId xmlns:a16="http://schemas.microsoft.com/office/drawing/2014/main" id="{CD987393-CB4C-45CF-9C43-379F0E06C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8012" y="3341478"/>
              <a:ext cx="895744" cy="8968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4" name="Oval 43">
              <a:extLst>
                <a:ext uri="{FF2B5EF4-FFF2-40B4-BE49-F238E27FC236}">
                  <a16:creationId xmlns:a16="http://schemas.microsoft.com/office/drawing/2014/main" id="{064F0FBA-EAE5-4D96-8504-E7C11474A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0328" y="3388234"/>
              <a:ext cx="744242" cy="7436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5" name="Oval 53">
              <a:extLst>
                <a:ext uri="{FF2B5EF4-FFF2-40B4-BE49-F238E27FC236}">
                  <a16:creationId xmlns:a16="http://schemas.microsoft.com/office/drawing/2014/main" id="{62878A1D-E367-4122-874E-D86DD2C2F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9884" y="3030413"/>
              <a:ext cx="589165" cy="59043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6" name="Oval 66">
              <a:extLst>
                <a:ext uri="{FF2B5EF4-FFF2-40B4-BE49-F238E27FC236}">
                  <a16:creationId xmlns:a16="http://schemas.microsoft.com/office/drawing/2014/main" id="{AC9AD0DC-87D8-4656-AA68-162BFF718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1307" y="5019084"/>
              <a:ext cx="744242" cy="7423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7" name="Oval 78">
              <a:extLst>
                <a:ext uri="{FF2B5EF4-FFF2-40B4-BE49-F238E27FC236}">
                  <a16:creationId xmlns:a16="http://schemas.microsoft.com/office/drawing/2014/main" id="{07B620E6-FF2E-4091-94AB-62C614A9D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2285" y="3419376"/>
              <a:ext cx="744242" cy="7442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8" name="Oval 92">
              <a:extLst>
                <a:ext uri="{FF2B5EF4-FFF2-40B4-BE49-F238E27FC236}">
                  <a16:creationId xmlns:a16="http://schemas.microsoft.com/office/drawing/2014/main" id="{BBB303B9-CB91-4EA0-AF0F-3F168D1B3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1307" y="1817126"/>
              <a:ext cx="744242" cy="7442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9DE2A6AF-6CCA-4CDB-BB32-87A467336C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1144" y="-61091"/>
              <a:ext cx="0" cy="1970864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C8CF919-CEC5-4D3E-91E3-C1240DD5ED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53904" y="-61091"/>
              <a:ext cx="0" cy="2089768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Freeform 36">
              <a:extLst>
                <a:ext uri="{FF2B5EF4-FFF2-40B4-BE49-F238E27FC236}">
                  <a16:creationId xmlns:a16="http://schemas.microsoft.com/office/drawing/2014/main" id="{2A6E839E-5B2D-4AFD-9BF6-A5E081964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1720" y="1970358"/>
              <a:ext cx="431957" cy="414705"/>
            </a:xfrm>
            <a:custGeom>
              <a:avLst/>
              <a:gdLst>
                <a:gd name="T0" fmla="*/ 107500 w 480"/>
                <a:gd name="T1" fmla="*/ 146895 h 436"/>
                <a:gd name="T2" fmla="*/ 107500 w 480"/>
                <a:gd name="T3" fmla="*/ 146895 h 436"/>
                <a:gd name="T4" fmla="*/ 83661 w 480"/>
                <a:gd name="T5" fmla="*/ 171079 h 436"/>
                <a:gd name="T6" fmla="*/ 107500 w 480"/>
                <a:gd name="T7" fmla="*/ 194815 h 436"/>
                <a:gd name="T8" fmla="*/ 131339 w 480"/>
                <a:gd name="T9" fmla="*/ 171079 h 436"/>
                <a:gd name="T10" fmla="*/ 107500 w 480"/>
                <a:gd name="T11" fmla="*/ 146895 h 436"/>
                <a:gd name="T12" fmla="*/ 59822 w 480"/>
                <a:gd name="T13" fmla="*/ 123159 h 436"/>
                <a:gd name="T14" fmla="*/ 59822 w 480"/>
                <a:gd name="T15" fmla="*/ 123159 h 436"/>
                <a:gd name="T16" fmla="*/ 75565 w 480"/>
                <a:gd name="T17" fmla="*/ 139282 h 436"/>
                <a:gd name="T18" fmla="*/ 139435 w 480"/>
                <a:gd name="T19" fmla="*/ 139282 h 436"/>
                <a:gd name="T20" fmla="*/ 155178 w 480"/>
                <a:gd name="T21" fmla="*/ 123159 h 436"/>
                <a:gd name="T22" fmla="*/ 59822 w 480"/>
                <a:gd name="T23" fmla="*/ 123159 h 436"/>
                <a:gd name="T24" fmla="*/ 27887 w 480"/>
                <a:gd name="T25" fmla="*/ 91362 h 436"/>
                <a:gd name="T26" fmla="*/ 27887 w 480"/>
                <a:gd name="T27" fmla="*/ 91362 h 436"/>
                <a:gd name="T28" fmla="*/ 44080 w 480"/>
                <a:gd name="T29" fmla="*/ 107484 h 436"/>
                <a:gd name="T30" fmla="*/ 171371 w 480"/>
                <a:gd name="T31" fmla="*/ 107484 h 436"/>
                <a:gd name="T32" fmla="*/ 187563 w 480"/>
                <a:gd name="T33" fmla="*/ 91362 h 436"/>
                <a:gd name="T34" fmla="*/ 27887 w 480"/>
                <a:gd name="T35" fmla="*/ 91362 h 436"/>
                <a:gd name="T36" fmla="*/ 0 w 480"/>
                <a:gd name="T37" fmla="*/ 60012 h 436"/>
                <a:gd name="T38" fmla="*/ 0 w 480"/>
                <a:gd name="T39" fmla="*/ 60012 h 436"/>
                <a:gd name="T40" fmla="*/ 11695 w 480"/>
                <a:gd name="T41" fmla="*/ 75687 h 436"/>
                <a:gd name="T42" fmla="*/ 199258 w 480"/>
                <a:gd name="T43" fmla="*/ 75687 h 436"/>
                <a:gd name="T44" fmla="*/ 215450 w 480"/>
                <a:gd name="T45" fmla="*/ 60012 h 436"/>
                <a:gd name="T46" fmla="*/ 0 w 480"/>
                <a:gd name="T47" fmla="*/ 60012 h 4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80" h="436">
                  <a:moveTo>
                    <a:pt x="239" y="328"/>
                  </a:moveTo>
                  <a:lnTo>
                    <a:pt x="239" y="328"/>
                  </a:lnTo>
                  <a:cubicBezTo>
                    <a:pt x="213" y="328"/>
                    <a:pt x="186" y="355"/>
                    <a:pt x="186" y="382"/>
                  </a:cubicBezTo>
                  <a:cubicBezTo>
                    <a:pt x="186" y="409"/>
                    <a:pt x="213" y="435"/>
                    <a:pt x="239" y="435"/>
                  </a:cubicBezTo>
                  <a:cubicBezTo>
                    <a:pt x="266" y="435"/>
                    <a:pt x="292" y="409"/>
                    <a:pt x="292" y="382"/>
                  </a:cubicBezTo>
                  <a:cubicBezTo>
                    <a:pt x="292" y="355"/>
                    <a:pt x="266" y="328"/>
                    <a:pt x="239" y="328"/>
                  </a:cubicBezTo>
                  <a:close/>
                  <a:moveTo>
                    <a:pt x="133" y="275"/>
                  </a:moveTo>
                  <a:lnTo>
                    <a:pt x="133" y="275"/>
                  </a:lnTo>
                  <a:cubicBezTo>
                    <a:pt x="168" y="311"/>
                    <a:pt x="168" y="311"/>
                    <a:pt x="168" y="311"/>
                  </a:cubicBezTo>
                  <a:cubicBezTo>
                    <a:pt x="204" y="275"/>
                    <a:pt x="266" y="275"/>
                    <a:pt x="310" y="311"/>
                  </a:cubicBezTo>
                  <a:cubicBezTo>
                    <a:pt x="345" y="275"/>
                    <a:pt x="345" y="275"/>
                    <a:pt x="345" y="275"/>
                  </a:cubicBezTo>
                  <a:cubicBezTo>
                    <a:pt x="283" y="222"/>
                    <a:pt x="195" y="222"/>
                    <a:pt x="133" y="275"/>
                  </a:cubicBezTo>
                  <a:close/>
                  <a:moveTo>
                    <a:pt x="62" y="204"/>
                  </a:moveTo>
                  <a:lnTo>
                    <a:pt x="62" y="204"/>
                  </a:lnTo>
                  <a:cubicBezTo>
                    <a:pt x="98" y="240"/>
                    <a:pt x="98" y="240"/>
                    <a:pt x="98" y="240"/>
                  </a:cubicBezTo>
                  <a:cubicBezTo>
                    <a:pt x="177" y="169"/>
                    <a:pt x="301" y="169"/>
                    <a:pt x="381" y="240"/>
                  </a:cubicBezTo>
                  <a:cubicBezTo>
                    <a:pt x="417" y="204"/>
                    <a:pt x="417" y="204"/>
                    <a:pt x="417" y="204"/>
                  </a:cubicBezTo>
                  <a:cubicBezTo>
                    <a:pt x="319" y="107"/>
                    <a:pt x="160" y="107"/>
                    <a:pt x="62" y="204"/>
                  </a:cubicBezTo>
                  <a:close/>
                  <a:moveTo>
                    <a:pt x="0" y="134"/>
                  </a:moveTo>
                  <a:lnTo>
                    <a:pt x="0" y="134"/>
                  </a:lnTo>
                  <a:cubicBezTo>
                    <a:pt x="26" y="169"/>
                    <a:pt x="26" y="169"/>
                    <a:pt x="26" y="169"/>
                  </a:cubicBezTo>
                  <a:cubicBezTo>
                    <a:pt x="142" y="54"/>
                    <a:pt x="328" y="54"/>
                    <a:pt x="443" y="169"/>
                  </a:cubicBezTo>
                  <a:cubicBezTo>
                    <a:pt x="479" y="134"/>
                    <a:pt x="479" y="134"/>
                    <a:pt x="479" y="134"/>
                  </a:cubicBezTo>
                  <a:cubicBezTo>
                    <a:pt x="345" y="0"/>
                    <a:pt x="133" y="0"/>
                    <a:pt x="0" y="1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2" name="Freeform 87">
              <a:extLst>
                <a:ext uri="{FF2B5EF4-FFF2-40B4-BE49-F238E27FC236}">
                  <a16:creationId xmlns:a16="http://schemas.microsoft.com/office/drawing/2014/main" id="{E6B858CE-DBE2-4D28-9E4F-6F58A6F5D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922" y="3560611"/>
              <a:ext cx="392860" cy="386817"/>
            </a:xfrm>
            <a:custGeom>
              <a:avLst/>
              <a:gdLst>
                <a:gd name="T0" fmla="*/ 51370 w 462"/>
                <a:gd name="T1" fmla="*/ 67883 h 452"/>
                <a:gd name="T2" fmla="*/ 83086 w 462"/>
                <a:gd name="T3" fmla="*/ 43607 h 452"/>
                <a:gd name="T4" fmla="*/ 83086 w 462"/>
                <a:gd name="T5" fmla="*/ 31469 h 452"/>
                <a:gd name="T6" fmla="*/ 19655 w 462"/>
                <a:gd name="T7" fmla="*/ 39561 h 452"/>
                <a:gd name="T8" fmla="*/ 51370 w 462"/>
                <a:gd name="T9" fmla="*/ 67883 h 452"/>
                <a:gd name="T10" fmla="*/ 27695 w 462"/>
                <a:gd name="T11" fmla="*/ 87664 h 452"/>
                <a:gd name="T12" fmla="*/ 11614 w 462"/>
                <a:gd name="T13" fmla="*/ 55745 h 452"/>
                <a:gd name="T14" fmla="*/ 15634 w 462"/>
                <a:gd name="T15" fmla="*/ 151051 h 452"/>
                <a:gd name="T16" fmla="*/ 27695 w 462"/>
                <a:gd name="T17" fmla="*/ 87664 h 452"/>
                <a:gd name="T18" fmla="*/ 102741 w 462"/>
                <a:gd name="T19" fmla="*/ 15735 h 452"/>
                <a:gd name="T20" fmla="*/ 154558 w 462"/>
                <a:gd name="T21" fmla="*/ 11688 h 452"/>
                <a:gd name="T22" fmla="*/ 67452 w 462"/>
                <a:gd name="T23" fmla="*/ 3596 h 452"/>
                <a:gd name="T24" fmla="*/ 102741 w 462"/>
                <a:gd name="T25" fmla="*/ 15735 h 452"/>
                <a:gd name="T26" fmla="*/ 134456 w 462"/>
                <a:gd name="T27" fmla="*/ 119582 h 452"/>
                <a:gd name="T28" fmla="*/ 110781 w 462"/>
                <a:gd name="T29" fmla="*/ 59342 h 452"/>
                <a:gd name="T30" fmla="*/ 91127 w 462"/>
                <a:gd name="T31" fmla="*/ 55745 h 452"/>
                <a:gd name="T32" fmla="*/ 71472 w 462"/>
                <a:gd name="T33" fmla="*/ 87664 h 452"/>
                <a:gd name="T34" fmla="*/ 134456 w 462"/>
                <a:gd name="T35" fmla="*/ 119582 h 452"/>
                <a:gd name="T36" fmla="*/ 162152 w 462"/>
                <a:gd name="T37" fmla="*/ 147005 h 452"/>
                <a:gd name="T38" fmla="*/ 162152 w 462"/>
                <a:gd name="T39" fmla="*/ 182970 h 452"/>
                <a:gd name="T40" fmla="*/ 174213 w 462"/>
                <a:gd name="T41" fmla="*/ 135317 h 452"/>
                <a:gd name="T42" fmla="*/ 130436 w 462"/>
                <a:gd name="T43" fmla="*/ 135317 h 452"/>
                <a:gd name="T44" fmla="*/ 63431 w 462"/>
                <a:gd name="T45" fmla="*/ 107444 h 452"/>
                <a:gd name="T46" fmla="*/ 47797 w 462"/>
                <a:gd name="T47" fmla="*/ 107444 h 452"/>
                <a:gd name="T48" fmla="*/ 63431 w 462"/>
                <a:gd name="T49" fmla="*/ 195108 h 452"/>
                <a:gd name="T50" fmla="*/ 170192 w 462"/>
                <a:gd name="T51" fmla="*/ 23827 h 452"/>
                <a:gd name="T52" fmla="*/ 122842 w 462"/>
                <a:gd name="T53" fmla="*/ 35515 h 452"/>
                <a:gd name="T54" fmla="*/ 122842 w 462"/>
                <a:gd name="T55" fmla="*/ 47653 h 452"/>
                <a:gd name="T56" fmla="*/ 174213 w 462"/>
                <a:gd name="T57" fmla="*/ 119582 h 452"/>
                <a:gd name="T58" fmla="*/ 205928 w 462"/>
                <a:gd name="T59" fmla="*/ 99352 h 452"/>
                <a:gd name="T60" fmla="*/ 142497 w 462"/>
                <a:gd name="T61" fmla="*/ 147005 h 452"/>
                <a:gd name="T62" fmla="*/ 79066 w 462"/>
                <a:gd name="T63" fmla="*/ 199154 h 452"/>
                <a:gd name="T64" fmla="*/ 146517 w 462"/>
                <a:gd name="T65" fmla="*/ 195108 h 452"/>
                <a:gd name="T66" fmla="*/ 146517 w 462"/>
                <a:gd name="T67" fmla="*/ 151051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3" name="Freeform 129">
              <a:extLst>
                <a:ext uri="{FF2B5EF4-FFF2-40B4-BE49-F238E27FC236}">
                  <a16:creationId xmlns:a16="http://schemas.microsoft.com/office/drawing/2014/main" id="{70BD42D2-1422-42D4-B4AF-69860D7848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9773" y="3551618"/>
              <a:ext cx="458250" cy="429602"/>
            </a:xfrm>
            <a:custGeom>
              <a:avLst/>
              <a:gdLst>
                <a:gd name="T0" fmla="*/ 209550 w 61"/>
                <a:gd name="T1" fmla="*/ 174983 h 62"/>
                <a:gd name="T2" fmla="*/ 171762 w 61"/>
                <a:gd name="T3" fmla="*/ 212725 h 62"/>
                <a:gd name="T4" fmla="*/ 37788 w 61"/>
                <a:gd name="T5" fmla="*/ 212725 h 62"/>
                <a:gd name="T6" fmla="*/ 0 w 61"/>
                <a:gd name="T7" fmla="*/ 174983 h 62"/>
                <a:gd name="T8" fmla="*/ 0 w 61"/>
                <a:gd name="T9" fmla="*/ 41173 h 62"/>
                <a:gd name="T10" fmla="*/ 37788 w 61"/>
                <a:gd name="T11" fmla="*/ 0 h 62"/>
                <a:gd name="T12" fmla="*/ 171762 w 61"/>
                <a:gd name="T13" fmla="*/ 0 h 62"/>
                <a:gd name="T14" fmla="*/ 209550 w 61"/>
                <a:gd name="T15" fmla="*/ 41173 h 62"/>
                <a:gd name="T16" fmla="*/ 209550 w 61"/>
                <a:gd name="T17" fmla="*/ 174983 h 62"/>
                <a:gd name="T18" fmla="*/ 37788 w 61"/>
                <a:gd name="T19" fmla="*/ 41173 h 62"/>
                <a:gd name="T20" fmla="*/ 34352 w 61"/>
                <a:gd name="T21" fmla="*/ 41173 h 62"/>
                <a:gd name="T22" fmla="*/ 34352 w 61"/>
                <a:gd name="T23" fmla="*/ 44604 h 62"/>
                <a:gd name="T24" fmla="*/ 34352 w 61"/>
                <a:gd name="T25" fmla="*/ 61759 h 62"/>
                <a:gd name="T26" fmla="*/ 37788 w 61"/>
                <a:gd name="T27" fmla="*/ 68621 h 62"/>
                <a:gd name="T28" fmla="*/ 144280 w 61"/>
                <a:gd name="T29" fmla="*/ 174983 h 62"/>
                <a:gd name="T30" fmla="*/ 147716 w 61"/>
                <a:gd name="T31" fmla="*/ 178415 h 62"/>
                <a:gd name="T32" fmla="*/ 168327 w 61"/>
                <a:gd name="T33" fmla="*/ 178415 h 62"/>
                <a:gd name="T34" fmla="*/ 168327 w 61"/>
                <a:gd name="T35" fmla="*/ 174983 h 62"/>
                <a:gd name="T36" fmla="*/ 171762 w 61"/>
                <a:gd name="T37" fmla="*/ 174983 h 62"/>
                <a:gd name="T38" fmla="*/ 37788 w 61"/>
                <a:gd name="T39" fmla="*/ 41173 h 62"/>
                <a:gd name="T40" fmla="*/ 37788 w 61"/>
                <a:gd name="T41" fmla="*/ 92638 h 62"/>
                <a:gd name="T42" fmla="*/ 34352 w 61"/>
                <a:gd name="T43" fmla="*/ 96069 h 62"/>
                <a:gd name="T44" fmla="*/ 34352 w 61"/>
                <a:gd name="T45" fmla="*/ 99500 h 62"/>
                <a:gd name="T46" fmla="*/ 34352 w 61"/>
                <a:gd name="T47" fmla="*/ 116656 h 62"/>
                <a:gd name="T48" fmla="*/ 37788 w 61"/>
                <a:gd name="T49" fmla="*/ 120087 h 62"/>
                <a:gd name="T50" fmla="*/ 92752 w 61"/>
                <a:gd name="T51" fmla="*/ 174983 h 62"/>
                <a:gd name="T52" fmla="*/ 96187 w 61"/>
                <a:gd name="T53" fmla="*/ 178415 h 62"/>
                <a:gd name="T54" fmla="*/ 113363 w 61"/>
                <a:gd name="T55" fmla="*/ 178415 h 62"/>
                <a:gd name="T56" fmla="*/ 116798 w 61"/>
                <a:gd name="T57" fmla="*/ 174983 h 62"/>
                <a:gd name="T58" fmla="*/ 116798 w 61"/>
                <a:gd name="T59" fmla="*/ 171552 h 62"/>
                <a:gd name="T60" fmla="*/ 37788 w 61"/>
                <a:gd name="T61" fmla="*/ 92638 h 62"/>
                <a:gd name="T62" fmla="*/ 51529 w 61"/>
                <a:gd name="T63" fmla="*/ 144104 h 62"/>
                <a:gd name="T64" fmla="*/ 34352 w 61"/>
                <a:gd name="T65" fmla="*/ 161259 h 62"/>
                <a:gd name="T66" fmla="*/ 51529 w 61"/>
                <a:gd name="T67" fmla="*/ 178415 h 62"/>
                <a:gd name="T68" fmla="*/ 68705 w 61"/>
                <a:gd name="T69" fmla="*/ 161259 h 62"/>
                <a:gd name="T70" fmla="*/ 51529 w 61"/>
                <a:gd name="T71" fmla="*/ 144104 h 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1" h="62">
                  <a:moveTo>
                    <a:pt x="61" y="51"/>
                  </a:moveTo>
                  <a:cubicBezTo>
                    <a:pt x="61" y="57"/>
                    <a:pt x="56" y="62"/>
                    <a:pt x="5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5" y="62"/>
                    <a:pt x="0" y="57"/>
                    <a:pt x="0" y="5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0"/>
                    <a:pt x="61" y="6"/>
                    <a:pt x="61" y="12"/>
                  </a:cubicBezTo>
                  <a:lnTo>
                    <a:pt x="61" y="51"/>
                  </a:ln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1" y="20"/>
                    <a:pt x="11" y="20"/>
                  </a:cubicBezTo>
                  <a:cubicBezTo>
                    <a:pt x="28" y="20"/>
                    <a:pt x="42" y="34"/>
                    <a:pt x="42" y="51"/>
                  </a:cubicBezTo>
                  <a:cubicBezTo>
                    <a:pt x="42" y="51"/>
                    <a:pt x="43" y="52"/>
                    <a:pt x="43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9" y="52"/>
                    <a:pt x="49" y="52"/>
                    <a:pt x="49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9" y="30"/>
                    <a:pt x="32" y="13"/>
                    <a:pt x="11" y="12"/>
                  </a:cubicBezTo>
                  <a:close/>
                  <a:moveTo>
                    <a:pt x="11" y="27"/>
                  </a:moveTo>
                  <a:cubicBezTo>
                    <a:pt x="11" y="27"/>
                    <a:pt x="11" y="28"/>
                    <a:pt x="10" y="28"/>
                  </a:cubicBezTo>
                  <a:cubicBezTo>
                    <a:pt x="10" y="28"/>
                    <a:pt x="10" y="28"/>
                    <a:pt x="10" y="29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5"/>
                    <a:pt x="11" y="35"/>
                    <a:pt x="11" y="35"/>
                  </a:cubicBezTo>
                  <a:cubicBezTo>
                    <a:pt x="19" y="36"/>
                    <a:pt x="26" y="42"/>
                    <a:pt x="27" y="51"/>
                  </a:cubicBezTo>
                  <a:cubicBezTo>
                    <a:pt x="27" y="51"/>
                    <a:pt x="27" y="52"/>
                    <a:pt x="28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4" y="52"/>
                    <a:pt x="34" y="51"/>
                  </a:cubicBezTo>
                  <a:cubicBezTo>
                    <a:pt x="34" y="51"/>
                    <a:pt x="34" y="51"/>
                    <a:pt x="34" y="50"/>
                  </a:cubicBezTo>
                  <a:cubicBezTo>
                    <a:pt x="34" y="38"/>
                    <a:pt x="24" y="28"/>
                    <a:pt x="11" y="27"/>
                  </a:cubicBezTo>
                  <a:close/>
                  <a:moveTo>
                    <a:pt x="15" y="42"/>
                  </a:moveTo>
                  <a:cubicBezTo>
                    <a:pt x="12" y="42"/>
                    <a:pt x="10" y="44"/>
                    <a:pt x="10" y="47"/>
                  </a:cubicBezTo>
                  <a:cubicBezTo>
                    <a:pt x="10" y="50"/>
                    <a:pt x="12" y="52"/>
                    <a:pt x="15" y="52"/>
                  </a:cubicBezTo>
                  <a:cubicBezTo>
                    <a:pt x="18" y="52"/>
                    <a:pt x="20" y="50"/>
                    <a:pt x="20" y="47"/>
                  </a:cubicBezTo>
                  <a:cubicBezTo>
                    <a:pt x="20" y="44"/>
                    <a:pt x="18" y="42"/>
                    <a:pt x="15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4" name="Freeform 79">
              <a:extLst>
                <a:ext uri="{FF2B5EF4-FFF2-40B4-BE49-F238E27FC236}">
                  <a16:creationId xmlns:a16="http://schemas.microsoft.com/office/drawing/2014/main" id="{7873E1E7-49ED-4C23-BD2A-AB5E17B68B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68608" y="3167787"/>
              <a:ext cx="345555" cy="313410"/>
            </a:xfrm>
            <a:custGeom>
              <a:avLst/>
              <a:gdLst>
                <a:gd name="T0" fmla="*/ 253546 w 168"/>
                <a:gd name="T1" fmla="*/ 247650 h 152"/>
                <a:gd name="T2" fmla="*/ 234043 w 168"/>
                <a:gd name="T3" fmla="*/ 228099 h 152"/>
                <a:gd name="T4" fmla="*/ 234043 w 168"/>
                <a:gd name="T5" fmla="*/ 19551 h 152"/>
                <a:gd name="T6" fmla="*/ 253546 w 168"/>
                <a:gd name="T7" fmla="*/ 0 h 152"/>
                <a:gd name="T8" fmla="*/ 273050 w 168"/>
                <a:gd name="T9" fmla="*/ 19551 h 152"/>
                <a:gd name="T10" fmla="*/ 273050 w 168"/>
                <a:gd name="T11" fmla="*/ 228099 h 152"/>
                <a:gd name="T12" fmla="*/ 253546 w 168"/>
                <a:gd name="T13" fmla="*/ 247650 h 152"/>
                <a:gd name="T14" fmla="*/ 175532 w 168"/>
                <a:gd name="T15" fmla="*/ 247650 h 152"/>
                <a:gd name="T16" fmla="*/ 156029 w 168"/>
                <a:gd name="T17" fmla="*/ 228099 h 152"/>
                <a:gd name="T18" fmla="*/ 156029 w 168"/>
                <a:gd name="T19" fmla="*/ 71688 h 152"/>
                <a:gd name="T20" fmla="*/ 175532 w 168"/>
                <a:gd name="T21" fmla="*/ 52137 h 152"/>
                <a:gd name="T22" fmla="*/ 195036 w 168"/>
                <a:gd name="T23" fmla="*/ 71688 h 152"/>
                <a:gd name="T24" fmla="*/ 195036 w 168"/>
                <a:gd name="T25" fmla="*/ 228099 h 152"/>
                <a:gd name="T26" fmla="*/ 175532 w 168"/>
                <a:gd name="T27" fmla="*/ 247650 h 152"/>
                <a:gd name="T28" fmla="*/ 97518 w 168"/>
                <a:gd name="T29" fmla="*/ 247650 h 152"/>
                <a:gd name="T30" fmla="*/ 78014 w 168"/>
                <a:gd name="T31" fmla="*/ 228099 h 152"/>
                <a:gd name="T32" fmla="*/ 78014 w 168"/>
                <a:gd name="T33" fmla="*/ 123825 h 152"/>
                <a:gd name="T34" fmla="*/ 97518 w 168"/>
                <a:gd name="T35" fmla="*/ 104274 h 152"/>
                <a:gd name="T36" fmla="*/ 117021 w 168"/>
                <a:gd name="T37" fmla="*/ 123825 h 152"/>
                <a:gd name="T38" fmla="*/ 117021 w 168"/>
                <a:gd name="T39" fmla="*/ 228099 h 152"/>
                <a:gd name="T40" fmla="*/ 97518 w 168"/>
                <a:gd name="T41" fmla="*/ 247650 h 152"/>
                <a:gd name="T42" fmla="*/ 19504 w 168"/>
                <a:gd name="T43" fmla="*/ 247650 h 152"/>
                <a:gd name="T44" fmla="*/ 0 w 168"/>
                <a:gd name="T45" fmla="*/ 228099 h 152"/>
                <a:gd name="T46" fmla="*/ 0 w 168"/>
                <a:gd name="T47" fmla="*/ 175962 h 152"/>
                <a:gd name="T48" fmla="*/ 19504 w 168"/>
                <a:gd name="T49" fmla="*/ 156411 h 152"/>
                <a:gd name="T50" fmla="*/ 39007 w 168"/>
                <a:gd name="T51" fmla="*/ 175962 h 152"/>
                <a:gd name="T52" fmla="*/ 39007 w 168"/>
                <a:gd name="T53" fmla="*/ 228099 h 152"/>
                <a:gd name="T54" fmla="*/ 19504 w 168"/>
                <a:gd name="T55" fmla="*/ 247650 h 1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68" h="152">
                  <a:moveTo>
                    <a:pt x="156" y="152"/>
                  </a:moveTo>
                  <a:cubicBezTo>
                    <a:pt x="149" y="152"/>
                    <a:pt x="144" y="147"/>
                    <a:pt x="144" y="140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49" y="0"/>
                    <a:pt x="156" y="0"/>
                  </a:cubicBezTo>
                  <a:cubicBezTo>
                    <a:pt x="163" y="0"/>
                    <a:pt x="168" y="5"/>
                    <a:pt x="168" y="12"/>
                  </a:cubicBezTo>
                  <a:cubicBezTo>
                    <a:pt x="168" y="140"/>
                    <a:pt x="168" y="140"/>
                    <a:pt x="168" y="140"/>
                  </a:cubicBezTo>
                  <a:cubicBezTo>
                    <a:pt x="168" y="147"/>
                    <a:pt x="163" y="152"/>
                    <a:pt x="156" y="152"/>
                  </a:cubicBezTo>
                  <a:moveTo>
                    <a:pt x="108" y="152"/>
                  </a:moveTo>
                  <a:cubicBezTo>
                    <a:pt x="101" y="152"/>
                    <a:pt x="96" y="147"/>
                    <a:pt x="96" y="140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7"/>
                    <a:pt x="101" y="32"/>
                    <a:pt x="108" y="32"/>
                  </a:cubicBezTo>
                  <a:cubicBezTo>
                    <a:pt x="115" y="32"/>
                    <a:pt x="120" y="37"/>
                    <a:pt x="120" y="44"/>
                  </a:cubicBezTo>
                  <a:cubicBezTo>
                    <a:pt x="120" y="140"/>
                    <a:pt x="120" y="140"/>
                    <a:pt x="120" y="140"/>
                  </a:cubicBezTo>
                  <a:cubicBezTo>
                    <a:pt x="120" y="147"/>
                    <a:pt x="115" y="152"/>
                    <a:pt x="108" y="152"/>
                  </a:cubicBezTo>
                  <a:moveTo>
                    <a:pt x="60" y="152"/>
                  </a:moveTo>
                  <a:cubicBezTo>
                    <a:pt x="53" y="152"/>
                    <a:pt x="48" y="147"/>
                    <a:pt x="48" y="140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69"/>
                    <a:pt x="53" y="64"/>
                    <a:pt x="60" y="64"/>
                  </a:cubicBezTo>
                  <a:cubicBezTo>
                    <a:pt x="67" y="64"/>
                    <a:pt x="72" y="69"/>
                    <a:pt x="72" y="76"/>
                  </a:cubicBezTo>
                  <a:cubicBezTo>
                    <a:pt x="72" y="140"/>
                    <a:pt x="72" y="140"/>
                    <a:pt x="72" y="140"/>
                  </a:cubicBezTo>
                  <a:cubicBezTo>
                    <a:pt x="72" y="147"/>
                    <a:pt x="67" y="152"/>
                    <a:pt x="60" y="152"/>
                  </a:cubicBezTo>
                  <a:moveTo>
                    <a:pt x="12" y="152"/>
                  </a:moveTo>
                  <a:cubicBezTo>
                    <a:pt x="5" y="152"/>
                    <a:pt x="0" y="147"/>
                    <a:pt x="0" y="14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1"/>
                    <a:pt x="5" y="96"/>
                    <a:pt x="12" y="96"/>
                  </a:cubicBezTo>
                  <a:cubicBezTo>
                    <a:pt x="19" y="96"/>
                    <a:pt x="24" y="101"/>
                    <a:pt x="24" y="108"/>
                  </a:cubicBezTo>
                  <a:cubicBezTo>
                    <a:pt x="24" y="140"/>
                    <a:pt x="24" y="140"/>
                    <a:pt x="24" y="140"/>
                  </a:cubicBezTo>
                  <a:cubicBezTo>
                    <a:pt x="24" y="147"/>
                    <a:pt x="19" y="152"/>
                    <a:pt x="12" y="15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5" name="Freeform 99">
              <a:extLst>
                <a:ext uri="{FF2B5EF4-FFF2-40B4-BE49-F238E27FC236}">
                  <a16:creationId xmlns:a16="http://schemas.microsoft.com/office/drawing/2014/main" id="{176352E6-3473-42A6-908B-9070C8A6C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15294" y="3542217"/>
              <a:ext cx="294427" cy="468683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60" y="7"/>
                </a:cxn>
                <a:cxn ang="0">
                  <a:pos x="29" y="27"/>
                </a:cxn>
                <a:cxn ang="0">
                  <a:pos x="7" y="59"/>
                </a:cxn>
                <a:cxn ang="0">
                  <a:pos x="0" y="98"/>
                </a:cxn>
                <a:cxn ang="0">
                  <a:pos x="0" y="116"/>
                </a:cxn>
                <a:cxn ang="0">
                  <a:pos x="9" y="154"/>
                </a:cxn>
                <a:cxn ang="0">
                  <a:pos x="31" y="208"/>
                </a:cxn>
                <a:cxn ang="0">
                  <a:pos x="67" y="270"/>
                </a:cxn>
                <a:cxn ang="0">
                  <a:pos x="98" y="311"/>
                </a:cxn>
                <a:cxn ang="0">
                  <a:pos x="112" y="291"/>
                </a:cxn>
                <a:cxn ang="0">
                  <a:pos x="147" y="241"/>
                </a:cxn>
                <a:cxn ang="0">
                  <a:pos x="180" y="172"/>
                </a:cxn>
                <a:cxn ang="0">
                  <a:pos x="190" y="134"/>
                </a:cxn>
                <a:cxn ang="0">
                  <a:pos x="196" y="98"/>
                </a:cxn>
                <a:cxn ang="0">
                  <a:pos x="194" y="78"/>
                </a:cxn>
                <a:cxn ang="0">
                  <a:pos x="178" y="41"/>
                </a:cxn>
                <a:cxn ang="0">
                  <a:pos x="152" y="16"/>
                </a:cxn>
                <a:cxn ang="0">
                  <a:pos x="118" y="1"/>
                </a:cxn>
                <a:cxn ang="0">
                  <a:pos x="98" y="0"/>
                </a:cxn>
                <a:cxn ang="0">
                  <a:pos x="98" y="157"/>
                </a:cxn>
                <a:cxn ang="0">
                  <a:pos x="74" y="152"/>
                </a:cxn>
                <a:cxn ang="0">
                  <a:pos x="54" y="139"/>
                </a:cxn>
                <a:cxn ang="0">
                  <a:pos x="42" y="119"/>
                </a:cxn>
                <a:cxn ang="0">
                  <a:pos x="38" y="98"/>
                </a:cxn>
                <a:cxn ang="0">
                  <a:pos x="38" y="85"/>
                </a:cxn>
                <a:cxn ang="0">
                  <a:pos x="47" y="63"/>
                </a:cxn>
                <a:cxn ang="0">
                  <a:pos x="64" y="47"/>
                </a:cxn>
                <a:cxn ang="0">
                  <a:pos x="85" y="38"/>
                </a:cxn>
                <a:cxn ang="0">
                  <a:pos x="98" y="36"/>
                </a:cxn>
                <a:cxn ang="0">
                  <a:pos x="122" y="41"/>
                </a:cxn>
                <a:cxn ang="0">
                  <a:pos x="140" y="54"/>
                </a:cxn>
                <a:cxn ang="0">
                  <a:pos x="152" y="74"/>
                </a:cxn>
                <a:cxn ang="0">
                  <a:pos x="158" y="98"/>
                </a:cxn>
                <a:cxn ang="0">
                  <a:pos x="156" y="108"/>
                </a:cxn>
                <a:cxn ang="0">
                  <a:pos x="147" y="130"/>
                </a:cxn>
                <a:cxn ang="0">
                  <a:pos x="131" y="146"/>
                </a:cxn>
                <a:cxn ang="0">
                  <a:pos x="109" y="156"/>
                </a:cxn>
                <a:cxn ang="0">
                  <a:pos x="98" y="157"/>
                </a:cxn>
                <a:cxn ang="0">
                  <a:pos x="60" y="98"/>
                </a:cxn>
                <a:cxn ang="0">
                  <a:pos x="62" y="112"/>
                </a:cxn>
                <a:cxn ang="0">
                  <a:pos x="71" y="123"/>
                </a:cxn>
                <a:cxn ang="0">
                  <a:pos x="83" y="132"/>
                </a:cxn>
                <a:cxn ang="0">
                  <a:pos x="98" y="134"/>
                </a:cxn>
                <a:cxn ang="0">
                  <a:pos x="105" y="134"/>
                </a:cxn>
                <a:cxn ang="0">
                  <a:pos x="118" y="128"/>
                </a:cxn>
                <a:cxn ang="0">
                  <a:pos x="129" y="117"/>
                </a:cxn>
                <a:cxn ang="0">
                  <a:pos x="134" y="105"/>
                </a:cxn>
                <a:cxn ang="0">
                  <a:pos x="136" y="98"/>
                </a:cxn>
                <a:cxn ang="0">
                  <a:pos x="132" y="81"/>
                </a:cxn>
                <a:cxn ang="0">
                  <a:pos x="125" y="70"/>
                </a:cxn>
                <a:cxn ang="0">
                  <a:pos x="112" y="61"/>
                </a:cxn>
                <a:cxn ang="0">
                  <a:pos x="98" y="59"/>
                </a:cxn>
                <a:cxn ang="0">
                  <a:pos x="89" y="59"/>
                </a:cxn>
                <a:cxn ang="0">
                  <a:pos x="76" y="65"/>
                </a:cxn>
                <a:cxn ang="0">
                  <a:pos x="65" y="76"/>
                </a:cxn>
                <a:cxn ang="0">
                  <a:pos x="60" y="88"/>
                </a:cxn>
                <a:cxn ang="0">
                  <a:pos x="60" y="98"/>
                </a:cxn>
              </a:cxnLst>
              <a:rect l="0" t="0" r="r" b="b"/>
              <a:pathLst>
                <a:path w="196" h="311">
                  <a:moveTo>
                    <a:pt x="98" y="0"/>
                  </a:moveTo>
                  <a:lnTo>
                    <a:pt x="98" y="0"/>
                  </a:lnTo>
                  <a:lnTo>
                    <a:pt x="78" y="1"/>
                  </a:lnTo>
                  <a:lnTo>
                    <a:pt x="60" y="7"/>
                  </a:lnTo>
                  <a:lnTo>
                    <a:pt x="44" y="16"/>
                  </a:lnTo>
                  <a:lnTo>
                    <a:pt x="29" y="27"/>
                  </a:lnTo>
                  <a:lnTo>
                    <a:pt x="16" y="41"/>
                  </a:lnTo>
                  <a:lnTo>
                    <a:pt x="7" y="59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16"/>
                  </a:lnTo>
                  <a:lnTo>
                    <a:pt x="4" y="134"/>
                  </a:lnTo>
                  <a:lnTo>
                    <a:pt x="9" y="154"/>
                  </a:lnTo>
                  <a:lnTo>
                    <a:pt x="15" y="172"/>
                  </a:lnTo>
                  <a:lnTo>
                    <a:pt x="31" y="208"/>
                  </a:lnTo>
                  <a:lnTo>
                    <a:pt x="49" y="241"/>
                  </a:lnTo>
                  <a:lnTo>
                    <a:pt x="67" y="270"/>
                  </a:lnTo>
                  <a:lnTo>
                    <a:pt x="82" y="291"/>
                  </a:lnTo>
                  <a:lnTo>
                    <a:pt x="98" y="311"/>
                  </a:lnTo>
                  <a:lnTo>
                    <a:pt x="98" y="311"/>
                  </a:lnTo>
                  <a:lnTo>
                    <a:pt x="112" y="291"/>
                  </a:lnTo>
                  <a:lnTo>
                    <a:pt x="129" y="270"/>
                  </a:lnTo>
                  <a:lnTo>
                    <a:pt x="147" y="241"/>
                  </a:lnTo>
                  <a:lnTo>
                    <a:pt x="165" y="208"/>
                  </a:lnTo>
                  <a:lnTo>
                    <a:pt x="180" y="172"/>
                  </a:lnTo>
                  <a:lnTo>
                    <a:pt x="187" y="154"/>
                  </a:lnTo>
                  <a:lnTo>
                    <a:pt x="190" y="134"/>
                  </a:lnTo>
                  <a:lnTo>
                    <a:pt x="194" y="116"/>
                  </a:lnTo>
                  <a:lnTo>
                    <a:pt x="196" y="98"/>
                  </a:lnTo>
                  <a:lnTo>
                    <a:pt x="196" y="98"/>
                  </a:lnTo>
                  <a:lnTo>
                    <a:pt x="194" y="78"/>
                  </a:lnTo>
                  <a:lnTo>
                    <a:pt x="187" y="59"/>
                  </a:lnTo>
                  <a:lnTo>
                    <a:pt x="178" y="41"/>
                  </a:lnTo>
                  <a:lnTo>
                    <a:pt x="167" y="27"/>
                  </a:lnTo>
                  <a:lnTo>
                    <a:pt x="152" y="16"/>
                  </a:lnTo>
                  <a:lnTo>
                    <a:pt x="136" y="7"/>
                  </a:lnTo>
                  <a:lnTo>
                    <a:pt x="118" y="1"/>
                  </a:ln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98" y="157"/>
                  </a:moveTo>
                  <a:lnTo>
                    <a:pt x="98" y="157"/>
                  </a:lnTo>
                  <a:lnTo>
                    <a:pt x="85" y="156"/>
                  </a:lnTo>
                  <a:lnTo>
                    <a:pt x="74" y="152"/>
                  </a:lnTo>
                  <a:lnTo>
                    <a:pt x="64" y="146"/>
                  </a:lnTo>
                  <a:lnTo>
                    <a:pt x="54" y="139"/>
                  </a:lnTo>
                  <a:lnTo>
                    <a:pt x="47" y="130"/>
                  </a:lnTo>
                  <a:lnTo>
                    <a:pt x="42" y="119"/>
                  </a:lnTo>
                  <a:lnTo>
                    <a:pt x="38" y="108"/>
                  </a:lnTo>
                  <a:lnTo>
                    <a:pt x="38" y="98"/>
                  </a:lnTo>
                  <a:lnTo>
                    <a:pt x="38" y="98"/>
                  </a:lnTo>
                  <a:lnTo>
                    <a:pt x="38" y="85"/>
                  </a:lnTo>
                  <a:lnTo>
                    <a:pt x="42" y="74"/>
                  </a:lnTo>
                  <a:lnTo>
                    <a:pt x="47" y="63"/>
                  </a:lnTo>
                  <a:lnTo>
                    <a:pt x="54" y="54"/>
                  </a:lnTo>
                  <a:lnTo>
                    <a:pt x="64" y="47"/>
                  </a:lnTo>
                  <a:lnTo>
                    <a:pt x="74" y="41"/>
                  </a:lnTo>
                  <a:lnTo>
                    <a:pt x="85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109" y="38"/>
                  </a:lnTo>
                  <a:lnTo>
                    <a:pt x="122" y="41"/>
                  </a:lnTo>
                  <a:lnTo>
                    <a:pt x="131" y="47"/>
                  </a:lnTo>
                  <a:lnTo>
                    <a:pt x="140" y="54"/>
                  </a:lnTo>
                  <a:lnTo>
                    <a:pt x="147" y="63"/>
                  </a:lnTo>
                  <a:lnTo>
                    <a:pt x="152" y="74"/>
                  </a:lnTo>
                  <a:lnTo>
                    <a:pt x="156" y="85"/>
                  </a:lnTo>
                  <a:lnTo>
                    <a:pt x="158" y="98"/>
                  </a:lnTo>
                  <a:lnTo>
                    <a:pt x="158" y="98"/>
                  </a:lnTo>
                  <a:lnTo>
                    <a:pt x="156" y="108"/>
                  </a:lnTo>
                  <a:lnTo>
                    <a:pt x="152" y="119"/>
                  </a:lnTo>
                  <a:lnTo>
                    <a:pt x="147" y="130"/>
                  </a:lnTo>
                  <a:lnTo>
                    <a:pt x="140" y="139"/>
                  </a:lnTo>
                  <a:lnTo>
                    <a:pt x="131" y="146"/>
                  </a:lnTo>
                  <a:lnTo>
                    <a:pt x="122" y="152"/>
                  </a:lnTo>
                  <a:lnTo>
                    <a:pt x="109" y="156"/>
                  </a:lnTo>
                  <a:lnTo>
                    <a:pt x="98" y="157"/>
                  </a:lnTo>
                  <a:lnTo>
                    <a:pt x="98" y="157"/>
                  </a:lnTo>
                  <a:close/>
                  <a:moveTo>
                    <a:pt x="60" y="98"/>
                  </a:moveTo>
                  <a:lnTo>
                    <a:pt x="60" y="98"/>
                  </a:lnTo>
                  <a:lnTo>
                    <a:pt x="60" y="105"/>
                  </a:lnTo>
                  <a:lnTo>
                    <a:pt x="62" y="112"/>
                  </a:lnTo>
                  <a:lnTo>
                    <a:pt x="65" y="117"/>
                  </a:lnTo>
                  <a:lnTo>
                    <a:pt x="71" y="123"/>
                  </a:lnTo>
                  <a:lnTo>
                    <a:pt x="76" y="128"/>
                  </a:lnTo>
                  <a:lnTo>
                    <a:pt x="83" y="132"/>
                  </a:lnTo>
                  <a:lnTo>
                    <a:pt x="89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105" y="134"/>
                  </a:lnTo>
                  <a:lnTo>
                    <a:pt x="112" y="132"/>
                  </a:lnTo>
                  <a:lnTo>
                    <a:pt x="118" y="128"/>
                  </a:lnTo>
                  <a:lnTo>
                    <a:pt x="125" y="123"/>
                  </a:lnTo>
                  <a:lnTo>
                    <a:pt x="129" y="117"/>
                  </a:lnTo>
                  <a:lnTo>
                    <a:pt x="132" y="112"/>
                  </a:lnTo>
                  <a:lnTo>
                    <a:pt x="134" y="105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34" y="88"/>
                  </a:lnTo>
                  <a:lnTo>
                    <a:pt x="132" y="81"/>
                  </a:lnTo>
                  <a:lnTo>
                    <a:pt x="129" y="76"/>
                  </a:lnTo>
                  <a:lnTo>
                    <a:pt x="125" y="70"/>
                  </a:lnTo>
                  <a:lnTo>
                    <a:pt x="118" y="65"/>
                  </a:lnTo>
                  <a:lnTo>
                    <a:pt x="112" y="61"/>
                  </a:lnTo>
                  <a:lnTo>
                    <a:pt x="105" y="59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5"/>
                  </a:lnTo>
                  <a:lnTo>
                    <a:pt x="71" y="70"/>
                  </a:lnTo>
                  <a:lnTo>
                    <a:pt x="65" y="76"/>
                  </a:lnTo>
                  <a:lnTo>
                    <a:pt x="62" y="81"/>
                  </a:lnTo>
                  <a:lnTo>
                    <a:pt x="60" y="88"/>
                  </a:lnTo>
                  <a:lnTo>
                    <a:pt x="60" y="98"/>
                  </a:lnTo>
                  <a:lnTo>
                    <a:pt x="60" y="9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dirty="0"/>
            </a:p>
          </p:txBody>
        </p:sp>
        <p:sp>
          <p:nvSpPr>
            <p:cNvPr id="206" name="Freeform 100">
              <a:extLst>
                <a:ext uri="{FF2B5EF4-FFF2-40B4-BE49-F238E27FC236}">
                  <a16:creationId xmlns:a16="http://schemas.microsoft.com/office/drawing/2014/main" id="{E3CFE475-461E-4294-8310-DA5D09EAC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262" y="5156128"/>
              <a:ext cx="426619" cy="480699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4205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Placeholder 11">
            <a:extLst>
              <a:ext uri="{FF2B5EF4-FFF2-40B4-BE49-F238E27FC236}">
                <a16:creationId xmlns:a16="http://schemas.microsoft.com/office/drawing/2014/main" id="{78741FAB-6E73-45D5-B545-AC5884CF12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b="7809"/>
          <a:stretch>
            <a:fillRect/>
          </a:stretch>
        </p:blipFill>
        <p:spPr>
          <a:xfrm>
            <a:off x="0" y="15242"/>
            <a:ext cx="12192001" cy="6551124"/>
          </a:xfrm>
          <a:prstGeom prst="rect">
            <a:avLst/>
          </a:prstGeom>
          <a:solidFill>
            <a:srgbClr val="3F3F3F">
              <a:lumMod val="85000"/>
              <a:alpha val="12000"/>
            </a:srgbClr>
          </a:solidFill>
          <a:ln>
            <a:noFill/>
          </a:ln>
          <a:effectLst/>
        </p:spPr>
      </p:pic>
      <p:sp>
        <p:nvSpPr>
          <p:cNvPr id="66" name="Полилиния 21">
            <a:extLst>
              <a:ext uri="{FF2B5EF4-FFF2-40B4-BE49-F238E27FC236}">
                <a16:creationId xmlns:a16="http://schemas.microsoft.com/office/drawing/2014/main" id="{2D6818CA-AF70-4F36-866F-6D520BB54D04}"/>
              </a:ext>
            </a:extLst>
          </p:cNvPr>
          <p:cNvSpPr>
            <a:spLocks/>
          </p:cNvSpPr>
          <p:nvPr/>
        </p:nvSpPr>
        <p:spPr bwMode="auto">
          <a:xfrm>
            <a:off x="941" y="-23696"/>
            <a:ext cx="12190119" cy="6574821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  <a:gd name="connsiteX20" fmla="*/ 908 w 6953"/>
              <a:gd name="connsiteY20" fmla="*/ 908 w 6953"/>
              <a:gd name="connsiteX21" fmla="*/ 908 w 6953"/>
              <a:gd name="connsiteY21" fmla="*/ 908 w 6953"/>
              <a:gd name="connsiteX22" fmla="*/ 908 w 6953"/>
              <a:gd name="connsiteY22" fmla="*/ 908 w 6953"/>
              <a:gd name="connsiteX23" fmla="*/ 908 w 6953"/>
              <a:gd name="connsiteY23" fmla="*/ 908 w 6953"/>
              <a:gd name="connsiteX24" fmla="*/ 908 w 6953"/>
              <a:gd name="connsiteY24" fmla="*/ 908 w 6953"/>
              <a:gd name="connsiteX25" fmla="*/ 908 w 6953"/>
              <a:gd name="connsiteY25" fmla="*/ 908 w 6953"/>
              <a:gd name="connsiteX26" fmla="*/ 908 w 6953"/>
              <a:gd name="connsiteY26" fmla="*/ 908 w 6953"/>
              <a:gd name="connsiteX27" fmla="*/ 908 w 6953"/>
              <a:gd name="connsiteY27" fmla="*/ 908 w 6953"/>
              <a:gd name="connsiteX28" fmla="*/ 908 w 6953"/>
              <a:gd name="connsiteY28" fmla="*/ 908 w 6953"/>
              <a:gd name="connsiteX29" fmla="*/ 908 w 6953"/>
              <a:gd name="connsiteY29" fmla="*/ 908 w 6953"/>
              <a:gd name="connsiteX30" fmla="*/ 908 w 6953"/>
              <a:gd name="connsiteY30" fmla="*/ 908 w 6953"/>
              <a:gd name="connsiteX31" fmla="*/ 908 w 6953"/>
              <a:gd name="connsiteY31" fmla="*/ 908 w 6953"/>
              <a:gd name="connsiteX32" fmla="*/ 908 w 6953"/>
              <a:gd name="connsiteY32" fmla="*/ 908 w 6953"/>
              <a:gd name="connsiteX33" fmla="*/ 908 w 6953"/>
              <a:gd name="connsiteY33" fmla="*/ 908 w 6953"/>
              <a:gd name="connsiteX34" fmla="*/ 908 w 6953"/>
              <a:gd name="connsiteY34" fmla="*/ 908 w 6953"/>
              <a:gd name="connsiteX35" fmla="*/ 908 w 6953"/>
              <a:gd name="connsiteY35" fmla="*/ 908 w 6953"/>
              <a:gd name="connsiteX36" fmla="*/ 908 w 6953"/>
              <a:gd name="connsiteY36" fmla="*/ 908 w 6953"/>
              <a:gd name="connsiteX37" fmla="*/ 908 w 6953"/>
              <a:gd name="connsiteY37" fmla="*/ 908 w 6953"/>
              <a:gd name="connsiteX38" fmla="*/ 908 w 6953"/>
              <a:gd name="connsiteY38" fmla="*/ 908 w 6953"/>
              <a:gd name="connsiteX39" fmla="*/ 908 w 6953"/>
              <a:gd name="connsiteY39" fmla="*/ 908 w 6953"/>
              <a:gd name="connsiteX40" fmla="*/ 908 w 6953"/>
              <a:gd name="connsiteY40" fmla="*/ 908 w 6953"/>
              <a:gd name="connsiteX41" fmla="*/ 908 w 6953"/>
              <a:gd name="connsiteY41" fmla="*/ 908 w 6953"/>
              <a:gd name="connsiteX42" fmla="*/ 908 w 6953"/>
              <a:gd name="connsiteY42" fmla="*/ 908 w 6953"/>
              <a:gd name="connsiteX43" fmla="*/ 908 w 6953"/>
              <a:gd name="connsiteY43" fmla="*/ 908 w 6953"/>
              <a:gd name="connsiteX44" fmla="*/ 908 w 6953"/>
              <a:gd name="connsiteY44" fmla="*/ 908 w 6953"/>
              <a:gd name="connsiteX45" fmla="*/ 908 w 6953"/>
              <a:gd name="connsiteY45" fmla="*/ 908 w 6953"/>
              <a:gd name="connsiteX46" fmla="*/ 908 w 6953"/>
              <a:gd name="connsiteY46" fmla="*/ 908 w 6953"/>
              <a:gd name="connsiteX47" fmla="*/ 908 w 6953"/>
              <a:gd name="connsiteY47" fmla="*/ 908 w 6953"/>
              <a:gd name="connsiteX48" fmla="*/ 908 w 6953"/>
              <a:gd name="connsiteY48" fmla="*/ 908 w 6953"/>
              <a:gd name="connsiteX49" fmla="*/ 908 w 6953"/>
              <a:gd name="connsiteY49" fmla="*/ 908 w 6953"/>
              <a:gd name="connsiteX50" fmla="*/ 908 w 6953"/>
              <a:gd name="connsiteY50" fmla="*/ 908 w 6953"/>
              <a:gd name="connsiteX51" fmla="*/ 908 w 6953"/>
              <a:gd name="connsiteY51" fmla="*/ 908 w 6953"/>
              <a:gd name="connsiteX52" fmla="*/ 908 w 6953"/>
              <a:gd name="connsiteY52" fmla="*/ 908 w 6953"/>
              <a:gd name="connsiteX53" fmla="*/ 908 w 6953"/>
              <a:gd name="connsiteY53" fmla="*/ 908 w 6953"/>
              <a:gd name="connsiteX54" fmla="*/ 908 w 6953"/>
              <a:gd name="connsiteY54" fmla="*/ 908 w 6953"/>
              <a:gd name="connsiteX55" fmla="*/ 908 w 6953"/>
              <a:gd name="connsiteY55" fmla="*/ 908 w 6953"/>
              <a:gd name="connsiteX56" fmla="*/ 908 w 6953"/>
              <a:gd name="connsiteY56" fmla="*/ 908 w 6953"/>
              <a:gd name="connsiteX57" fmla="*/ 908 w 6953"/>
              <a:gd name="connsiteY57" fmla="*/ 908 w 6953"/>
              <a:gd name="connsiteX58" fmla="*/ 908 w 6953"/>
              <a:gd name="connsiteY58" fmla="*/ 908 w 6953"/>
              <a:gd name="connsiteX59" fmla="*/ 908 w 6953"/>
              <a:gd name="connsiteY59" fmla="*/ 908 w 6953"/>
              <a:gd name="connsiteX60" fmla="*/ 908 w 6953"/>
              <a:gd name="connsiteY60" fmla="*/ 908 w 6953"/>
              <a:gd name="connsiteX61" fmla="*/ 908 w 6953"/>
              <a:gd name="connsiteY61" fmla="*/ 908 w 6953"/>
              <a:gd name="connsiteX62" fmla="*/ 908 w 6953"/>
              <a:gd name="connsiteY62" fmla="*/ 908 w 6953"/>
              <a:gd name="connsiteX63" fmla="*/ 908 w 6953"/>
              <a:gd name="connsiteY63" fmla="*/ 908 w 6953"/>
              <a:gd name="connsiteX64" fmla="*/ 908 w 6953"/>
              <a:gd name="connsiteY64" fmla="*/ 908 w 6953"/>
              <a:gd name="connsiteX65" fmla="*/ 908 w 6953"/>
              <a:gd name="connsiteY65" fmla="*/ 908 w 6953"/>
              <a:gd name="connsiteX66" fmla="*/ 908 w 6953"/>
              <a:gd name="connsiteY66" fmla="*/ 908 w 6953"/>
              <a:gd name="connsiteX67" fmla="*/ 908 w 6953"/>
              <a:gd name="connsiteY67" fmla="*/ 908 w 6953"/>
              <a:gd name="connsiteX68" fmla="*/ 908 w 6953"/>
              <a:gd name="connsiteY68" fmla="*/ 908 w 6953"/>
              <a:gd name="connsiteX69" fmla="*/ 908 w 6953"/>
              <a:gd name="connsiteY69" fmla="*/ 908 w 6953"/>
              <a:gd name="connsiteX70" fmla="*/ 908 w 6953"/>
              <a:gd name="connsiteY70" fmla="*/ 908 w 6953"/>
              <a:gd name="connsiteX71" fmla="*/ 908 w 6953"/>
              <a:gd name="connsiteY71" fmla="*/ 908 w 6953"/>
              <a:gd name="connsiteX72" fmla="*/ 908 w 6953"/>
              <a:gd name="connsiteY72" fmla="*/ 908 w 6953"/>
              <a:gd name="connsiteX73" fmla="*/ 908 w 6953"/>
              <a:gd name="connsiteY73" fmla="*/ 908 w 6953"/>
              <a:gd name="connsiteX74" fmla="*/ 908 w 6953"/>
              <a:gd name="connsiteY74" fmla="*/ 908 w 6953"/>
              <a:gd name="connsiteX75" fmla="*/ 908 w 6953"/>
              <a:gd name="connsiteY75" fmla="*/ 908 w 6953"/>
              <a:gd name="connsiteX76" fmla="*/ 908 w 6953"/>
              <a:gd name="connsiteY76" fmla="*/ 908 w 6953"/>
              <a:gd name="connsiteX77" fmla="*/ 908 w 6953"/>
              <a:gd name="connsiteY77" fmla="*/ 908 w 6953"/>
              <a:gd name="connsiteX78" fmla="*/ 908 w 6953"/>
              <a:gd name="connsiteY78" fmla="*/ 908 w 6953"/>
              <a:gd name="connsiteX79" fmla="*/ 908 w 6953"/>
              <a:gd name="connsiteY79" fmla="*/ 908 w 6953"/>
              <a:gd name="connsiteX80" fmla="*/ 908 w 6953"/>
              <a:gd name="connsiteY80" fmla="*/ 908 w 6953"/>
              <a:gd name="connsiteX81" fmla="*/ 908 w 6953"/>
              <a:gd name="connsiteY81" fmla="*/ 908 w 6953"/>
              <a:gd name="connsiteX82" fmla="*/ 908 w 6953"/>
              <a:gd name="connsiteY82" fmla="*/ 908 w 6953"/>
              <a:gd name="connsiteX83" fmla="*/ 908 w 6953"/>
              <a:gd name="connsiteY83" fmla="*/ 908 w 6953"/>
              <a:gd name="connsiteX84" fmla="*/ 908 w 6953"/>
              <a:gd name="connsiteY84" fmla="*/ 908 w 6953"/>
              <a:gd name="connsiteX85" fmla="*/ 908 w 6953"/>
              <a:gd name="connsiteY85" fmla="*/ 908 w 6953"/>
              <a:gd name="connsiteX86" fmla="*/ 908 w 6953"/>
              <a:gd name="connsiteY86" fmla="*/ 908 w 6953"/>
              <a:gd name="connsiteX87" fmla="*/ 908 w 6953"/>
              <a:gd name="connsiteY87" fmla="*/ 908 w 6953"/>
              <a:gd name="connsiteX88" fmla="*/ 908 w 6953"/>
              <a:gd name="connsiteY88" fmla="*/ 908 w 6953"/>
              <a:gd name="connsiteX89" fmla="*/ 908 w 6953"/>
              <a:gd name="connsiteY89" fmla="*/ 908 w 6953"/>
              <a:gd name="connsiteX90" fmla="*/ 908 w 6953"/>
              <a:gd name="connsiteY90" fmla="*/ 908 w 6953"/>
              <a:gd name="connsiteX91" fmla="*/ 908 w 6953"/>
              <a:gd name="connsiteY91" fmla="*/ 908 w 6953"/>
              <a:gd name="connsiteX92" fmla="*/ 908 w 6953"/>
              <a:gd name="connsiteY92" fmla="*/ 908 w 6953"/>
              <a:gd name="connsiteX93" fmla="*/ 908 w 6953"/>
              <a:gd name="connsiteY93" fmla="*/ 908 w 6953"/>
              <a:gd name="connsiteX94" fmla="*/ 908 w 6953"/>
              <a:gd name="connsiteY94" fmla="*/ 908 w 6953"/>
              <a:gd name="connsiteX95" fmla="*/ 908 w 6953"/>
              <a:gd name="connsiteY95" fmla="*/ 908 w 6953"/>
              <a:gd name="connsiteX96" fmla="*/ 908 w 6953"/>
              <a:gd name="connsiteY96" fmla="*/ 908 w 6953"/>
              <a:gd name="connsiteX97" fmla="*/ 908 w 6953"/>
              <a:gd name="connsiteY97" fmla="*/ 908 w 6953"/>
              <a:gd name="connsiteX98" fmla="*/ 908 w 6953"/>
              <a:gd name="connsiteY98" fmla="*/ 908 w 6953"/>
              <a:gd name="connsiteX99" fmla="*/ 908 w 6953"/>
              <a:gd name="connsiteY99" fmla="*/ 908 w 6953"/>
              <a:gd name="connsiteX100" fmla="*/ 908 w 6953"/>
              <a:gd name="connsiteY100" fmla="*/ 908 w 6953"/>
              <a:gd name="connsiteX101" fmla="*/ 908 w 6953"/>
              <a:gd name="connsiteY101" fmla="*/ 908 w 6953"/>
              <a:gd name="connsiteX102" fmla="*/ 908 w 6953"/>
              <a:gd name="connsiteY102" fmla="*/ 908 w 6953"/>
              <a:gd name="connsiteX103" fmla="*/ 908 w 6953"/>
              <a:gd name="connsiteY103" fmla="*/ 908 w 6953"/>
              <a:gd name="connsiteX104" fmla="*/ 908 w 6953"/>
              <a:gd name="connsiteY104" fmla="*/ 908 w 6953"/>
              <a:gd name="connsiteX105" fmla="*/ 908 w 6953"/>
              <a:gd name="connsiteY105" fmla="*/ 908 w 6953"/>
              <a:gd name="connsiteX106" fmla="*/ 908 w 6953"/>
              <a:gd name="connsiteY106" fmla="*/ 908 w 6953"/>
              <a:gd name="connsiteX107" fmla="*/ 908 w 6953"/>
              <a:gd name="connsiteY107" fmla="*/ 908 w 6953"/>
              <a:gd name="connsiteX108" fmla="*/ 908 w 6953"/>
              <a:gd name="connsiteY108" fmla="*/ 908 w 6953"/>
              <a:gd name="connsiteX109" fmla="*/ 908 w 6953"/>
              <a:gd name="connsiteY109" fmla="*/ 908 w 6953"/>
              <a:gd name="connsiteX110" fmla="*/ 908 w 6953"/>
              <a:gd name="connsiteY110" fmla="*/ 908 w 6953"/>
              <a:gd name="connsiteX111" fmla="*/ 908 w 6953"/>
              <a:gd name="connsiteY111" fmla="*/ 908 w 6953"/>
              <a:gd name="connsiteX112" fmla="*/ 908 w 6953"/>
              <a:gd name="connsiteY112" fmla="*/ 908 w 6953"/>
              <a:gd name="connsiteX113" fmla="*/ 908 w 6953"/>
              <a:gd name="connsiteY113" fmla="*/ 908 w 6953"/>
              <a:gd name="connsiteX114" fmla="*/ 908 w 6953"/>
              <a:gd name="connsiteY114" fmla="*/ 908 w 6953"/>
              <a:gd name="connsiteX115" fmla="*/ 908 w 6953"/>
              <a:gd name="connsiteY115" fmla="*/ 908 w 6953"/>
              <a:gd name="connsiteX116" fmla="*/ 908 w 6953"/>
              <a:gd name="connsiteY116" fmla="*/ 908 w 6953"/>
              <a:gd name="connsiteX117" fmla="*/ 908 w 6953"/>
              <a:gd name="connsiteY117" fmla="*/ 908 w 6953"/>
              <a:gd name="connsiteX118" fmla="*/ 908 w 6953"/>
              <a:gd name="connsiteY118" fmla="*/ 908 w 6953"/>
              <a:gd name="connsiteX119" fmla="*/ 908 w 6953"/>
              <a:gd name="connsiteY119" fmla="*/ 908 w 6953"/>
              <a:gd name="connsiteX120" fmla="*/ 908 w 6953"/>
              <a:gd name="connsiteY120" fmla="*/ 908 w 6953"/>
              <a:gd name="connsiteX121" fmla="*/ 908 w 6953"/>
              <a:gd name="connsiteY121" fmla="*/ 908 w 6953"/>
              <a:gd name="connsiteX122" fmla="*/ 908 w 6953"/>
              <a:gd name="connsiteY122" fmla="*/ 908 w 6953"/>
              <a:gd name="connsiteX123" fmla="*/ 908 w 6953"/>
              <a:gd name="connsiteY123" fmla="*/ 908 w 6953"/>
              <a:gd name="connsiteX124" fmla="*/ 908 w 6953"/>
              <a:gd name="connsiteY124" fmla="*/ 908 w 6953"/>
              <a:gd name="connsiteX125" fmla="*/ 908 w 6953"/>
              <a:gd name="connsiteY125" fmla="*/ 908 w 6953"/>
              <a:gd name="connsiteX126" fmla="*/ 908 w 6953"/>
              <a:gd name="connsiteY126" fmla="*/ 908 w 6953"/>
              <a:gd name="connsiteX127" fmla="*/ 908 w 6953"/>
              <a:gd name="connsiteY127" fmla="*/ 908 w 6953"/>
              <a:gd name="connsiteX128" fmla="*/ 908 w 6953"/>
              <a:gd name="connsiteY128" fmla="*/ 908 w 6953"/>
              <a:gd name="connsiteX129" fmla="*/ 908 w 6953"/>
              <a:gd name="connsiteY129" fmla="*/ 908 w 6953"/>
              <a:gd name="connsiteX130" fmla="*/ 908 w 6953"/>
              <a:gd name="connsiteY130" fmla="*/ 908 w 6953"/>
              <a:gd name="connsiteX131" fmla="*/ 908 w 6953"/>
              <a:gd name="connsiteY131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8288000" h="7513638">
                <a:moveTo>
                  <a:pt x="0" y="0"/>
                </a:moveTo>
                <a:lnTo>
                  <a:pt x="18288000" y="0"/>
                </a:lnTo>
                <a:lnTo>
                  <a:pt x="18288000" y="7450226"/>
                </a:lnTo>
                <a:lnTo>
                  <a:pt x="18239324" y="7461818"/>
                </a:lnTo>
                <a:lnTo>
                  <a:pt x="18111090" y="7483549"/>
                </a:lnTo>
                <a:lnTo>
                  <a:pt x="17986626" y="7498593"/>
                </a:lnTo>
                <a:lnTo>
                  <a:pt x="17858392" y="7510295"/>
                </a:lnTo>
                <a:lnTo>
                  <a:pt x="17732044" y="7513638"/>
                </a:lnTo>
                <a:lnTo>
                  <a:pt x="17603808" y="7510295"/>
                </a:lnTo>
                <a:lnTo>
                  <a:pt x="17477460" y="7498593"/>
                </a:lnTo>
                <a:lnTo>
                  <a:pt x="17349224" y="7483549"/>
                </a:lnTo>
                <a:lnTo>
                  <a:pt x="17224762" y="7461818"/>
                </a:lnTo>
                <a:lnTo>
                  <a:pt x="17096526" y="7431728"/>
                </a:lnTo>
                <a:lnTo>
                  <a:pt x="16970178" y="7399967"/>
                </a:lnTo>
                <a:lnTo>
                  <a:pt x="16841944" y="7361520"/>
                </a:lnTo>
                <a:lnTo>
                  <a:pt x="16715594" y="7321401"/>
                </a:lnTo>
                <a:lnTo>
                  <a:pt x="16587360" y="7276267"/>
                </a:lnTo>
                <a:lnTo>
                  <a:pt x="16462896" y="7226118"/>
                </a:lnTo>
                <a:lnTo>
                  <a:pt x="16334662" y="7174298"/>
                </a:lnTo>
                <a:lnTo>
                  <a:pt x="16208313" y="7122477"/>
                </a:lnTo>
                <a:lnTo>
                  <a:pt x="15953729" y="7010478"/>
                </a:lnTo>
                <a:lnTo>
                  <a:pt x="15701032" y="6895136"/>
                </a:lnTo>
                <a:lnTo>
                  <a:pt x="15446449" y="6779794"/>
                </a:lnTo>
                <a:lnTo>
                  <a:pt x="15191865" y="6667795"/>
                </a:lnTo>
                <a:lnTo>
                  <a:pt x="15063631" y="6614303"/>
                </a:lnTo>
                <a:lnTo>
                  <a:pt x="14937282" y="6562483"/>
                </a:lnTo>
                <a:lnTo>
                  <a:pt x="14810933" y="6514005"/>
                </a:lnTo>
                <a:lnTo>
                  <a:pt x="14684585" y="6468871"/>
                </a:lnTo>
                <a:lnTo>
                  <a:pt x="14556349" y="6428752"/>
                </a:lnTo>
                <a:lnTo>
                  <a:pt x="14430000" y="6390305"/>
                </a:lnTo>
                <a:lnTo>
                  <a:pt x="14301766" y="6356873"/>
                </a:lnTo>
                <a:lnTo>
                  <a:pt x="14175417" y="6328455"/>
                </a:lnTo>
                <a:lnTo>
                  <a:pt x="14047182" y="6306724"/>
                </a:lnTo>
                <a:lnTo>
                  <a:pt x="13922720" y="6288336"/>
                </a:lnTo>
                <a:lnTo>
                  <a:pt x="13794485" y="6279978"/>
                </a:lnTo>
                <a:lnTo>
                  <a:pt x="13668136" y="6276635"/>
                </a:lnTo>
                <a:lnTo>
                  <a:pt x="13539901" y="6279978"/>
                </a:lnTo>
                <a:lnTo>
                  <a:pt x="13413552" y="6288336"/>
                </a:lnTo>
                <a:lnTo>
                  <a:pt x="13285320" y="6306724"/>
                </a:lnTo>
                <a:lnTo>
                  <a:pt x="13160855" y="6328455"/>
                </a:lnTo>
                <a:lnTo>
                  <a:pt x="13032621" y="6356873"/>
                </a:lnTo>
                <a:lnTo>
                  <a:pt x="12906272" y="6390305"/>
                </a:lnTo>
                <a:lnTo>
                  <a:pt x="12778036" y="6428752"/>
                </a:lnTo>
                <a:lnTo>
                  <a:pt x="12651688" y="6468871"/>
                </a:lnTo>
                <a:lnTo>
                  <a:pt x="12523453" y="6514005"/>
                </a:lnTo>
                <a:lnTo>
                  <a:pt x="12398991" y="6562483"/>
                </a:lnTo>
                <a:lnTo>
                  <a:pt x="12270757" y="6614303"/>
                </a:lnTo>
                <a:lnTo>
                  <a:pt x="12144407" y="6667795"/>
                </a:lnTo>
                <a:lnTo>
                  <a:pt x="11889824" y="6779794"/>
                </a:lnTo>
                <a:lnTo>
                  <a:pt x="11637126" y="6895136"/>
                </a:lnTo>
                <a:lnTo>
                  <a:pt x="11382542" y="7010478"/>
                </a:lnTo>
                <a:lnTo>
                  <a:pt x="11127959" y="7122477"/>
                </a:lnTo>
                <a:lnTo>
                  <a:pt x="10999724" y="7174298"/>
                </a:lnTo>
                <a:lnTo>
                  <a:pt x="10873378" y="7226118"/>
                </a:lnTo>
                <a:lnTo>
                  <a:pt x="10747029" y="7276267"/>
                </a:lnTo>
                <a:lnTo>
                  <a:pt x="10620679" y="7321401"/>
                </a:lnTo>
                <a:lnTo>
                  <a:pt x="10492444" y="7361520"/>
                </a:lnTo>
                <a:lnTo>
                  <a:pt x="10366096" y="7399967"/>
                </a:lnTo>
                <a:lnTo>
                  <a:pt x="10237860" y="7431728"/>
                </a:lnTo>
                <a:lnTo>
                  <a:pt x="10111513" y="7461818"/>
                </a:lnTo>
                <a:lnTo>
                  <a:pt x="9983277" y="7483549"/>
                </a:lnTo>
                <a:lnTo>
                  <a:pt x="9858814" y="7498593"/>
                </a:lnTo>
                <a:lnTo>
                  <a:pt x="9730580" y="7510295"/>
                </a:lnTo>
                <a:lnTo>
                  <a:pt x="9604231" y="7513638"/>
                </a:lnTo>
                <a:lnTo>
                  <a:pt x="9475995" y="7510295"/>
                </a:lnTo>
                <a:lnTo>
                  <a:pt x="9349648" y="7498593"/>
                </a:lnTo>
                <a:lnTo>
                  <a:pt x="9221413" y="7483549"/>
                </a:lnTo>
                <a:lnTo>
                  <a:pt x="9096951" y="7461818"/>
                </a:lnTo>
                <a:lnTo>
                  <a:pt x="8968718" y="7431728"/>
                </a:lnTo>
                <a:lnTo>
                  <a:pt x="8842368" y="7399967"/>
                </a:lnTo>
                <a:lnTo>
                  <a:pt x="8714132" y="7361520"/>
                </a:lnTo>
                <a:lnTo>
                  <a:pt x="8587784" y="7321401"/>
                </a:lnTo>
                <a:lnTo>
                  <a:pt x="8459549" y="7276267"/>
                </a:lnTo>
                <a:lnTo>
                  <a:pt x="8335087" y="7226118"/>
                </a:lnTo>
                <a:lnTo>
                  <a:pt x="8206853" y="7174298"/>
                </a:lnTo>
                <a:lnTo>
                  <a:pt x="8080504" y="7122477"/>
                </a:lnTo>
                <a:lnTo>
                  <a:pt x="7825920" y="7010478"/>
                </a:lnTo>
                <a:lnTo>
                  <a:pt x="7573222" y="6895136"/>
                </a:lnTo>
                <a:lnTo>
                  <a:pt x="7318639" y="6779794"/>
                </a:lnTo>
                <a:lnTo>
                  <a:pt x="7064056" y="6667795"/>
                </a:lnTo>
                <a:lnTo>
                  <a:pt x="6935822" y="6614303"/>
                </a:lnTo>
                <a:lnTo>
                  <a:pt x="6809472" y="6562483"/>
                </a:lnTo>
                <a:lnTo>
                  <a:pt x="6683123" y="6514005"/>
                </a:lnTo>
                <a:lnTo>
                  <a:pt x="6556773" y="6468871"/>
                </a:lnTo>
                <a:lnTo>
                  <a:pt x="6428539" y="6428752"/>
                </a:lnTo>
                <a:lnTo>
                  <a:pt x="6302189" y="6390305"/>
                </a:lnTo>
                <a:lnTo>
                  <a:pt x="6173956" y="6356873"/>
                </a:lnTo>
                <a:lnTo>
                  <a:pt x="6047606" y="6328455"/>
                </a:lnTo>
                <a:lnTo>
                  <a:pt x="5919373" y="6306724"/>
                </a:lnTo>
                <a:lnTo>
                  <a:pt x="5794908" y="6288336"/>
                </a:lnTo>
                <a:lnTo>
                  <a:pt x="5666674" y="6279978"/>
                </a:lnTo>
                <a:lnTo>
                  <a:pt x="5540326" y="6276635"/>
                </a:lnTo>
                <a:lnTo>
                  <a:pt x="5412092" y="6279978"/>
                </a:lnTo>
                <a:lnTo>
                  <a:pt x="5285742" y="6288336"/>
                </a:lnTo>
                <a:lnTo>
                  <a:pt x="5157508" y="6306724"/>
                </a:lnTo>
                <a:lnTo>
                  <a:pt x="5033044" y="6328455"/>
                </a:lnTo>
                <a:lnTo>
                  <a:pt x="4904811" y="6356873"/>
                </a:lnTo>
                <a:lnTo>
                  <a:pt x="4778461" y="6390305"/>
                </a:lnTo>
                <a:lnTo>
                  <a:pt x="4650227" y="6428752"/>
                </a:lnTo>
                <a:lnTo>
                  <a:pt x="4523877" y="6468871"/>
                </a:lnTo>
                <a:lnTo>
                  <a:pt x="4395643" y="6514005"/>
                </a:lnTo>
                <a:lnTo>
                  <a:pt x="4271180" y="6562483"/>
                </a:lnTo>
                <a:lnTo>
                  <a:pt x="4142945" y="6614303"/>
                </a:lnTo>
                <a:lnTo>
                  <a:pt x="4016597" y="6667795"/>
                </a:lnTo>
                <a:lnTo>
                  <a:pt x="3762012" y="6779794"/>
                </a:lnTo>
                <a:lnTo>
                  <a:pt x="3509315" y="6895136"/>
                </a:lnTo>
                <a:lnTo>
                  <a:pt x="3254730" y="7010478"/>
                </a:lnTo>
                <a:lnTo>
                  <a:pt x="3000146" y="7122477"/>
                </a:lnTo>
                <a:lnTo>
                  <a:pt x="2871912" y="7174298"/>
                </a:lnTo>
                <a:lnTo>
                  <a:pt x="2745563" y="7226118"/>
                </a:lnTo>
                <a:lnTo>
                  <a:pt x="2619215" y="7276267"/>
                </a:lnTo>
                <a:lnTo>
                  <a:pt x="2492867" y="7321401"/>
                </a:lnTo>
                <a:lnTo>
                  <a:pt x="2364631" y="7361520"/>
                </a:lnTo>
                <a:lnTo>
                  <a:pt x="2238284" y="7399967"/>
                </a:lnTo>
                <a:lnTo>
                  <a:pt x="2110048" y="7431728"/>
                </a:lnTo>
                <a:lnTo>
                  <a:pt x="1983699" y="7461818"/>
                </a:lnTo>
                <a:lnTo>
                  <a:pt x="1855465" y="7483549"/>
                </a:lnTo>
                <a:lnTo>
                  <a:pt x="1731002" y="7498593"/>
                </a:lnTo>
                <a:lnTo>
                  <a:pt x="1602766" y="7510295"/>
                </a:lnTo>
                <a:lnTo>
                  <a:pt x="1476417" y="7513638"/>
                </a:lnTo>
                <a:lnTo>
                  <a:pt x="1348183" y="7510295"/>
                </a:lnTo>
                <a:lnTo>
                  <a:pt x="1221835" y="7498593"/>
                </a:lnTo>
                <a:lnTo>
                  <a:pt x="1093599" y="7483549"/>
                </a:lnTo>
                <a:lnTo>
                  <a:pt x="969138" y="7461818"/>
                </a:lnTo>
                <a:lnTo>
                  <a:pt x="840902" y="7431728"/>
                </a:lnTo>
                <a:lnTo>
                  <a:pt x="714554" y="7399967"/>
                </a:lnTo>
                <a:lnTo>
                  <a:pt x="586319" y="7361520"/>
                </a:lnTo>
                <a:lnTo>
                  <a:pt x="459971" y="7321401"/>
                </a:lnTo>
                <a:lnTo>
                  <a:pt x="331735" y="7276267"/>
                </a:lnTo>
                <a:lnTo>
                  <a:pt x="207272" y="7226118"/>
                </a:lnTo>
                <a:lnTo>
                  <a:pt x="79037" y="7174298"/>
                </a:lnTo>
                <a:lnTo>
                  <a:pt x="0" y="7141882"/>
                </a:lnTo>
                <a:close/>
              </a:path>
            </a:pathLst>
          </a:custGeom>
          <a:gradFill flip="none" rotWithShape="1">
            <a:gsLst>
              <a:gs pos="4000">
                <a:srgbClr val="1C2024">
                  <a:lumMod val="10000"/>
                  <a:lumOff val="90000"/>
                  <a:alpha val="62000"/>
                </a:srgbClr>
              </a:gs>
              <a:gs pos="100000">
                <a:srgbClr val="1C2024">
                  <a:lumMod val="50000"/>
                  <a:lumOff val="50000"/>
                </a:srgb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0951" tIns="30475" rIns="60951" bIns="304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Полилиния 26">
            <a:extLst>
              <a:ext uri="{FF2B5EF4-FFF2-40B4-BE49-F238E27FC236}">
                <a16:creationId xmlns:a16="http://schemas.microsoft.com/office/drawing/2014/main" id="{9636CF76-01F2-40DD-9AA3-2F33786D3FA8}"/>
              </a:ext>
            </a:extLst>
          </p:cNvPr>
          <p:cNvSpPr/>
          <p:nvPr/>
        </p:nvSpPr>
        <p:spPr>
          <a:xfrm flipV="1">
            <a:off x="1881" y="-23695"/>
            <a:ext cx="12190119" cy="364508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  <a:gd name="connsiteX20" fmla="*/ 908 w 6953"/>
              <a:gd name="connsiteY20" fmla="*/ 908 w 6953"/>
              <a:gd name="connsiteX21" fmla="*/ 908 w 6953"/>
              <a:gd name="connsiteY21" fmla="*/ 908 w 6953"/>
              <a:gd name="connsiteX22" fmla="*/ 908 w 6953"/>
              <a:gd name="connsiteY22" fmla="*/ 908 w 6953"/>
              <a:gd name="connsiteX23" fmla="*/ 908 w 6953"/>
              <a:gd name="connsiteY23" fmla="*/ 908 w 6953"/>
              <a:gd name="connsiteX24" fmla="*/ 908 w 6953"/>
              <a:gd name="connsiteY24" fmla="*/ 908 w 6953"/>
              <a:gd name="connsiteX25" fmla="*/ 908 w 6953"/>
              <a:gd name="connsiteY25" fmla="*/ 908 w 6953"/>
              <a:gd name="connsiteX26" fmla="*/ 908 w 6953"/>
              <a:gd name="connsiteY26" fmla="*/ 908 w 6953"/>
              <a:gd name="connsiteX27" fmla="*/ 908 w 6953"/>
              <a:gd name="connsiteY27" fmla="*/ 908 w 6953"/>
              <a:gd name="connsiteX28" fmla="*/ 908 w 6953"/>
              <a:gd name="connsiteY28" fmla="*/ 908 w 6953"/>
              <a:gd name="connsiteX29" fmla="*/ 908 w 6953"/>
              <a:gd name="connsiteY29" fmla="*/ 908 w 6953"/>
              <a:gd name="connsiteX30" fmla="*/ 908 w 6953"/>
              <a:gd name="connsiteY30" fmla="*/ 908 w 6953"/>
              <a:gd name="connsiteX31" fmla="*/ 908 w 6953"/>
              <a:gd name="connsiteY31" fmla="*/ 908 w 6953"/>
              <a:gd name="connsiteX32" fmla="*/ 908 w 6953"/>
              <a:gd name="connsiteY32" fmla="*/ 908 w 6953"/>
              <a:gd name="connsiteX33" fmla="*/ 908 w 6953"/>
              <a:gd name="connsiteY33" fmla="*/ 908 w 6953"/>
              <a:gd name="connsiteX34" fmla="*/ 908 w 6953"/>
              <a:gd name="connsiteY34" fmla="*/ 908 w 6953"/>
              <a:gd name="connsiteX35" fmla="*/ 908 w 6953"/>
              <a:gd name="connsiteY35" fmla="*/ 908 w 6953"/>
              <a:gd name="connsiteX36" fmla="*/ 908 w 6953"/>
              <a:gd name="connsiteY36" fmla="*/ 908 w 6953"/>
              <a:gd name="connsiteX37" fmla="*/ 908 w 6953"/>
              <a:gd name="connsiteY37" fmla="*/ 908 w 6953"/>
              <a:gd name="connsiteX38" fmla="*/ 908 w 6953"/>
              <a:gd name="connsiteY38" fmla="*/ 908 w 6953"/>
              <a:gd name="connsiteX39" fmla="*/ 908 w 6953"/>
              <a:gd name="connsiteY39" fmla="*/ 908 w 6953"/>
              <a:gd name="connsiteX40" fmla="*/ 908 w 6953"/>
              <a:gd name="connsiteY40" fmla="*/ 908 w 6953"/>
              <a:gd name="connsiteX41" fmla="*/ 908 w 6953"/>
              <a:gd name="connsiteY41" fmla="*/ 908 w 6953"/>
              <a:gd name="connsiteX42" fmla="*/ 908 w 6953"/>
              <a:gd name="connsiteY42" fmla="*/ 908 w 6953"/>
              <a:gd name="connsiteX43" fmla="*/ 908 w 6953"/>
              <a:gd name="connsiteY43" fmla="*/ 908 w 6953"/>
              <a:gd name="connsiteX44" fmla="*/ 908 w 6953"/>
              <a:gd name="connsiteY44" fmla="*/ 908 w 6953"/>
              <a:gd name="connsiteX45" fmla="*/ 908 w 6953"/>
              <a:gd name="connsiteY45" fmla="*/ 908 w 6953"/>
              <a:gd name="connsiteX46" fmla="*/ 908 w 6953"/>
              <a:gd name="connsiteY46" fmla="*/ 908 w 6953"/>
              <a:gd name="connsiteX47" fmla="*/ 908 w 6953"/>
              <a:gd name="connsiteY47" fmla="*/ 908 w 6953"/>
              <a:gd name="connsiteX48" fmla="*/ 908 w 6953"/>
              <a:gd name="connsiteY48" fmla="*/ 908 w 6953"/>
              <a:gd name="connsiteX49" fmla="*/ 908 w 6953"/>
              <a:gd name="connsiteY49" fmla="*/ 908 w 6953"/>
              <a:gd name="connsiteX50" fmla="*/ 908 w 6953"/>
              <a:gd name="connsiteY50" fmla="*/ 908 w 6953"/>
              <a:gd name="connsiteX51" fmla="*/ 908 w 6953"/>
              <a:gd name="connsiteY51" fmla="*/ 908 w 6953"/>
              <a:gd name="connsiteX52" fmla="*/ 908 w 6953"/>
              <a:gd name="connsiteY52" fmla="*/ 908 w 6953"/>
              <a:gd name="connsiteX53" fmla="*/ 908 w 6953"/>
              <a:gd name="connsiteY53" fmla="*/ 908 w 6953"/>
              <a:gd name="connsiteX54" fmla="*/ 908 w 6953"/>
              <a:gd name="connsiteY54" fmla="*/ 908 w 6953"/>
              <a:gd name="connsiteX55" fmla="*/ 908 w 6953"/>
              <a:gd name="connsiteY55" fmla="*/ 908 w 6953"/>
              <a:gd name="connsiteX56" fmla="*/ 908 w 6953"/>
              <a:gd name="connsiteY56" fmla="*/ 908 w 6953"/>
              <a:gd name="connsiteX57" fmla="*/ 908 w 6953"/>
              <a:gd name="connsiteY57" fmla="*/ 908 w 6953"/>
              <a:gd name="connsiteX58" fmla="*/ 908 w 6953"/>
              <a:gd name="connsiteY58" fmla="*/ 908 w 6953"/>
              <a:gd name="connsiteX59" fmla="*/ 908 w 6953"/>
              <a:gd name="connsiteY59" fmla="*/ 908 w 6953"/>
              <a:gd name="connsiteX60" fmla="*/ 908 w 6953"/>
              <a:gd name="connsiteY60" fmla="*/ 908 w 6953"/>
              <a:gd name="connsiteX61" fmla="*/ 908 w 6953"/>
              <a:gd name="connsiteY61" fmla="*/ 908 w 6953"/>
              <a:gd name="connsiteX62" fmla="*/ 908 w 6953"/>
              <a:gd name="connsiteY62" fmla="*/ 908 w 6953"/>
              <a:gd name="connsiteX63" fmla="*/ 908 w 6953"/>
              <a:gd name="connsiteY63" fmla="*/ 908 w 6953"/>
              <a:gd name="connsiteX64" fmla="*/ 908 w 6953"/>
              <a:gd name="connsiteY64" fmla="*/ 908 w 6953"/>
              <a:gd name="connsiteX65" fmla="*/ 908 w 6953"/>
              <a:gd name="connsiteY65" fmla="*/ 908 w 6953"/>
              <a:gd name="connsiteX66" fmla="*/ 908 w 6953"/>
              <a:gd name="connsiteY66" fmla="*/ 908 w 6953"/>
              <a:gd name="connsiteX67" fmla="*/ 908 w 6953"/>
              <a:gd name="connsiteY67" fmla="*/ 908 w 6953"/>
              <a:gd name="connsiteX68" fmla="*/ 908 w 6953"/>
              <a:gd name="connsiteY68" fmla="*/ 908 w 6953"/>
              <a:gd name="connsiteX69" fmla="*/ 908 w 6953"/>
              <a:gd name="connsiteY69" fmla="*/ 908 w 6953"/>
              <a:gd name="connsiteX70" fmla="*/ 908 w 6953"/>
              <a:gd name="connsiteY70" fmla="*/ 908 w 6953"/>
              <a:gd name="connsiteX71" fmla="*/ 908 w 6953"/>
              <a:gd name="connsiteY71" fmla="*/ 908 w 6953"/>
              <a:gd name="connsiteX72" fmla="*/ 908 w 6953"/>
              <a:gd name="connsiteY72" fmla="*/ 908 w 6953"/>
              <a:gd name="connsiteX73" fmla="*/ 908 w 6953"/>
              <a:gd name="connsiteY73" fmla="*/ 908 w 6953"/>
              <a:gd name="connsiteX74" fmla="*/ 908 w 6953"/>
              <a:gd name="connsiteY74" fmla="*/ 908 w 6953"/>
              <a:gd name="connsiteX75" fmla="*/ 908 w 6953"/>
              <a:gd name="connsiteY75" fmla="*/ 908 w 6953"/>
              <a:gd name="connsiteX76" fmla="*/ 908 w 6953"/>
              <a:gd name="connsiteY76" fmla="*/ 908 w 6953"/>
              <a:gd name="connsiteX77" fmla="*/ 908 w 6953"/>
              <a:gd name="connsiteY77" fmla="*/ 908 w 6953"/>
              <a:gd name="connsiteX78" fmla="*/ 908 w 6953"/>
              <a:gd name="connsiteY78" fmla="*/ 908 w 6953"/>
              <a:gd name="connsiteX79" fmla="*/ 908 w 6953"/>
              <a:gd name="connsiteY79" fmla="*/ 908 w 6953"/>
              <a:gd name="connsiteX80" fmla="*/ 908 w 6953"/>
              <a:gd name="connsiteY80" fmla="*/ 908 w 6953"/>
              <a:gd name="connsiteX81" fmla="*/ 908 w 6953"/>
              <a:gd name="connsiteY81" fmla="*/ 908 w 6953"/>
              <a:gd name="connsiteX82" fmla="*/ 908 w 6953"/>
              <a:gd name="connsiteY82" fmla="*/ 908 w 6953"/>
              <a:gd name="connsiteX83" fmla="*/ 908 w 6953"/>
              <a:gd name="connsiteY83" fmla="*/ 908 w 6953"/>
              <a:gd name="connsiteX84" fmla="*/ 908 w 6953"/>
              <a:gd name="connsiteY84" fmla="*/ 908 w 6953"/>
              <a:gd name="connsiteX85" fmla="*/ 908 w 6953"/>
              <a:gd name="connsiteY85" fmla="*/ 908 w 6953"/>
              <a:gd name="connsiteX86" fmla="*/ 908 w 6953"/>
              <a:gd name="connsiteY86" fmla="*/ 908 w 6953"/>
              <a:gd name="connsiteX87" fmla="*/ 908 w 6953"/>
              <a:gd name="connsiteY87" fmla="*/ 908 w 6953"/>
              <a:gd name="connsiteX88" fmla="*/ 908 w 6953"/>
              <a:gd name="connsiteY88" fmla="*/ 908 w 6953"/>
              <a:gd name="connsiteX89" fmla="*/ 908 w 6953"/>
              <a:gd name="connsiteY89" fmla="*/ 908 w 6953"/>
              <a:gd name="connsiteX90" fmla="*/ 908 w 6953"/>
              <a:gd name="connsiteY90" fmla="*/ 908 w 6953"/>
              <a:gd name="connsiteX91" fmla="*/ 908 w 6953"/>
              <a:gd name="connsiteY91" fmla="*/ 908 w 6953"/>
              <a:gd name="connsiteX92" fmla="*/ 908 w 6953"/>
              <a:gd name="connsiteY92" fmla="*/ 908 w 6953"/>
              <a:gd name="connsiteX93" fmla="*/ 908 w 6953"/>
              <a:gd name="connsiteY93" fmla="*/ 908 w 6953"/>
              <a:gd name="connsiteX94" fmla="*/ 908 w 6953"/>
              <a:gd name="connsiteY94" fmla="*/ 908 w 6953"/>
              <a:gd name="connsiteX95" fmla="*/ 908 w 6953"/>
              <a:gd name="connsiteY95" fmla="*/ 908 w 6953"/>
              <a:gd name="connsiteX96" fmla="*/ 908 w 6953"/>
              <a:gd name="connsiteY96" fmla="*/ 908 w 6953"/>
              <a:gd name="connsiteX97" fmla="*/ 908 w 6953"/>
              <a:gd name="connsiteY97" fmla="*/ 908 w 6953"/>
              <a:gd name="connsiteX98" fmla="*/ 908 w 6953"/>
              <a:gd name="connsiteY98" fmla="*/ 908 w 6953"/>
              <a:gd name="connsiteX99" fmla="*/ 908 w 6953"/>
              <a:gd name="connsiteY99" fmla="*/ 908 w 6953"/>
              <a:gd name="connsiteX100" fmla="*/ 908 w 6953"/>
              <a:gd name="connsiteY100" fmla="*/ 908 w 6953"/>
              <a:gd name="connsiteX101" fmla="*/ 908 w 6953"/>
              <a:gd name="connsiteY101" fmla="*/ 908 w 6953"/>
              <a:gd name="connsiteX102" fmla="*/ 908 w 6953"/>
              <a:gd name="connsiteY102" fmla="*/ 908 w 6953"/>
              <a:gd name="connsiteX103" fmla="*/ 908 w 6953"/>
              <a:gd name="connsiteY103" fmla="*/ 908 w 6953"/>
              <a:gd name="connsiteX104" fmla="*/ 908 w 6953"/>
              <a:gd name="connsiteY104" fmla="*/ 908 w 6953"/>
              <a:gd name="connsiteX105" fmla="*/ 908 w 6953"/>
              <a:gd name="connsiteY105" fmla="*/ 908 w 6953"/>
              <a:gd name="connsiteX106" fmla="*/ 908 w 6953"/>
              <a:gd name="connsiteY106" fmla="*/ 908 w 6953"/>
              <a:gd name="connsiteX107" fmla="*/ 908 w 6953"/>
              <a:gd name="connsiteY107" fmla="*/ 908 w 6953"/>
              <a:gd name="connsiteX108" fmla="*/ 908 w 6953"/>
              <a:gd name="connsiteY108" fmla="*/ 908 w 6953"/>
              <a:gd name="connsiteX109" fmla="*/ 908 w 6953"/>
              <a:gd name="connsiteY109" fmla="*/ 908 w 6953"/>
              <a:gd name="connsiteX110" fmla="*/ 908 w 6953"/>
              <a:gd name="connsiteY110" fmla="*/ 908 w 6953"/>
              <a:gd name="connsiteX111" fmla="*/ 908 w 6953"/>
              <a:gd name="connsiteY111" fmla="*/ 908 w 6953"/>
              <a:gd name="connsiteX112" fmla="*/ 908 w 6953"/>
              <a:gd name="connsiteY112" fmla="*/ 908 w 6953"/>
              <a:gd name="connsiteX113" fmla="*/ 908 w 6953"/>
              <a:gd name="connsiteY113" fmla="*/ 908 w 6953"/>
              <a:gd name="connsiteX114" fmla="*/ 908 w 6953"/>
              <a:gd name="connsiteY114" fmla="*/ 908 w 6953"/>
              <a:gd name="connsiteX115" fmla="*/ 908 w 6953"/>
              <a:gd name="connsiteY115" fmla="*/ 908 w 6953"/>
              <a:gd name="connsiteX116" fmla="*/ 908 w 6953"/>
              <a:gd name="connsiteY116" fmla="*/ 908 w 6953"/>
              <a:gd name="connsiteX117" fmla="*/ 908 w 6953"/>
              <a:gd name="connsiteY117" fmla="*/ 908 w 6953"/>
              <a:gd name="connsiteX118" fmla="*/ 908 w 6953"/>
              <a:gd name="connsiteY118" fmla="*/ 908 w 6953"/>
              <a:gd name="connsiteX119" fmla="*/ 908 w 6953"/>
              <a:gd name="connsiteY119" fmla="*/ 908 w 6953"/>
              <a:gd name="connsiteX120" fmla="*/ 908 w 6953"/>
              <a:gd name="connsiteY120" fmla="*/ 908 w 6953"/>
              <a:gd name="connsiteX121" fmla="*/ 908 w 6953"/>
              <a:gd name="connsiteY121" fmla="*/ 908 w 6953"/>
              <a:gd name="connsiteX122" fmla="*/ 908 w 6953"/>
              <a:gd name="connsiteY122" fmla="*/ 908 w 6953"/>
              <a:gd name="connsiteX123" fmla="*/ 908 w 6953"/>
              <a:gd name="connsiteY123" fmla="*/ 908 w 6953"/>
              <a:gd name="connsiteX124" fmla="*/ 908 w 6953"/>
              <a:gd name="connsiteY124" fmla="*/ 908 w 6953"/>
              <a:gd name="connsiteX125" fmla="*/ 908 w 6953"/>
              <a:gd name="connsiteY125" fmla="*/ 908 w 6953"/>
              <a:gd name="connsiteX126" fmla="*/ 908 w 6953"/>
              <a:gd name="connsiteY126" fmla="*/ 908 w 6953"/>
              <a:gd name="connsiteX127" fmla="*/ 908 w 6953"/>
              <a:gd name="connsiteY127" fmla="*/ 908 w 6953"/>
              <a:gd name="connsiteX128" fmla="*/ 908 w 6953"/>
              <a:gd name="connsiteY128" fmla="*/ 908 w 6953"/>
              <a:gd name="connsiteX129" fmla="*/ 908 w 6953"/>
              <a:gd name="connsiteY129" fmla="*/ 908 w 6953"/>
              <a:gd name="connsiteX130" fmla="*/ 908 w 6953"/>
              <a:gd name="connsiteY130" fmla="*/ 908 w 6953"/>
              <a:gd name="connsiteX131" fmla="*/ 908 w 6953"/>
              <a:gd name="connsiteY131" fmla="*/ 908 w 6953"/>
              <a:gd name="connsiteX132" fmla="*/ 908 w 6953"/>
              <a:gd name="connsiteY132" fmla="*/ 908 w 6953"/>
              <a:gd name="connsiteX133" fmla="*/ 908 w 6953"/>
              <a:gd name="connsiteY133" fmla="*/ 908 w 6953"/>
              <a:gd name="connsiteX134" fmla="*/ 908 w 6953"/>
              <a:gd name="connsiteY134" fmla="*/ 908 w 6953"/>
              <a:gd name="connsiteX135" fmla="*/ 908 w 6953"/>
              <a:gd name="connsiteY135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8288000" h="4050053">
                <a:moveTo>
                  <a:pt x="5540326" y="0"/>
                </a:moveTo>
                <a:lnTo>
                  <a:pt x="5666674" y="3343"/>
                </a:lnTo>
                <a:lnTo>
                  <a:pt x="5794908" y="11701"/>
                </a:lnTo>
                <a:lnTo>
                  <a:pt x="5919372" y="30089"/>
                </a:lnTo>
                <a:lnTo>
                  <a:pt x="6047606" y="51820"/>
                </a:lnTo>
                <a:lnTo>
                  <a:pt x="6173956" y="80238"/>
                </a:lnTo>
                <a:lnTo>
                  <a:pt x="6302190" y="113670"/>
                </a:lnTo>
                <a:lnTo>
                  <a:pt x="6428539" y="152117"/>
                </a:lnTo>
                <a:lnTo>
                  <a:pt x="6556773" y="192236"/>
                </a:lnTo>
                <a:lnTo>
                  <a:pt x="6683123" y="237370"/>
                </a:lnTo>
                <a:lnTo>
                  <a:pt x="6809473" y="285848"/>
                </a:lnTo>
                <a:lnTo>
                  <a:pt x="6935822" y="337668"/>
                </a:lnTo>
                <a:lnTo>
                  <a:pt x="7064056" y="391160"/>
                </a:lnTo>
                <a:lnTo>
                  <a:pt x="7318639" y="503159"/>
                </a:lnTo>
                <a:lnTo>
                  <a:pt x="7573222" y="618501"/>
                </a:lnTo>
                <a:lnTo>
                  <a:pt x="7825920" y="733843"/>
                </a:lnTo>
                <a:lnTo>
                  <a:pt x="8080503" y="845842"/>
                </a:lnTo>
                <a:lnTo>
                  <a:pt x="8206853" y="897663"/>
                </a:lnTo>
                <a:lnTo>
                  <a:pt x="8335087" y="949483"/>
                </a:lnTo>
                <a:lnTo>
                  <a:pt x="8459548" y="999632"/>
                </a:lnTo>
                <a:lnTo>
                  <a:pt x="8587783" y="1044766"/>
                </a:lnTo>
                <a:lnTo>
                  <a:pt x="8714131" y="1084885"/>
                </a:lnTo>
                <a:lnTo>
                  <a:pt x="8842367" y="1123332"/>
                </a:lnTo>
                <a:lnTo>
                  <a:pt x="8968717" y="1155093"/>
                </a:lnTo>
                <a:lnTo>
                  <a:pt x="9096950" y="1185183"/>
                </a:lnTo>
                <a:lnTo>
                  <a:pt x="9221412" y="1206914"/>
                </a:lnTo>
                <a:lnTo>
                  <a:pt x="9349647" y="1221958"/>
                </a:lnTo>
                <a:lnTo>
                  <a:pt x="9475994" y="1233660"/>
                </a:lnTo>
                <a:lnTo>
                  <a:pt x="9604230" y="1237003"/>
                </a:lnTo>
                <a:lnTo>
                  <a:pt x="9730579" y="1233660"/>
                </a:lnTo>
                <a:lnTo>
                  <a:pt x="9858813" y="1221958"/>
                </a:lnTo>
                <a:lnTo>
                  <a:pt x="9983276" y="1206914"/>
                </a:lnTo>
                <a:lnTo>
                  <a:pt x="10111512" y="1185183"/>
                </a:lnTo>
                <a:lnTo>
                  <a:pt x="10237859" y="1155093"/>
                </a:lnTo>
                <a:lnTo>
                  <a:pt x="10366095" y="1123332"/>
                </a:lnTo>
                <a:lnTo>
                  <a:pt x="10492443" y="1084885"/>
                </a:lnTo>
                <a:lnTo>
                  <a:pt x="10620678" y="1044766"/>
                </a:lnTo>
                <a:lnTo>
                  <a:pt x="10747028" y="999632"/>
                </a:lnTo>
                <a:lnTo>
                  <a:pt x="10873377" y="949483"/>
                </a:lnTo>
                <a:lnTo>
                  <a:pt x="10999723" y="897663"/>
                </a:lnTo>
                <a:lnTo>
                  <a:pt x="11127958" y="845842"/>
                </a:lnTo>
                <a:lnTo>
                  <a:pt x="11382541" y="733843"/>
                </a:lnTo>
                <a:lnTo>
                  <a:pt x="11637125" y="618501"/>
                </a:lnTo>
                <a:lnTo>
                  <a:pt x="11889823" y="503159"/>
                </a:lnTo>
                <a:lnTo>
                  <a:pt x="12144406" y="391160"/>
                </a:lnTo>
                <a:lnTo>
                  <a:pt x="12270756" y="337668"/>
                </a:lnTo>
                <a:lnTo>
                  <a:pt x="12398990" y="285848"/>
                </a:lnTo>
                <a:lnTo>
                  <a:pt x="12523452" y="237370"/>
                </a:lnTo>
                <a:lnTo>
                  <a:pt x="12651687" y="192236"/>
                </a:lnTo>
                <a:lnTo>
                  <a:pt x="12778035" y="152117"/>
                </a:lnTo>
                <a:lnTo>
                  <a:pt x="12906271" y="113670"/>
                </a:lnTo>
                <a:lnTo>
                  <a:pt x="13032620" y="80238"/>
                </a:lnTo>
                <a:lnTo>
                  <a:pt x="13160854" y="51820"/>
                </a:lnTo>
                <a:lnTo>
                  <a:pt x="13285319" y="30089"/>
                </a:lnTo>
                <a:lnTo>
                  <a:pt x="13413551" y="11701"/>
                </a:lnTo>
                <a:lnTo>
                  <a:pt x="13539900" y="3343"/>
                </a:lnTo>
                <a:lnTo>
                  <a:pt x="13668135" y="0"/>
                </a:lnTo>
                <a:lnTo>
                  <a:pt x="13794484" y="3343"/>
                </a:lnTo>
                <a:lnTo>
                  <a:pt x="13922719" y="11701"/>
                </a:lnTo>
                <a:lnTo>
                  <a:pt x="14047181" y="30089"/>
                </a:lnTo>
                <a:lnTo>
                  <a:pt x="14175416" y="51820"/>
                </a:lnTo>
                <a:lnTo>
                  <a:pt x="14301765" y="80238"/>
                </a:lnTo>
                <a:lnTo>
                  <a:pt x="14429999" y="113670"/>
                </a:lnTo>
                <a:lnTo>
                  <a:pt x="14556348" y="152117"/>
                </a:lnTo>
                <a:lnTo>
                  <a:pt x="14684584" y="192236"/>
                </a:lnTo>
                <a:lnTo>
                  <a:pt x="14810932" y="237370"/>
                </a:lnTo>
                <a:lnTo>
                  <a:pt x="14937281" y="285848"/>
                </a:lnTo>
                <a:lnTo>
                  <a:pt x="15063630" y="337668"/>
                </a:lnTo>
                <a:lnTo>
                  <a:pt x="15191864" y="391160"/>
                </a:lnTo>
                <a:lnTo>
                  <a:pt x="15446448" y="503159"/>
                </a:lnTo>
                <a:lnTo>
                  <a:pt x="15701031" y="618501"/>
                </a:lnTo>
                <a:lnTo>
                  <a:pt x="15953728" y="733843"/>
                </a:lnTo>
                <a:lnTo>
                  <a:pt x="16208312" y="845842"/>
                </a:lnTo>
                <a:lnTo>
                  <a:pt x="16334661" y="897663"/>
                </a:lnTo>
                <a:lnTo>
                  <a:pt x="16462895" y="949483"/>
                </a:lnTo>
                <a:lnTo>
                  <a:pt x="16587359" y="999632"/>
                </a:lnTo>
                <a:lnTo>
                  <a:pt x="16715593" y="1044766"/>
                </a:lnTo>
                <a:lnTo>
                  <a:pt x="16841944" y="1084885"/>
                </a:lnTo>
                <a:lnTo>
                  <a:pt x="16970176" y="1123332"/>
                </a:lnTo>
                <a:lnTo>
                  <a:pt x="17096524" y="1155093"/>
                </a:lnTo>
                <a:lnTo>
                  <a:pt x="17224760" y="1185183"/>
                </a:lnTo>
                <a:lnTo>
                  <a:pt x="17349224" y="1206914"/>
                </a:lnTo>
                <a:lnTo>
                  <a:pt x="17477460" y="1221958"/>
                </a:lnTo>
                <a:lnTo>
                  <a:pt x="17603808" y="1233660"/>
                </a:lnTo>
                <a:lnTo>
                  <a:pt x="17732044" y="1237003"/>
                </a:lnTo>
                <a:lnTo>
                  <a:pt x="17858392" y="1233660"/>
                </a:lnTo>
                <a:lnTo>
                  <a:pt x="17986624" y="1221958"/>
                </a:lnTo>
                <a:lnTo>
                  <a:pt x="18111088" y="1206914"/>
                </a:lnTo>
                <a:lnTo>
                  <a:pt x="18239324" y="1185183"/>
                </a:lnTo>
                <a:lnTo>
                  <a:pt x="18288000" y="1173591"/>
                </a:lnTo>
                <a:lnTo>
                  <a:pt x="18288000" y="1211691"/>
                </a:lnTo>
                <a:lnTo>
                  <a:pt x="18288000" y="4011953"/>
                </a:lnTo>
                <a:lnTo>
                  <a:pt x="18288000" y="4050053"/>
                </a:lnTo>
                <a:lnTo>
                  <a:pt x="0" y="4050053"/>
                </a:lnTo>
                <a:lnTo>
                  <a:pt x="0" y="4011953"/>
                </a:lnTo>
                <a:lnTo>
                  <a:pt x="0" y="903348"/>
                </a:lnTo>
                <a:lnTo>
                  <a:pt x="0" y="865248"/>
                </a:lnTo>
                <a:lnTo>
                  <a:pt x="79036" y="897663"/>
                </a:lnTo>
                <a:lnTo>
                  <a:pt x="207271" y="949483"/>
                </a:lnTo>
                <a:lnTo>
                  <a:pt x="331734" y="999632"/>
                </a:lnTo>
                <a:lnTo>
                  <a:pt x="459970" y="1044766"/>
                </a:lnTo>
                <a:lnTo>
                  <a:pt x="586318" y="1084885"/>
                </a:lnTo>
                <a:lnTo>
                  <a:pt x="714553" y="1123332"/>
                </a:lnTo>
                <a:lnTo>
                  <a:pt x="840901" y="1155093"/>
                </a:lnTo>
                <a:lnTo>
                  <a:pt x="969137" y="1185183"/>
                </a:lnTo>
                <a:lnTo>
                  <a:pt x="1093598" y="1206914"/>
                </a:lnTo>
                <a:lnTo>
                  <a:pt x="1221834" y="1221958"/>
                </a:lnTo>
                <a:lnTo>
                  <a:pt x="1348182" y="1233660"/>
                </a:lnTo>
                <a:lnTo>
                  <a:pt x="1476416" y="1237003"/>
                </a:lnTo>
                <a:lnTo>
                  <a:pt x="1602765" y="1233660"/>
                </a:lnTo>
                <a:lnTo>
                  <a:pt x="1731001" y="1221958"/>
                </a:lnTo>
                <a:lnTo>
                  <a:pt x="1855464" y="1206914"/>
                </a:lnTo>
                <a:lnTo>
                  <a:pt x="1983698" y="1185183"/>
                </a:lnTo>
                <a:lnTo>
                  <a:pt x="2110047" y="1155093"/>
                </a:lnTo>
                <a:lnTo>
                  <a:pt x="2238283" y="1123332"/>
                </a:lnTo>
                <a:lnTo>
                  <a:pt x="2364630" y="1084885"/>
                </a:lnTo>
                <a:lnTo>
                  <a:pt x="2492866" y="1044766"/>
                </a:lnTo>
                <a:lnTo>
                  <a:pt x="2619215" y="999632"/>
                </a:lnTo>
                <a:lnTo>
                  <a:pt x="2745562" y="949483"/>
                </a:lnTo>
                <a:lnTo>
                  <a:pt x="2871911" y="897663"/>
                </a:lnTo>
                <a:lnTo>
                  <a:pt x="3000145" y="845842"/>
                </a:lnTo>
                <a:lnTo>
                  <a:pt x="3254729" y="733843"/>
                </a:lnTo>
                <a:lnTo>
                  <a:pt x="3509314" y="618501"/>
                </a:lnTo>
                <a:lnTo>
                  <a:pt x="3762012" y="503159"/>
                </a:lnTo>
                <a:lnTo>
                  <a:pt x="4016597" y="391160"/>
                </a:lnTo>
                <a:lnTo>
                  <a:pt x="4142944" y="337668"/>
                </a:lnTo>
                <a:lnTo>
                  <a:pt x="4271180" y="285848"/>
                </a:lnTo>
                <a:lnTo>
                  <a:pt x="4395643" y="237370"/>
                </a:lnTo>
                <a:lnTo>
                  <a:pt x="4523877" y="192236"/>
                </a:lnTo>
                <a:lnTo>
                  <a:pt x="4650226" y="152117"/>
                </a:lnTo>
                <a:lnTo>
                  <a:pt x="4778460" y="113670"/>
                </a:lnTo>
                <a:lnTo>
                  <a:pt x="4904811" y="80238"/>
                </a:lnTo>
                <a:lnTo>
                  <a:pt x="5033044" y="51820"/>
                </a:lnTo>
                <a:lnTo>
                  <a:pt x="5157508" y="30089"/>
                </a:lnTo>
                <a:lnTo>
                  <a:pt x="5285742" y="11701"/>
                </a:lnTo>
                <a:lnTo>
                  <a:pt x="5412093" y="3343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282575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E7527EE-9A14-4EA1-AF6A-55B342CF657A}"/>
              </a:ext>
            </a:extLst>
          </p:cNvPr>
          <p:cNvSpPr txBox="1"/>
          <p:nvPr/>
        </p:nvSpPr>
        <p:spPr>
          <a:xfrm>
            <a:off x="947187" y="108754"/>
            <a:ext cx="1029762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17">
              <a:defRPr/>
            </a:pPr>
            <a:r>
              <a:rPr lang="en-U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User Access Management (AM): Accounting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AD2D0C-E972-4E8C-A959-0CD680C54555}"/>
              </a:ext>
            </a:extLst>
          </p:cNvPr>
          <p:cNvGrpSpPr/>
          <p:nvPr/>
        </p:nvGrpSpPr>
        <p:grpSpPr>
          <a:xfrm>
            <a:off x="1181647" y="2930241"/>
            <a:ext cx="9965186" cy="2694429"/>
            <a:chOff x="1067894" y="3189321"/>
            <a:chExt cx="9965186" cy="2694429"/>
          </a:xfrm>
        </p:grpSpPr>
        <p:pic>
          <p:nvPicPr>
            <p:cNvPr id="70" name="Picture 69" descr="E:\Icons\Icon Shock\X-Mac\General\arrow_256.png">
              <a:extLst>
                <a:ext uri="{FF2B5EF4-FFF2-40B4-BE49-F238E27FC236}">
                  <a16:creationId xmlns:a16="http://schemas.microsoft.com/office/drawing/2014/main" id="{883977EE-2A0B-4C01-871E-22F7E76F75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3035" y="4462675"/>
              <a:ext cx="915373" cy="707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D253466-AFE0-4D5E-BBBA-72880125A51D}"/>
                </a:ext>
              </a:extLst>
            </p:cNvPr>
            <p:cNvSpPr/>
            <p:nvPr/>
          </p:nvSpPr>
          <p:spPr bwMode="auto">
            <a:xfrm>
              <a:off x="3648022" y="4195287"/>
              <a:ext cx="2072363" cy="1242331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5715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5860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17216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758254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34433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93042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516508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10259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688677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3B1D38-8FFE-4B7B-9F3F-8B45CE92B2D3}"/>
                </a:ext>
              </a:extLst>
            </p:cNvPr>
            <p:cNvSpPr/>
            <p:nvPr/>
          </p:nvSpPr>
          <p:spPr bwMode="auto">
            <a:xfrm>
              <a:off x="6929773" y="4195287"/>
              <a:ext cx="2072363" cy="1242331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5715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5860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17216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758254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34433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93042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516508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10259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688677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6556434-AF6F-44D1-9155-232BD4115111}"/>
                </a:ext>
              </a:extLst>
            </p:cNvPr>
            <p:cNvSpPr/>
            <p:nvPr/>
          </p:nvSpPr>
          <p:spPr>
            <a:xfrm>
              <a:off x="3877316" y="4239703"/>
              <a:ext cx="16137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5860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17216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758254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34433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93042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516508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10259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688677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Authentication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6DF1E71-17F5-40F3-B20F-1F3DDDF79E5F}"/>
                </a:ext>
              </a:extLst>
            </p:cNvPr>
            <p:cNvSpPr/>
            <p:nvPr/>
          </p:nvSpPr>
          <p:spPr>
            <a:xfrm>
              <a:off x="7218120" y="4239703"/>
              <a:ext cx="14956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5860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17216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758254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34433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93042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516508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10259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688677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Authorization</a:t>
              </a:r>
            </a:p>
          </p:txBody>
        </p:sp>
        <p:pic>
          <p:nvPicPr>
            <p:cNvPr id="75" name="Picture 74" descr="E:\Prashant DATA\ICONS\Web2.0 PNG Icons\Users and Attackers\User-on-desk-6.png">
              <a:extLst>
                <a:ext uri="{FF2B5EF4-FFF2-40B4-BE49-F238E27FC236}">
                  <a16:creationId xmlns:a16="http://schemas.microsoft.com/office/drawing/2014/main" id="{E3DDBCFC-519C-438D-BCCE-8C3FFC30D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67894" y="4038600"/>
              <a:ext cx="1368592" cy="1470794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75" descr="C:\Users\CONFER~1\AppData\Local\Temp\SNAGHTML52082c.PNG">
              <a:extLst>
                <a:ext uri="{FF2B5EF4-FFF2-40B4-BE49-F238E27FC236}">
                  <a16:creationId xmlns:a16="http://schemas.microsoft.com/office/drawing/2014/main" id="{0ACDBA63-16C6-4B2A-BAF3-6C6D5B4912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1657" y="4722036"/>
              <a:ext cx="400802" cy="635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662586B-1008-431E-8F79-61995DC172F5}"/>
                </a:ext>
              </a:extLst>
            </p:cNvPr>
            <p:cNvSpPr/>
            <p:nvPr/>
          </p:nvSpPr>
          <p:spPr>
            <a:xfrm>
              <a:off x="1193632" y="5514418"/>
              <a:ext cx="9311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5860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17216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758254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34433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93042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516508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10259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688677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Identity</a:t>
              </a:r>
            </a:p>
          </p:txBody>
        </p:sp>
        <p:pic>
          <p:nvPicPr>
            <p:cNvPr id="78" name="Picture 77" descr="E:\Icons\Icon Shock\X-Mac\General\arrow_256.png">
              <a:extLst>
                <a:ext uri="{FF2B5EF4-FFF2-40B4-BE49-F238E27FC236}">
                  <a16:creationId xmlns:a16="http://schemas.microsoft.com/office/drawing/2014/main" id="{6C32EA8F-A8DE-458D-A049-A8078494EC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7196" y="4462674"/>
              <a:ext cx="899149" cy="707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78" descr="E:\Icons\Icon Shock\X-Mac\General\arrow_256.png">
              <a:extLst>
                <a:ext uri="{FF2B5EF4-FFF2-40B4-BE49-F238E27FC236}">
                  <a16:creationId xmlns:a16="http://schemas.microsoft.com/office/drawing/2014/main" id="{CE9367E8-85ED-4BB5-BFBF-A80ED54F12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8938" y="4462675"/>
              <a:ext cx="915373" cy="707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79" descr="E:\Prashant DATA\ICONS\GOOD COLLECTION\Users and Attackers\tec1.png">
              <a:extLst>
                <a:ext uri="{FF2B5EF4-FFF2-40B4-BE49-F238E27FC236}">
                  <a16:creationId xmlns:a16="http://schemas.microsoft.com/office/drawing/2014/main" id="{3CA49E34-5EFC-43D2-BB6F-B339166A83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2841" y="4735968"/>
              <a:ext cx="618310" cy="607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TextBox 68">
              <a:extLst>
                <a:ext uri="{FF2B5EF4-FFF2-40B4-BE49-F238E27FC236}">
                  <a16:creationId xmlns:a16="http://schemas.microsoft.com/office/drawing/2014/main" id="{24F8288A-A098-4DD9-A393-FFE9D7CAC053}"/>
                </a:ext>
              </a:extLst>
            </p:cNvPr>
            <p:cNvSpPr txBox="1"/>
            <p:nvPr/>
          </p:nvSpPr>
          <p:spPr>
            <a:xfrm>
              <a:off x="4558420" y="4727099"/>
              <a:ext cx="11156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5860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17216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758254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34433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93042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516508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10259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688677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(Who are you?)</a:t>
              </a:r>
            </a:p>
          </p:txBody>
        </p:sp>
        <p:sp>
          <p:nvSpPr>
            <p:cNvPr id="82" name="TextBox 69">
              <a:extLst>
                <a:ext uri="{FF2B5EF4-FFF2-40B4-BE49-F238E27FC236}">
                  <a16:creationId xmlns:a16="http://schemas.microsoft.com/office/drawing/2014/main" id="{4E200BDC-8BB3-4AC4-8D9F-6453C4B96DAF}"/>
                </a:ext>
              </a:extLst>
            </p:cNvPr>
            <p:cNvSpPr txBox="1"/>
            <p:nvPr/>
          </p:nvSpPr>
          <p:spPr>
            <a:xfrm>
              <a:off x="7525614" y="4727099"/>
              <a:ext cx="14634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58608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17216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758254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344339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93042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516508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102593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688677" algn="l" defTabSz="1172169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(What rights do you have?)</a:t>
              </a:r>
            </a:p>
          </p:txBody>
        </p:sp>
        <p:pic>
          <p:nvPicPr>
            <p:cNvPr id="83" name="Picture 3" descr="E:\Icon Shock\CLEAN\Networking\server_256.png">
              <a:extLst>
                <a:ext uri="{FF2B5EF4-FFF2-40B4-BE49-F238E27FC236}">
                  <a16:creationId xmlns:a16="http://schemas.microsoft.com/office/drawing/2014/main" id="{5DD157B6-FE9D-4667-BE6E-ACF3840A5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14" r="24936"/>
            <a:stretch/>
          </p:blipFill>
          <p:spPr bwMode="auto">
            <a:xfrm>
              <a:off x="10191476" y="4006528"/>
              <a:ext cx="809958" cy="153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4E12D1B-F633-4E89-9A89-9837927B7356}"/>
                </a:ext>
              </a:extLst>
            </p:cNvPr>
            <p:cNvSpPr/>
            <p:nvPr/>
          </p:nvSpPr>
          <p:spPr>
            <a:xfrm>
              <a:off x="10218433" y="5514418"/>
              <a:ext cx="8146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Object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52284DF-34BE-4880-AA60-FD4163ADDB14}"/>
                </a:ext>
              </a:extLst>
            </p:cNvPr>
            <p:cNvSpPr/>
            <p:nvPr/>
          </p:nvSpPr>
          <p:spPr>
            <a:xfrm>
              <a:off x="5287695" y="3189321"/>
              <a:ext cx="2032929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ockwell" panose="02060603020205020403" pitchFamily="18" charset="0"/>
                </a:rPr>
                <a:t>Accountability</a:t>
              </a:r>
            </a:p>
          </p:txBody>
        </p:sp>
      </p:grpSp>
      <p:sp>
        <p:nvSpPr>
          <p:cNvPr id="86" name="Text Box 29">
            <a:extLst>
              <a:ext uri="{FF2B5EF4-FFF2-40B4-BE49-F238E27FC236}">
                <a16:creationId xmlns:a16="http://schemas.microsoft.com/office/drawing/2014/main" id="{8FEA1571-4236-4D10-AE27-FD1D87F35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2" y="993591"/>
            <a:ext cx="11582397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112713" indent="-112713" algn="l"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marL="339725" indent="-339725" fontAlgn="base">
              <a:spcBef>
                <a:spcPts val="9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Accounting is a method of keeping </a:t>
            </a:r>
            <a:r>
              <a:rPr lang="en-US" b="1" dirty="0">
                <a:solidFill>
                  <a:srgbClr val="FF0000"/>
                </a:solidFill>
                <a:latin typeface="Calibri"/>
              </a:rPr>
              <a:t>track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of </a:t>
            </a:r>
            <a:r>
              <a:rPr lang="en-US" b="1" dirty="0">
                <a:solidFill>
                  <a:srgbClr val="FF0000"/>
                </a:solidFill>
                <a:latin typeface="Calibri"/>
              </a:rPr>
              <a:t>user actions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on the network. It keeps track of who, when, and how the users access the network. </a:t>
            </a:r>
          </a:p>
          <a:p>
            <a:pPr marL="339725" indent="-339725" fontAlgn="base">
              <a:spcBef>
                <a:spcPts val="9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It helps in identifying authorized and unauthorized actions</a:t>
            </a:r>
          </a:p>
          <a:p>
            <a:pPr marL="339725" indent="-339725" fontAlgn="base">
              <a:spcBef>
                <a:spcPts val="9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The account data can be used for trend analysis, data breach detection, forensics investigations, etc.</a:t>
            </a:r>
          </a:p>
        </p:txBody>
      </p:sp>
    </p:spTree>
    <p:extLst>
      <p:ext uri="{BB962C8B-B14F-4D97-AF65-F5344CB8AC3E}">
        <p14:creationId xmlns:p14="http://schemas.microsoft.com/office/powerpoint/2010/main" val="780480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Graphical user interface&#10;&#10;Description automatically generated">
            <a:extLst>
              <a:ext uri="{FF2B5EF4-FFF2-40B4-BE49-F238E27FC236}">
                <a16:creationId xmlns:a16="http://schemas.microsoft.com/office/drawing/2014/main" id="{E6E248D6-97F8-43A0-84F2-46C1E53B62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r="9466"/>
          <a:stretch>
            <a:fillRect/>
          </a:stretch>
        </p:blipFill>
        <p:spPr>
          <a:xfrm flipH="1">
            <a:off x="-2" y="-1"/>
            <a:ext cx="12192001" cy="654536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1915A9-9305-4E9A-B37F-1B584AF257EF}"/>
              </a:ext>
            </a:extLst>
          </p:cNvPr>
          <p:cNvSpPr/>
          <p:nvPr/>
        </p:nvSpPr>
        <p:spPr>
          <a:xfrm>
            <a:off x="853440" y="1168569"/>
            <a:ext cx="64770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the access control principles, terminologies, and models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694F63F-5A99-4233-8035-A5366463CF5D}"/>
              </a:ext>
            </a:extLst>
          </p:cNvPr>
          <p:cNvSpPr txBox="1">
            <a:spLocks/>
          </p:cNvSpPr>
          <p:nvPr/>
        </p:nvSpPr>
        <p:spPr>
          <a:xfrm>
            <a:off x="60961" y="206822"/>
            <a:ext cx="7040880" cy="707578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</a:rPr>
              <a:t>Module Summary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E5E053-FAF5-422B-A111-8B324650B0C5}"/>
              </a:ext>
            </a:extLst>
          </p:cNvPr>
          <p:cNvSpPr/>
          <p:nvPr/>
        </p:nvSpPr>
        <p:spPr>
          <a:xfrm>
            <a:off x="853441" y="2193768"/>
            <a:ext cx="562356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identity and access management concepts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B22589-5B85-4AEA-8A63-6ACD642DAEC8}"/>
              </a:ext>
            </a:extLst>
          </p:cNvPr>
          <p:cNvSpPr/>
          <p:nvPr/>
        </p:nvSpPr>
        <p:spPr>
          <a:xfrm>
            <a:off x="853440" y="3022335"/>
            <a:ext cx="6400800" cy="4855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also discussed different methods used for user access management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647483-4B52-4B0D-897A-63BA28AC74E7}"/>
              </a:ext>
            </a:extLst>
          </p:cNvPr>
          <p:cNvSpPr/>
          <p:nvPr/>
        </p:nvSpPr>
        <p:spPr>
          <a:xfrm>
            <a:off x="853440" y="3909035"/>
            <a:ext cx="5791200" cy="4855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different types of authentication and authorization techniques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9014C2B-838B-42EF-865B-067D8D267406}"/>
              </a:ext>
            </a:extLst>
          </p:cNvPr>
          <p:cNvSpPr/>
          <p:nvPr/>
        </p:nvSpPr>
        <p:spPr>
          <a:xfrm>
            <a:off x="853440" y="4817808"/>
            <a:ext cx="6019800" cy="4414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Finally, this module ended with an overview of user accounting and accountability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982A331-E89C-406C-8D91-F6772B06A1F3}"/>
              </a:ext>
            </a:extLst>
          </p:cNvPr>
          <p:cNvSpPr/>
          <p:nvPr/>
        </p:nvSpPr>
        <p:spPr>
          <a:xfrm>
            <a:off x="853440" y="5602069"/>
            <a:ext cx="57912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next module, we will discuss in detail on network security controls - administrative controls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BD7C245-0CAB-4BBD-A1A1-4048A25044C1}"/>
              </a:ext>
            </a:extLst>
          </p:cNvPr>
          <p:cNvGrpSpPr/>
          <p:nvPr/>
        </p:nvGrpSpPr>
        <p:grpSpPr>
          <a:xfrm>
            <a:off x="228600" y="1236203"/>
            <a:ext cx="511063" cy="511063"/>
            <a:chOff x="381000" y="1205554"/>
            <a:chExt cx="511063" cy="51106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9F91164-5EF1-4ED4-B82D-72D8C79A4941}"/>
                </a:ext>
              </a:extLst>
            </p:cNvPr>
            <p:cNvSpPr/>
            <p:nvPr/>
          </p:nvSpPr>
          <p:spPr>
            <a:xfrm>
              <a:off x="381000" y="1205554"/>
              <a:ext cx="511063" cy="51106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 cap="flat" cmpd="sng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5" name="Right Arrow 365">
              <a:extLst>
                <a:ext uri="{FF2B5EF4-FFF2-40B4-BE49-F238E27FC236}">
                  <a16:creationId xmlns:a16="http://schemas.microsoft.com/office/drawing/2014/main" id="{F848E41D-813C-4803-B611-E15622B1E0A5}"/>
                </a:ext>
              </a:extLst>
            </p:cNvPr>
            <p:cNvSpPr/>
            <p:nvPr/>
          </p:nvSpPr>
          <p:spPr>
            <a:xfrm>
              <a:off x="532240" y="1340774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3154557-88E5-4CFC-9B5C-5648E47A18A1}"/>
              </a:ext>
            </a:extLst>
          </p:cNvPr>
          <p:cNvGrpSpPr/>
          <p:nvPr/>
        </p:nvGrpSpPr>
        <p:grpSpPr>
          <a:xfrm>
            <a:off x="228600" y="2122903"/>
            <a:ext cx="511063" cy="511063"/>
            <a:chOff x="381000" y="1918646"/>
            <a:chExt cx="511063" cy="511063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4C6E39C-EBB3-4619-A561-A2BC15AB1219}"/>
                </a:ext>
              </a:extLst>
            </p:cNvPr>
            <p:cNvSpPr/>
            <p:nvPr/>
          </p:nvSpPr>
          <p:spPr>
            <a:xfrm>
              <a:off x="381000" y="1918646"/>
              <a:ext cx="511063" cy="51106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 cap="flat" cmpd="sng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8" name="Right Arrow 368">
              <a:extLst>
                <a:ext uri="{FF2B5EF4-FFF2-40B4-BE49-F238E27FC236}">
                  <a16:creationId xmlns:a16="http://schemas.microsoft.com/office/drawing/2014/main" id="{B2D50A4E-18C4-4797-B3C4-A80736618E19}"/>
                </a:ext>
              </a:extLst>
            </p:cNvPr>
            <p:cNvSpPr/>
            <p:nvPr/>
          </p:nvSpPr>
          <p:spPr>
            <a:xfrm>
              <a:off x="532240" y="2053866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EB9C0F9-0FFF-42BC-AFFF-284F0E6426C7}"/>
              </a:ext>
            </a:extLst>
          </p:cNvPr>
          <p:cNvGrpSpPr/>
          <p:nvPr/>
        </p:nvGrpSpPr>
        <p:grpSpPr>
          <a:xfrm>
            <a:off x="228600" y="3009603"/>
            <a:ext cx="511063" cy="511063"/>
            <a:chOff x="381000" y="2761440"/>
            <a:chExt cx="511063" cy="511063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F8EF033-513B-41C9-9FB3-8A75E41E8CB9}"/>
                </a:ext>
              </a:extLst>
            </p:cNvPr>
            <p:cNvSpPr/>
            <p:nvPr/>
          </p:nvSpPr>
          <p:spPr>
            <a:xfrm>
              <a:off x="381000" y="2761440"/>
              <a:ext cx="511063" cy="51106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 cap="flat" cmpd="sng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1" name="Right Arrow 371">
              <a:extLst>
                <a:ext uri="{FF2B5EF4-FFF2-40B4-BE49-F238E27FC236}">
                  <a16:creationId xmlns:a16="http://schemas.microsoft.com/office/drawing/2014/main" id="{CE95CE8D-0BA6-44EF-A479-31F786ECDA82}"/>
                </a:ext>
              </a:extLst>
            </p:cNvPr>
            <p:cNvSpPr/>
            <p:nvPr/>
          </p:nvSpPr>
          <p:spPr>
            <a:xfrm>
              <a:off x="532240" y="2896660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7B95DF9-96A8-4928-B110-D11F3A09EB03}"/>
              </a:ext>
            </a:extLst>
          </p:cNvPr>
          <p:cNvGrpSpPr/>
          <p:nvPr/>
        </p:nvGrpSpPr>
        <p:grpSpPr>
          <a:xfrm>
            <a:off x="228600" y="3896303"/>
            <a:ext cx="511063" cy="511063"/>
            <a:chOff x="381000" y="3442646"/>
            <a:chExt cx="511063" cy="511063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B41C83D-AA8A-4FDA-91E9-3B398F2C36D9}"/>
                </a:ext>
              </a:extLst>
            </p:cNvPr>
            <p:cNvSpPr/>
            <p:nvPr/>
          </p:nvSpPr>
          <p:spPr>
            <a:xfrm>
              <a:off x="381000" y="3442646"/>
              <a:ext cx="511063" cy="51106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 cap="flat" cmpd="sng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4" name="Right Arrow 374">
              <a:extLst>
                <a:ext uri="{FF2B5EF4-FFF2-40B4-BE49-F238E27FC236}">
                  <a16:creationId xmlns:a16="http://schemas.microsoft.com/office/drawing/2014/main" id="{6D3D7DA3-F7C7-4B79-A787-D77E8EE96A9A}"/>
                </a:ext>
              </a:extLst>
            </p:cNvPr>
            <p:cNvSpPr/>
            <p:nvPr/>
          </p:nvSpPr>
          <p:spPr>
            <a:xfrm>
              <a:off x="532240" y="3577866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4215002-8205-4FA1-9296-993D0968B02F}"/>
              </a:ext>
            </a:extLst>
          </p:cNvPr>
          <p:cNvGrpSpPr/>
          <p:nvPr/>
        </p:nvGrpSpPr>
        <p:grpSpPr>
          <a:xfrm>
            <a:off x="228600" y="5669703"/>
            <a:ext cx="511063" cy="511063"/>
            <a:chOff x="381000" y="5141383"/>
            <a:chExt cx="511063" cy="511063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14207E0-5358-4DED-8564-E5DE77302946}"/>
                </a:ext>
              </a:extLst>
            </p:cNvPr>
            <p:cNvSpPr/>
            <p:nvPr/>
          </p:nvSpPr>
          <p:spPr>
            <a:xfrm>
              <a:off x="381000" y="5141383"/>
              <a:ext cx="511063" cy="51106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 cap="flat" cmpd="sng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7" name="Right Arrow 377">
              <a:extLst>
                <a:ext uri="{FF2B5EF4-FFF2-40B4-BE49-F238E27FC236}">
                  <a16:creationId xmlns:a16="http://schemas.microsoft.com/office/drawing/2014/main" id="{B611C202-518B-463E-AD34-DC400902D5CB}"/>
                </a:ext>
              </a:extLst>
            </p:cNvPr>
            <p:cNvSpPr/>
            <p:nvPr/>
          </p:nvSpPr>
          <p:spPr>
            <a:xfrm>
              <a:off x="532240" y="5276603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A5C3404-885F-4449-9D07-2229654001EE}"/>
              </a:ext>
            </a:extLst>
          </p:cNvPr>
          <p:cNvGrpSpPr/>
          <p:nvPr/>
        </p:nvGrpSpPr>
        <p:grpSpPr>
          <a:xfrm>
            <a:off x="232877" y="4783003"/>
            <a:ext cx="511063" cy="511063"/>
            <a:chOff x="385277" y="4204646"/>
            <a:chExt cx="511063" cy="511063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76085B8-C3B0-47AC-BF37-748600D39A0E}"/>
                </a:ext>
              </a:extLst>
            </p:cNvPr>
            <p:cNvSpPr/>
            <p:nvPr/>
          </p:nvSpPr>
          <p:spPr>
            <a:xfrm>
              <a:off x="385277" y="4204646"/>
              <a:ext cx="511063" cy="51106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 cap="flat" cmpd="sng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0" name="Right Arrow 365">
              <a:extLst>
                <a:ext uri="{FF2B5EF4-FFF2-40B4-BE49-F238E27FC236}">
                  <a16:creationId xmlns:a16="http://schemas.microsoft.com/office/drawing/2014/main" id="{DE050A9C-D27A-4EC1-A647-91413DA0CCC0}"/>
                </a:ext>
              </a:extLst>
            </p:cNvPr>
            <p:cNvSpPr/>
            <p:nvPr/>
          </p:nvSpPr>
          <p:spPr>
            <a:xfrm>
              <a:off x="536517" y="4339866"/>
              <a:ext cx="250885" cy="2406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47881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</p:tagLst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9D96D1-92BC-4C4E-B5FC-0E7205F4785A}">
  <ds:schemaRefs>
    <ds:schemaRef ds:uri="2c227bb7-df56-4067-b93f-1d4f0cc6f6d2"/>
    <ds:schemaRef ds:uri="http://purl.org/dc/terms/"/>
    <ds:schemaRef ds:uri="http://purl.org/dc/dcmitype/"/>
    <ds:schemaRef ds:uri="f7e07ca7-6d23-4fcc-95ba-0b0025113b4d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6888DAE-3646-4B9A-9CBB-91CDCCFCB5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07CE2D-FBCA-4B85-9840-43F9A9DD6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52384</TotalTime>
  <Words>1484</Words>
  <Application>Microsoft Office PowerPoint</Application>
  <PresentationFormat>Szélesvásznú</PresentationFormat>
  <Paragraphs>211</Paragraphs>
  <Slides>22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2</vt:i4>
      </vt:variant>
      <vt:variant>
        <vt:lpstr>Diacímek</vt:lpstr>
      </vt:variant>
      <vt:variant>
        <vt:i4>22</vt:i4>
      </vt:variant>
    </vt:vector>
  </HeadingPairs>
  <TitlesOfParts>
    <vt:vector size="34" baseType="lpstr">
      <vt:lpstr>Arial</vt:lpstr>
      <vt:lpstr>Calibri</vt:lpstr>
      <vt:lpstr>Calibri Light</vt:lpstr>
      <vt:lpstr>Gill Sans</vt:lpstr>
      <vt:lpstr>Impact</vt:lpstr>
      <vt:lpstr>Lato Light</vt:lpstr>
      <vt:lpstr>Lato Regular</vt:lpstr>
      <vt:lpstr>Raleway Light</vt:lpstr>
      <vt:lpstr>Rockwell</vt:lpstr>
      <vt:lpstr>Wingdings</vt:lpstr>
      <vt:lpstr>Default Theme</vt:lpstr>
      <vt:lpstr>1_Default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Vamshi Krishna;Raju</dc:creator>
  <cp:lastModifiedBy>Tóth András</cp:lastModifiedBy>
  <cp:revision>2976</cp:revision>
  <cp:lastPrinted>2021-07-23T03:49:32Z</cp:lastPrinted>
  <dcterms:created xsi:type="dcterms:W3CDTF">2006-08-16T00:00:00Z</dcterms:created>
  <dcterms:modified xsi:type="dcterms:W3CDTF">2024-08-28T07:19:00Z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